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3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54"/>
  </p:notesMasterIdLst>
  <p:sldIdLst>
    <p:sldId id="469" r:id="rId2"/>
    <p:sldId id="572" r:id="rId3"/>
    <p:sldId id="544" r:id="rId4"/>
    <p:sldId id="558" r:id="rId5"/>
    <p:sldId id="713" r:id="rId6"/>
    <p:sldId id="714" r:id="rId7"/>
    <p:sldId id="715" r:id="rId8"/>
    <p:sldId id="716" r:id="rId9"/>
    <p:sldId id="717" r:id="rId10"/>
    <p:sldId id="718" r:id="rId11"/>
    <p:sldId id="719" r:id="rId12"/>
    <p:sldId id="722" r:id="rId13"/>
    <p:sldId id="720" r:id="rId14"/>
    <p:sldId id="737" r:id="rId15"/>
    <p:sldId id="724" r:id="rId16"/>
    <p:sldId id="726" r:id="rId17"/>
    <p:sldId id="1202" r:id="rId18"/>
    <p:sldId id="559" r:id="rId19"/>
    <p:sldId id="701" r:id="rId20"/>
    <p:sldId id="696" r:id="rId21"/>
    <p:sldId id="615" r:id="rId22"/>
    <p:sldId id="699" r:id="rId23"/>
    <p:sldId id="704" r:id="rId24"/>
    <p:sldId id="728" r:id="rId25"/>
    <p:sldId id="1195" r:id="rId26"/>
    <p:sldId id="1198" r:id="rId27"/>
    <p:sldId id="1200" r:id="rId28"/>
    <p:sldId id="1199" r:id="rId29"/>
    <p:sldId id="1201" r:id="rId30"/>
    <p:sldId id="727" r:id="rId31"/>
    <p:sldId id="569" r:id="rId32"/>
    <p:sldId id="570" r:id="rId33"/>
    <p:sldId id="600" r:id="rId34"/>
    <p:sldId id="601" r:id="rId35"/>
    <p:sldId id="656" r:id="rId36"/>
    <p:sldId id="1187" r:id="rId37"/>
    <p:sldId id="1188" r:id="rId38"/>
    <p:sldId id="634" r:id="rId39"/>
    <p:sldId id="1189" r:id="rId40"/>
    <p:sldId id="636" r:id="rId41"/>
    <p:sldId id="729" r:id="rId42"/>
    <p:sldId id="736" r:id="rId43"/>
    <p:sldId id="731" r:id="rId44"/>
    <p:sldId id="732" r:id="rId45"/>
    <p:sldId id="733" r:id="rId46"/>
    <p:sldId id="734" r:id="rId47"/>
    <p:sldId id="735" r:id="rId48"/>
    <p:sldId id="730" r:id="rId49"/>
    <p:sldId id="578" r:id="rId50"/>
    <p:sldId id="575" r:id="rId51"/>
    <p:sldId id="574" r:id="rId52"/>
    <p:sldId id="512" r:id="rId5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00003F"/>
    <a:srgbClr val="E5E5EB"/>
    <a:srgbClr val="F1F1F5"/>
    <a:srgbClr val="D2D2FF"/>
    <a:srgbClr val="FCEDED"/>
    <a:srgbClr val="7F7F7F"/>
    <a:srgbClr val="F77911"/>
    <a:srgbClr val="00005C"/>
    <a:srgbClr val="D5D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65" autoAdjust="0"/>
    <p:restoredTop sz="96088" autoAdjust="0"/>
  </p:normalViewPr>
  <p:slideViewPr>
    <p:cSldViewPr snapToGrid="0">
      <p:cViewPr varScale="1">
        <p:scale>
          <a:sx n="222" d="100"/>
          <a:sy n="222" d="100"/>
        </p:scale>
        <p:origin x="48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___8.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______2.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258-4465-9324-F283975949DC}"/>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258-4465-9324-F283975949DC}"/>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7258-4465-9324-F283975949DC}"/>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7258-4465-9324-F283975949DC}"/>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8-7258-4465-9324-F283975949D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D47-4F7E-86E3-926B78251D4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D47-4F7E-86E3-926B78251D45}"/>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7D47-4F7E-86E3-926B78251D4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44450" cap="rnd">
              <a:solidFill>
                <a:schemeClr val="bg2">
                  <a:lumMod val="75000"/>
                </a:schemeClr>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DB54-4602-9599-EB922901E598}"/>
            </c:ext>
          </c:extLst>
        </c:ser>
        <c:ser>
          <c:idx val="1"/>
          <c:order val="1"/>
          <c:tx>
            <c:strRef>
              <c:f>'集計内容 (2)'!$AY$11</c:f>
              <c:strCache>
                <c:ptCount val="1"/>
                <c:pt idx="0">
                  <c:v>広告接触 あり</c:v>
                </c:pt>
              </c:strCache>
            </c:strRef>
          </c:tx>
          <c:spPr>
            <a:ln w="44450" cap="rnd">
              <a:solidFill>
                <a:srgbClr val="C00000"/>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DB54-4602-9599-EB922901E598}"/>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 sourceLinked="1"/>
        <c:majorTickMark val="none"/>
        <c:minorTickMark val="none"/>
        <c:tickLblPos val="nextTo"/>
        <c:crossAx val="1499901280"/>
        <c:crosses val="autoZero"/>
        <c:crossBetween val="midCat"/>
      </c:valAx>
      <c:spPr>
        <a:solidFill>
          <a:srgbClr val="FFFFFF"/>
        </a:solidFill>
        <a:ln>
          <a:solidFill>
            <a:schemeClr val="bg1">
              <a:lumMod val="75000"/>
            </a:schemeClr>
          </a:solidFill>
        </a:ln>
        <a:effectLst/>
      </c:spPr>
    </c:plotArea>
    <c:legend>
      <c:legendPos val="b"/>
      <c:layout>
        <c:manualLayout>
          <c:xMode val="edge"/>
          <c:yMode val="edge"/>
          <c:x val="0.59202717193044518"/>
          <c:y val="0.87707061704781097"/>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ea"/>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lumMod val="95000"/>
              <a:lumOff val="5000"/>
            </a:schemeClr>
          </a:solidFill>
          <a:latin typeface="+mn-ea"/>
          <a:ea typeface="+mn-ea"/>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bg2">
                  <a:lumMod val="75000"/>
                </a:schemeClr>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0E28-4094-AC7F-EF39BE4EF275}"/>
            </c:ext>
          </c:extLst>
        </c:ser>
        <c:ser>
          <c:idx val="1"/>
          <c:order val="1"/>
          <c:tx>
            <c:strRef>
              <c:f>Sheet1!$D$4</c:f>
              <c:strCache>
                <c:ptCount val="1"/>
                <c:pt idx="0">
                  <c:v>広告接触 あり</c:v>
                </c:pt>
              </c:strCache>
            </c:strRef>
          </c:tx>
          <c:spPr>
            <a:ln w="38100" cap="rnd">
              <a:solidFill>
                <a:srgbClr val="C00000"/>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0E28-4094-AC7F-EF39BE4EF275}"/>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32015153807406765"/>
          <c:y val="0.8517019271137074"/>
          <c:w val="0.60507107752511702"/>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dirty="0">
              <a:latin typeface="Meiryo" panose="020B0604030504040204" pitchFamily="34" charset="-128"/>
              <a:ea typeface="Meiryo" panose="020B0604030504040204" pitchFamily="34" charset="-128"/>
              <a:cs typeface="+mn-cs"/>
            </a:rPr>
            <a:t>特集トップ</a:t>
          </a:r>
        </a:p>
      </dgm:t>
    </dgm:pt>
    <dgm:pt modelId="{F84D9D1B-884B-934F-BF21-AE56821C5AA0}" type="sibTrans" cxnId="{8F865A3B-D5A0-7F40-A3B8-00C9083D921F}">
      <dgm:prSet/>
      <dgm:spPr/>
      <dgm:t>
        <a:bodyPr/>
        <a:lstStyle/>
        <a:p>
          <a:endParaRPr kumimoji="1" lang="ja-JP" altLang="en-US" sz="850"/>
        </a:p>
      </dgm:t>
    </dgm:pt>
    <dgm:pt modelId="{9CDCFF22-5B3C-3D48-829A-EAC1B2A311DA}" type="parTrans" cxnId="{8F865A3B-D5A0-7F40-A3B8-00C9083D921F}">
      <dgm:prSet/>
      <dgm:spPr/>
      <dgm:t>
        <a:bodyPr/>
        <a:lstStyle/>
        <a:p>
          <a:endParaRPr kumimoji="1" lang="ja-JP" altLang="en-US" sz="850"/>
        </a:p>
      </dgm:t>
    </dgm:pt>
    <dgm:pt modelId="{CEDDAE16-EA06-47CA-BFD4-BECA6315EEF8}">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日程</a:t>
          </a:r>
          <a:r>
            <a:rPr kumimoji="1" lang="ja-JP" altLang="en-US" sz="900" b="1" i="0" kern="1200" dirty="0">
              <a:latin typeface="Meiryo" panose="020B0604030504040204" pitchFamily="34" charset="-128"/>
              <a:ea typeface="Meiryo" panose="020B0604030504040204" pitchFamily="34" charset="-128"/>
              <a:cs typeface="+mn-cs"/>
            </a:rPr>
            <a:t>・結果</a:t>
          </a:r>
        </a:p>
      </dgm:t>
    </dgm:pt>
    <dgm:pt modelId="{6BE4B939-06B2-4ABD-88D3-FF88C16DFBB1}" type="parTrans" cxnId="{E8282FEC-9968-4F55-96E9-F5846225D8A1}">
      <dgm:prSet/>
      <dgm:spPr/>
      <dgm:t>
        <a:bodyPr/>
        <a:lstStyle/>
        <a:p>
          <a:endParaRPr kumimoji="1" lang="ja-JP" altLang="en-US" sz="850"/>
        </a:p>
      </dgm:t>
    </dgm:pt>
    <dgm:pt modelId="{09CD756D-19F7-4787-A2D7-EA4188779A92}" type="sibTrans" cxnId="{E8282FEC-9968-4F55-96E9-F5846225D8A1}">
      <dgm:prSet/>
      <dgm:spPr/>
      <dgm:t>
        <a:bodyPr/>
        <a:lstStyle/>
        <a:p>
          <a:endParaRPr kumimoji="1" lang="ja-JP" altLang="en-US" sz="850"/>
        </a:p>
      </dgm:t>
    </dgm:pt>
    <dgm:pt modelId="{A23F1963-CAA9-44B4-BC59-82BD410833B4}">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グループステージ</a:t>
          </a:r>
          <a:endParaRPr kumimoji="1" lang="en-US" altLang="ja-JP" sz="900" b="1" i="0" kern="1200" dirty="0">
            <a:latin typeface="Meiryo" panose="020B0604030504040204" pitchFamily="34" charset="-128"/>
            <a:ea typeface="Meiryo" panose="020B0604030504040204" pitchFamily="34" charset="-128"/>
            <a:cs typeface="+mn-cs"/>
          </a:endParaRPr>
        </a:p>
      </dgm:t>
    </dgm:pt>
    <dgm:pt modelId="{631E2AC6-32CF-4CE7-A9EB-FF98942072F5}" type="parTrans" cxnId="{5241C1C7-DC1F-4C7C-8A51-24151AA5A3DE}">
      <dgm:prSet/>
      <dgm:spPr/>
      <dgm:t>
        <a:bodyPr/>
        <a:lstStyle/>
        <a:p>
          <a:endParaRPr kumimoji="1" lang="ja-JP" altLang="en-US" sz="850"/>
        </a:p>
      </dgm:t>
    </dgm:pt>
    <dgm:pt modelId="{22D6DC61-C8AA-4B9F-BD72-833053FE2198}" type="sibTrans" cxnId="{5241C1C7-DC1F-4C7C-8A51-24151AA5A3DE}">
      <dgm:prSet/>
      <dgm:spPr/>
      <dgm:t>
        <a:bodyPr/>
        <a:lstStyle/>
        <a:p>
          <a:endParaRPr kumimoji="1" lang="ja-JP" altLang="en-US" sz="850"/>
        </a:p>
      </dgm:t>
    </dgm:pt>
    <dgm:pt modelId="{552289E7-8CBC-44C3-88F3-B367E3D215F5}">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ノックアウト</a:t>
          </a:r>
          <a:br>
            <a:rPr kumimoji="1" lang="en-US" altLang="ja-JP" sz="900" b="1" i="0" kern="1200" dirty="0">
              <a:latin typeface="Meiryo" panose="020B0604030504040204" pitchFamily="34" charset="-128"/>
              <a:ea typeface="Meiryo" panose="020B0604030504040204" pitchFamily="34" charset="-128"/>
              <a:cs typeface="+mn-cs"/>
            </a:rPr>
          </a:br>
          <a:r>
            <a:rPr kumimoji="1" lang="ja-JP" altLang="en-US" sz="900" b="1" i="0" kern="1200">
              <a:latin typeface="Meiryo" panose="020B0604030504040204" pitchFamily="34" charset="-128"/>
              <a:ea typeface="Meiryo" panose="020B0604030504040204" pitchFamily="34" charset="-128"/>
              <a:cs typeface="+mn-cs"/>
            </a:rPr>
            <a:t>ステージ</a:t>
          </a:r>
          <a:endParaRPr kumimoji="1" lang="en-US" altLang="ja-JP" sz="900" b="1" i="0" kern="1200" dirty="0">
            <a:latin typeface="Meiryo" panose="020B0604030504040204" pitchFamily="34" charset="-128"/>
            <a:ea typeface="Meiryo" panose="020B0604030504040204" pitchFamily="34" charset="-128"/>
            <a:cs typeface="+mn-cs"/>
          </a:endParaRPr>
        </a:p>
      </dgm:t>
    </dgm:pt>
    <dgm:pt modelId="{91DEEC51-6B6C-428E-9889-9D7D3201CE14}" type="parTrans" cxnId="{E6D980D8-BDA7-423E-B7CE-810762144AEE}">
      <dgm:prSet/>
      <dgm:spPr/>
      <dgm:t>
        <a:bodyPr/>
        <a:lstStyle/>
        <a:p>
          <a:endParaRPr kumimoji="1" lang="ja-JP" altLang="en-US" sz="850"/>
        </a:p>
      </dgm:t>
    </dgm:pt>
    <dgm:pt modelId="{BCE2E4DE-416B-4E5E-9036-F85313521E0A}" type="sibTrans" cxnId="{E6D980D8-BDA7-423E-B7CE-810762144AEE}">
      <dgm:prSet/>
      <dgm:spPr/>
      <dgm:t>
        <a:bodyPr/>
        <a:lstStyle/>
        <a:p>
          <a:endParaRPr kumimoji="1" lang="ja-JP" altLang="en-US" sz="850"/>
        </a:p>
      </dgm:t>
    </dgm:pt>
    <dgm:pt modelId="{11C188E1-DEFD-4DA3-A64C-806DFEC77DA8}">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チーム</a:t>
          </a:r>
          <a:endParaRPr kumimoji="1" lang="ja-JP" altLang="en-US" sz="900" b="1" i="0" kern="1200" dirty="0">
            <a:latin typeface="Meiryo" panose="020B0604030504040204" pitchFamily="34" charset="-128"/>
            <a:ea typeface="Meiryo" panose="020B0604030504040204" pitchFamily="34" charset="-128"/>
            <a:cs typeface="+mn-cs"/>
          </a:endParaRPr>
        </a:p>
      </dgm:t>
    </dgm:pt>
    <dgm:pt modelId="{F4FBD4FC-F064-4BB9-82EF-BEE4A10EEC3D}" type="parTrans" cxnId="{A6FADCE1-5B81-4810-9E1C-E01BBEB3189D}">
      <dgm:prSet/>
      <dgm:spPr/>
      <dgm:t>
        <a:bodyPr/>
        <a:lstStyle/>
        <a:p>
          <a:endParaRPr kumimoji="1" lang="ja-JP" altLang="en-US" sz="850"/>
        </a:p>
      </dgm:t>
    </dgm:pt>
    <dgm:pt modelId="{D4AB36B0-F9CD-486D-9D31-898685D719DC}" type="sibTrans" cxnId="{A6FADCE1-5B81-4810-9E1C-E01BBEB3189D}">
      <dgm:prSet/>
      <dgm:spPr/>
      <dgm:t>
        <a:bodyPr/>
        <a:lstStyle/>
        <a:p>
          <a:endParaRPr kumimoji="1" lang="ja-JP" altLang="en-US" sz="850"/>
        </a:p>
      </dgm:t>
    </dgm:pt>
    <dgm:pt modelId="{ECAB48E7-6B59-4D0F-8E3A-419C5D263D83}">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dirty="0">
              <a:latin typeface="Meiryo" panose="020B0604030504040204" pitchFamily="34" charset="-128"/>
              <a:ea typeface="Meiryo" panose="020B0604030504040204" pitchFamily="34" charset="-128"/>
              <a:cs typeface="+mn-cs"/>
            </a:rPr>
            <a:t>大会概要</a:t>
          </a:r>
          <a:endParaRPr kumimoji="1" lang="en-US" altLang="ja-JP" sz="900" b="1" i="0" kern="1200" dirty="0">
            <a:latin typeface="Meiryo" panose="020B0604030504040204" pitchFamily="34" charset="-128"/>
            <a:ea typeface="Meiryo" panose="020B0604030504040204" pitchFamily="34" charset="-128"/>
            <a:cs typeface="+mn-cs"/>
          </a:endParaRPr>
        </a:p>
      </dgm:t>
    </dgm:pt>
    <dgm:pt modelId="{9C7105A9-95E7-481E-A445-057DD2478714}" type="parTrans" cxnId="{3F608834-87A6-494A-8C10-F3FFC1113C9B}">
      <dgm:prSet/>
      <dgm:spPr/>
      <dgm:t>
        <a:bodyPr/>
        <a:lstStyle/>
        <a:p>
          <a:endParaRPr kumimoji="1" lang="ja-JP" altLang="en-US" sz="850"/>
        </a:p>
      </dgm:t>
    </dgm:pt>
    <dgm:pt modelId="{C8D31174-3D65-4CEE-898E-86640C490B7A}" type="sibTrans" cxnId="{3F608834-87A6-494A-8C10-F3FFC1113C9B}">
      <dgm:prSet/>
      <dgm:spPr/>
      <dgm:t>
        <a:bodyPr/>
        <a:lstStyle/>
        <a:p>
          <a:endParaRPr kumimoji="1" lang="ja-JP" altLang="en-US" sz="850"/>
        </a:p>
      </dgm:t>
    </dgm:pt>
    <dgm:pt modelId="{41B67A22-7131-4D42-BCCF-3FD985F127B0}">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チーム日程・結果</a:t>
          </a:r>
          <a:endParaRPr kumimoji="1" lang="ja-JP" altLang="en-US" sz="900" b="1" i="0" kern="1200" dirty="0">
            <a:latin typeface="Meiryo" panose="020B0604030504040204" pitchFamily="34" charset="-128"/>
            <a:ea typeface="Meiryo" panose="020B0604030504040204" pitchFamily="34" charset="-128"/>
            <a:cs typeface="+mn-cs"/>
          </a:endParaRPr>
        </a:p>
      </dgm:t>
    </dgm:pt>
    <dgm:pt modelId="{370E1D32-3072-4CC7-93F8-69F9F60CCC8C}" type="parTrans" cxnId="{DE7D22DB-538E-45DF-96F1-CCD443990D28}">
      <dgm:prSet/>
      <dgm:spPr/>
      <dgm:t>
        <a:bodyPr/>
        <a:lstStyle/>
        <a:p>
          <a:endParaRPr kumimoji="1" lang="ja-JP" altLang="en-US" sz="850"/>
        </a:p>
      </dgm:t>
    </dgm:pt>
    <dgm:pt modelId="{D0E70F89-1A44-44B5-BB8A-46F10CE1E4E5}" type="sibTrans" cxnId="{DE7D22DB-538E-45DF-96F1-CCD443990D28}">
      <dgm:prSet/>
      <dgm:spPr/>
      <dgm:t>
        <a:bodyPr/>
        <a:lstStyle/>
        <a:p>
          <a:endParaRPr kumimoji="1" lang="ja-JP" altLang="en-US" sz="850"/>
        </a:p>
      </dgm:t>
    </dgm:pt>
    <dgm:pt modelId="{9979A8ED-DAD8-4DFB-8735-9D711683C49B}">
      <dgm:prSet custT="1"/>
      <dgm:spPr>
        <a:no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動画</a:t>
          </a:r>
          <a:endParaRPr kumimoji="1" lang="en-US" altLang="ja-JP" sz="900" b="1" i="0" kern="1200" dirty="0">
            <a:latin typeface="Meiryo" panose="020B0604030504040204" pitchFamily="34" charset="-128"/>
            <a:ea typeface="Meiryo" panose="020B0604030504040204" pitchFamily="34" charset="-128"/>
            <a:cs typeface="+mn-cs"/>
          </a:endParaRPr>
        </a:p>
      </dgm:t>
    </dgm:pt>
    <dgm:pt modelId="{77ECCE80-2EF5-4D33-A3D1-3F3495FFA387}" type="parTrans" cxnId="{48210AC6-10C2-47E3-8774-6FC79CE67966}">
      <dgm:prSet/>
      <dgm:spPr/>
      <dgm:t>
        <a:bodyPr/>
        <a:lstStyle/>
        <a:p>
          <a:endParaRPr kumimoji="1" lang="ja-JP" altLang="en-US" sz="850"/>
        </a:p>
      </dgm:t>
    </dgm:pt>
    <dgm:pt modelId="{2F086538-5824-4A31-B9AF-B7EAA28299A0}" type="sibTrans" cxnId="{48210AC6-10C2-47E3-8774-6FC79CE67966}">
      <dgm:prSet/>
      <dgm:spPr/>
      <dgm:t>
        <a:bodyPr/>
        <a:lstStyle/>
        <a:p>
          <a:endParaRPr kumimoji="1" lang="ja-JP" altLang="en-US" sz="850"/>
        </a:p>
      </dgm:t>
    </dgm:pt>
    <dgm:pt modelId="{88196CA6-2C0B-43CC-AD69-81C766A0A105}">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個人成績</a:t>
          </a:r>
          <a:endParaRPr kumimoji="1" lang="en-US" altLang="ja-JP" sz="900" b="1" i="0" kern="1200" dirty="0">
            <a:latin typeface="Meiryo" panose="020B0604030504040204" pitchFamily="34" charset="-128"/>
            <a:ea typeface="Meiryo" panose="020B0604030504040204" pitchFamily="34" charset="-128"/>
            <a:cs typeface="+mn-cs"/>
          </a:endParaRPr>
        </a:p>
      </dgm:t>
    </dgm:pt>
    <dgm:pt modelId="{03EA854C-B5FF-4E1D-BB2F-45EDCB6B7BB8}" type="parTrans" cxnId="{DF51E127-A1CA-4FD5-A550-49C8594BF98F}">
      <dgm:prSet/>
      <dgm:spPr/>
      <dgm:t>
        <a:bodyPr/>
        <a:lstStyle/>
        <a:p>
          <a:endParaRPr kumimoji="1" lang="ja-JP" altLang="en-US" sz="850"/>
        </a:p>
      </dgm:t>
    </dgm:pt>
    <dgm:pt modelId="{D2AE25C9-841A-4FFC-91FE-D990A3552C91}" type="sibTrans" cxnId="{DF51E127-A1CA-4FD5-A550-49C8594BF98F}">
      <dgm:prSet/>
      <dgm:spPr/>
      <dgm:t>
        <a:bodyPr/>
        <a:lstStyle/>
        <a:p>
          <a:endParaRPr kumimoji="1" lang="ja-JP" altLang="en-US" sz="850"/>
        </a:p>
      </dgm:t>
    </dgm:pt>
    <dgm:pt modelId="{24F99CA6-472D-43B0-BB4B-6D11B462E466}">
      <dgm:prSet custT="1"/>
      <dgm:spPr>
        <a:solidFill>
          <a:srgbClr val="00003E">
            <a:alpha val="9804"/>
          </a:srgbClr>
        </a:solidFill>
      </dgm:spPr>
      <dgm:t>
        <a:bodyPr spcFirstLastPara="0" vert="horz" wrap="square" lIns="4445" tIns="4445" rIns="4445" bIns="4445" numCol="1" spcCol="1270" anchor="ctr" anchorCtr="0"/>
        <a:lstStyle/>
        <a:p>
          <a:pPr>
            <a:buNone/>
          </a:pPr>
          <a:r>
            <a:rPr kumimoji="1" lang="ja-JP" altLang="en-US" sz="900" b="1" i="0">
              <a:solidFill>
                <a:schemeClr val="tx1">
                  <a:lumMod val="95000"/>
                  <a:lumOff val="5000"/>
                </a:schemeClr>
              </a:solidFill>
              <a:latin typeface="Meiryo" panose="020B0604030504040204" pitchFamily="34" charset="-128"/>
              <a:ea typeface="Meiryo" panose="020B0604030504040204" pitchFamily="34" charset="-128"/>
              <a:cs typeface="+mn-cs"/>
            </a:rPr>
            <a:t>試合情報</a:t>
          </a:r>
          <a:endParaRPr kumimoji="1" lang="en-US" altLang="ja-JP" sz="900" b="1" i="0" dirty="0">
            <a:solidFill>
              <a:schemeClr val="tx1">
                <a:lumMod val="95000"/>
                <a:lumOff val="5000"/>
              </a:schemeClr>
            </a:solidFill>
            <a:latin typeface="Meiryo" panose="020B0604030504040204" pitchFamily="34" charset="-128"/>
            <a:ea typeface="Meiryo" panose="020B0604030504040204" pitchFamily="34" charset="-128"/>
            <a:cs typeface="+mn-cs"/>
          </a:endParaRPr>
        </a:p>
      </dgm:t>
    </dgm:pt>
    <dgm:pt modelId="{45B43F8A-7F6A-4BA8-8126-BDACCF015F9E}" type="parTrans" cxnId="{8447F449-8D3F-49E0-AA74-068977C788BD}">
      <dgm:prSet/>
      <dgm:spPr/>
      <dgm:t>
        <a:bodyPr/>
        <a:lstStyle/>
        <a:p>
          <a:endParaRPr kumimoji="1" lang="ja-JP" altLang="en-US" sz="850"/>
        </a:p>
      </dgm:t>
    </dgm:pt>
    <dgm:pt modelId="{D14AB5EE-E3FC-4206-993D-E7C0580D016E}" type="sibTrans" cxnId="{8447F449-8D3F-49E0-AA74-068977C788BD}">
      <dgm:prSet/>
      <dgm:spPr/>
      <dgm:t>
        <a:bodyPr/>
        <a:lstStyle/>
        <a:p>
          <a:endParaRPr kumimoji="1" lang="ja-JP" altLang="en-US" sz="850"/>
        </a:p>
      </dgm:t>
    </dgm:pt>
    <dgm:pt modelId="{412098A7-5EFA-4D8B-A562-B88DBACEC1BC}">
      <dgm:prSet custT="1"/>
      <dgm:spPr>
        <a:solidFill>
          <a:srgbClr val="00003E">
            <a:alpha val="9804"/>
          </a:srgbClr>
        </a:solidFill>
      </dgm:spPr>
      <dgm:t>
        <a:bodyPr spcFirstLastPara="0" vert="horz" wrap="square" lIns="4445" tIns="4445" rIns="4445" bIns="4445" numCol="1" spcCol="1270" anchor="ctr" anchorCtr="0"/>
        <a:lstStyle/>
        <a:p>
          <a:pPr>
            <a:buNone/>
          </a:pPr>
          <a:r>
            <a:rPr kumimoji="1" lang="ja-JP" altLang="en-US" sz="900" b="1" i="0">
              <a:solidFill>
                <a:schemeClr val="tx1">
                  <a:lumMod val="95000"/>
                  <a:lumOff val="5000"/>
                </a:schemeClr>
              </a:solidFill>
              <a:latin typeface="Meiryo" panose="020B0604030504040204" pitchFamily="34" charset="-128"/>
              <a:ea typeface="Meiryo" panose="020B0604030504040204" pitchFamily="34" charset="-128"/>
              <a:cs typeface="+mn-cs"/>
            </a:rPr>
            <a:t>フォーメーション</a:t>
          </a:r>
          <a:endParaRPr kumimoji="1" lang="en-US" altLang="ja-JP" sz="900" b="1" i="0" dirty="0">
            <a:solidFill>
              <a:schemeClr val="tx1">
                <a:lumMod val="95000"/>
                <a:lumOff val="5000"/>
              </a:schemeClr>
            </a:solidFill>
            <a:latin typeface="Meiryo" panose="020B0604030504040204" pitchFamily="34" charset="-128"/>
            <a:ea typeface="Meiryo" panose="020B0604030504040204" pitchFamily="34" charset="-128"/>
            <a:cs typeface="+mn-cs"/>
          </a:endParaRPr>
        </a:p>
      </dgm:t>
    </dgm:pt>
    <dgm:pt modelId="{376404DA-4271-4917-870E-2914E7156FAB}" type="parTrans" cxnId="{936B6297-FBAC-4CD7-98F0-9E23B0B3A360}">
      <dgm:prSet/>
      <dgm:spPr/>
      <dgm:t>
        <a:bodyPr/>
        <a:lstStyle/>
        <a:p>
          <a:endParaRPr kumimoji="1" lang="ja-JP" altLang="en-US" sz="850"/>
        </a:p>
      </dgm:t>
    </dgm:pt>
    <dgm:pt modelId="{9AD4A11C-ECCA-4996-8479-B276CFD18974}" type="sibTrans" cxnId="{936B6297-FBAC-4CD7-98F0-9E23B0B3A360}">
      <dgm:prSet/>
      <dgm:spPr/>
      <dgm:t>
        <a:bodyPr/>
        <a:lstStyle/>
        <a:p>
          <a:endParaRPr kumimoji="1" lang="ja-JP" altLang="en-US" sz="850"/>
        </a:p>
      </dgm:t>
    </dgm:pt>
    <dgm:pt modelId="{331627A7-E5DD-4B36-BE20-A81246EEA800}">
      <dgm:prSet custT="1"/>
      <dgm:spPr>
        <a:solidFill>
          <a:srgbClr val="00003E">
            <a:alpha val="9804"/>
          </a:srgbClr>
        </a:solidFill>
      </dgm:spPr>
      <dgm:t>
        <a:bodyPr spcFirstLastPara="0" vert="horz" wrap="square" lIns="4445" tIns="4445" rIns="4445" bIns="4445" numCol="1" spcCol="1270" anchor="ctr" anchorCtr="0"/>
        <a:lstStyle/>
        <a:p>
          <a:pPr>
            <a:buNone/>
          </a:pPr>
          <a:r>
            <a:rPr kumimoji="1" lang="ja-JP" altLang="en-US" sz="900" b="1" i="0">
              <a:solidFill>
                <a:schemeClr val="tx1">
                  <a:lumMod val="95000"/>
                  <a:lumOff val="5000"/>
                </a:schemeClr>
              </a:solidFill>
              <a:latin typeface="Meiryo" panose="020B0604030504040204" pitchFamily="34" charset="-128"/>
              <a:ea typeface="Meiryo" panose="020B0604030504040204" pitchFamily="34" charset="-128"/>
              <a:cs typeface="+mn-cs"/>
            </a:rPr>
            <a:t>テキスト速報</a:t>
          </a:r>
          <a:endParaRPr kumimoji="1" lang="en-US" altLang="ja-JP" sz="900" b="1" i="0" dirty="0">
            <a:solidFill>
              <a:schemeClr val="tx1">
                <a:lumMod val="95000"/>
                <a:lumOff val="5000"/>
              </a:schemeClr>
            </a:solidFill>
            <a:latin typeface="Meiryo" panose="020B0604030504040204" pitchFamily="34" charset="-128"/>
            <a:ea typeface="Meiryo" panose="020B0604030504040204" pitchFamily="34" charset="-128"/>
            <a:cs typeface="+mn-cs"/>
          </a:endParaRPr>
        </a:p>
      </dgm:t>
    </dgm:pt>
    <dgm:pt modelId="{2BD06B40-F408-4E65-91F0-9BC81F61807B}" type="parTrans" cxnId="{A1B2D5C7-BFF2-4CCC-839B-AB5C710FEE7D}">
      <dgm:prSet/>
      <dgm:spPr/>
      <dgm:t>
        <a:bodyPr/>
        <a:lstStyle/>
        <a:p>
          <a:endParaRPr kumimoji="1" lang="ja-JP" altLang="en-US" sz="850"/>
        </a:p>
      </dgm:t>
    </dgm:pt>
    <dgm:pt modelId="{C200E685-02A8-4943-8EA7-410CB69BEBFB}" type="sibTrans" cxnId="{A1B2D5C7-BFF2-4CCC-839B-AB5C710FEE7D}">
      <dgm:prSet/>
      <dgm:spPr/>
      <dgm:t>
        <a:bodyPr/>
        <a:lstStyle/>
        <a:p>
          <a:endParaRPr kumimoji="1" lang="ja-JP" altLang="en-US" sz="850"/>
        </a:p>
      </dgm:t>
    </dgm:pt>
    <dgm:pt modelId="{B369347F-CE99-4032-B644-43B34FFC162D}">
      <dgm:prSet custT="1"/>
      <dgm:spPr>
        <a:solidFill>
          <a:srgbClr val="00003E">
            <a:alpha val="10000"/>
          </a:srgbClr>
        </a:solidFill>
      </dgm:spPr>
      <dgm:t>
        <a:bodyPr spcFirstLastPara="0" vert="horz" wrap="square" lIns="4445" tIns="4445" rIns="4445" bIns="4445" numCol="1" spcCol="1270" anchor="ctr" anchorCtr="0"/>
        <a:lstStyle/>
        <a:p>
          <a:pPr>
            <a:buNone/>
          </a:pPr>
          <a:r>
            <a:rPr kumimoji="1" lang="ja-JP" altLang="en-US" sz="900" b="1" i="0">
              <a:solidFill>
                <a:schemeClr val="tx1">
                  <a:lumMod val="95000"/>
                  <a:lumOff val="5000"/>
                </a:schemeClr>
              </a:solidFill>
              <a:latin typeface="Meiryo" panose="020B0604030504040204" pitchFamily="34" charset="-128"/>
              <a:ea typeface="Meiryo" panose="020B0604030504040204" pitchFamily="34" charset="-128"/>
              <a:cs typeface="+mn-cs"/>
            </a:rPr>
            <a:t>スタッツ</a:t>
          </a:r>
          <a:endParaRPr kumimoji="1" lang="en-US" altLang="ja-JP" sz="900" b="1" i="0" dirty="0">
            <a:solidFill>
              <a:schemeClr val="tx1">
                <a:lumMod val="95000"/>
                <a:lumOff val="5000"/>
              </a:schemeClr>
            </a:solidFill>
            <a:latin typeface="Meiryo" panose="020B0604030504040204" pitchFamily="34" charset="-128"/>
            <a:ea typeface="Meiryo" panose="020B0604030504040204" pitchFamily="34" charset="-128"/>
            <a:cs typeface="+mn-cs"/>
          </a:endParaRPr>
        </a:p>
      </dgm:t>
    </dgm:pt>
    <dgm:pt modelId="{684E9A98-4A25-4F87-8895-C3DE80378EC8}" type="parTrans" cxnId="{06B7C42A-8DF7-4869-BA23-BFA423919DA5}">
      <dgm:prSet/>
      <dgm:spPr/>
      <dgm:t>
        <a:bodyPr/>
        <a:lstStyle/>
        <a:p>
          <a:endParaRPr kumimoji="1" lang="ja-JP" altLang="en-US" sz="850"/>
        </a:p>
      </dgm:t>
    </dgm:pt>
    <dgm:pt modelId="{F9384ABD-0C2E-4B29-B2F6-4C8F28357A94}" type="sibTrans" cxnId="{06B7C42A-8DF7-4869-BA23-BFA423919DA5}">
      <dgm:prSet/>
      <dgm:spPr/>
      <dgm:t>
        <a:bodyPr/>
        <a:lstStyle/>
        <a:p>
          <a:endParaRPr kumimoji="1" lang="ja-JP" altLang="en-US" sz="850"/>
        </a:p>
      </dgm:t>
    </dgm:pt>
    <dgm:pt modelId="{843CC6C2-12E5-4B47-8267-7861AD93DF1D}">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監督・選手名鑑</a:t>
          </a:r>
          <a:endParaRPr kumimoji="1" lang="ja-JP" altLang="en-US" sz="900" b="1" i="0" kern="1200" dirty="0">
            <a:latin typeface="Meiryo" panose="020B0604030504040204" pitchFamily="34" charset="-128"/>
            <a:ea typeface="Meiryo" panose="020B0604030504040204" pitchFamily="34" charset="-128"/>
            <a:cs typeface="+mn-cs"/>
          </a:endParaRPr>
        </a:p>
      </dgm:t>
    </dgm:pt>
    <dgm:pt modelId="{EE9522B8-2DC5-4D16-B608-D21652C46AB2}" type="parTrans" cxnId="{473EFA98-FE30-4EC6-9D48-21895A2F3549}">
      <dgm:prSet/>
      <dgm:spPr/>
      <dgm:t>
        <a:bodyPr/>
        <a:lstStyle/>
        <a:p>
          <a:endParaRPr kumimoji="1" lang="ja-JP" altLang="en-US" sz="850"/>
        </a:p>
      </dgm:t>
    </dgm:pt>
    <dgm:pt modelId="{F9BCAB45-AB8E-4F7C-8CF0-E86CF1480AA3}" type="sibTrans" cxnId="{473EFA98-FE30-4EC6-9D48-21895A2F3549}">
      <dgm:prSet/>
      <dgm:spPr/>
      <dgm:t>
        <a:bodyPr/>
        <a:lstStyle/>
        <a:p>
          <a:endParaRPr kumimoji="1" lang="ja-JP" altLang="en-US" sz="850"/>
        </a:p>
      </dgm:t>
    </dgm:pt>
    <dgm:pt modelId="{D75A3843-6F09-4CDD-A8D9-8A23D28A264D}">
      <dgm:prSet custT="1"/>
      <dgm:spPr>
        <a:solidFill>
          <a:srgbClr val="00003E">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監督詳細</a:t>
          </a:r>
          <a:endParaRPr kumimoji="1" lang="ja-JP" altLang="en-US" sz="900" b="1" i="0" kern="1200" dirty="0">
            <a:latin typeface="Meiryo" panose="020B0604030504040204" pitchFamily="34" charset="-128"/>
            <a:ea typeface="Meiryo" panose="020B0604030504040204" pitchFamily="34" charset="-128"/>
            <a:cs typeface="+mn-cs"/>
          </a:endParaRPr>
        </a:p>
      </dgm:t>
    </dgm:pt>
    <dgm:pt modelId="{A42E0B35-03EF-4C1B-A52A-1267E2CF5E3E}" type="parTrans" cxnId="{2C9AB517-0841-49DB-B0B1-5D5959AC10F4}">
      <dgm:prSet/>
      <dgm:spPr/>
      <dgm:t>
        <a:bodyPr/>
        <a:lstStyle/>
        <a:p>
          <a:endParaRPr kumimoji="1" lang="ja-JP" altLang="en-US" sz="850"/>
        </a:p>
      </dgm:t>
    </dgm:pt>
    <dgm:pt modelId="{D561F7B2-9023-4CC5-ABEA-7918136A7F0B}" type="sibTrans" cxnId="{2C9AB517-0841-49DB-B0B1-5D5959AC10F4}">
      <dgm:prSet/>
      <dgm:spPr/>
      <dgm:t>
        <a:bodyPr/>
        <a:lstStyle/>
        <a:p>
          <a:endParaRPr kumimoji="1" lang="ja-JP" altLang="en-US" sz="850"/>
        </a:p>
      </dgm:t>
    </dgm:pt>
    <dgm:pt modelId="{D8AC584F-D2F2-435F-AFA4-127A18DF82AD}">
      <dgm:prSet custT="1"/>
      <dgm:spPr>
        <a:no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ニュース</a:t>
          </a:r>
          <a:endParaRPr kumimoji="1" lang="en-US" altLang="ja-JP" sz="900" b="1" i="0" kern="1200" dirty="0">
            <a:latin typeface="Meiryo" panose="020B0604030504040204" pitchFamily="34" charset="-128"/>
            <a:ea typeface="Meiryo" panose="020B0604030504040204" pitchFamily="34" charset="-128"/>
            <a:cs typeface="+mn-cs"/>
          </a:endParaRPr>
        </a:p>
      </dgm:t>
    </dgm:pt>
    <dgm:pt modelId="{DC7A8D67-71A9-495D-AF7C-85907814DFA3}" type="parTrans" cxnId="{DF4CF8B2-8DAE-4516-A16E-91AB6F321302}">
      <dgm:prSet/>
      <dgm:spPr/>
      <dgm:t>
        <a:bodyPr/>
        <a:lstStyle/>
        <a:p>
          <a:endParaRPr kumimoji="1" lang="ja-JP" altLang="en-US" sz="850"/>
        </a:p>
      </dgm:t>
    </dgm:pt>
    <dgm:pt modelId="{3D65A731-7162-4F3F-8CED-A991EC05F2DA}" type="sibTrans" cxnId="{DF4CF8B2-8DAE-4516-A16E-91AB6F321302}">
      <dgm:prSet/>
      <dgm:spPr/>
      <dgm:t>
        <a:bodyPr/>
        <a:lstStyle/>
        <a:p>
          <a:endParaRPr kumimoji="1" lang="ja-JP" altLang="en-US" sz="850"/>
        </a:p>
      </dgm:t>
    </dgm:pt>
    <dgm:pt modelId="{EF2633D8-9F9D-D742-B69D-C6564EFBE478}">
      <dgm:prSet custT="1"/>
      <dgm:spPr>
        <a:solidFill>
          <a:srgbClr val="00003E">
            <a:alpha val="10206"/>
          </a:srgbClr>
        </a:solidFill>
      </dgm:spPr>
      <dgm:t>
        <a:bodyPr/>
        <a:lstStyle/>
        <a:p>
          <a:r>
            <a:rPr kumimoji="1" lang="ja-JP" altLang="en-US" sz="900" b="1" i="0">
              <a:latin typeface="Meiryo" panose="020B0604030504040204" pitchFamily="34" charset="-128"/>
              <a:ea typeface="Meiryo" panose="020B0604030504040204" pitchFamily="34" charset="-128"/>
            </a:rPr>
            <a:t>選手詳細</a:t>
          </a:r>
        </a:p>
      </dgm:t>
    </dgm:pt>
    <dgm:pt modelId="{34B1AFE8-216D-4447-B9E1-CC77238BC32A}" type="parTrans" cxnId="{CCA661D7-DA4D-E645-98F9-4BA52BBE3D80}">
      <dgm:prSet/>
      <dgm:spPr/>
      <dgm:t>
        <a:bodyPr/>
        <a:lstStyle/>
        <a:p>
          <a:endParaRPr kumimoji="1" lang="ja-JP" altLang="en-US"/>
        </a:p>
      </dgm:t>
    </dgm:pt>
    <dgm:pt modelId="{D7B558CD-9107-DA4F-959A-8A70E322D528}" type="sibTrans" cxnId="{CCA661D7-DA4D-E645-98F9-4BA52BBE3D80}">
      <dgm:prSet/>
      <dgm:spPr/>
      <dgm:t>
        <a:bodyPr/>
        <a:lstStyle/>
        <a:p>
          <a:endParaRPr kumimoji="1" lang="ja-JP" altLang="en-US"/>
        </a:p>
      </dgm:t>
    </dgm:pt>
    <dgm:pt modelId="{C92FF03D-4FF6-D546-AE6B-D941DB7A6F70}">
      <dgm:prSet custT="1"/>
      <dgm:spPr>
        <a:noFill/>
      </dgm:spPr>
      <dgm:t>
        <a:bodyPr/>
        <a:lstStyle/>
        <a:p>
          <a:r>
            <a:rPr kumimoji="1" lang="ja-JP" altLang="en-US" sz="900" b="1" i="0">
              <a:latin typeface="Meiryo" panose="020B0604030504040204" pitchFamily="34" charset="-128"/>
              <a:ea typeface="Meiryo" panose="020B0604030504040204" pitchFamily="34" charset="-128"/>
            </a:rPr>
            <a:t>コラム</a:t>
          </a:r>
        </a:p>
      </dgm:t>
    </dgm:pt>
    <dgm:pt modelId="{6742A855-5FA3-D34D-8B13-746C3EF9DE23}" type="parTrans" cxnId="{F759702C-4AD5-2B4A-857E-DBF057DDD348}">
      <dgm:prSet/>
      <dgm:spPr/>
      <dgm:t>
        <a:bodyPr/>
        <a:lstStyle/>
        <a:p>
          <a:endParaRPr kumimoji="1" lang="ja-JP" altLang="en-US"/>
        </a:p>
      </dgm:t>
    </dgm:pt>
    <dgm:pt modelId="{21F0B2E5-0F5A-7143-8678-55B7E8C339A0}" type="sibTrans" cxnId="{F759702C-4AD5-2B4A-857E-DBF057DDD348}">
      <dgm:prSet/>
      <dgm:spPr/>
      <dgm:t>
        <a:bodyPr/>
        <a:lstStyle/>
        <a:p>
          <a:endParaRPr kumimoji="1" lang="ja-JP" altLang="en-US"/>
        </a:p>
      </dgm:t>
    </dgm:pt>
    <dgm:pt modelId="{23CEBC6A-3932-C043-8562-7E764E7AB707}" type="pres">
      <dgm:prSet presAssocID="{5634F28C-B70B-4ECA-92D7-8045F943D1DA}" presName="hierChild1" presStyleCnt="0">
        <dgm:presLayoutVars>
          <dgm:orgChart val="1"/>
          <dgm:chPref val="1"/>
          <dgm:dir/>
          <dgm:animOne val="branch"/>
          <dgm:animLvl val="lvl"/>
          <dgm:resizeHandles/>
        </dgm:presLayoutVars>
      </dgm:prSet>
      <dgm:spPr/>
    </dgm:pt>
    <dgm:pt modelId="{757B5E46-A836-5F4D-ACE1-C8140895E3E4}" type="pres">
      <dgm:prSet presAssocID="{15896193-EEBE-D846-850F-659EA6441ECF}" presName="hierRoot1" presStyleCnt="0">
        <dgm:presLayoutVars>
          <dgm:hierBranch val="init"/>
        </dgm:presLayoutVars>
      </dgm:prSet>
      <dgm:spPr/>
    </dgm:pt>
    <dgm:pt modelId="{DBCDE31D-DC67-0742-BACF-8DEC17836C95}" type="pres">
      <dgm:prSet presAssocID="{15896193-EEBE-D846-850F-659EA6441ECF}" presName="rootComposite1" presStyleCnt="0"/>
      <dgm:spPr/>
    </dgm:pt>
    <dgm:pt modelId="{0A6A172A-8B3F-4344-963F-BA0F0B082834}" type="pres">
      <dgm:prSet presAssocID="{15896193-EEBE-D846-850F-659EA6441ECF}" presName="rootText1" presStyleLbl="node0" presStyleIdx="0" presStyleCnt="1">
        <dgm:presLayoutVars>
          <dgm:chPref val="3"/>
        </dgm:presLayoutVars>
      </dgm:prSet>
      <dgm:spPr/>
    </dgm:pt>
    <dgm:pt modelId="{CCE85A5D-30FB-EA4F-9F4B-314A601D1174}" type="pres">
      <dgm:prSet presAssocID="{15896193-EEBE-D846-850F-659EA6441ECF}" presName="rootConnector1" presStyleLbl="node1" presStyleIdx="0" presStyleCnt="0"/>
      <dgm:spPr/>
    </dgm:pt>
    <dgm:pt modelId="{22FAAA36-BB90-534F-A65D-AFEE83725246}" type="pres">
      <dgm:prSet presAssocID="{15896193-EEBE-D846-850F-659EA6441ECF}" presName="hierChild2" presStyleCnt="0"/>
      <dgm:spPr/>
    </dgm:pt>
    <dgm:pt modelId="{3C5A9D66-2AE2-924B-BA64-506DFC9BFCCB}" type="pres">
      <dgm:prSet presAssocID="{6BE4B939-06B2-4ABD-88D3-FF88C16DFBB1}" presName="Name37" presStyleLbl="parChTrans1D2" presStyleIdx="0" presStyleCnt="9"/>
      <dgm:spPr/>
    </dgm:pt>
    <dgm:pt modelId="{0C12026D-2782-DF48-9AD1-0C53A853CCCC}" type="pres">
      <dgm:prSet presAssocID="{CEDDAE16-EA06-47CA-BFD4-BECA6315EEF8}" presName="hierRoot2" presStyleCnt="0">
        <dgm:presLayoutVars>
          <dgm:hierBranch val="init"/>
        </dgm:presLayoutVars>
      </dgm:prSet>
      <dgm:spPr/>
    </dgm:pt>
    <dgm:pt modelId="{80E876C5-E523-8C4F-9B6C-8208BAE2ED46}" type="pres">
      <dgm:prSet presAssocID="{CEDDAE16-EA06-47CA-BFD4-BECA6315EEF8}" presName="rootComposite" presStyleCnt="0"/>
      <dgm:spPr/>
    </dgm:pt>
    <dgm:pt modelId="{FE7AC820-93D0-044D-B611-E1C470EC4C79}" type="pres">
      <dgm:prSet presAssocID="{CEDDAE16-EA06-47CA-BFD4-BECA6315EEF8}" presName="rootText" presStyleLbl="node2" presStyleIdx="0" presStyleCnt="9">
        <dgm:presLayoutVars>
          <dgm:chPref val="3"/>
        </dgm:presLayoutVars>
      </dgm:prSet>
      <dgm:spPr/>
    </dgm:pt>
    <dgm:pt modelId="{89A123EF-8992-1244-9260-6E446A817ED7}" type="pres">
      <dgm:prSet presAssocID="{CEDDAE16-EA06-47CA-BFD4-BECA6315EEF8}" presName="rootConnector" presStyleLbl="node2" presStyleIdx="0" presStyleCnt="9"/>
      <dgm:spPr/>
    </dgm:pt>
    <dgm:pt modelId="{AFD3BAAF-A582-064B-BB28-AA24B0C80D49}" type="pres">
      <dgm:prSet presAssocID="{CEDDAE16-EA06-47CA-BFD4-BECA6315EEF8}" presName="hierChild4" presStyleCnt="0"/>
      <dgm:spPr/>
    </dgm:pt>
    <dgm:pt modelId="{0C083D3B-9FB2-F046-8C06-BC4B3AAFC147}" type="pres">
      <dgm:prSet presAssocID="{45B43F8A-7F6A-4BA8-8126-BDACCF015F9E}" presName="Name37" presStyleLbl="parChTrans1D3" presStyleIdx="0" presStyleCnt="6"/>
      <dgm:spPr/>
    </dgm:pt>
    <dgm:pt modelId="{CAC8F79B-40AD-5F41-9244-EBE59D95FC26}" type="pres">
      <dgm:prSet presAssocID="{24F99CA6-472D-43B0-BB4B-6D11B462E466}" presName="hierRoot2" presStyleCnt="0">
        <dgm:presLayoutVars>
          <dgm:hierBranch val="init"/>
        </dgm:presLayoutVars>
      </dgm:prSet>
      <dgm:spPr/>
    </dgm:pt>
    <dgm:pt modelId="{44125FFE-9289-2E41-841A-5724034EA6E3}" type="pres">
      <dgm:prSet presAssocID="{24F99CA6-472D-43B0-BB4B-6D11B462E466}" presName="rootComposite" presStyleCnt="0"/>
      <dgm:spPr/>
    </dgm:pt>
    <dgm:pt modelId="{84C17150-0938-9045-BC6F-589CD6A715E2}" type="pres">
      <dgm:prSet presAssocID="{24F99CA6-472D-43B0-BB4B-6D11B462E466}" presName="rootText" presStyleLbl="node3" presStyleIdx="0" presStyleCnt="6">
        <dgm:presLayoutVars>
          <dgm:chPref val="3"/>
        </dgm:presLayoutVars>
      </dgm:prSet>
      <dgm:spPr/>
    </dgm:pt>
    <dgm:pt modelId="{6433284D-0A45-384E-A97B-24B792639C3E}" type="pres">
      <dgm:prSet presAssocID="{24F99CA6-472D-43B0-BB4B-6D11B462E466}" presName="rootConnector" presStyleLbl="node3" presStyleIdx="0" presStyleCnt="6"/>
      <dgm:spPr/>
    </dgm:pt>
    <dgm:pt modelId="{F39520FC-EA7D-E244-93DB-41C90D7A6080}" type="pres">
      <dgm:prSet presAssocID="{24F99CA6-472D-43B0-BB4B-6D11B462E466}" presName="hierChild4" presStyleCnt="0"/>
      <dgm:spPr/>
    </dgm:pt>
    <dgm:pt modelId="{2D0D3EE8-F275-DF49-BFD4-A5A22B2A45F4}" type="pres">
      <dgm:prSet presAssocID="{24F99CA6-472D-43B0-BB4B-6D11B462E466}" presName="hierChild5" presStyleCnt="0"/>
      <dgm:spPr/>
    </dgm:pt>
    <dgm:pt modelId="{527E10B6-9849-A14E-B883-5034738DDEA4}" type="pres">
      <dgm:prSet presAssocID="{376404DA-4271-4917-870E-2914E7156FAB}" presName="Name37" presStyleLbl="parChTrans1D3" presStyleIdx="1" presStyleCnt="6"/>
      <dgm:spPr/>
    </dgm:pt>
    <dgm:pt modelId="{517E4BA5-841E-C54E-97D0-5A9781EFE33F}" type="pres">
      <dgm:prSet presAssocID="{412098A7-5EFA-4D8B-A562-B88DBACEC1BC}" presName="hierRoot2" presStyleCnt="0">
        <dgm:presLayoutVars>
          <dgm:hierBranch val="init"/>
        </dgm:presLayoutVars>
      </dgm:prSet>
      <dgm:spPr/>
    </dgm:pt>
    <dgm:pt modelId="{05DD7E75-8360-7446-B535-5016ED1B547F}" type="pres">
      <dgm:prSet presAssocID="{412098A7-5EFA-4D8B-A562-B88DBACEC1BC}" presName="rootComposite" presStyleCnt="0"/>
      <dgm:spPr/>
    </dgm:pt>
    <dgm:pt modelId="{33015B0C-A148-C64D-B331-252E2FAB65BC}" type="pres">
      <dgm:prSet presAssocID="{412098A7-5EFA-4D8B-A562-B88DBACEC1BC}" presName="rootText" presStyleLbl="node3" presStyleIdx="1" presStyleCnt="6">
        <dgm:presLayoutVars>
          <dgm:chPref val="3"/>
        </dgm:presLayoutVars>
      </dgm:prSet>
      <dgm:spPr/>
    </dgm:pt>
    <dgm:pt modelId="{1082B8A2-822F-464B-8D77-1CC8F9241B90}" type="pres">
      <dgm:prSet presAssocID="{412098A7-5EFA-4D8B-A562-B88DBACEC1BC}" presName="rootConnector" presStyleLbl="node3" presStyleIdx="1" presStyleCnt="6"/>
      <dgm:spPr/>
    </dgm:pt>
    <dgm:pt modelId="{FFF458EA-DDE2-F444-94EE-9884D70A609C}" type="pres">
      <dgm:prSet presAssocID="{412098A7-5EFA-4D8B-A562-B88DBACEC1BC}" presName="hierChild4" presStyleCnt="0"/>
      <dgm:spPr/>
    </dgm:pt>
    <dgm:pt modelId="{8AD8A055-F8A8-B54E-A53C-D9063B5A6E47}" type="pres">
      <dgm:prSet presAssocID="{412098A7-5EFA-4D8B-A562-B88DBACEC1BC}" presName="hierChild5" presStyleCnt="0"/>
      <dgm:spPr/>
    </dgm:pt>
    <dgm:pt modelId="{EA964396-0676-6340-9CE5-64D9DE9972F4}" type="pres">
      <dgm:prSet presAssocID="{2BD06B40-F408-4E65-91F0-9BC81F61807B}" presName="Name37" presStyleLbl="parChTrans1D3" presStyleIdx="2" presStyleCnt="6"/>
      <dgm:spPr/>
    </dgm:pt>
    <dgm:pt modelId="{175C8581-78BC-8C4F-BFE4-47D2FCFE973A}" type="pres">
      <dgm:prSet presAssocID="{331627A7-E5DD-4B36-BE20-A81246EEA800}" presName="hierRoot2" presStyleCnt="0">
        <dgm:presLayoutVars>
          <dgm:hierBranch val="init"/>
        </dgm:presLayoutVars>
      </dgm:prSet>
      <dgm:spPr/>
    </dgm:pt>
    <dgm:pt modelId="{40440F09-EB70-C440-82DC-F6C33F590860}" type="pres">
      <dgm:prSet presAssocID="{331627A7-E5DD-4B36-BE20-A81246EEA800}" presName="rootComposite" presStyleCnt="0"/>
      <dgm:spPr/>
    </dgm:pt>
    <dgm:pt modelId="{80CD220B-695C-2649-B1FE-632F7F04A773}" type="pres">
      <dgm:prSet presAssocID="{331627A7-E5DD-4B36-BE20-A81246EEA800}" presName="rootText" presStyleLbl="node3" presStyleIdx="2" presStyleCnt="6">
        <dgm:presLayoutVars>
          <dgm:chPref val="3"/>
        </dgm:presLayoutVars>
      </dgm:prSet>
      <dgm:spPr/>
    </dgm:pt>
    <dgm:pt modelId="{1CEC703F-6F56-5A4A-A2F6-EC7E804C85F1}" type="pres">
      <dgm:prSet presAssocID="{331627A7-E5DD-4B36-BE20-A81246EEA800}" presName="rootConnector" presStyleLbl="node3" presStyleIdx="2" presStyleCnt="6"/>
      <dgm:spPr/>
    </dgm:pt>
    <dgm:pt modelId="{14966564-456E-D940-8561-59B7668DF074}" type="pres">
      <dgm:prSet presAssocID="{331627A7-E5DD-4B36-BE20-A81246EEA800}" presName="hierChild4" presStyleCnt="0"/>
      <dgm:spPr/>
    </dgm:pt>
    <dgm:pt modelId="{DEBCC55B-3BA9-434F-80BC-14A3BC07EF19}" type="pres">
      <dgm:prSet presAssocID="{331627A7-E5DD-4B36-BE20-A81246EEA800}" presName="hierChild5" presStyleCnt="0"/>
      <dgm:spPr/>
    </dgm:pt>
    <dgm:pt modelId="{291D7B79-E8CC-B742-B0B8-126BB0FB2E50}" type="pres">
      <dgm:prSet presAssocID="{684E9A98-4A25-4F87-8895-C3DE80378EC8}" presName="Name37" presStyleLbl="parChTrans1D3" presStyleIdx="3" presStyleCnt="6"/>
      <dgm:spPr/>
    </dgm:pt>
    <dgm:pt modelId="{EA3CF457-3C5B-0E44-862C-FF41335EFB80}" type="pres">
      <dgm:prSet presAssocID="{B369347F-CE99-4032-B644-43B34FFC162D}" presName="hierRoot2" presStyleCnt="0">
        <dgm:presLayoutVars>
          <dgm:hierBranch val="init"/>
        </dgm:presLayoutVars>
      </dgm:prSet>
      <dgm:spPr/>
    </dgm:pt>
    <dgm:pt modelId="{15F88878-373D-8E4F-B393-E9E725319718}" type="pres">
      <dgm:prSet presAssocID="{B369347F-CE99-4032-B644-43B34FFC162D}" presName="rootComposite" presStyleCnt="0"/>
      <dgm:spPr/>
    </dgm:pt>
    <dgm:pt modelId="{D797D2DE-A53E-D346-841C-ED65516D6834}" type="pres">
      <dgm:prSet presAssocID="{B369347F-CE99-4032-B644-43B34FFC162D}" presName="rootText" presStyleLbl="node3" presStyleIdx="3" presStyleCnt="6">
        <dgm:presLayoutVars>
          <dgm:chPref val="3"/>
        </dgm:presLayoutVars>
      </dgm:prSet>
      <dgm:spPr/>
    </dgm:pt>
    <dgm:pt modelId="{42917DBC-D28C-F940-B5B1-31DB6074A0DB}" type="pres">
      <dgm:prSet presAssocID="{B369347F-CE99-4032-B644-43B34FFC162D}" presName="rootConnector" presStyleLbl="node3" presStyleIdx="3" presStyleCnt="6"/>
      <dgm:spPr/>
    </dgm:pt>
    <dgm:pt modelId="{E7E5ED59-63A8-AF48-9AE8-8DC97FB3BCA3}" type="pres">
      <dgm:prSet presAssocID="{B369347F-CE99-4032-B644-43B34FFC162D}" presName="hierChild4" presStyleCnt="0"/>
      <dgm:spPr/>
    </dgm:pt>
    <dgm:pt modelId="{EE411D00-D694-454D-8B68-0F7E0FB3146D}" type="pres">
      <dgm:prSet presAssocID="{B369347F-CE99-4032-B644-43B34FFC162D}" presName="hierChild5" presStyleCnt="0"/>
      <dgm:spPr/>
    </dgm:pt>
    <dgm:pt modelId="{42593B65-5326-5640-ACC3-6AE33BA6743D}" type="pres">
      <dgm:prSet presAssocID="{CEDDAE16-EA06-47CA-BFD4-BECA6315EEF8}" presName="hierChild5" presStyleCnt="0"/>
      <dgm:spPr/>
    </dgm:pt>
    <dgm:pt modelId="{FE09ABD4-D8B2-E64C-90B3-03C432F7A2B7}" type="pres">
      <dgm:prSet presAssocID="{631E2AC6-32CF-4CE7-A9EB-FF98942072F5}" presName="Name37" presStyleLbl="parChTrans1D2" presStyleIdx="1" presStyleCnt="9"/>
      <dgm:spPr/>
    </dgm:pt>
    <dgm:pt modelId="{90F6BB1E-BC97-1542-B1CA-A59038392F5C}" type="pres">
      <dgm:prSet presAssocID="{A23F1963-CAA9-44B4-BC59-82BD410833B4}" presName="hierRoot2" presStyleCnt="0">
        <dgm:presLayoutVars>
          <dgm:hierBranch val="init"/>
        </dgm:presLayoutVars>
      </dgm:prSet>
      <dgm:spPr/>
    </dgm:pt>
    <dgm:pt modelId="{6A38EA52-D938-5A4D-BE5E-393F93A6D4C7}" type="pres">
      <dgm:prSet presAssocID="{A23F1963-CAA9-44B4-BC59-82BD410833B4}" presName="rootComposite" presStyleCnt="0"/>
      <dgm:spPr/>
    </dgm:pt>
    <dgm:pt modelId="{47BBD5C3-7C13-9E42-A3D0-DFB09FEB2588}" type="pres">
      <dgm:prSet presAssocID="{A23F1963-CAA9-44B4-BC59-82BD410833B4}" presName="rootText" presStyleLbl="node2" presStyleIdx="1" presStyleCnt="9">
        <dgm:presLayoutVars>
          <dgm:chPref val="3"/>
        </dgm:presLayoutVars>
      </dgm:prSet>
      <dgm:spPr/>
    </dgm:pt>
    <dgm:pt modelId="{CAD4486E-5CA3-7B4F-B302-B57ED530DFC9}" type="pres">
      <dgm:prSet presAssocID="{A23F1963-CAA9-44B4-BC59-82BD410833B4}" presName="rootConnector" presStyleLbl="node2" presStyleIdx="1" presStyleCnt="9"/>
      <dgm:spPr/>
    </dgm:pt>
    <dgm:pt modelId="{2EB9E09E-8C60-C449-A229-E8FB5ABD9C4A}" type="pres">
      <dgm:prSet presAssocID="{A23F1963-CAA9-44B4-BC59-82BD410833B4}" presName="hierChild4" presStyleCnt="0"/>
      <dgm:spPr/>
    </dgm:pt>
    <dgm:pt modelId="{EA1A0A16-F07C-124B-A276-032A9C504F01}" type="pres">
      <dgm:prSet presAssocID="{A23F1963-CAA9-44B4-BC59-82BD410833B4}" presName="hierChild5" presStyleCnt="0"/>
      <dgm:spPr/>
    </dgm:pt>
    <dgm:pt modelId="{1DD580C3-81A3-BA44-95D8-1CD5496D3814}" type="pres">
      <dgm:prSet presAssocID="{91DEEC51-6B6C-428E-9889-9D7D3201CE14}" presName="Name37" presStyleLbl="parChTrans1D2" presStyleIdx="2" presStyleCnt="9"/>
      <dgm:spPr/>
    </dgm:pt>
    <dgm:pt modelId="{F5B990B2-BBE1-BF4F-9B67-B5D6AF0958A5}" type="pres">
      <dgm:prSet presAssocID="{552289E7-8CBC-44C3-88F3-B367E3D215F5}" presName="hierRoot2" presStyleCnt="0">
        <dgm:presLayoutVars>
          <dgm:hierBranch val="init"/>
        </dgm:presLayoutVars>
      </dgm:prSet>
      <dgm:spPr/>
    </dgm:pt>
    <dgm:pt modelId="{D695F69A-502D-A242-B03F-D185F9C4E9FC}" type="pres">
      <dgm:prSet presAssocID="{552289E7-8CBC-44C3-88F3-B367E3D215F5}" presName="rootComposite" presStyleCnt="0"/>
      <dgm:spPr/>
    </dgm:pt>
    <dgm:pt modelId="{E331DDF1-1F07-4B42-AF0A-660A3413AE12}" type="pres">
      <dgm:prSet presAssocID="{552289E7-8CBC-44C3-88F3-B367E3D215F5}" presName="rootText" presStyleLbl="node2" presStyleIdx="2" presStyleCnt="9">
        <dgm:presLayoutVars>
          <dgm:chPref val="3"/>
        </dgm:presLayoutVars>
      </dgm:prSet>
      <dgm:spPr/>
    </dgm:pt>
    <dgm:pt modelId="{970AB1D6-A517-0A42-9C9F-DE2B77401C42}" type="pres">
      <dgm:prSet presAssocID="{552289E7-8CBC-44C3-88F3-B367E3D215F5}" presName="rootConnector" presStyleLbl="node2" presStyleIdx="2" presStyleCnt="9"/>
      <dgm:spPr/>
    </dgm:pt>
    <dgm:pt modelId="{96EA2039-4367-DA4C-8A7B-A5490D4DE0E2}" type="pres">
      <dgm:prSet presAssocID="{552289E7-8CBC-44C3-88F3-B367E3D215F5}" presName="hierChild4" presStyleCnt="0"/>
      <dgm:spPr/>
    </dgm:pt>
    <dgm:pt modelId="{2965B7C7-D5D8-804A-870C-127B51A96BAB}" type="pres">
      <dgm:prSet presAssocID="{552289E7-8CBC-44C3-88F3-B367E3D215F5}" presName="hierChild5" presStyleCnt="0"/>
      <dgm:spPr/>
    </dgm:pt>
    <dgm:pt modelId="{A8FB685B-E67F-F748-8231-C497FAA159A8}" type="pres">
      <dgm:prSet presAssocID="{03EA854C-B5FF-4E1D-BB2F-45EDCB6B7BB8}" presName="Name37" presStyleLbl="parChTrans1D2" presStyleIdx="3" presStyleCnt="9"/>
      <dgm:spPr/>
    </dgm:pt>
    <dgm:pt modelId="{BD86DDBF-8BD1-7F48-9DA4-BC121278ECDF}" type="pres">
      <dgm:prSet presAssocID="{88196CA6-2C0B-43CC-AD69-81C766A0A105}" presName="hierRoot2" presStyleCnt="0">
        <dgm:presLayoutVars>
          <dgm:hierBranch val="init"/>
        </dgm:presLayoutVars>
      </dgm:prSet>
      <dgm:spPr/>
    </dgm:pt>
    <dgm:pt modelId="{440B0B1B-D24F-D14A-893E-00D4B27917BB}" type="pres">
      <dgm:prSet presAssocID="{88196CA6-2C0B-43CC-AD69-81C766A0A105}" presName="rootComposite" presStyleCnt="0"/>
      <dgm:spPr/>
    </dgm:pt>
    <dgm:pt modelId="{E4C1E94F-5242-2944-8BAA-61B0B1A730C6}" type="pres">
      <dgm:prSet presAssocID="{88196CA6-2C0B-43CC-AD69-81C766A0A105}" presName="rootText" presStyleLbl="node2" presStyleIdx="3" presStyleCnt="9">
        <dgm:presLayoutVars>
          <dgm:chPref val="3"/>
        </dgm:presLayoutVars>
      </dgm:prSet>
      <dgm:spPr/>
    </dgm:pt>
    <dgm:pt modelId="{36994465-B008-A540-8334-FFE8B38CC3EC}" type="pres">
      <dgm:prSet presAssocID="{88196CA6-2C0B-43CC-AD69-81C766A0A105}" presName="rootConnector" presStyleLbl="node2" presStyleIdx="3" presStyleCnt="9"/>
      <dgm:spPr/>
    </dgm:pt>
    <dgm:pt modelId="{60488EE6-AAB5-6249-B4A6-87392BECB64B}" type="pres">
      <dgm:prSet presAssocID="{88196CA6-2C0B-43CC-AD69-81C766A0A105}" presName="hierChild4" presStyleCnt="0"/>
      <dgm:spPr/>
    </dgm:pt>
    <dgm:pt modelId="{5E7108B2-2098-3E48-B8B5-598EDAADB469}" type="pres">
      <dgm:prSet presAssocID="{88196CA6-2C0B-43CC-AD69-81C766A0A105}" presName="hierChild5" presStyleCnt="0"/>
      <dgm:spPr/>
    </dgm:pt>
    <dgm:pt modelId="{259B404A-663F-FD4F-BD22-4773ED80C82A}" type="pres">
      <dgm:prSet presAssocID="{F4FBD4FC-F064-4BB9-82EF-BEE4A10EEC3D}" presName="Name37" presStyleLbl="parChTrans1D2" presStyleIdx="4" presStyleCnt="9"/>
      <dgm:spPr/>
    </dgm:pt>
    <dgm:pt modelId="{2F01723A-A326-A844-B64F-E9F08B9A444F}" type="pres">
      <dgm:prSet presAssocID="{11C188E1-DEFD-4DA3-A64C-806DFEC77DA8}" presName="hierRoot2" presStyleCnt="0">
        <dgm:presLayoutVars>
          <dgm:hierBranch val="init"/>
        </dgm:presLayoutVars>
      </dgm:prSet>
      <dgm:spPr/>
    </dgm:pt>
    <dgm:pt modelId="{6754B234-AE26-BE48-8F68-EBD7BFD2BEAF}" type="pres">
      <dgm:prSet presAssocID="{11C188E1-DEFD-4DA3-A64C-806DFEC77DA8}" presName="rootComposite" presStyleCnt="0"/>
      <dgm:spPr/>
    </dgm:pt>
    <dgm:pt modelId="{045468BF-C3E0-BB4D-8FE5-ED3C546F3D00}" type="pres">
      <dgm:prSet presAssocID="{11C188E1-DEFD-4DA3-A64C-806DFEC77DA8}" presName="rootText" presStyleLbl="node2" presStyleIdx="4" presStyleCnt="9">
        <dgm:presLayoutVars>
          <dgm:chPref val="3"/>
        </dgm:presLayoutVars>
      </dgm:prSet>
      <dgm:spPr/>
    </dgm:pt>
    <dgm:pt modelId="{B1C81995-36D0-5244-897D-A51DFC987568}" type="pres">
      <dgm:prSet presAssocID="{11C188E1-DEFD-4DA3-A64C-806DFEC77DA8}" presName="rootConnector" presStyleLbl="node2" presStyleIdx="4" presStyleCnt="9"/>
      <dgm:spPr/>
    </dgm:pt>
    <dgm:pt modelId="{D8979739-0622-6845-8C64-D3DBBB92F809}" type="pres">
      <dgm:prSet presAssocID="{11C188E1-DEFD-4DA3-A64C-806DFEC77DA8}" presName="hierChild4" presStyleCnt="0"/>
      <dgm:spPr/>
    </dgm:pt>
    <dgm:pt modelId="{24A8BD7B-FE4B-304B-8F3B-7E73379F0FD6}" type="pres">
      <dgm:prSet presAssocID="{370E1D32-3072-4CC7-93F8-69F9F60CCC8C}" presName="Name37" presStyleLbl="parChTrans1D3" presStyleIdx="4" presStyleCnt="6"/>
      <dgm:spPr/>
    </dgm:pt>
    <dgm:pt modelId="{3B19F8ED-6329-CB4B-BA99-BFFF5259A1C8}" type="pres">
      <dgm:prSet presAssocID="{41B67A22-7131-4D42-BCCF-3FD985F127B0}" presName="hierRoot2" presStyleCnt="0">
        <dgm:presLayoutVars>
          <dgm:hierBranch val="init"/>
        </dgm:presLayoutVars>
      </dgm:prSet>
      <dgm:spPr/>
    </dgm:pt>
    <dgm:pt modelId="{E2D127BE-E1C0-534C-8CA4-06D406598EB2}" type="pres">
      <dgm:prSet presAssocID="{41B67A22-7131-4D42-BCCF-3FD985F127B0}" presName="rootComposite" presStyleCnt="0"/>
      <dgm:spPr/>
    </dgm:pt>
    <dgm:pt modelId="{C074ACE0-C51D-1044-A733-89836B0229FF}" type="pres">
      <dgm:prSet presAssocID="{41B67A22-7131-4D42-BCCF-3FD985F127B0}" presName="rootText" presStyleLbl="node3" presStyleIdx="4" presStyleCnt="6">
        <dgm:presLayoutVars>
          <dgm:chPref val="3"/>
        </dgm:presLayoutVars>
      </dgm:prSet>
      <dgm:spPr/>
    </dgm:pt>
    <dgm:pt modelId="{1E912718-8262-5243-A76E-B69812E91656}" type="pres">
      <dgm:prSet presAssocID="{41B67A22-7131-4D42-BCCF-3FD985F127B0}" presName="rootConnector" presStyleLbl="node3" presStyleIdx="4" presStyleCnt="6"/>
      <dgm:spPr/>
    </dgm:pt>
    <dgm:pt modelId="{A45AA8D2-F12B-8240-BAAA-262546519FD3}" type="pres">
      <dgm:prSet presAssocID="{41B67A22-7131-4D42-BCCF-3FD985F127B0}" presName="hierChild4" presStyleCnt="0"/>
      <dgm:spPr/>
    </dgm:pt>
    <dgm:pt modelId="{86C7E428-4600-D047-B33B-680EE9E4F40F}" type="pres">
      <dgm:prSet presAssocID="{41B67A22-7131-4D42-BCCF-3FD985F127B0}" presName="hierChild5" presStyleCnt="0"/>
      <dgm:spPr/>
    </dgm:pt>
    <dgm:pt modelId="{7AEEC59F-69CF-DC48-B836-8BDAE1601699}" type="pres">
      <dgm:prSet presAssocID="{EE9522B8-2DC5-4D16-B608-D21652C46AB2}" presName="Name37" presStyleLbl="parChTrans1D3" presStyleIdx="5" presStyleCnt="6"/>
      <dgm:spPr/>
    </dgm:pt>
    <dgm:pt modelId="{3D14778D-B9F2-584F-A0FB-0405AFFB4FFF}" type="pres">
      <dgm:prSet presAssocID="{843CC6C2-12E5-4B47-8267-7861AD93DF1D}" presName="hierRoot2" presStyleCnt="0">
        <dgm:presLayoutVars>
          <dgm:hierBranch val="init"/>
        </dgm:presLayoutVars>
      </dgm:prSet>
      <dgm:spPr/>
    </dgm:pt>
    <dgm:pt modelId="{D73A54F2-386E-9744-A980-76D1FA4C94DF}" type="pres">
      <dgm:prSet presAssocID="{843CC6C2-12E5-4B47-8267-7861AD93DF1D}" presName="rootComposite" presStyleCnt="0"/>
      <dgm:spPr/>
    </dgm:pt>
    <dgm:pt modelId="{B1A1F6E9-A166-8444-BC1C-94D20D763E80}" type="pres">
      <dgm:prSet presAssocID="{843CC6C2-12E5-4B47-8267-7861AD93DF1D}" presName="rootText" presStyleLbl="node3" presStyleIdx="5" presStyleCnt="6">
        <dgm:presLayoutVars>
          <dgm:chPref val="3"/>
        </dgm:presLayoutVars>
      </dgm:prSet>
      <dgm:spPr/>
    </dgm:pt>
    <dgm:pt modelId="{B909ECFA-B93F-3149-B0EB-F473651C9A96}" type="pres">
      <dgm:prSet presAssocID="{843CC6C2-12E5-4B47-8267-7861AD93DF1D}" presName="rootConnector" presStyleLbl="node3" presStyleIdx="5" presStyleCnt="6"/>
      <dgm:spPr/>
    </dgm:pt>
    <dgm:pt modelId="{7723901E-D907-0E46-92A0-4890FCE69BA7}" type="pres">
      <dgm:prSet presAssocID="{843CC6C2-12E5-4B47-8267-7861AD93DF1D}" presName="hierChild4" presStyleCnt="0"/>
      <dgm:spPr/>
    </dgm:pt>
    <dgm:pt modelId="{D7E2F5DC-E1F7-E54D-8247-C45E36B61F8A}" type="pres">
      <dgm:prSet presAssocID="{34B1AFE8-216D-4447-B9E1-CC77238BC32A}" presName="Name37" presStyleLbl="parChTrans1D4" presStyleIdx="0" presStyleCnt="2"/>
      <dgm:spPr/>
    </dgm:pt>
    <dgm:pt modelId="{E839B01C-7BA3-3B4B-BEC2-9DB041EBD126}" type="pres">
      <dgm:prSet presAssocID="{EF2633D8-9F9D-D742-B69D-C6564EFBE478}" presName="hierRoot2" presStyleCnt="0">
        <dgm:presLayoutVars>
          <dgm:hierBranch val="init"/>
        </dgm:presLayoutVars>
      </dgm:prSet>
      <dgm:spPr/>
    </dgm:pt>
    <dgm:pt modelId="{1F52D26D-8673-1643-BEBA-4CF6B154C81E}" type="pres">
      <dgm:prSet presAssocID="{EF2633D8-9F9D-D742-B69D-C6564EFBE478}" presName="rootComposite" presStyleCnt="0"/>
      <dgm:spPr/>
    </dgm:pt>
    <dgm:pt modelId="{38C7BE3B-F39E-8D40-8DCC-99C7EAFEF3CB}" type="pres">
      <dgm:prSet presAssocID="{EF2633D8-9F9D-D742-B69D-C6564EFBE478}" presName="rootText" presStyleLbl="node4" presStyleIdx="0" presStyleCnt="2">
        <dgm:presLayoutVars>
          <dgm:chPref val="3"/>
        </dgm:presLayoutVars>
      </dgm:prSet>
      <dgm:spPr/>
    </dgm:pt>
    <dgm:pt modelId="{9C33324D-DCE7-0748-879C-7DA58294D7FC}" type="pres">
      <dgm:prSet presAssocID="{EF2633D8-9F9D-D742-B69D-C6564EFBE478}" presName="rootConnector" presStyleLbl="node4" presStyleIdx="0" presStyleCnt="2"/>
      <dgm:spPr/>
    </dgm:pt>
    <dgm:pt modelId="{921E2C0D-9DC6-5E4F-83D0-B57E47082BCD}" type="pres">
      <dgm:prSet presAssocID="{EF2633D8-9F9D-D742-B69D-C6564EFBE478}" presName="hierChild4" presStyleCnt="0"/>
      <dgm:spPr/>
    </dgm:pt>
    <dgm:pt modelId="{877278E2-5728-9446-B327-F829510C71D9}" type="pres">
      <dgm:prSet presAssocID="{EF2633D8-9F9D-D742-B69D-C6564EFBE478}" presName="hierChild5" presStyleCnt="0"/>
      <dgm:spPr/>
    </dgm:pt>
    <dgm:pt modelId="{01F9FE82-0D4C-7447-806E-D901E84E0781}" type="pres">
      <dgm:prSet presAssocID="{A42E0B35-03EF-4C1B-A52A-1267E2CF5E3E}" presName="Name37" presStyleLbl="parChTrans1D4" presStyleIdx="1" presStyleCnt="2"/>
      <dgm:spPr/>
    </dgm:pt>
    <dgm:pt modelId="{BCD34FED-825F-494F-971D-2FB4313D150C}" type="pres">
      <dgm:prSet presAssocID="{D75A3843-6F09-4CDD-A8D9-8A23D28A264D}" presName="hierRoot2" presStyleCnt="0">
        <dgm:presLayoutVars>
          <dgm:hierBranch val="init"/>
        </dgm:presLayoutVars>
      </dgm:prSet>
      <dgm:spPr/>
    </dgm:pt>
    <dgm:pt modelId="{3B0370D7-B6FC-904B-8934-63D2A7D891B8}" type="pres">
      <dgm:prSet presAssocID="{D75A3843-6F09-4CDD-A8D9-8A23D28A264D}" presName="rootComposite" presStyleCnt="0"/>
      <dgm:spPr/>
    </dgm:pt>
    <dgm:pt modelId="{C76360CC-9914-9849-9694-7BC26BAA7A0A}" type="pres">
      <dgm:prSet presAssocID="{D75A3843-6F09-4CDD-A8D9-8A23D28A264D}" presName="rootText" presStyleLbl="node4" presStyleIdx="1" presStyleCnt="2">
        <dgm:presLayoutVars>
          <dgm:chPref val="3"/>
        </dgm:presLayoutVars>
      </dgm:prSet>
      <dgm:spPr/>
    </dgm:pt>
    <dgm:pt modelId="{7F8E0846-1368-674B-9A60-4C4B9FCFBB8C}" type="pres">
      <dgm:prSet presAssocID="{D75A3843-6F09-4CDD-A8D9-8A23D28A264D}" presName="rootConnector" presStyleLbl="node4" presStyleIdx="1" presStyleCnt="2"/>
      <dgm:spPr/>
    </dgm:pt>
    <dgm:pt modelId="{B141D57E-414D-8E40-B7DF-1988EA95E7E5}" type="pres">
      <dgm:prSet presAssocID="{D75A3843-6F09-4CDD-A8D9-8A23D28A264D}" presName="hierChild4" presStyleCnt="0"/>
      <dgm:spPr/>
    </dgm:pt>
    <dgm:pt modelId="{9D3102E4-298B-A346-A506-BF072E9467A0}" type="pres">
      <dgm:prSet presAssocID="{D75A3843-6F09-4CDD-A8D9-8A23D28A264D}" presName="hierChild5" presStyleCnt="0"/>
      <dgm:spPr/>
    </dgm:pt>
    <dgm:pt modelId="{9404254E-5F59-634C-A1EF-7C70243D3D05}" type="pres">
      <dgm:prSet presAssocID="{843CC6C2-12E5-4B47-8267-7861AD93DF1D}" presName="hierChild5" presStyleCnt="0"/>
      <dgm:spPr/>
    </dgm:pt>
    <dgm:pt modelId="{7BB1530F-152B-9C46-A1CA-A032C7177FF6}" type="pres">
      <dgm:prSet presAssocID="{11C188E1-DEFD-4DA3-A64C-806DFEC77DA8}" presName="hierChild5" presStyleCnt="0"/>
      <dgm:spPr/>
    </dgm:pt>
    <dgm:pt modelId="{4DD2BA99-7057-C045-9CCD-0455B9ECA9F7}" type="pres">
      <dgm:prSet presAssocID="{9C7105A9-95E7-481E-A445-057DD2478714}" presName="Name37" presStyleLbl="parChTrans1D2" presStyleIdx="5" presStyleCnt="9"/>
      <dgm:spPr/>
    </dgm:pt>
    <dgm:pt modelId="{54A2DBCD-F2E5-AA46-A7CC-A19162074EEF}" type="pres">
      <dgm:prSet presAssocID="{ECAB48E7-6B59-4D0F-8E3A-419C5D263D83}" presName="hierRoot2" presStyleCnt="0">
        <dgm:presLayoutVars>
          <dgm:hierBranch val="init"/>
        </dgm:presLayoutVars>
      </dgm:prSet>
      <dgm:spPr/>
    </dgm:pt>
    <dgm:pt modelId="{374168FC-2B14-B247-964D-E2AAEDF77E64}" type="pres">
      <dgm:prSet presAssocID="{ECAB48E7-6B59-4D0F-8E3A-419C5D263D83}" presName="rootComposite" presStyleCnt="0"/>
      <dgm:spPr/>
    </dgm:pt>
    <dgm:pt modelId="{E61936B5-F7EB-AE48-AFA8-02A09DE25742}" type="pres">
      <dgm:prSet presAssocID="{ECAB48E7-6B59-4D0F-8E3A-419C5D263D83}" presName="rootText" presStyleLbl="node2" presStyleIdx="5" presStyleCnt="9">
        <dgm:presLayoutVars>
          <dgm:chPref val="3"/>
        </dgm:presLayoutVars>
      </dgm:prSet>
      <dgm:spPr/>
    </dgm:pt>
    <dgm:pt modelId="{5AD245B0-CD8D-6B44-9D5E-C0EDEE4226E0}" type="pres">
      <dgm:prSet presAssocID="{ECAB48E7-6B59-4D0F-8E3A-419C5D263D83}" presName="rootConnector" presStyleLbl="node2" presStyleIdx="5" presStyleCnt="9"/>
      <dgm:spPr/>
    </dgm:pt>
    <dgm:pt modelId="{18F51571-9F13-0840-A4DF-C5F51DAAA9E0}" type="pres">
      <dgm:prSet presAssocID="{ECAB48E7-6B59-4D0F-8E3A-419C5D263D83}" presName="hierChild4" presStyleCnt="0"/>
      <dgm:spPr/>
    </dgm:pt>
    <dgm:pt modelId="{3096C7CC-4371-BC48-A9B4-C3275B2A67A3}" type="pres">
      <dgm:prSet presAssocID="{ECAB48E7-6B59-4D0F-8E3A-419C5D263D83}" presName="hierChild5" presStyleCnt="0"/>
      <dgm:spPr/>
    </dgm:pt>
    <dgm:pt modelId="{601942B5-3759-3C4E-BEC6-EA531C8968FA}" type="pres">
      <dgm:prSet presAssocID="{77ECCE80-2EF5-4D33-A3D1-3F3495FFA387}" presName="Name37" presStyleLbl="parChTrans1D2" presStyleIdx="6" presStyleCnt="9"/>
      <dgm:spPr/>
    </dgm:pt>
    <dgm:pt modelId="{13B0F00E-BA44-394D-BD69-F8E92421F1F4}" type="pres">
      <dgm:prSet presAssocID="{9979A8ED-DAD8-4DFB-8735-9D711683C49B}" presName="hierRoot2" presStyleCnt="0">
        <dgm:presLayoutVars>
          <dgm:hierBranch val="init"/>
        </dgm:presLayoutVars>
      </dgm:prSet>
      <dgm:spPr/>
    </dgm:pt>
    <dgm:pt modelId="{664C635F-EA52-D04B-8AB6-9736A015D7FC}" type="pres">
      <dgm:prSet presAssocID="{9979A8ED-DAD8-4DFB-8735-9D711683C49B}" presName="rootComposite" presStyleCnt="0"/>
      <dgm:spPr/>
    </dgm:pt>
    <dgm:pt modelId="{A4B946B5-083D-BD4A-8D91-0B8C0C504F3A}" type="pres">
      <dgm:prSet presAssocID="{9979A8ED-DAD8-4DFB-8735-9D711683C49B}" presName="rootText" presStyleLbl="node2" presStyleIdx="6" presStyleCnt="9">
        <dgm:presLayoutVars>
          <dgm:chPref val="3"/>
        </dgm:presLayoutVars>
      </dgm:prSet>
      <dgm:spPr/>
    </dgm:pt>
    <dgm:pt modelId="{92B1E136-B182-4D42-B03F-BFE94BF994D9}" type="pres">
      <dgm:prSet presAssocID="{9979A8ED-DAD8-4DFB-8735-9D711683C49B}" presName="rootConnector" presStyleLbl="node2" presStyleIdx="6" presStyleCnt="9"/>
      <dgm:spPr/>
    </dgm:pt>
    <dgm:pt modelId="{7BF7EE3E-736D-A548-9590-996D3D9ABA2C}" type="pres">
      <dgm:prSet presAssocID="{9979A8ED-DAD8-4DFB-8735-9D711683C49B}" presName="hierChild4" presStyleCnt="0"/>
      <dgm:spPr/>
    </dgm:pt>
    <dgm:pt modelId="{F659EA3F-328A-4843-B154-2DC49FA99ADB}" type="pres">
      <dgm:prSet presAssocID="{9979A8ED-DAD8-4DFB-8735-9D711683C49B}" presName="hierChild5" presStyleCnt="0"/>
      <dgm:spPr/>
    </dgm:pt>
    <dgm:pt modelId="{EAAED735-3D48-6149-93B9-89981CE3711D}" type="pres">
      <dgm:prSet presAssocID="{DC7A8D67-71A9-495D-AF7C-85907814DFA3}" presName="Name37" presStyleLbl="parChTrans1D2" presStyleIdx="7" presStyleCnt="9"/>
      <dgm:spPr/>
    </dgm:pt>
    <dgm:pt modelId="{76E849E0-D222-7249-BED9-DB56978E62F0}" type="pres">
      <dgm:prSet presAssocID="{D8AC584F-D2F2-435F-AFA4-127A18DF82AD}" presName="hierRoot2" presStyleCnt="0">
        <dgm:presLayoutVars>
          <dgm:hierBranch val="init"/>
        </dgm:presLayoutVars>
      </dgm:prSet>
      <dgm:spPr/>
    </dgm:pt>
    <dgm:pt modelId="{45EFCC9C-F01C-314B-8BCB-922CC09F71C4}" type="pres">
      <dgm:prSet presAssocID="{D8AC584F-D2F2-435F-AFA4-127A18DF82AD}" presName="rootComposite" presStyleCnt="0"/>
      <dgm:spPr/>
    </dgm:pt>
    <dgm:pt modelId="{2D386BC3-F023-2E49-9237-BE64935FADB5}" type="pres">
      <dgm:prSet presAssocID="{D8AC584F-D2F2-435F-AFA4-127A18DF82AD}" presName="rootText" presStyleLbl="node2" presStyleIdx="7" presStyleCnt="9">
        <dgm:presLayoutVars>
          <dgm:chPref val="3"/>
        </dgm:presLayoutVars>
      </dgm:prSet>
      <dgm:spPr/>
    </dgm:pt>
    <dgm:pt modelId="{4F2C2AB0-3B7F-1B4F-AE00-EDB59F8F3015}" type="pres">
      <dgm:prSet presAssocID="{D8AC584F-D2F2-435F-AFA4-127A18DF82AD}" presName="rootConnector" presStyleLbl="node2" presStyleIdx="7" presStyleCnt="9"/>
      <dgm:spPr/>
    </dgm:pt>
    <dgm:pt modelId="{C2EC4A1A-C3A1-FB49-9AE1-4C59112313B2}" type="pres">
      <dgm:prSet presAssocID="{D8AC584F-D2F2-435F-AFA4-127A18DF82AD}" presName="hierChild4" presStyleCnt="0"/>
      <dgm:spPr/>
    </dgm:pt>
    <dgm:pt modelId="{991AA280-CD78-B743-BB55-9FF101EDC601}" type="pres">
      <dgm:prSet presAssocID="{D8AC584F-D2F2-435F-AFA4-127A18DF82AD}" presName="hierChild5" presStyleCnt="0"/>
      <dgm:spPr/>
    </dgm:pt>
    <dgm:pt modelId="{43722B20-2A72-1649-A93C-B3C24E20EC3D}" type="pres">
      <dgm:prSet presAssocID="{6742A855-5FA3-D34D-8B13-746C3EF9DE23}" presName="Name37" presStyleLbl="parChTrans1D2" presStyleIdx="8" presStyleCnt="9"/>
      <dgm:spPr/>
    </dgm:pt>
    <dgm:pt modelId="{7660983D-A640-5F4F-A4B8-36D3A0A83CB2}" type="pres">
      <dgm:prSet presAssocID="{C92FF03D-4FF6-D546-AE6B-D941DB7A6F70}" presName="hierRoot2" presStyleCnt="0">
        <dgm:presLayoutVars>
          <dgm:hierBranch val="init"/>
        </dgm:presLayoutVars>
      </dgm:prSet>
      <dgm:spPr/>
    </dgm:pt>
    <dgm:pt modelId="{FE7AAF7C-AA8C-F844-96C8-45EF38BF60E8}" type="pres">
      <dgm:prSet presAssocID="{C92FF03D-4FF6-D546-AE6B-D941DB7A6F70}" presName="rootComposite" presStyleCnt="0"/>
      <dgm:spPr/>
    </dgm:pt>
    <dgm:pt modelId="{662398F2-40A8-C14E-8512-0485EC48B332}" type="pres">
      <dgm:prSet presAssocID="{C92FF03D-4FF6-D546-AE6B-D941DB7A6F70}" presName="rootText" presStyleLbl="node2" presStyleIdx="8" presStyleCnt="9">
        <dgm:presLayoutVars>
          <dgm:chPref val="3"/>
        </dgm:presLayoutVars>
      </dgm:prSet>
      <dgm:spPr/>
    </dgm:pt>
    <dgm:pt modelId="{3ACBFF05-E3C9-F34C-A344-75460152D61A}" type="pres">
      <dgm:prSet presAssocID="{C92FF03D-4FF6-D546-AE6B-D941DB7A6F70}" presName="rootConnector" presStyleLbl="node2" presStyleIdx="8" presStyleCnt="9"/>
      <dgm:spPr/>
    </dgm:pt>
    <dgm:pt modelId="{0FD9ECCB-89F1-3D4F-9937-6C48E7F3C68D}" type="pres">
      <dgm:prSet presAssocID="{C92FF03D-4FF6-D546-AE6B-D941DB7A6F70}" presName="hierChild4" presStyleCnt="0"/>
      <dgm:spPr/>
    </dgm:pt>
    <dgm:pt modelId="{AF1E627D-5B04-2248-B6C6-72632A22405F}" type="pres">
      <dgm:prSet presAssocID="{C92FF03D-4FF6-D546-AE6B-D941DB7A6F70}" presName="hierChild5" presStyleCnt="0"/>
      <dgm:spPr/>
    </dgm:pt>
    <dgm:pt modelId="{6C249DBC-95BB-C547-8420-B28E4F61D134}" type="pres">
      <dgm:prSet presAssocID="{15896193-EEBE-D846-850F-659EA6441ECF}" presName="hierChild3" presStyleCnt="0"/>
      <dgm:spPr/>
    </dgm:pt>
  </dgm:ptLst>
  <dgm:cxnLst>
    <dgm:cxn modelId="{B1F93506-6A0F-054B-96FA-15AD43602148}" type="presOf" srcId="{9979A8ED-DAD8-4DFB-8735-9D711683C49B}" destId="{A4B946B5-083D-BD4A-8D91-0B8C0C504F3A}" srcOrd="0" destOrd="0" presId="urn:microsoft.com/office/officeart/2005/8/layout/orgChart1"/>
    <dgm:cxn modelId="{1C91B506-49EE-FC4C-9E20-27C94B7E6FB9}" type="presOf" srcId="{843CC6C2-12E5-4B47-8267-7861AD93DF1D}" destId="{B1A1F6E9-A166-8444-BC1C-94D20D763E80}" srcOrd="0" destOrd="0" presId="urn:microsoft.com/office/officeart/2005/8/layout/orgChart1"/>
    <dgm:cxn modelId="{4A9AC006-9B59-464D-9B90-ACB7BA8A1768}" type="presOf" srcId="{D75A3843-6F09-4CDD-A8D9-8A23D28A264D}" destId="{C76360CC-9914-9849-9694-7BC26BAA7A0A}" srcOrd="0" destOrd="0" presId="urn:microsoft.com/office/officeart/2005/8/layout/orgChart1"/>
    <dgm:cxn modelId="{121DF816-EA9F-C74C-AF42-7C1D5E263734}" type="presOf" srcId="{45B43F8A-7F6A-4BA8-8126-BDACCF015F9E}" destId="{0C083D3B-9FB2-F046-8C06-BC4B3AAFC147}" srcOrd="0" destOrd="0" presId="urn:microsoft.com/office/officeart/2005/8/layout/orgChart1"/>
    <dgm:cxn modelId="{A1635217-34DB-1944-BFA0-EA6AE72E3477}" type="presOf" srcId="{A23F1963-CAA9-44B4-BC59-82BD410833B4}" destId="{47BBD5C3-7C13-9E42-A3D0-DFB09FEB2588}" srcOrd="0" destOrd="0" presId="urn:microsoft.com/office/officeart/2005/8/layout/orgChart1"/>
    <dgm:cxn modelId="{2C9AB517-0841-49DB-B0B1-5D5959AC10F4}" srcId="{843CC6C2-12E5-4B47-8267-7861AD93DF1D}" destId="{D75A3843-6F09-4CDD-A8D9-8A23D28A264D}" srcOrd="1" destOrd="0" parTransId="{A42E0B35-03EF-4C1B-A52A-1267E2CF5E3E}" sibTransId="{D561F7B2-9023-4CC5-ABEA-7918136A7F0B}"/>
    <dgm:cxn modelId="{F73C771A-E1AE-3D43-8196-A6A917D1C034}" type="presOf" srcId="{34B1AFE8-216D-4447-B9E1-CC77238BC32A}" destId="{D7E2F5DC-E1F7-E54D-8247-C45E36B61F8A}" srcOrd="0" destOrd="0" presId="urn:microsoft.com/office/officeart/2005/8/layout/orgChart1"/>
    <dgm:cxn modelId="{8738601B-EA58-874A-81C9-E6B2A2C8623C}" type="presOf" srcId="{412098A7-5EFA-4D8B-A562-B88DBACEC1BC}" destId="{33015B0C-A148-C64D-B331-252E2FAB65BC}" srcOrd="0" destOrd="0" presId="urn:microsoft.com/office/officeart/2005/8/layout/orgChart1"/>
    <dgm:cxn modelId="{1E87041D-51C4-9746-9EA0-3EAE0761B5A5}" type="presOf" srcId="{CEDDAE16-EA06-47CA-BFD4-BECA6315EEF8}" destId="{FE7AC820-93D0-044D-B611-E1C470EC4C79}" srcOrd="0" destOrd="0" presId="urn:microsoft.com/office/officeart/2005/8/layout/orgChart1"/>
    <dgm:cxn modelId="{C257BC20-E0A2-274F-988C-8976B46E79ED}" type="presOf" srcId="{15896193-EEBE-D846-850F-659EA6441ECF}" destId="{CCE85A5D-30FB-EA4F-9F4B-314A601D1174}" srcOrd="1" destOrd="0" presId="urn:microsoft.com/office/officeart/2005/8/layout/orgChart1"/>
    <dgm:cxn modelId="{99B82621-5DE4-F44F-8F42-6C8B794C5D24}" type="presOf" srcId="{631E2AC6-32CF-4CE7-A9EB-FF98942072F5}" destId="{FE09ABD4-D8B2-E64C-90B3-03C432F7A2B7}" srcOrd="0" destOrd="0" presId="urn:microsoft.com/office/officeart/2005/8/layout/orgChart1"/>
    <dgm:cxn modelId="{C9CD3F22-EBF1-C546-BE18-CF52836414AE}" type="presOf" srcId="{EE9522B8-2DC5-4D16-B608-D21652C46AB2}" destId="{7AEEC59F-69CF-DC48-B836-8BDAE1601699}" srcOrd="0" destOrd="0" presId="urn:microsoft.com/office/officeart/2005/8/layout/orgChart1"/>
    <dgm:cxn modelId="{73973327-BB77-4B48-B965-041F1A7191BE}" type="presOf" srcId="{A23F1963-CAA9-44B4-BC59-82BD410833B4}" destId="{CAD4486E-5CA3-7B4F-B302-B57ED530DFC9}" srcOrd="1" destOrd="0" presId="urn:microsoft.com/office/officeart/2005/8/layout/orgChart1"/>
    <dgm:cxn modelId="{DF51E127-A1CA-4FD5-A550-49C8594BF98F}" srcId="{15896193-EEBE-D846-850F-659EA6441ECF}" destId="{88196CA6-2C0B-43CC-AD69-81C766A0A105}" srcOrd="3" destOrd="0" parTransId="{03EA854C-B5FF-4E1D-BB2F-45EDCB6B7BB8}" sibTransId="{D2AE25C9-841A-4FFC-91FE-D990A3552C91}"/>
    <dgm:cxn modelId="{06B7C42A-8DF7-4869-BA23-BFA423919DA5}" srcId="{CEDDAE16-EA06-47CA-BFD4-BECA6315EEF8}" destId="{B369347F-CE99-4032-B644-43B34FFC162D}" srcOrd="3" destOrd="0" parTransId="{684E9A98-4A25-4F87-8895-C3DE80378EC8}" sibTransId="{F9384ABD-0C2E-4B29-B2F6-4C8F28357A94}"/>
    <dgm:cxn modelId="{F759702C-4AD5-2B4A-857E-DBF057DDD348}" srcId="{15896193-EEBE-D846-850F-659EA6441ECF}" destId="{C92FF03D-4FF6-D546-AE6B-D941DB7A6F70}" srcOrd="8" destOrd="0" parTransId="{6742A855-5FA3-D34D-8B13-746C3EF9DE23}" sibTransId="{21F0B2E5-0F5A-7143-8678-55B7E8C339A0}"/>
    <dgm:cxn modelId="{E811D32D-F551-7545-ABB1-A1A2E9BBEC4C}" type="presOf" srcId="{41B67A22-7131-4D42-BCCF-3FD985F127B0}" destId="{C074ACE0-C51D-1044-A733-89836B0229FF}" srcOrd="0" destOrd="0" presId="urn:microsoft.com/office/officeart/2005/8/layout/orgChart1"/>
    <dgm:cxn modelId="{9CCD272E-F6EC-404E-AC04-0BA31D5CA2CE}" type="presOf" srcId="{5634F28C-B70B-4ECA-92D7-8045F943D1DA}" destId="{23CEBC6A-3932-C043-8562-7E764E7AB707}" srcOrd="0" destOrd="0" presId="urn:microsoft.com/office/officeart/2005/8/layout/orgChart1"/>
    <dgm:cxn modelId="{8A41302F-D20B-7D4E-9C33-F2F5163A4C29}" type="presOf" srcId="{C92FF03D-4FF6-D546-AE6B-D941DB7A6F70}" destId="{3ACBFF05-E3C9-F34C-A344-75460152D61A}" srcOrd="1" destOrd="0" presId="urn:microsoft.com/office/officeart/2005/8/layout/orgChart1"/>
    <dgm:cxn modelId="{CA824430-D0A5-AC44-A459-5C3675991D27}" type="presOf" srcId="{684E9A98-4A25-4F87-8895-C3DE80378EC8}" destId="{291D7B79-E8CC-B742-B0B8-126BB0FB2E50}" srcOrd="0" destOrd="0" presId="urn:microsoft.com/office/officeart/2005/8/layout/orgChart1"/>
    <dgm:cxn modelId="{4DFAE830-0D04-D04F-BB96-D07071C2D35F}" type="presOf" srcId="{331627A7-E5DD-4B36-BE20-A81246EEA800}" destId="{80CD220B-695C-2649-B1FE-632F7F04A773}" srcOrd="0" destOrd="0" presId="urn:microsoft.com/office/officeart/2005/8/layout/orgChart1"/>
    <dgm:cxn modelId="{345C7033-8C04-A542-A881-38EC89CA0FA7}" type="presOf" srcId="{9C7105A9-95E7-481E-A445-057DD2478714}" destId="{4DD2BA99-7057-C045-9CCD-0455B9ECA9F7}" srcOrd="0" destOrd="0" presId="urn:microsoft.com/office/officeart/2005/8/layout/orgChart1"/>
    <dgm:cxn modelId="{3F608834-87A6-494A-8C10-F3FFC1113C9B}" srcId="{15896193-EEBE-D846-850F-659EA6441ECF}" destId="{ECAB48E7-6B59-4D0F-8E3A-419C5D263D83}" srcOrd="5" destOrd="0" parTransId="{9C7105A9-95E7-481E-A445-057DD2478714}" sibTransId="{C8D31174-3D65-4CEE-898E-86640C490B7A}"/>
    <dgm:cxn modelId="{B92AC836-8FF8-074D-B75A-2BEDF5129C74}" type="presOf" srcId="{6742A855-5FA3-D34D-8B13-746C3EF9DE23}" destId="{43722B20-2A72-1649-A93C-B3C24E20EC3D}" srcOrd="0" destOrd="0" presId="urn:microsoft.com/office/officeart/2005/8/layout/orgChart1"/>
    <dgm:cxn modelId="{1AF0EA3A-6AB7-8146-B899-5F80DA4DE413}" type="presOf" srcId="{412098A7-5EFA-4D8B-A562-B88DBACEC1BC}" destId="{1082B8A2-822F-464B-8D77-1CC8F9241B90}" srcOrd="1"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CEF68B3D-7D2E-254D-8A1F-AAF84EBDF85A}" type="presOf" srcId="{331627A7-E5DD-4B36-BE20-A81246EEA800}" destId="{1CEC703F-6F56-5A4A-A2F6-EC7E804C85F1}" srcOrd="1" destOrd="0" presId="urn:microsoft.com/office/officeart/2005/8/layout/orgChart1"/>
    <dgm:cxn modelId="{62CB1948-3280-D74A-AFEB-CE8836295863}" type="presOf" srcId="{843CC6C2-12E5-4B47-8267-7861AD93DF1D}" destId="{B909ECFA-B93F-3149-B0EB-F473651C9A96}" srcOrd="1" destOrd="0" presId="urn:microsoft.com/office/officeart/2005/8/layout/orgChart1"/>
    <dgm:cxn modelId="{515B5148-2E50-1A44-BBF9-E7EE963AB4E6}" type="presOf" srcId="{77ECCE80-2EF5-4D33-A3D1-3F3495FFA387}" destId="{601942B5-3759-3C4E-BEC6-EA531C8968FA}" srcOrd="0" destOrd="0" presId="urn:microsoft.com/office/officeart/2005/8/layout/orgChart1"/>
    <dgm:cxn modelId="{8447F449-8D3F-49E0-AA74-068977C788BD}" srcId="{CEDDAE16-EA06-47CA-BFD4-BECA6315EEF8}" destId="{24F99CA6-472D-43B0-BB4B-6D11B462E466}" srcOrd="0" destOrd="0" parTransId="{45B43F8A-7F6A-4BA8-8126-BDACCF015F9E}" sibTransId="{D14AB5EE-E3FC-4206-993D-E7C0580D016E}"/>
    <dgm:cxn modelId="{41F03F50-F7B0-0248-987A-3257634BA567}" type="presOf" srcId="{88196CA6-2C0B-43CC-AD69-81C766A0A105}" destId="{E4C1E94F-5242-2944-8BAA-61B0B1A730C6}" srcOrd="0" destOrd="0" presId="urn:microsoft.com/office/officeart/2005/8/layout/orgChart1"/>
    <dgm:cxn modelId="{6AFC0952-36D2-FC41-B566-D71D79BC9867}" type="presOf" srcId="{D8AC584F-D2F2-435F-AFA4-127A18DF82AD}" destId="{4F2C2AB0-3B7F-1B4F-AE00-EDB59F8F3015}" srcOrd="1" destOrd="0" presId="urn:microsoft.com/office/officeart/2005/8/layout/orgChart1"/>
    <dgm:cxn modelId="{8D19D456-2101-164A-A2D9-42507C69FCC8}" type="presOf" srcId="{24F99CA6-472D-43B0-BB4B-6D11B462E466}" destId="{84C17150-0938-9045-BC6F-589CD6A715E2}" srcOrd="0" destOrd="0" presId="urn:microsoft.com/office/officeart/2005/8/layout/orgChart1"/>
    <dgm:cxn modelId="{884B395E-1AAB-794F-A5C9-FAA1519E7ED1}" type="presOf" srcId="{24F99CA6-472D-43B0-BB4B-6D11B462E466}" destId="{6433284D-0A45-384E-A97B-24B792639C3E}" srcOrd="1" destOrd="0" presId="urn:microsoft.com/office/officeart/2005/8/layout/orgChart1"/>
    <dgm:cxn modelId="{E7899463-95FE-6940-9E1B-74629406A17B}" type="presOf" srcId="{11C188E1-DEFD-4DA3-A64C-806DFEC77DA8}" destId="{045468BF-C3E0-BB4D-8FE5-ED3C546F3D00}" srcOrd="0" destOrd="0" presId="urn:microsoft.com/office/officeart/2005/8/layout/orgChart1"/>
    <dgm:cxn modelId="{D545376E-CDCE-5745-B9C2-42BC48F44C89}" type="presOf" srcId="{EF2633D8-9F9D-D742-B69D-C6564EFBE478}" destId="{9C33324D-DCE7-0748-879C-7DA58294D7FC}" srcOrd="1" destOrd="0" presId="urn:microsoft.com/office/officeart/2005/8/layout/orgChart1"/>
    <dgm:cxn modelId="{D0823574-A602-EC47-9765-A98F686A4EEF}" type="presOf" srcId="{9979A8ED-DAD8-4DFB-8735-9D711683C49B}" destId="{92B1E136-B182-4D42-B03F-BFE94BF994D9}" srcOrd="1" destOrd="0" presId="urn:microsoft.com/office/officeart/2005/8/layout/orgChart1"/>
    <dgm:cxn modelId="{E54E9980-4891-9844-9228-D4533208B6E5}" type="presOf" srcId="{15896193-EEBE-D846-850F-659EA6441ECF}" destId="{0A6A172A-8B3F-4344-963F-BA0F0B082834}" srcOrd="0" destOrd="0" presId="urn:microsoft.com/office/officeart/2005/8/layout/orgChart1"/>
    <dgm:cxn modelId="{21A2DD82-75F4-CF43-A5E4-BE0CD18167BB}" type="presOf" srcId="{ECAB48E7-6B59-4D0F-8E3A-419C5D263D83}" destId="{5AD245B0-CD8D-6B44-9D5E-C0EDEE4226E0}" srcOrd="1" destOrd="0" presId="urn:microsoft.com/office/officeart/2005/8/layout/orgChart1"/>
    <dgm:cxn modelId="{936B6297-FBAC-4CD7-98F0-9E23B0B3A360}" srcId="{CEDDAE16-EA06-47CA-BFD4-BECA6315EEF8}" destId="{412098A7-5EFA-4D8B-A562-B88DBACEC1BC}" srcOrd="1" destOrd="0" parTransId="{376404DA-4271-4917-870E-2914E7156FAB}" sibTransId="{9AD4A11C-ECCA-4996-8479-B276CFD18974}"/>
    <dgm:cxn modelId="{473EFA98-FE30-4EC6-9D48-21895A2F3549}" srcId="{11C188E1-DEFD-4DA3-A64C-806DFEC77DA8}" destId="{843CC6C2-12E5-4B47-8267-7861AD93DF1D}" srcOrd="1" destOrd="0" parTransId="{EE9522B8-2DC5-4D16-B608-D21652C46AB2}" sibTransId="{F9BCAB45-AB8E-4F7C-8CF0-E86CF1480AA3}"/>
    <dgm:cxn modelId="{A57DE4A7-76F3-5648-A7AD-AE6D7C855537}" type="presOf" srcId="{C92FF03D-4FF6-D546-AE6B-D941DB7A6F70}" destId="{662398F2-40A8-C14E-8512-0485EC48B332}" srcOrd="0" destOrd="0" presId="urn:microsoft.com/office/officeart/2005/8/layout/orgChart1"/>
    <dgm:cxn modelId="{3B2953AA-020A-BD4F-825D-0129A1B3189F}" type="presOf" srcId="{CEDDAE16-EA06-47CA-BFD4-BECA6315EEF8}" destId="{89A123EF-8992-1244-9260-6E446A817ED7}" srcOrd="1" destOrd="0" presId="urn:microsoft.com/office/officeart/2005/8/layout/orgChart1"/>
    <dgm:cxn modelId="{DF4CF8B2-8DAE-4516-A16E-91AB6F321302}" srcId="{15896193-EEBE-D846-850F-659EA6441ECF}" destId="{D8AC584F-D2F2-435F-AFA4-127A18DF82AD}" srcOrd="7" destOrd="0" parTransId="{DC7A8D67-71A9-495D-AF7C-85907814DFA3}" sibTransId="{3D65A731-7162-4F3F-8CED-A991EC05F2DA}"/>
    <dgm:cxn modelId="{CB5A8EB4-C6C1-7547-890C-F5E17B936313}" type="presOf" srcId="{ECAB48E7-6B59-4D0F-8E3A-419C5D263D83}" destId="{E61936B5-F7EB-AE48-AFA8-02A09DE25742}" srcOrd="0" destOrd="0" presId="urn:microsoft.com/office/officeart/2005/8/layout/orgChart1"/>
    <dgm:cxn modelId="{25CA38BA-093F-C842-A413-0F81DDCE7522}" type="presOf" srcId="{DC7A8D67-71A9-495D-AF7C-85907814DFA3}" destId="{EAAED735-3D48-6149-93B9-89981CE3711D}" srcOrd="0" destOrd="0" presId="urn:microsoft.com/office/officeart/2005/8/layout/orgChart1"/>
    <dgm:cxn modelId="{0D0E35C1-0AB8-3347-9245-3174D634B1A0}" type="presOf" srcId="{41B67A22-7131-4D42-BCCF-3FD985F127B0}" destId="{1E912718-8262-5243-A76E-B69812E91656}" srcOrd="1" destOrd="0" presId="urn:microsoft.com/office/officeart/2005/8/layout/orgChart1"/>
    <dgm:cxn modelId="{51034DC3-B861-3648-9F9E-F08316384658}" type="presOf" srcId="{552289E7-8CBC-44C3-88F3-B367E3D215F5}" destId="{E331DDF1-1F07-4B42-AF0A-660A3413AE12}" srcOrd="0" destOrd="0" presId="urn:microsoft.com/office/officeart/2005/8/layout/orgChart1"/>
    <dgm:cxn modelId="{0AAB55C4-5B63-C04C-A297-85AF117396F6}" type="presOf" srcId="{6BE4B939-06B2-4ABD-88D3-FF88C16DFBB1}" destId="{3C5A9D66-2AE2-924B-BA64-506DFC9BFCCB}" srcOrd="0" destOrd="0" presId="urn:microsoft.com/office/officeart/2005/8/layout/orgChart1"/>
    <dgm:cxn modelId="{48210AC6-10C2-47E3-8774-6FC79CE67966}" srcId="{15896193-EEBE-D846-850F-659EA6441ECF}" destId="{9979A8ED-DAD8-4DFB-8735-9D711683C49B}" srcOrd="6" destOrd="0" parTransId="{77ECCE80-2EF5-4D33-A3D1-3F3495FFA387}" sibTransId="{2F086538-5824-4A31-B9AF-B7EAA28299A0}"/>
    <dgm:cxn modelId="{5241C1C7-DC1F-4C7C-8A51-24151AA5A3DE}" srcId="{15896193-EEBE-D846-850F-659EA6441ECF}" destId="{A23F1963-CAA9-44B4-BC59-82BD410833B4}" srcOrd="1" destOrd="0" parTransId="{631E2AC6-32CF-4CE7-A9EB-FF98942072F5}" sibTransId="{22D6DC61-C8AA-4B9F-BD72-833053FE2198}"/>
    <dgm:cxn modelId="{A1B2D5C7-BFF2-4CCC-839B-AB5C710FEE7D}" srcId="{CEDDAE16-EA06-47CA-BFD4-BECA6315EEF8}" destId="{331627A7-E5DD-4B36-BE20-A81246EEA800}" srcOrd="2" destOrd="0" parTransId="{2BD06B40-F408-4E65-91F0-9BC81F61807B}" sibTransId="{C200E685-02A8-4943-8EA7-410CB69BEBFB}"/>
    <dgm:cxn modelId="{D04C0FC8-4795-5E42-A3BE-51CDEAD6D910}" type="presOf" srcId="{03EA854C-B5FF-4E1D-BB2F-45EDCB6B7BB8}" destId="{A8FB685B-E67F-F748-8231-C497FAA159A8}" srcOrd="0" destOrd="0" presId="urn:microsoft.com/office/officeart/2005/8/layout/orgChart1"/>
    <dgm:cxn modelId="{5B94CAD4-4DE7-3743-ADAF-E95B7EE4865A}" type="presOf" srcId="{A42E0B35-03EF-4C1B-A52A-1267E2CF5E3E}" destId="{01F9FE82-0D4C-7447-806E-D901E84E0781}" srcOrd="0" destOrd="0" presId="urn:microsoft.com/office/officeart/2005/8/layout/orgChart1"/>
    <dgm:cxn modelId="{CCA661D7-DA4D-E645-98F9-4BA52BBE3D80}" srcId="{843CC6C2-12E5-4B47-8267-7861AD93DF1D}" destId="{EF2633D8-9F9D-D742-B69D-C6564EFBE478}" srcOrd="0" destOrd="0" parTransId="{34B1AFE8-216D-4447-B9E1-CC77238BC32A}" sibTransId="{D7B558CD-9107-DA4F-959A-8A70E322D528}"/>
    <dgm:cxn modelId="{E6AB17D8-50ED-B84D-9827-B3877DE72E39}" type="presOf" srcId="{11C188E1-DEFD-4DA3-A64C-806DFEC77DA8}" destId="{B1C81995-36D0-5244-897D-A51DFC987568}" srcOrd="1" destOrd="0" presId="urn:microsoft.com/office/officeart/2005/8/layout/orgChart1"/>
    <dgm:cxn modelId="{E6D980D8-BDA7-423E-B7CE-810762144AEE}" srcId="{15896193-EEBE-D846-850F-659EA6441ECF}" destId="{552289E7-8CBC-44C3-88F3-B367E3D215F5}" srcOrd="2" destOrd="0" parTransId="{91DEEC51-6B6C-428E-9889-9D7D3201CE14}" sibTransId="{BCE2E4DE-416B-4E5E-9036-F85313521E0A}"/>
    <dgm:cxn modelId="{C65451D9-C5E4-5948-93A8-FE96F5717CA0}" type="presOf" srcId="{370E1D32-3072-4CC7-93F8-69F9F60CCC8C}" destId="{24A8BD7B-FE4B-304B-8F3B-7E73379F0FD6}" srcOrd="0" destOrd="0" presId="urn:microsoft.com/office/officeart/2005/8/layout/orgChart1"/>
    <dgm:cxn modelId="{DE7D22DB-538E-45DF-96F1-CCD443990D28}" srcId="{11C188E1-DEFD-4DA3-A64C-806DFEC77DA8}" destId="{41B67A22-7131-4D42-BCCF-3FD985F127B0}" srcOrd="0" destOrd="0" parTransId="{370E1D32-3072-4CC7-93F8-69F9F60CCC8C}" sibTransId="{D0E70F89-1A44-44B5-BB8A-46F10CE1E4E5}"/>
    <dgm:cxn modelId="{4E7C46DE-986C-6243-B2D8-00A38FF23056}" type="presOf" srcId="{91DEEC51-6B6C-428E-9889-9D7D3201CE14}" destId="{1DD580C3-81A3-BA44-95D8-1CD5496D3814}" srcOrd="0" destOrd="0" presId="urn:microsoft.com/office/officeart/2005/8/layout/orgChart1"/>
    <dgm:cxn modelId="{9BF5EFDF-2F2B-094F-BFDA-7DCEF7EEC8D6}" type="presOf" srcId="{EF2633D8-9F9D-D742-B69D-C6564EFBE478}" destId="{38C7BE3B-F39E-8D40-8DCC-99C7EAFEF3CB}" srcOrd="0" destOrd="0" presId="urn:microsoft.com/office/officeart/2005/8/layout/orgChart1"/>
    <dgm:cxn modelId="{98109CE0-703A-BB46-8660-C7157D82A02B}" type="presOf" srcId="{552289E7-8CBC-44C3-88F3-B367E3D215F5}" destId="{970AB1D6-A517-0A42-9C9F-DE2B77401C42}" srcOrd="1" destOrd="0" presId="urn:microsoft.com/office/officeart/2005/8/layout/orgChart1"/>
    <dgm:cxn modelId="{A6FADCE1-5B81-4810-9E1C-E01BBEB3189D}" srcId="{15896193-EEBE-D846-850F-659EA6441ECF}" destId="{11C188E1-DEFD-4DA3-A64C-806DFEC77DA8}" srcOrd="4" destOrd="0" parTransId="{F4FBD4FC-F064-4BB9-82EF-BEE4A10EEC3D}" sibTransId="{D4AB36B0-F9CD-486D-9D31-898685D719DC}"/>
    <dgm:cxn modelId="{0E4BBBE2-305D-EE47-8D1B-0569C6968B52}" type="presOf" srcId="{376404DA-4271-4917-870E-2914E7156FAB}" destId="{527E10B6-9849-A14E-B883-5034738DDEA4}" srcOrd="0" destOrd="0" presId="urn:microsoft.com/office/officeart/2005/8/layout/orgChart1"/>
    <dgm:cxn modelId="{63D4DEE3-F1F5-384E-BB47-2352EDEF6162}" type="presOf" srcId="{D8AC584F-D2F2-435F-AFA4-127A18DF82AD}" destId="{2D386BC3-F023-2E49-9237-BE64935FADB5}" srcOrd="0"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3D3A20ED-22C9-6B41-BE1F-F7E351462FCC}" type="presOf" srcId="{F4FBD4FC-F064-4BB9-82EF-BEE4A10EEC3D}" destId="{259B404A-663F-FD4F-BD22-4773ED80C82A}" srcOrd="0" destOrd="0" presId="urn:microsoft.com/office/officeart/2005/8/layout/orgChart1"/>
    <dgm:cxn modelId="{C206C2EE-1A52-E243-A63F-ECF86C75BB95}" type="presOf" srcId="{B369347F-CE99-4032-B644-43B34FFC162D}" destId="{42917DBC-D28C-F940-B5B1-31DB6074A0DB}" srcOrd="1" destOrd="0" presId="urn:microsoft.com/office/officeart/2005/8/layout/orgChart1"/>
    <dgm:cxn modelId="{1E02B1F3-36F0-F648-9614-B7A8BC236086}" type="presOf" srcId="{D75A3843-6F09-4CDD-A8D9-8A23D28A264D}" destId="{7F8E0846-1368-674B-9A60-4C4B9FCFBB8C}" srcOrd="1" destOrd="0" presId="urn:microsoft.com/office/officeart/2005/8/layout/orgChart1"/>
    <dgm:cxn modelId="{9D4883F4-45CF-6E4D-B09A-B4EAFD7DAAFF}" type="presOf" srcId="{2BD06B40-F408-4E65-91F0-9BC81F61807B}" destId="{EA964396-0676-6340-9CE5-64D9DE9972F4}" srcOrd="0" destOrd="0" presId="urn:microsoft.com/office/officeart/2005/8/layout/orgChart1"/>
    <dgm:cxn modelId="{18D2BFF5-1B71-5D4A-BEA6-EB999FEB350C}" type="presOf" srcId="{88196CA6-2C0B-43CC-AD69-81C766A0A105}" destId="{36994465-B008-A540-8334-FFE8B38CC3EC}" srcOrd="1" destOrd="0" presId="urn:microsoft.com/office/officeart/2005/8/layout/orgChart1"/>
    <dgm:cxn modelId="{CF0713F9-DE24-DC42-ABED-88709B93EDA2}" type="presOf" srcId="{B369347F-CE99-4032-B644-43B34FFC162D}" destId="{D797D2DE-A53E-D346-841C-ED65516D6834}" srcOrd="0" destOrd="0" presId="urn:microsoft.com/office/officeart/2005/8/layout/orgChart1"/>
    <dgm:cxn modelId="{F4542D41-3377-4543-9D37-ABC09516A4E1}" type="presParOf" srcId="{23CEBC6A-3932-C043-8562-7E764E7AB707}" destId="{757B5E46-A836-5F4D-ACE1-C8140895E3E4}" srcOrd="0" destOrd="0" presId="urn:microsoft.com/office/officeart/2005/8/layout/orgChart1"/>
    <dgm:cxn modelId="{25961F63-31E9-EA43-B68F-DFA4CAFE2439}" type="presParOf" srcId="{757B5E46-A836-5F4D-ACE1-C8140895E3E4}" destId="{DBCDE31D-DC67-0742-BACF-8DEC17836C95}" srcOrd="0" destOrd="0" presId="urn:microsoft.com/office/officeart/2005/8/layout/orgChart1"/>
    <dgm:cxn modelId="{6F88640E-FB32-7846-A3F5-9C8FD2FE4FDD}" type="presParOf" srcId="{DBCDE31D-DC67-0742-BACF-8DEC17836C95}" destId="{0A6A172A-8B3F-4344-963F-BA0F0B082834}" srcOrd="0" destOrd="0" presId="urn:microsoft.com/office/officeart/2005/8/layout/orgChart1"/>
    <dgm:cxn modelId="{12D84B19-8FD6-5B49-9B5E-1EA4698A5305}" type="presParOf" srcId="{DBCDE31D-DC67-0742-BACF-8DEC17836C95}" destId="{CCE85A5D-30FB-EA4F-9F4B-314A601D1174}" srcOrd="1" destOrd="0" presId="urn:microsoft.com/office/officeart/2005/8/layout/orgChart1"/>
    <dgm:cxn modelId="{4782661D-4C1E-6941-9F26-C53A8159030F}" type="presParOf" srcId="{757B5E46-A836-5F4D-ACE1-C8140895E3E4}" destId="{22FAAA36-BB90-534F-A65D-AFEE83725246}" srcOrd="1" destOrd="0" presId="urn:microsoft.com/office/officeart/2005/8/layout/orgChart1"/>
    <dgm:cxn modelId="{1AD72C6D-FA70-C345-93CB-4BE5B44A38D7}" type="presParOf" srcId="{22FAAA36-BB90-534F-A65D-AFEE83725246}" destId="{3C5A9D66-2AE2-924B-BA64-506DFC9BFCCB}" srcOrd="0" destOrd="0" presId="urn:microsoft.com/office/officeart/2005/8/layout/orgChart1"/>
    <dgm:cxn modelId="{19509450-C4E6-564B-853E-37FB349B1B31}" type="presParOf" srcId="{22FAAA36-BB90-534F-A65D-AFEE83725246}" destId="{0C12026D-2782-DF48-9AD1-0C53A853CCCC}" srcOrd="1" destOrd="0" presId="urn:microsoft.com/office/officeart/2005/8/layout/orgChart1"/>
    <dgm:cxn modelId="{FFC0F5B4-1B9D-7642-BB9B-E293A4523A6F}" type="presParOf" srcId="{0C12026D-2782-DF48-9AD1-0C53A853CCCC}" destId="{80E876C5-E523-8C4F-9B6C-8208BAE2ED46}" srcOrd="0" destOrd="0" presId="urn:microsoft.com/office/officeart/2005/8/layout/orgChart1"/>
    <dgm:cxn modelId="{F40BA112-6E31-E745-8E6A-4C915D2946CA}" type="presParOf" srcId="{80E876C5-E523-8C4F-9B6C-8208BAE2ED46}" destId="{FE7AC820-93D0-044D-B611-E1C470EC4C79}" srcOrd="0" destOrd="0" presId="urn:microsoft.com/office/officeart/2005/8/layout/orgChart1"/>
    <dgm:cxn modelId="{65785E37-064D-9E4A-81EB-FFB8FE57743E}" type="presParOf" srcId="{80E876C5-E523-8C4F-9B6C-8208BAE2ED46}" destId="{89A123EF-8992-1244-9260-6E446A817ED7}" srcOrd="1" destOrd="0" presId="urn:microsoft.com/office/officeart/2005/8/layout/orgChart1"/>
    <dgm:cxn modelId="{01527C76-DFDC-6541-A41C-79D24C7748E1}" type="presParOf" srcId="{0C12026D-2782-DF48-9AD1-0C53A853CCCC}" destId="{AFD3BAAF-A582-064B-BB28-AA24B0C80D49}" srcOrd="1" destOrd="0" presId="urn:microsoft.com/office/officeart/2005/8/layout/orgChart1"/>
    <dgm:cxn modelId="{B6E99F00-1950-434F-9A44-B9C023AACAE8}" type="presParOf" srcId="{AFD3BAAF-A582-064B-BB28-AA24B0C80D49}" destId="{0C083D3B-9FB2-F046-8C06-BC4B3AAFC147}" srcOrd="0" destOrd="0" presId="urn:microsoft.com/office/officeart/2005/8/layout/orgChart1"/>
    <dgm:cxn modelId="{3E98C0A2-16CF-BC4F-8CF2-B93B03799D40}" type="presParOf" srcId="{AFD3BAAF-A582-064B-BB28-AA24B0C80D49}" destId="{CAC8F79B-40AD-5F41-9244-EBE59D95FC26}" srcOrd="1" destOrd="0" presId="urn:microsoft.com/office/officeart/2005/8/layout/orgChart1"/>
    <dgm:cxn modelId="{65876971-4242-8C44-B96E-CE9C011668CA}" type="presParOf" srcId="{CAC8F79B-40AD-5F41-9244-EBE59D95FC26}" destId="{44125FFE-9289-2E41-841A-5724034EA6E3}" srcOrd="0" destOrd="0" presId="urn:microsoft.com/office/officeart/2005/8/layout/orgChart1"/>
    <dgm:cxn modelId="{58FF1712-97E9-1946-B329-2E74248E69F7}" type="presParOf" srcId="{44125FFE-9289-2E41-841A-5724034EA6E3}" destId="{84C17150-0938-9045-BC6F-589CD6A715E2}" srcOrd="0" destOrd="0" presId="urn:microsoft.com/office/officeart/2005/8/layout/orgChart1"/>
    <dgm:cxn modelId="{8FEEF61E-2FF7-9E4E-B34E-8F43A60817C4}" type="presParOf" srcId="{44125FFE-9289-2E41-841A-5724034EA6E3}" destId="{6433284D-0A45-384E-A97B-24B792639C3E}" srcOrd="1" destOrd="0" presId="urn:microsoft.com/office/officeart/2005/8/layout/orgChart1"/>
    <dgm:cxn modelId="{8AFE1774-B880-3648-853E-1288BFFC6365}" type="presParOf" srcId="{CAC8F79B-40AD-5F41-9244-EBE59D95FC26}" destId="{F39520FC-EA7D-E244-93DB-41C90D7A6080}" srcOrd="1" destOrd="0" presId="urn:microsoft.com/office/officeart/2005/8/layout/orgChart1"/>
    <dgm:cxn modelId="{8455C583-3A96-E64E-AB52-A29C24F13A1A}" type="presParOf" srcId="{CAC8F79B-40AD-5F41-9244-EBE59D95FC26}" destId="{2D0D3EE8-F275-DF49-BFD4-A5A22B2A45F4}" srcOrd="2" destOrd="0" presId="urn:microsoft.com/office/officeart/2005/8/layout/orgChart1"/>
    <dgm:cxn modelId="{FE26DF4D-BBAD-4444-8268-A728631BB631}" type="presParOf" srcId="{AFD3BAAF-A582-064B-BB28-AA24B0C80D49}" destId="{527E10B6-9849-A14E-B883-5034738DDEA4}" srcOrd="2" destOrd="0" presId="urn:microsoft.com/office/officeart/2005/8/layout/orgChart1"/>
    <dgm:cxn modelId="{C61CC5A5-DC60-C843-AFE0-072E5D3BD839}" type="presParOf" srcId="{AFD3BAAF-A582-064B-BB28-AA24B0C80D49}" destId="{517E4BA5-841E-C54E-97D0-5A9781EFE33F}" srcOrd="3" destOrd="0" presId="urn:microsoft.com/office/officeart/2005/8/layout/orgChart1"/>
    <dgm:cxn modelId="{772D81EE-20C2-8945-9E82-082EC5CF585C}" type="presParOf" srcId="{517E4BA5-841E-C54E-97D0-5A9781EFE33F}" destId="{05DD7E75-8360-7446-B535-5016ED1B547F}" srcOrd="0" destOrd="0" presId="urn:microsoft.com/office/officeart/2005/8/layout/orgChart1"/>
    <dgm:cxn modelId="{61557BC9-DE5D-D142-B289-4220D4B980AD}" type="presParOf" srcId="{05DD7E75-8360-7446-B535-5016ED1B547F}" destId="{33015B0C-A148-C64D-B331-252E2FAB65BC}" srcOrd="0" destOrd="0" presId="urn:microsoft.com/office/officeart/2005/8/layout/orgChart1"/>
    <dgm:cxn modelId="{850F799F-9AD4-0D43-9CA4-71D80388EB41}" type="presParOf" srcId="{05DD7E75-8360-7446-B535-5016ED1B547F}" destId="{1082B8A2-822F-464B-8D77-1CC8F9241B90}" srcOrd="1" destOrd="0" presId="urn:microsoft.com/office/officeart/2005/8/layout/orgChart1"/>
    <dgm:cxn modelId="{3F517AAF-A985-C34F-8500-81360F6BC5F5}" type="presParOf" srcId="{517E4BA5-841E-C54E-97D0-5A9781EFE33F}" destId="{FFF458EA-DDE2-F444-94EE-9884D70A609C}" srcOrd="1" destOrd="0" presId="urn:microsoft.com/office/officeart/2005/8/layout/orgChart1"/>
    <dgm:cxn modelId="{0DC4B4E6-8B59-0846-AB15-0EB69FEFBC36}" type="presParOf" srcId="{517E4BA5-841E-C54E-97D0-5A9781EFE33F}" destId="{8AD8A055-F8A8-B54E-A53C-D9063B5A6E47}" srcOrd="2" destOrd="0" presId="urn:microsoft.com/office/officeart/2005/8/layout/orgChart1"/>
    <dgm:cxn modelId="{B3DE796C-FF60-CC41-9795-675AEA3D58BB}" type="presParOf" srcId="{AFD3BAAF-A582-064B-BB28-AA24B0C80D49}" destId="{EA964396-0676-6340-9CE5-64D9DE9972F4}" srcOrd="4" destOrd="0" presId="urn:microsoft.com/office/officeart/2005/8/layout/orgChart1"/>
    <dgm:cxn modelId="{B944E939-8F23-A448-9FD9-B63CC0FFE632}" type="presParOf" srcId="{AFD3BAAF-A582-064B-BB28-AA24B0C80D49}" destId="{175C8581-78BC-8C4F-BFE4-47D2FCFE973A}" srcOrd="5" destOrd="0" presId="urn:microsoft.com/office/officeart/2005/8/layout/orgChart1"/>
    <dgm:cxn modelId="{F930DA85-1845-2E4C-9B0A-21C08F6AB940}" type="presParOf" srcId="{175C8581-78BC-8C4F-BFE4-47D2FCFE973A}" destId="{40440F09-EB70-C440-82DC-F6C33F590860}" srcOrd="0" destOrd="0" presId="urn:microsoft.com/office/officeart/2005/8/layout/orgChart1"/>
    <dgm:cxn modelId="{733CAC9A-73D3-FA47-A12D-B4FEA1011E87}" type="presParOf" srcId="{40440F09-EB70-C440-82DC-F6C33F590860}" destId="{80CD220B-695C-2649-B1FE-632F7F04A773}" srcOrd="0" destOrd="0" presId="urn:microsoft.com/office/officeart/2005/8/layout/orgChart1"/>
    <dgm:cxn modelId="{0A979ADA-1454-3648-94DD-3A58B33699F4}" type="presParOf" srcId="{40440F09-EB70-C440-82DC-F6C33F590860}" destId="{1CEC703F-6F56-5A4A-A2F6-EC7E804C85F1}" srcOrd="1" destOrd="0" presId="urn:microsoft.com/office/officeart/2005/8/layout/orgChart1"/>
    <dgm:cxn modelId="{EB51CC28-99C1-8541-9D1C-0D150713ABF5}" type="presParOf" srcId="{175C8581-78BC-8C4F-BFE4-47D2FCFE973A}" destId="{14966564-456E-D940-8561-59B7668DF074}" srcOrd="1" destOrd="0" presId="urn:microsoft.com/office/officeart/2005/8/layout/orgChart1"/>
    <dgm:cxn modelId="{DFE64B6D-699C-024A-9AAD-39EB9EEE0DEB}" type="presParOf" srcId="{175C8581-78BC-8C4F-BFE4-47D2FCFE973A}" destId="{DEBCC55B-3BA9-434F-80BC-14A3BC07EF19}" srcOrd="2" destOrd="0" presId="urn:microsoft.com/office/officeart/2005/8/layout/orgChart1"/>
    <dgm:cxn modelId="{6A910CE6-C5BB-3D42-94AD-6B025CFB4857}" type="presParOf" srcId="{AFD3BAAF-A582-064B-BB28-AA24B0C80D49}" destId="{291D7B79-E8CC-B742-B0B8-126BB0FB2E50}" srcOrd="6" destOrd="0" presId="urn:microsoft.com/office/officeart/2005/8/layout/orgChart1"/>
    <dgm:cxn modelId="{A5D2257B-3EA4-7241-8237-1F38479A8AAA}" type="presParOf" srcId="{AFD3BAAF-A582-064B-BB28-AA24B0C80D49}" destId="{EA3CF457-3C5B-0E44-862C-FF41335EFB80}" srcOrd="7" destOrd="0" presId="urn:microsoft.com/office/officeart/2005/8/layout/orgChart1"/>
    <dgm:cxn modelId="{0AE966B3-17EA-DF40-AAE4-0BF4F6663CFF}" type="presParOf" srcId="{EA3CF457-3C5B-0E44-862C-FF41335EFB80}" destId="{15F88878-373D-8E4F-B393-E9E725319718}" srcOrd="0" destOrd="0" presId="urn:microsoft.com/office/officeart/2005/8/layout/orgChart1"/>
    <dgm:cxn modelId="{4E621BE6-4993-DB45-A296-7E372F022D85}" type="presParOf" srcId="{15F88878-373D-8E4F-B393-E9E725319718}" destId="{D797D2DE-A53E-D346-841C-ED65516D6834}" srcOrd="0" destOrd="0" presId="urn:microsoft.com/office/officeart/2005/8/layout/orgChart1"/>
    <dgm:cxn modelId="{07683B3B-E0D0-5546-A69A-385BE2196B6A}" type="presParOf" srcId="{15F88878-373D-8E4F-B393-E9E725319718}" destId="{42917DBC-D28C-F940-B5B1-31DB6074A0DB}" srcOrd="1" destOrd="0" presId="urn:microsoft.com/office/officeart/2005/8/layout/orgChart1"/>
    <dgm:cxn modelId="{DDA97A48-4CD8-7041-92DB-FF44CCDCF858}" type="presParOf" srcId="{EA3CF457-3C5B-0E44-862C-FF41335EFB80}" destId="{E7E5ED59-63A8-AF48-9AE8-8DC97FB3BCA3}" srcOrd="1" destOrd="0" presId="urn:microsoft.com/office/officeart/2005/8/layout/orgChart1"/>
    <dgm:cxn modelId="{C42FA90E-6F94-9146-BD68-6A1B8170EEE3}" type="presParOf" srcId="{EA3CF457-3C5B-0E44-862C-FF41335EFB80}" destId="{EE411D00-D694-454D-8B68-0F7E0FB3146D}" srcOrd="2" destOrd="0" presId="urn:microsoft.com/office/officeart/2005/8/layout/orgChart1"/>
    <dgm:cxn modelId="{5C72C3CA-F8EE-2E43-900D-C787DA912811}" type="presParOf" srcId="{0C12026D-2782-DF48-9AD1-0C53A853CCCC}" destId="{42593B65-5326-5640-ACC3-6AE33BA6743D}" srcOrd="2" destOrd="0" presId="urn:microsoft.com/office/officeart/2005/8/layout/orgChart1"/>
    <dgm:cxn modelId="{8EF88DF4-C408-2E4E-9602-3E859C35DD3D}" type="presParOf" srcId="{22FAAA36-BB90-534F-A65D-AFEE83725246}" destId="{FE09ABD4-D8B2-E64C-90B3-03C432F7A2B7}" srcOrd="2" destOrd="0" presId="urn:microsoft.com/office/officeart/2005/8/layout/orgChart1"/>
    <dgm:cxn modelId="{315BF811-5C09-7A4E-A9D1-04308F4C3AA6}" type="presParOf" srcId="{22FAAA36-BB90-534F-A65D-AFEE83725246}" destId="{90F6BB1E-BC97-1542-B1CA-A59038392F5C}" srcOrd="3" destOrd="0" presId="urn:microsoft.com/office/officeart/2005/8/layout/orgChart1"/>
    <dgm:cxn modelId="{62E59B16-1FFD-3C44-BB90-3D9F83876D54}" type="presParOf" srcId="{90F6BB1E-BC97-1542-B1CA-A59038392F5C}" destId="{6A38EA52-D938-5A4D-BE5E-393F93A6D4C7}" srcOrd="0" destOrd="0" presId="urn:microsoft.com/office/officeart/2005/8/layout/orgChart1"/>
    <dgm:cxn modelId="{260736C7-CFC9-114E-8E59-49C9DC7B3BC0}" type="presParOf" srcId="{6A38EA52-D938-5A4D-BE5E-393F93A6D4C7}" destId="{47BBD5C3-7C13-9E42-A3D0-DFB09FEB2588}" srcOrd="0" destOrd="0" presId="urn:microsoft.com/office/officeart/2005/8/layout/orgChart1"/>
    <dgm:cxn modelId="{A1FBBFDA-A6D8-FA47-9B58-9FEA1FB64F33}" type="presParOf" srcId="{6A38EA52-D938-5A4D-BE5E-393F93A6D4C7}" destId="{CAD4486E-5CA3-7B4F-B302-B57ED530DFC9}" srcOrd="1" destOrd="0" presId="urn:microsoft.com/office/officeart/2005/8/layout/orgChart1"/>
    <dgm:cxn modelId="{FB00253F-FA48-BC4A-BC7E-C1AB0543BDB1}" type="presParOf" srcId="{90F6BB1E-BC97-1542-B1CA-A59038392F5C}" destId="{2EB9E09E-8C60-C449-A229-E8FB5ABD9C4A}" srcOrd="1" destOrd="0" presId="urn:microsoft.com/office/officeart/2005/8/layout/orgChart1"/>
    <dgm:cxn modelId="{A1F7D0C2-DB90-B74C-B6F3-5610D2C6A3A4}" type="presParOf" srcId="{90F6BB1E-BC97-1542-B1CA-A59038392F5C}" destId="{EA1A0A16-F07C-124B-A276-032A9C504F01}" srcOrd="2" destOrd="0" presId="urn:microsoft.com/office/officeart/2005/8/layout/orgChart1"/>
    <dgm:cxn modelId="{791497CD-C7F4-2547-842F-CA12724D873E}" type="presParOf" srcId="{22FAAA36-BB90-534F-A65D-AFEE83725246}" destId="{1DD580C3-81A3-BA44-95D8-1CD5496D3814}" srcOrd="4" destOrd="0" presId="urn:microsoft.com/office/officeart/2005/8/layout/orgChart1"/>
    <dgm:cxn modelId="{84513177-6B39-D846-B68E-6BB1ACCED886}" type="presParOf" srcId="{22FAAA36-BB90-534F-A65D-AFEE83725246}" destId="{F5B990B2-BBE1-BF4F-9B67-B5D6AF0958A5}" srcOrd="5" destOrd="0" presId="urn:microsoft.com/office/officeart/2005/8/layout/orgChart1"/>
    <dgm:cxn modelId="{423D1478-27B1-1242-9CFD-FAC3B3D6028F}" type="presParOf" srcId="{F5B990B2-BBE1-BF4F-9B67-B5D6AF0958A5}" destId="{D695F69A-502D-A242-B03F-D185F9C4E9FC}" srcOrd="0" destOrd="0" presId="urn:microsoft.com/office/officeart/2005/8/layout/orgChart1"/>
    <dgm:cxn modelId="{D5EFF795-171E-7040-8D9F-12BA2DBA67C5}" type="presParOf" srcId="{D695F69A-502D-A242-B03F-D185F9C4E9FC}" destId="{E331DDF1-1F07-4B42-AF0A-660A3413AE12}" srcOrd="0" destOrd="0" presId="urn:microsoft.com/office/officeart/2005/8/layout/orgChart1"/>
    <dgm:cxn modelId="{A233CF15-54EA-1B4D-BE91-2189D54BE463}" type="presParOf" srcId="{D695F69A-502D-A242-B03F-D185F9C4E9FC}" destId="{970AB1D6-A517-0A42-9C9F-DE2B77401C42}" srcOrd="1" destOrd="0" presId="urn:microsoft.com/office/officeart/2005/8/layout/orgChart1"/>
    <dgm:cxn modelId="{46D1FABD-8FFE-4547-9A55-9B653B743334}" type="presParOf" srcId="{F5B990B2-BBE1-BF4F-9B67-B5D6AF0958A5}" destId="{96EA2039-4367-DA4C-8A7B-A5490D4DE0E2}" srcOrd="1" destOrd="0" presId="urn:microsoft.com/office/officeart/2005/8/layout/orgChart1"/>
    <dgm:cxn modelId="{E9314799-7031-0942-BDE4-E013AC752358}" type="presParOf" srcId="{F5B990B2-BBE1-BF4F-9B67-B5D6AF0958A5}" destId="{2965B7C7-D5D8-804A-870C-127B51A96BAB}" srcOrd="2" destOrd="0" presId="urn:microsoft.com/office/officeart/2005/8/layout/orgChart1"/>
    <dgm:cxn modelId="{30F09128-2B7C-B94C-8ADF-7298AEFC134D}" type="presParOf" srcId="{22FAAA36-BB90-534F-A65D-AFEE83725246}" destId="{A8FB685B-E67F-F748-8231-C497FAA159A8}" srcOrd="6" destOrd="0" presId="urn:microsoft.com/office/officeart/2005/8/layout/orgChart1"/>
    <dgm:cxn modelId="{7E773CD7-B48B-2A47-8837-22CC2B44FD8C}" type="presParOf" srcId="{22FAAA36-BB90-534F-A65D-AFEE83725246}" destId="{BD86DDBF-8BD1-7F48-9DA4-BC121278ECDF}" srcOrd="7" destOrd="0" presId="urn:microsoft.com/office/officeart/2005/8/layout/orgChart1"/>
    <dgm:cxn modelId="{D77C9440-C646-4744-8275-4717AE91300A}" type="presParOf" srcId="{BD86DDBF-8BD1-7F48-9DA4-BC121278ECDF}" destId="{440B0B1B-D24F-D14A-893E-00D4B27917BB}" srcOrd="0" destOrd="0" presId="urn:microsoft.com/office/officeart/2005/8/layout/orgChart1"/>
    <dgm:cxn modelId="{019FBA78-C9D7-404B-A384-4E65C4C8E0F4}" type="presParOf" srcId="{440B0B1B-D24F-D14A-893E-00D4B27917BB}" destId="{E4C1E94F-5242-2944-8BAA-61B0B1A730C6}" srcOrd="0" destOrd="0" presId="urn:microsoft.com/office/officeart/2005/8/layout/orgChart1"/>
    <dgm:cxn modelId="{2190CC5A-E1ED-1D44-8486-10E5D8E8784F}" type="presParOf" srcId="{440B0B1B-D24F-D14A-893E-00D4B27917BB}" destId="{36994465-B008-A540-8334-FFE8B38CC3EC}" srcOrd="1" destOrd="0" presId="urn:microsoft.com/office/officeart/2005/8/layout/orgChart1"/>
    <dgm:cxn modelId="{9E416886-BF75-B044-B27F-87BEF67D524A}" type="presParOf" srcId="{BD86DDBF-8BD1-7F48-9DA4-BC121278ECDF}" destId="{60488EE6-AAB5-6249-B4A6-87392BECB64B}" srcOrd="1" destOrd="0" presId="urn:microsoft.com/office/officeart/2005/8/layout/orgChart1"/>
    <dgm:cxn modelId="{A18DE743-A621-8640-A4DF-5A402B1B9C34}" type="presParOf" srcId="{BD86DDBF-8BD1-7F48-9DA4-BC121278ECDF}" destId="{5E7108B2-2098-3E48-B8B5-598EDAADB469}" srcOrd="2" destOrd="0" presId="urn:microsoft.com/office/officeart/2005/8/layout/orgChart1"/>
    <dgm:cxn modelId="{10DED2EB-94F3-4C4D-BE35-3A8978D5E33A}" type="presParOf" srcId="{22FAAA36-BB90-534F-A65D-AFEE83725246}" destId="{259B404A-663F-FD4F-BD22-4773ED80C82A}" srcOrd="8" destOrd="0" presId="urn:microsoft.com/office/officeart/2005/8/layout/orgChart1"/>
    <dgm:cxn modelId="{5A366920-479B-294B-AE11-3C07FAB2BD39}" type="presParOf" srcId="{22FAAA36-BB90-534F-A65D-AFEE83725246}" destId="{2F01723A-A326-A844-B64F-E9F08B9A444F}" srcOrd="9" destOrd="0" presId="urn:microsoft.com/office/officeart/2005/8/layout/orgChart1"/>
    <dgm:cxn modelId="{A2FCFCE4-6BCE-A341-A774-C2121F1E509C}" type="presParOf" srcId="{2F01723A-A326-A844-B64F-E9F08B9A444F}" destId="{6754B234-AE26-BE48-8F68-EBD7BFD2BEAF}" srcOrd="0" destOrd="0" presId="urn:microsoft.com/office/officeart/2005/8/layout/orgChart1"/>
    <dgm:cxn modelId="{4BAB3234-FCF0-9945-BE23-958B07580541}" type="presParOf" srcId="{6754B234-AE26-BE48-8F68-EBD7BFD2BEAF}" destId="{045468BF-C3E0-BB4D-8FE5-ED3C546F3D00}" srcOrd="0" destOrd="0" presId="urn:microsoft.com/office/officeart/2005/8/layout/orgChart1"/>
    <dgm:cxn modelId="{81FAFCF2-4A8E-324B-8675-3913A758DE52}" type="presParOf" srcId="{6754B234-AE26-BE48-8F68-EBD7BFD2BEAF}" destId="{B1C81995-36D0-5244-897D-A51DFC987568}" srcOrd="1" destOrd="0" presId="urn:microsoft.com/office/officeart/2005/8/layout/orgChart1"/>
    <dgm:cxn modelId="{DCD97C09-24BD-0445-A27E-A775CD9CACEB}" type="presParOf" srcId="{2F01723A-A326-A844-B64F-E9F08B9A444F}" destId="{D8979739-0622-6845-8C64-D3DBBB92F809}" srcOrd="1" destOrd="0" presId="urn:microsoft.com/office/officeart/2005/8/layout/orgChart1"/>
    <dgm:cxn modelId="{57175719-26BF-744B-B407-149DE6389AAB}" type="presParOf" srcId="{D8979739-0622-6845-8C64-D3DBBB92F809}" destId="{24A8BD7B-FE4B-304B-8F3B-7E73379F0FD6}" srcOrd="0" destOrd="0" presId="urn:microsoft.com/office/officeart/2005/8/layout/orgChart1"/>
    <dgm:cxn modelId="{4F57E9C2-F486-7543-9481-5E8E4A883C3E}" type="presParOf" srcId="{D8979739-0622-6845-8C64-D3DBBB92F809}" destId="{3B19F8ED-6329-CB4B-BA99-BFFF5259A1C8}" srcOrd="1" destOrd="0" presId="urn:microsoft.com/office/officeart/2005/8/layout/orgChart1"/>
    <dgm:cxn modelId="{EB649CF8-ED01-C541-B326-255A8297A0E6}" type="presParOf" srcId="{3B19F8ED-6329-CB4B-BA99-BFFF5259A1C8}" destId="{E2D127BE-E1C0-534C-8CA4-06D406598EB2}" srcOrd="0" destOrd="0" presId="urn:microsoft.com/office/officeart/2005/8/layout/orgChart1"/>
    <dgm:cxn modelId="{3D3A8171-0E7A-6B41-8BC5-232B02ACE293}" type="presParOf" srcId="{E2D127BE-E1C0-534C-8CA4-06D406598EB2}" destId="{C074ACE0-C51D-1044-A733-89836B0229FF}" srcOrd="0" destOrd="0" presId="urn:microsoft.com/office/officeart/2005/8/layout/orgChart1"/>
    <dgm:cxn modelId="{44FEBE17-30D3-7F49-8F97-2E6C8C472BC0}" type="presParOf" srcId="{E2D127BE-E1C0-534C-8CA4-06D406598EB2}" destId="{1E912718-8262-5243-A76E-B69812E91656}" srcOrd="1" destOrd="0" presId="urn:microsoft.com/office/officeart/2005/8/layout/orgChart1"/>
    <dgm:cxn modelId="{206A6EC1-382F-C44E-B61B-FA924AA26B2E}" type="presParOf" srcId="{3B19F8ED-6329-CB4B-BA99-BFFF5259A1C8}" destId="{A45AA8D2-F12B-8240-BAAA-262546519FD3}" srcOrd="1" destOrd="0" presId="urn:microsoft.com/office/officeart/2005/8/layout/orgChart1"/>
    <dgm:cxn modelId="{91FEA94A-B5DF-C147-A580-0D52551979C4}" type="presParOf" srcId="{3B19F8ED-6329-CB4B-BA99-BFFF5259A1C8}" destId="{86C7E428-4600-D047-B33B-680EE9E4F40F}" srcOrd="2" destOrd="0" presId="urn:microsoft.com/office/officeart/2005/8/layout/orgChart1"/>
    <dgm:cxn modelId="{20743BF3-5D91-EC49-954D-99864E1670D0}" type="presParOf" srcId="{D8979739-0622-6845-8C64-D3DBBB92F809}" destId="{7AEEC59F-69CF-DC48-B836-8BDAE1601699}" srcOrd="2" destOrd="0" presId="urn:microsoft.com/office/officeart/2005/8/layout/orgChart1"/>
    <dgm:cxn modelId="{2A39408F-8CC2-284D-96F9-57E7B1267084}" type="presParOf" srcId="{D8979739-0622-6845-8C64-D3DBBB92F809}" destId="{3D14778D-B9F2-584F-A0FB-0405AFFB4FFF}" srcOrd="3" destOrd="0" presId="urn:microsoft.com/office/officeart/2005/8/layout/orgChart1"/>
    <dgm:cxn modelId="{31185B96-94C3-264F-A39C-E595C1438682}" type="presParOf" srcId="{3D14778D-B9F2-584F-A0FB-0405AFFB4FFF}" destId="{D73A54F2-386E-9744-A980-76D1FA4C94DF}" srcOrd="0" destOrd="0" presId="urn:microsoft.com/office/officeart/2005/8/layout/orgChart1"/>
    <dgm:cxn modelId="{118513F4-3CAB-D142-B6F5-88EF3C0B5A8B}" type="presParOf" srcId="{D73A54F2-386E-9744-A980-76D1FA4C94DF}" destId="{B1A1F6E9-A166-8444-BC1C-94D20D763E80}" srcOrd="0" destOrd="0" presId="urn:microsoft.com/office/officeart/2005/8/layout/orgChart1"/>
    <dgm:cxn modelId="{EB9EAC31-7868-B84D-B08B-2347DAEFEFDB}" type="presParOf" srcId="{D73A54F2-386E-9744-A980-76D1FA4C94DF}" destId="{B909ECFA-B93F-3149-B0EB-F473651C9A96}" srcOrd="1" destOrd="0" presId="urn:microsoft.com/office/officeart/2005/8/layout/orgChart1"/>
    <dgm:cxn modelId="{ED3DBD2A-0408-1E4F-9449-8C0ABCE236EB}" type="presParOf" srcId="{3D14778D-B9F2-584F-A0FB-0405AFFB4FFF}" destId="{7723901E-D907-0E46-92A0-4890FCE69BA7}" srcOrd="1" destOrd="0" presId="urn:microsoft.com/office/officeart/2005/8/layout/orgChart1"/>
    <dgm:cxn modelId="{23FE7BC7-4F78-4C4F-AEA8-853FAB58724A}" type="presParOf" srcId="{7723901E-D907-0E46-92A0-4890FCE69BA7}" destId="{D7E2F5DC-E1F7-E54D-8247-C45E36B61F8A}" srcOrd="0" destOrd="0" presId="urn:microsoft.com/office/officeart/2005/8/layout/orgChart1"/>
    <dgm:cxn modelId="{987B3D77-D58D-9243-BB7A-27B5CE4E3E96}" type="presParOf" srcId="{7723901E-D907-0E46-92A0-4890FCE69BA7}" destId="{E839B01C-7BA3-3B4B-BEC2-9DB041EBD126}" srcOrd="1" destOrd="0" presId="urn:microsoft.com/office/officeart/2005/8/layout/orgChart1"/>
    <dgm:cxn modelId="{92518E00-BED9-754D-865A-323F961A0190}" type="presParOf" srcId="{E839B01C-7BA3-3B4B-BEC2-9DB041EBD126}" destId="{1F52D26D-8673-1643-BEBA-4CF6B154C81E}" srcOrd="0" destOrd="0" presId="urn:microsoft.com/office/officeart/2005/8/layout/orgChart1"/>
    <dgm:cxn modelId="{919E5687-35B2-2C40-928B-B6EC720A318E}" type="presParOf" srcId="{1F52D26D-8673-1643-BEBA-4CF6B154C81E}" destId="{38C7BE3B-F39E-8D40-8DCC-99C7EAFEF3CB}" srcOrd="0" destOrd="0" presId="urn:microsoft.com/office/officeart/2005/8/layout/orgChart1"/>
    <dgm:cxn modelId="{A899B176-0556-6047-BB0A-DFE43DE5AC80}" type="presParOf" srcId="{1F52D26D-8673-1643-BEBA-4CF6B154C81E}" destId="{9C33324D-DCE7-0748-879C-7DA58294D7FC}" srcOrd="1" destOrd="0" presId="urn:microsoft.com/office/officeart/2005/8/layout/orgChart1"/>
    <dgm:cxn modelId="{D1C9FD58-43E1-004F-9080-3DF68879F3B8}" type="presParOf" srcId="{E839B01C-7BA3-3B4B-BEC2-9DB041EBD126}" destId="{921E2C0D-9DC6-5E4F-83D0-B57E47082BCD}" srcOrd="1" destOrd="0" presId="urn:microsoft.com/office/officeart/2005/8/layout/orgChart1"/>
    <dgm:cxn modelId="{48CE8BB3-6D0A-BE4D-AB0B-C5D604FFE1ED}" type="presParOf" srcId="{E839B01C-7BA3-3B4B-BEC2-9DB041EBD126}" destId="{877278E2-5728-9446-B327-F829510C71D9}" srcOrd="2" destOrd="0" presId="urn:microsoft.com/office/officeart/2005/8/layout/orgChart1"/>
    <dgm:cxn modelId="{77570F37-985F-834B-8F3B-8BC7687C4B66}" type="presParOf" srcId="{7723901E-D907-0E46-92A0-4890FCE69BA7}" destId="{01F9FE82-0D4C-7447-806E-D901E84E0781}" srcOrd="2" destOrd="0" presId="urn:microsoft.com/office/officeart/2005/8/layout/orgChart1"/>
    <dgm:cxn modelId="{02AA1EFE-488A-944E-A064-5B0E5D054FF3}" type="presParOf" srcId="{7723901E-D907-0E46-92A0-4890FCE69BA7}" destId="{BCD34FED-825F-494F-971D-2FB4313D150C}" srcOrd="3" destOrd="0" presId="urn:microsoft.com/office/officeart/2005/8/layout/orgChart1"/>
    <dgm:cxn modelId="{CE963E2F-1FAA-AF43-9D7E-C0D291F14941}" type="presParOf" srcId="{BCD34FED-825F-494F-971D-2FB4313D150C}" destId="{3B0370D7-B6FC-904B-8934-63D2A7D891B8}" srcOrd="0" destOrd="0" presId="urn:microsoft.com/office/officeart/2005/8/layout/orgChart1"/>
    <dgm:cxn modelId="{DAC30A8F-7FDC-9544-A06A-93B99AE2AF9E}" type="presParOf" srcId="{3B0370D7-B6FC-904B-8934-63D2A7D891B8}" destId="{C76360CC-9914-9849-9694-7BC26BAA7A0A}" srcOrd="0" destOrd="0" presId="urn:microsoft.com/office/officeart/2005/8/layout/orgChart1"/>
    <dgm:cxn modelId="{6D429C55-4F04-384B-8356-442BA41F0AFE}" type="presParOf" srcId="{3B0370D7-B6FC-904B-8934-63D2A7D891B8}" destId="{7F8E0846-1368-674B-9A60-4C4B9FCFBB8C}" srcOrd="1" destOrd="0" presId="urn:microsoft.com/office/officeart/2005/8/layout/orgChart1"/>
    <dgm:cxn modelId="{C505BE8D-981A-7C45-9253-29EDE28A06BA}" type="presParOf" srcId="{BCD34FED-825F-494F-971D-2FB4313D150C}" destId="{B141D57E-414D-8E40-B7DF-1988EA95E7E5}" srcOrd="1" destOrd="0" presId="urn:microsoft.com/office/officeart/2005/8/layout/orgChart1"/>
    <dgm:cxn modelId="{4C61C121-C19C-A143-9E0D-4CE569C93CAA}" type="presParOf" srcId="{BCD34FED-825F-494F-971D-2FB4313D150C}" destId="{9D3102E4-298B-A346-A506-BF072E9467A0}" srcOrd="2" destOrd="0" presId="urn:microsoft.com/office/officeart/2005/8/layout/orgChart1"/>
    <dgm:cxn modelId="{84C35E0B-EA57-774E-A956-CC0AEAE13F53}" type="presParOf" srcId="{3D14778D-B9F2-584F-A0FB-0405AFFB4FFF}" destId="{9404254E-5F59-634C-A1EF-7C70243D3D05}" srcOrd="2" destOrd="0" presId="urn:microsoft.com/office/officeart/2005/8/layout/orgChart1"/>
    <dgm:cxn modelId="{68B1E020-6185-7341-86BC-94767C9F6724}" type="presParOf" srcId="{2F01723A-A326-A844-B64F-E9F08B9A444F}" destId="{7BB1530F-152B-9C46-A1CA-A032C7177FF6}" srcOrd="2" destOrd="0" presId="urn:microsoft.com/office/officeart/2005/8/layout/orgChart1"/>
    <dgm:cxn modelId="{D01783C5-DD6F-D448-A6FB-0473100EACC5}" type="presParOf" srcId="{22FAAA36-BB90-534F-A65D-AFEE83725246}" destId="{4DD2BA99-7057-C045-9CCD-0455B9ECA9F7}" srcOrd="10" destOrd="0" presId="urn:microsoft.com/office/officeart/2005/8/layout/orgChart1"/>
    <dgm:cxn modelId="{61DD513C-1289-2D41-ACE0-ED1E868C16CF}" type="presParOf" srcId="{22FAAA36-BB90-534F-A65D-AFEE83725246}" destId="{54A2DBCD-F2E5-AA46-A7CC-A19162074EEF}" srcOrd="11" destOrd="0" presId="urn:microsoft.com/office/officeart/2005/8/layout/orgChart1"/>
    <dgm:cxn modelId="{64193049-5D32-274F-A8F3-76CBD5CF6936}" type="presParOf" srcId="{54A2DBCD-F2E5-AA46-A7CC-A19162074EEF}" destId="{374168FC-2B14-B247-964D-E2AAEDF77E64}" srcOrd="0" destOrd="0" presId="urn:microsoft.com/office/officeart/2005/8/layout/orgChart1"/>
    <dgm:cxn modelId="{648302CE-D492-5940-95AC-A0EEBD86612E}" type="presParOf" srcId="{374168FC-2B14-B247-964D-E2AAEDF77E64}" destId="{E61936B5-F7EB-AE48-AFA8-02A09DE25742}" srcOrd="0" destOrd="0" presId="urn:microsoft.com/office/officeart/2005/8/layout/orgChart1"/>
    <dgm:cxn modelId="{4909685D-D2E1-2F45-A342-B297B298B4C6}" type="presParOf" srcId="{374168FC-2B14-B247-964D-E2AAEDF77E64}" destId="{5AD245B0-CD8D-6B44-9D5E-C0EDEE4226E0}" srcOrd="1" destOrd="0" presId="urn:microsoft.com/office/officeart/2005/8/layout/orgChart1"/>
    <dgm:cxn modelId="{CB98E20D-76FC-4C4A-9393-81664EF83636}" type="presParOf" srcId="{54A2DBCD-F2E5-AA46-A7CC-A19162074EEF}" destId="{18F51571-9F13-0840-A4DF-C5F51DAAA9E0}" srcOrd="1" destOrd="0" presId="urn:microsoft.com/office/officeart/2005/8/layout/orgChart1"/>
    <dgm:cxn modelId="{624B5CFE-3D77-8D44-A6C9-4ECAD40C20BE}" type="presParOf" srcId="{54A2DBCD-F2E5-AA46-A7CC-A19162074EEF}" destId="{3096C7CC-4371-BC48-A9B4-C3275B2A67A3}" srcOrd="2" destOrd="0" presId="urn:microsoft.com/office/officeart/2005/8/layout/orgChart1"/>
    <dgm:cxn modelId="{30E7FE82-DE01-6A44-9D77-704E6E49FD38}" type="presParOf" srcId="{22FAAA36-BB90-534F-A65D-AFEE83725246}" destId="{601942B5-3759-3C4E-BEC6-EA531C8968FA}" srcOrd="12" destOrd="0" presId="urn:microsoft.com/office/officeart/2005/8/layout/orgChart1"/>
    <dgm:cxn modelId="{C8BB3100-43A3-CF47-AF35-4C75CBEEDF18}" type="presParOf" srcId="{22FAAA36-BB90-534F-A65D-AFEE83725246}" destId="{13B0F00E-BA44-394D-BD69-F8E92421F1F4}" srcOrd="13" destOrd="0" presId="urn:microsoft.com/office/officeart/2005/8/layout/orgChart1"/>
    <dgm:cxn modelId="{4BBB1DE2-A8AB-004B-BF99-C6B9CE83569B}" type="presParOf" srcId="{13B0F00E-BA44-394D-BD69-F8E92421F1F4}" destId="{664C635F-EA52-D04B-8AB6-9736A015D7FC}" srcOrd="0" destOrd="0" presId="urn:microsoft.com/office/officeart/2005/8/layout/orgChart1"/>
    <dgm:cxn modelId="{2C91695F-4CD4-6B47-836E-65FA3F34C1ED}" type="presParOf" srcId="{664C635F-EA52-D04B-8AB6-9736A015D7FC}" destId="{A4B946B5-083D-BD4A-8D91-0B8C0C504F3A}" srcOrd="0" destOrd="0" presId="urn:microsoft.com/office/officeart/2005/8/layout/orgChart1"/>
    <dgm:cxn modelId="{D2E1D7FC-E052-B942-9C04-5FD82D19706C}" type="presParOf" srcId="{664C635F-EA52-D04B-8AB6-9736A015D7FC}" destId="{92B1E136-B182-4D42-B03F-BFE94BF994D9}" srcOrd="1" destOrd="0" presId="urn:microsoft.com/office/officeart/2005/8/layout/orgChart1"/>
    <dgm:cxn modelId="{DF7F19DC-1CEF-C348-9E39-1C4D78462ACB}" type="presParOf" srcId="{13B0F00E-BA44-394D-BD69-F8E92421F1F4}" destId="{7BF7EE3E-736D-A548-9590-996D3D9ABA2C}" srcOrd="1" destOrd="0" presId="urn:microsoft.com/office/officeart/2005/8/layout/orgChart1"/>
    <dgm:cxn modelId="{9EEAF2FD-D8BF-F341-B224-824E5057800F}" type="presParOf" srcId="{13B0F00E-BA44-394D-BD69-F8E92421F1F4}" destId="{F659EA3F-328A-4843-B154-2DC49FA99ADB}" srcOrd="2" destOrd="0" presId="urn:microsoft.com/office/officeart/2005/8/layout/orgChart1"/>
    <dgm:cxn modelId="{CB70521A-0E39-1540-8CA7-DFDF56BF05D0}" type="presParOf" srcId="{22FAAA36-BB90-534F-A65D-AFEE83725246}" destId="{EAAED735-3D48-6149-93B9-89981CE3711D}" srcOrd="14" destOrd="0" presId="urn:microsoft.com/office/officeart/2005/8/layout/orgChart1"/>
    <dgm:cxn modelId="{3D93C1A8-D417-FB41-A235-D2F24125AF5E}" type="presParOf" srcId="{22FAAA36-BB90-534F-A65D-AFEE83725246}" destId="{76E849E0-D222-7249-BED9-DB56978E62F0}" srcOrd="15" destOrd="0" presId="urn:microsoft.com/office/officeart/2005/8/layout/orgChart1"/>
    <dgm:cxn modelId="{AE89A05E-ED94-3C48-BDD5-622DA5DFD78C}" type="presParOf" srcId="{76E849E0-D222-7249-BED9-DB56978E62F0}" destId="{45EFCC9C-F01C-314B-8BCB-922CC09F71C4}" srcOrd="0" destOrd="0" presId="urn:microsoft.com/office/officeart/2005/8/layout/orgChart1"/>
    <dgm:cxn modelId="{B38EED7F-C1F8-CC42-B03A-F8CD169478B9}" type="presParOf" srcId="{45EFCC9C-F01C-314B-8BCB-922CC09F71C4}" destId="{2D386BC3-F023-2E49-9237-BE64935FADB5}" srcOrd="0" destOrd="0" presId="urn:microsoft.com/office/officeart/2005/8/layout/orgChart1"/>
    <dgm:cxn modelId="{524622DA-99EC-0942-958D-FD7891EB102A}" type="presParOf" srcId="{45EFCC9C-F01C-314B-8BCB-922CC09F71C4}" destId="{4F2C2AB0-3B7F-1B4F-AE00-EDB59F8F3015}" srcOrd="1" destOrd="0" presId="urn:microsoft.com/office/officeart/2005/8/layout/orgChart1"/>
    <dgm:cxn modelId="{2907EF84-67FB-654A-B965-546AF560502A}" type="presParOf" srcId="{76E849E0-D222-7249-BED9-DB56978E62F0}" destId="{C2EC4A1A-C3A1-FB49-9AE1-4C59112313B2}" srcOrd="1" destOrd="0" presId="urn:microsoft.com/office/officeart/2005/8/layout/orgChart1"/>
    <dgm:cxn modelId="{DA3292CF-35FF-D742-B28A-DE81885D0009}" type="presParOf" srcId="{76E849E0-D222-7249-BED9-DB56978E62F0}" destId="{991AA280-CD78-B743-BB55-9FF101EDC601}" srcOrd="2" destOrd="0" presId="urn:microsoft.com/office/officeart/2005/8/layout/orgChart1"/>
    <dgm:cxn modelId="{2385807E-BA1A-8F4E-8B3E-90DEDB733CC3}" type="presParOf" srcId="{22FAAA36-BB90-534F-A65D-AFEE83725246}" destId="{43722B20-2A72-1649-A93C-B3C24E20EC3D}" srcOrd="16" destOrd="0" presId="urn:microsoft.com/office/officeart/2005/8/layout/orgChart1"/>
    <dgm:cxn modelId="{709ED58F-1E2B-AE4F-A0D7-F4A8D2961BA9}" type="presParOf" srcId="{22FAAA36-BB90-534F-A65D-AFEE83725246}" destId="{7660983D-A640-5F4F-A4B8-36D3A0A83CB2}" srcOrd="17" destOrd="0" presId="urn:microsoft.com/office/officeart/2005/8/layout/orgChart1"/>
    <dgm:cxn modelId="{79BBB201-A3F0-964C-95A5-378E31EF6D35}" type="presParOf" srcId="{7660983D-A640-5F4F-A4B8-36D3A0A83CB2}" destId="{FE7AAF7C-AA8C-F844-96C8-45EF38BF60E8}" srcOrd="0" destOrd="0" presId="urn:microsoft.com/office/officeart/2005/8/layout/orgChart1"/>
    <dgm:cxn modelId="{8971ECE0-4E8E-8149-85BD-2541E1763D58}" type="presParOf" srcId="{FE7AAF7C-AA8C-F844-96C8-45EF38BF60E8}" destId="{662398F2-40A8-C14E-8512-0485EC48B332}" srcOrd="0" destOrd="0" presId="urn:microsoft.com/office/officeart/2005/8/layout/orgChart1"/>
    <dgm:cxn modelId="{6159ED4F-6F7D-1246-B7F7-1DE620A3E201}" type="presParOf" srcId="{FE7AAF7C-AA8C-F844-96C8-45EF38BF60E8}" destId="{3ACBFF05-E3C9-F34C-A344-75460152D61A}" srcOrd="1" destOrd="0" presId="urn:microsoft.com/office/officeart/2005/8/layout/orgChart1"/>
    <dgm:cxn modelId="{2A6643E7-8B90-4A4D-A86A-39BBF8DAA036}" type="presParOf" srcId="{7660983D-A640-5F4F-A4B8-36D3A0A83CB2}" destId="{0FD9ECCB-89F1-3D4F-9937-6C48E7F3C68D}" srcOrd="1" destOrd="0" presId="urn:microsoft.com/office/officeart/2005/8/layout/orgChart1"/>
    <dgm:cxn modelId="{883048CD-628B-214A-8399-0F55D058103A}" type="presParOf" srcId="{7660983D-A640-5F4F-A4B8-36D3A0A83CB2}" destId="{AF1E627D-5B04-2248-B6C6-72632A22405F}" srcOrd="2" destOrd="0" presId="urn:microsoft.com/office/officeart/2005/8/layout/orgChart1"/>
    <dgm:cxn modelId="{849EF5D6-12F7-0F43-84F7-5CB7B892E633}" type="presParOf" srcId="{757B5E46-A836-5F4D-ACE1-C8140895E3E4}" destId="{6C249DBC-95BB-C547-8420-B28E4F61D134}" srcOrd="2" destOrd="0" presId="urn:microsoft.com/office/officeart/2005/8/layout/orgChart1"/>
  </dgm:cxnLst>
  <dgm:bg>
    <a:solidFill>
      <a:schemeClr val="bg1"/>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22B20-2A72-1649-A93C-B3C24E20EC3D}">
      <dsp:nvSpPr>
        <dsp:cNvPr id="0" name=""/>
        <dsp:cNvSpPr/>
      </dsp:nvSpPr>
      <dsp:spPr>
        <a:xfrm>
          <a:off x="5327904" y="833079"/>
          <a:ext cx="4824055" cy="209308"/>
        </a:xfrm>
        <a:custGeom>
          <a:avLst/>
          <a:gdLst/>
          <a:ahLst/>
          <a:cxnLst/>
          <a:rect l="0" t="0" r="0" b="0"/>
          <a:pathLst>
            <a:path>
              <a:moveTo>
                <a:pt x="0" y="0"/>
              </a:moveTo>
              <a:lnTo>
                <a:pt x="0" y="104654"/>
              </a:lnTo>
              <a:lnTo>
                <a:pt x="4824055" y="104654"/>
              </a:lnTo>
              <a:lnTo>
                <a:pt x="4824055"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AED735-3D48-6149-93B9-89981CE3711D}">
      <dsp:nvSpPr>
        <dsp:cNvPr id="0" name=""/>
        <dsp:cNvSpPr/>
      </dsp:nvSpPr>
      <dsp:spPr>
        <a:xfrm>
          <a:off x="5327904" y="833079"/>
          <a:ext cx="3618041" cy="209308"/>
        </a:xfrm>
        <a:custGeom>
          <a:avLst/>
          <a:gdLst/>
          <a:ahLst/>
          <a:cxnLst/>
          <a:rect l="0" t="0" r="0" b="0"/>
          <a:pathLst>
            <a:path>
              <a:moveTo>
                <a:pt x="0" y="0"/>
              </a:moveTo>
              <a:lnTo>
                <a:pt x="0" y="104654"/>
              </a:lnTo>
              <a:lnTo>
                <a:pt x="3618041" y="104654"/>
              </a:lnTo>
              <a:lnTo>
                <a:pt x="3618041"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1942B5-3759-3C4E-BEC6-EA531C8968FA}">
      <dsp:nvSpPr>
        <dsp:cNvPr id="0" name=""/>
        <dsp:cNvSpPr/>
      </dsp:nvSpPr>
      <dsp:spPr>
        <a:xfrm>
          <a:off x="5327904" y="833079"/>
          <a:ext cx="2412027" cy="209308"/>
        </a:xfrm>
        <a:custGeom>
          <a:avLst/>
          <a:gdLst/>
          <a:ahLst/>
          <a:cxnLst/>
          <a:rect l="0" t="0" r="0" b="0"/>
          <a:pathLst>
            <a:path>
              <a:moveTo>
                <a:pt x="0" y="0"/>
              </a:moveTo>
              <a:lnTo>
                <a:pt x="0" y="104654"/>
              </a:lnTo>
              <a:lnTo>
                <a:pt x="2412027" y="104654"/>
              </a:lnTo>
              <a:lnTo>
                <a:pt x="2412027"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DD2BA99-7057-C045-9CCD-0455B9ECA9F7}">
      <dsp:nvSpPr>
        <dsp:cNvPr id="0" name=""/>
        <dsp:cNvSpPr/>
      </dsp:nvSpPr>
      <dsp:spPr>
        <a:xfrm>
          <a:off x="5327904" y="833079"/>
          <a:ext cx="1206013" cy="209308"/>
        </a:xfrm>
        <a:custGeom>
          <a:avLst/>
          <a:gdLst/>
          <a:ahLst/>
          <a:cxnLst/>
          <a:rect l="0" t="0" r="0" b="0"/>
          <a:pathLst>
            <a:path>
              <a:moveTo>
                <a:pt x="0" y="0"/>
              </a:moveTo>
              <a:lnTo>
                <a:pt x="0" y="104654"/>
              </a:lnTo>
              <a:lnTo>
                <a:pt x="1206013" y="104654"/>
              </a:lnTo>
              <a:lnTo>
                <a:pt x="1206013"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F9FE82-0D4C-7447-806E-D901E84E0781}">
      <dsp:nvSpPr>
        <dsp:cNvPr id="0" name=""/>
        <dsp:cNvSpPr/>
      </dsp:nvSpPr>
      <dsp:spPr>
        <a:xfrm>
          <a:off x="5532228" y="2248401"/>
          <a:ext cx="149505" cy="1166145"/>
        </a:xfrm>
        <a:custGeom>
          <a:avLst/>
          <a:gdLst/>
          <a:ahLst/>
          <a:cxnLst/>
          <a:rect l="0" t="0" r="0" b="0"/>
          <a:pathLst>
            <a:path>
              <a:moveTo>
                <a:pt x="0" y="0"/>
              </a:moveTo>
              <a:lnTo>
                <a:pt x="0" y="1166145"/>
              </a:lnTo>
              <a:lnTo>
                <a:pt x="149505" y="116614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E2F5DC-E1F7-E54D-8247-C45E36B61F8A}">
      <dsp:nvSpPr>
        <dsp:cNvPr id="0" name=""/>
        <dsp:cNvSpPr/>
      </dsp:nvSpPr>
      <dsp:spPr>
        <a:xfrm>
          <a:off x="5532228" y="2248401"/>
          <a:ext cx="149505" cy="458484"/>
        </a:xfrm>
        <a:custGeom>
          <a:avLst/>
          <a:gdLst/>
          <a:ahLst/>
          <a:cxnLst/>
          <a:rect l="0" t="0" r="0" b="0"/>
          <a:pathLst>
            <a:path>
              <a:moveTo>
                <a:pt x="0" y="0"/>
              </a:moveTo>
              <a:lnTo>
                <a:pt x="0" y="458484"/>
              </a:lnTo>
              <a:lnTo>
                <a:pt x="149505" y="45848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EEC59F-69CF-DC48-B836-8BDAE1601699}">
      <dsp:nvSpPr>
        <dsp:cNvPr id="0" name=""/>
        <dsp:cNvSpPr/>
      </dsp:nvSpPr>
      <dsp:spPr>
        <a:xfrm>
          <a:off x="5327904" y="1540740"/>
          <a:ext cx="603006" cy="209308"/>
        </a:xfrm>
        <a:custGeom>
          <a:avLst/>
          <a:gdLst/>
          <a:ahLst/>
          <a:cxnLst/>
          <a:rect l="0" t="0" r="0" b="0"/>
          <a:pathLst>
            <a:path>
              <a:moveTo>
                <a:pt x="0" y="0"/>
              </a:moveTo>
              <a:lnTo>
                <a:pt x="0" y="104654"/>
              </a:lnTo>
              <a:lnTo>
                <a:pt x="603006" y="104654"/>
              </a:lnTo>
              <a:lnTo>
                <a:pt x="603006" y="20930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A8BD7B-FE4B-304B-8F3B-7E73379F0FD6}">
      <dsp:nvSpPr>
        <dsp:cNvPr id="0" name=""/>
        <dsp:cNvSpPr/>
      </dsp:nvSpPr>
      <dsp:spPr>
        <a:xfrm>
          <a:off x="4724897" y="1540740"/>
          <a:ext cx="603006" cy="209308"/>
        </a:xfrm>
        <a:custGeom>
          <a:avLst/>
          <a:gdLst/>
          <a:ahLst/>
          <a:cxnLst/>
          <a:rect l="0" t="0" r="0" b="0"/>
          <a:pathLst>
            <a:path>
              <a:moveTo>
                <a:pt x="603006" y="0"/>
              </a:moveTo>
              <a:lnTo>
                <a:pt x="603006" y="104654"/>
              </a:lnTo>
              <a:lnTo>
                <a:pt x="0" y="104654"/>
              </a:lnTo>
              <a:lnTo>
                <a:pt x="0" y="20930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9B404A-663F-FD4F-BD22-4773ED80C82A}">
      <dsp:nvSpPr>
        <dsp:cNvPr id="0" name=""/>
        <dsp:cNvSpPr/>
      </dsp:nvSpPr>
      <dsp:spPr>
        <a:xfrm>
          <a:off x="5282184" y="833079"/>
          <a:ext cx="91440" cy="209308"/>
        </a:xfrm>
        <a:custGeom>
          <a:avLst/>
          <a:gdLst/>
          <a:ahLst/>
          <a:cxnLst/>
          <a:rect l="0" t="0" r="0" b="0"/>
          <a:pathLst>
            <a:path>
              <a:moveTo>
                <a:pt x="45720" y="0"/>
              </a:moveTo>
              <a:lnTo>
                <a:pt x="45720"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FB685B-E67F-F748-8231-C497FAA159A8}">
      <dsp:nvSpPr>
        <dsp:cNvPr id="0" name=""/>
        <dsp:cNvSpPr/>
      </dsp:nvSpPr>
      <dsp:spPr>
        <a:xfrm>
          <a:off x="4121890" y="833079"/>
          <a:ext cx="1206013" cy="209308"/>
        </a:xfrm>
        <a:custGeom>
          <a:avLst/>
          <a:gdLst/>
          <a:ahLst/>
          <a:cxnLst/>
          <a:rect l="0" t="0" r="0" b="0"/>
          <a:pathLst>
            <a:path>
              <a:moveTo>
                <a:pt x="1206013" y="0"/>
              </a:moveTo>
              <a:lnTo>
                <a:pt x="1206013" y="104654"/>
              </a:lnTo>
              <a:lnTo>
                <a:pt x="0" y="104654"/>
              </a:lnTo>
              <a:lnTo>
                <a:pt x="0"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D580C3-81A3-BA44-95D8-1CD5496D3814}">
      <dsp:nvSpPr>
        <dsp:cNvPr id="0" name=""/>
        <dsp:cNvSpPr/>
      </dsp:nvSpPr>
      <dsp:spPr>
        <a:xfrm>
          <a:off x="2915876" y="833079"/>
          <a:ext cx="2412027" cy="209308"/>
        </a:xfrm>
        <a:custGeom>
          <a:avLst/>
          <a:gdLst/>
          <a:ahLst/>
          <a:cxnLst/>
          <a:rect l="0" t="0" r="0" b="0"/>
          <a:pathLst>
            <a:path>
              <a:moveTo>
                <a:pt x="2412027" y="0"/>
              </a:moveTo>
              <a:lnTo>
                <a:pt x="2412027" y="104654"/>
              </a:lnTo>
              <a:lnTo>
                <a:pt x="0" y="104654"/>
              </a:lnTo>
              <a:lnTo>
                <a:pt x="0"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09ABD4-D8B2-E64C-90B3-03C432F7A2B7}">
      <dsp:nvSpPr>
        <dsp:cNvPr id="0" name=""/>
        <dsp:cNvSpPr/>
      </dsp:nvSpPr>
      <dsp:spPr>
        <a:xfrm>
          <a:off x="1709862" y="833079"/>
          <a:ext cx="3618041" cy="209308"/>
        </a:xfrm>
        <a:custGeom>
          <a:avLst/>
          <a:gdLst/>
          <a:ahLst/>
          <a:cxnLst/>
          <a:rect l="0" t="0" r="0" b="0"/>
          <a:pathLst>
            <a:path>
              <a:moveTo>
                <a:pt x="3618041" y="0"/>
              </a:moveTo>
              <a:lnTo>
                <a:pt x="3618041" y="104654"/>
              </a:lnTo>
              <a:lnTo>
                <a:pt x="0" y="104654"/>
              </a:lnTo>
              <a:lnTo>
                <a:pt x="0"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1D7B79-E8CC-B742-B0B8-126BB0FB2E50}">
      <dsp:nvSpPr>
        <dsp:cNvPr id="0" name=""/>
        <dsp:cNvSpPr/>
      </dsp:nvSpPr>
      <dsp:spPr>
        <a:xfrm>
          <a:off x="105166" y="1540740"/>
          <a:ext cx="149505" cy="2581467"/>
        </a:xfrm>
        <a:custGeom>
          <a:avLst/>
          <a:gdLst/>
          <a:ahLst/>
          <a:cxnLst/>
          <a:rect l="0" t="0" r="0" b="0"/>
          <a:pathLst>
            <a:path>
              <a:moveTo>
                <a:pt x="0" y="0"/>
              </a:moveTo>
              <a:lnTo>
                <a:pt x="0" y="2581467"/>
              </a:lnTo>
              <a:lnTo>
                <a:pt x="149505" y="25814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964396-0676-6340-9CE5-64D9DE9972F4}">
      <dsp:nvSpPr>
        <dsp:cNvPr id="0" name=""/>
        <dsp:cNvSpPr/>
      </dsp:nvSpPr>
      <dsp:spPr>
        <a:xfrm>
          <a:off x="105166" y="1540740"/>
          <a:ext cx="149505" cy="1873806"/>
        </a:xfrm>
        <a:custGeom>
          <a:avLst/>
          <a:gdLst/>
          <a:ahLst/>
          <a:cxnLst/>
          <a:rect l="0" t="0" r="0" b="0"/>
          <a:pathLst>
            <a:path>
              <a:moveTo>
                <a:pt x="0" y="0"/>
              </a:moveTo>
              <a:lnTo>
                <a:pt x="0" y="1873806"/>
              </a:lnTo>
              <a:lnTo>
                <a:pt x="149505" y="187380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7E10B6-9849-A14E-B883-5034738DDEA4}">
      <dsp:nvSpPr>
        <dsp:cNvPr id="0" name=""/>
        <dsp:cNvSpPr/>
      </dsp:nvSpPr>
      <dsp:spPr>
        <a:xfrm>
          <a:off x="105166" y="1540740"/>
          <a:ext cx="149505" cy="1166145"/>
        </a:xfrm>
        <a:custGeom>
          <a:avLst/>
          <a:gdLst/>
          <a:ahLst/>
          <a:cxnLst/>
          <a:rect l="0" t="0" r="0" b="0"/>
          <a:pathLst>
            <a:path>
              <a:moveTo>
                <a:pt x="0" y="0"/>
              </a:moveTo>
              <a:lnTo>
                <a:pt x="0" y="1166145"/>
              </a:lnTo>
              <a:lnTo>
                <a:pt x="149505" y="116614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083D3B-9FB2-F046-8C06-BC4B3AAFC147}">
      <dsp:nvSpPr>
        <dsp:cNvPr id="0" name=""/>
        <dsp:cNvSpPr/>
      </dsp:nvSpPr>
      <dsp:spPr>
        <a:xfrm>
          <a:off x="105166" y="1540740"/>
          <a:ext cx="149505" cy="458484"/>
        </a:xfrm>
        <a:custGeom>
          <a:avLst/>
          <a:gdLst/>
          <a:ahLst/>
          <a:cxnLst/>
          <a:rect l="0" t="0" r="0" b="0"/>
          <a:pathLst>
            <a:path>
              <a:moveTo>
                <a:pt x="0" y="0"/>
              </a:moveTo>
              <a:lnTo>
                <a:pt x="0" y="458484"/>
              </a:lnTo>
              <a:lnTo>
                <a:pt x="149505" y="45848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5A9D66-2AE2-924B-BA64-506DFC9BFCCB}">
      <dsp:nvSpPr>
        <dsp:cNvPr id="0" name=""/>
        <dsp:cNvSpPr/>
      </dsp:nvSpPr>
      <dsp:spPr>
        <a:xfrm>
          <a:off x="503848" y="833079"/>
          <a:ext cx="4824055" cy="209308"/>
        </a:xfrm>
        <a:custGeom>
          <a:avLst/>
          <a:gdLst/>
          <a:ahLst/>
          <a:cxnLst/>
          <a:rect l="0" t="0" r="0" b="0"/>
          <a:pathLst>
            <a:path>
              <a:moveTo>
                <a:pt x="4824055" y="0"/>
              </a:moveTo>
              <a:lnTo>
                <a:pt x="4824055" y="104654"/>
              </a:lnTo>
              <a:lnTo>
                <a:pt x="0" y="104654"/>
              </a:lnTo>
              <a:lnTo>
                <a:pt x="0" y="2093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6A172A-8B3F-4344-963F-BA0F0B082834}">
      <dsp:nvSpPr>
        <dsp:cNvPr id="0" name=""/>
        <dsp:cNvSpPr/>
      </dsp:nvSpPr>
      <dsp:spPr>
        <a:xfrm>
          <a:off x="4829551" y="334727"/>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dirty="0">
              <a:latin typeface="Meiryo" panose="020B0604030504040204" pitchFamily="34" charset="-128"/>
              <a:ea typeface="Meiryo" panose="020B0604030504040204" pitchFamily="34" charset="-128"/>
              <a:cs typeface="+mn-cs"/>
            </a:rPr>
            <a:t>特集トップ</a:t>
          </a:r>
        </a:p>
      </dsp:txBody>
      <dsp:txXfrm>
        <a:off x="4829551" y="334727"/>
        <a:ext cx="996705" cy="498352"/>
      </dsp:txXfrm>
    </dsp:sp>
    <dsp:sp modelId="{FE7AC820-93D0-044D-B611-E1C470EC4C79}">
      <dsp:nvSpPr>
        <dsp:cNvPr id="0" name=""/>
        <dsp:cNvSpPr/>
      </dsp:nvSpPr>
      <dsp:spPr>
        <a:xfrm>
          <a:off x="5495"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日程</a:t>
          </a:r>
          <a:r>
            <a:rPr kumimoji="1" lang="ja-JP" altLang="en-US" sz="900" b="1" i="0" kern="1200" dirty="0">
              <a:latin typeface="Meiryo" panose="020B0604030504040204" pitchFamily="34" charset="-128"/>
              <a:ea typeface="Meiryo" panose="020B0604030504040204" pitchFamily="34" charset="-128"/>
              <a:cs typeface="+mn-cs"/>
            </a:rPr>
            <a:t>・結果</a:t>
          </a:r>
        </a:p>
      </dsp:txBody>
      <dsp:txXfrm>
        <a:off x="5495" y="1042388"/>
        <a:ext cx="996705" cy="498352"/>
      </dsp:txXfrm>
    </dsp:sp>
    <dsp:sp modelId="{84C17150-0938-9045-BC6F-589CD6A715E2}">
      <dsp:nvSpPr>
        <dsp:cNvPr id="0" name=""/>
        <dsp:cNvSpPr/>
      </dsp:nvSpPr>
      <dsp:spPr>
        <a:xfrm>
          <a:off x="254672" y="1750049"/>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solidFill>
                <a:schemeClr val="tx1">
                  <a:lumMod val="95000"/>
                  <a:lumOff val="5000"/>
                </a:schemeClr>
              </a:solidFill>
              <a:latin typeface="Meiryo" panose="020B0604030504040204" pitchFamily="34" charset="-128"/>
              <a:ea typeface="Meiryo" panose="020B0604030504040204" pitchFamily="34" charset="-128"/>
              <a:cs typeface="+mn-cs"/>
            </a:rPr>
            <a:t>試合情報</a:t>
          </a:r>
          <a:endParaRPr kumimoji="1" lang="en-US" altLang="ja-JP" sz="9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dsp:txBody>
      <dsp:txXfrm>
        <a:off x="254672" y="1750049"/>
        <a:ext cx="996705" cy="498352"/>
      </dsp:txXfrm>
    </dsp:sp>
    <dsp:sp modelId="{33015B0C-A148-C64D-B331-252E2FAB65BC}">
      <dsp:nvSpPr>
        <dsp:cNvPr id="0" name=""/>
        <dsp:cNvSpPr/>
      </dsp:nvSpPr>
      <dsp:spPr>
        <a:xfrm>
          <a:off x="254672" y="2457710"/>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solidFill>
                <a:schemeClr val="tx1">
                  <a:lumMod val="95000"/>
                  <a:lumOff val="5000"/>
                </a:schemeClr>
              </a:solidFill>
              <a:latin typeface="Meiryo" panose="020B0604030504040204" pitchFamily="34" charset="-128"/>
              <a:ea typeface="Meiryo" panose="020B0604030504040204" pitchFamily="34" charset="-128"/>
              <a:cs typeface="+mn-cs"/>
            </a:rPr>
            <a:t>フォーメーション</a:t>
          </a:r>
          <a:endParaRPr kumimoji="1" lang="en-US" altLang="ja-JP" sz="9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dsp:txBody>
      <dsp:txXfrm>
        <a:off x="254672" y="2457710"/>
        <a:ext cx="996705" cy="498352"/>
      </dsp:txXfrm>
    </dsp:sp>
    <dsp:sp modelId="{80CD220B-695C-2649-B1FE-632F7F04A773}">
      <dsp:nvSpPr>
        <dsp:cNvPr id="0" name=""/>
        <dsp:cNvSpPr/>
      </dsp:nvSpPr>
      <dsp:spPr>
        <a:xfrm>
          <a:off x="254672" y="3165371"/>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solidFill>
                <a:schemeClr val="tx1">
                  <a:lumMod val="95000"/>
                  <a:lumOff val="5000"/>
                </a:schemeClr>
              </a:solidFill>
              <a:latin typeface="Meiryo" panose="020B0604030504040204" pitchFamily="34" charset="-128"/>
              <a:ea typeface="Meiryo" panose="020B0604030504040204" pitchFamily="34" charset="-128"/>
              <a:cs typeface="+mn-cs"/>
            </a:rPr>
            <a:t>テキスト速報</a:t>
          </a:r>
          <a:endParaRPr kumimoji="1" lang="en-US" altLang="ja-JP" sz="9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dsp:txBody>
      <dsp:txXfrm>
        <a:off x="254672" y="3165371"/>
        <a:ext cx="996705" cy="498352"/>
      </dsp:txXfrm>
    </dsp:sp>
    <dsp:sp modelId="{D797D2DE-A53E-D346-841C-ED65516D6834}">
      <dsp:nvSpPr>
        <dsp:cNvPr id="0" name=""/>
        <dsp:cNvSpPr/>
      </dsp:nvSpPr>
      <dsp:spPr>
        <a:xfrm>
          <a:off x="254672" y="3873032"/>
          <a:ext cx="996705" cy="498352"/>
        </a:xfrm>
        <a:prstGeom prst="rect">
          <a:avLst/>
        </a:prstGeom>
        <a:solidFill>
          <a:srgbClr val="00003E">
            <a:alpha val="10000"/>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solidFill>
                <a:schemeClr val="tx1">
                  <a:lumMod val="95000"/>
                  <a:lumOff val="5000"/>
                </a:schemeClr>
              </a:solidFill>
              <a:latin typeface="Meiryo" panose="020B0604030504040204" pitchFamily="34" charset="-128"/>
              <a:ea typeface="Meiryo" panose="020B0604030504040204" pitchFamily="34" charset="-128"/>
              <a:cs typeface="+mn-cs"/>
            </a:rPr>
            <a:t>スタッツ</a:t>
          </a:r>
          <a:endParaRPr kumimoji="1" lang="en-US" altLang="ja-JP" sz="9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dsp:txBody>
      <dsp:txXfrm>
        <a:off x="254672" y="3873032"/>
        <a:ext cx="996705" cy="498352"/>
      </dsp:txXfrm>
    </dsp:sp>
    <dsp:sp modelId="{47BBD5C3-7C13-9E42-A3D0-DFB09FEB2588}">
      <dsp:nvSpPr>
        <dsp:cNvPr id="0" name=""/>
        <dsp:cNvSpPr/>
      </dsp:nvSpPr>
      <dsp:spPr>
        <a:xfrm>
          <a:off x="1211509"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グループステージ</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1211509" y="1042388"/>
        <a:ext cx="996705" cy="498352"/>
      </dsp:txXfrm>
    </dsp:sp>
    <dsp:sp modelId="{E331DDF1-1F07-4B42-AF0A-660A3413AE12}">
      <dsp:nvSpPr>
        <dsp:cNvPr id="0" name=""/>
        <dsp:cNvSpPr/>
      </dsp:nvSpPr>
      <dsp:spPr>
        <a:xfrm>
          <a:off x="2417523"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ノックアウト</a:t>
          </a:r>
          <a:br>
            <a:rPr kumimoji="1" lang="en-US" altLang="ja-JP" sz="900" b="1" i="0" kern="1200" dirty="0">
              <a:latin typeface="Meiryo" panose="020B0604030504040204" pitchFamily="34" charset="-128"/>
              <a:ea typeface="Meiryo" panose="020B0604030504040204" pitchFamily="34" charset="-128"/>
              <a:cs typeface="+mn-cs"/>
            </a:rPr>
          </a:br>
          <a:r>
            <a:rPr kumimoji="1" lang="ja-JP" altLang="en-US" sz="900" b="1" i="0" kern="1200">
              <a:latin typeface="Meiryo" panose="020B0604030504040204" pitchFamily="34" charset="-128"/>
              <a:ea typeface="Meiryo" panose="020B0604030504040204" pitchFamily="34" charset="-128"/>
              <a:cs typeface="+mn-cs"/>
            </a:rPr>
            <a:t>ステージ</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2417523" y="1042388"/>
        <a:ext cx="996705" cy="498352"/>
      </dsp:txXfrm>
    </dsp:sp>
    <dsp:sp modelId="{E4C1E94F-5242-2944-8BAA-61B0B1A730C6}">
      <dsp:nvSpPr>
        <dsp:cNvPr id="0" name=""/>
        <dsp:cNvSpPr/>
      </dsp:nvSpPr>
      <dsp:spPr>
        <a:xfrm>
          <a:off x="3623537"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個人成績</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3623537" y="1042388"/>
        <a:ext cx="996705" cy="498352"/>
      </dsp:txXfrm>
    </dsp:sp>
    <dsp:sp modelId="{045468BF-C3E0-BB4D-8FE5-ED3C546F3D00}">
      <dsp:nvSpPr>
        <dsp:cNvPr id="0" name=""/>
        <dsp:cNvSpPr/>
      </dsp:nvSpPr>
      <dsp:spPr>
        <a:xfrm>
          <a:off x="4829551"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チーム</a:t>
          </a:r>
          <a:endParaRPr kumimoji="1" lang="ja-JP" altLang="en-US" sz="900" b="1" i="0" kern="1200" dirty="0">
            <a:latin typeface="Meiryo" panose="020B0604030504040204" pitchFamily="34" charset="-128"/>
            <a:ea typeface="Meiryo" panose="020B0604030504040204" pitchFamily="34" charset="-128"/>
            <a:cs typeface="+mn-cs"/>
          </a:endParaRPr>
        </a:p>
      </dsp:txBody>
      <dsp:txXfrm>
        <a:off x="4829551" y="1042388"/>
        <a:ext cx="996705" cy="498352"/>
      </dsp:txXfrm>
    </dsp:sp>
    <dsp:sp modelId="{C074ACE0-C51D-1044-A733-89836B0229FF}">
      <dsp:nvSpPr>
        <dsp:cNvPr id="0" name=""/>
        <dsp:cNvSpPr/>
      </dsp:nvSpPr>
      <dsp:spPr>
        <a:xfrm>
          <a:off x="4226544" y="1750049"/>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チーム日程・結果</a:t>
          </a:r>
          <a:endParaRPr kumimoji="1" lang="ja-JP" altLang="en-US" sz="900" b="1" i="0" kern="1200" dirty="0">
            <a:latin typeface="Meiryo" panose="020B0604030504040204" pitchFamily="34" charset="-128"/>
            <a:ea typeface="Meiryo" panose="020B0604030504040204" pitchFamily="34" charset="-128"/>
            <a:cs typeface="+mn-cs"/>
          </a:endParaRPr>
        </a:p>
      </dsp:txBody>
      <dsp:txXfrm>
        <a:off x="4226544" y="1750049"/>
        <a:ext cx="996705" cy="498352"/>
      </dsp:txXfrm>
    </dsp:sp>
    <dsp:sp modelId="{B1A1F6E9-A166-8444-BC1C-94D20D763E80}">
      <dsp:nvSpPr>
        <dsp:cNvPr id="0" name=""/>
        <dsp:cNvSpPr/>
      </dsp:nvSpPr>
      <dsp:spPr>
        <a:xfrm>
          <a:off x="5432558" y="1750049"/>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監督・選手名鑑</a:t>
          </a:r>
          <a:endParaRPr kumimoji="1" lang="ja-JP" altLang="en-US" sz="900" b="1" i="0" kern="1200" dirty="0">
            <a:latin typeface="Meiryo" panose="020B0604030504040204" pitchFamily="34" charset="-128"/>
            <a:ea typeface="Meiryo" panose="020B0604030504040204" pitchFamily="34" charset="-128"/>
            <a:cs typeface="+mn-cs"/>
          </a:endParaRPr>
        </a:p>
      </dsp:txBody>
      <dsp:txXfrm>
        <a:off x="5432558" y="1750049"/>
        <a:ext cx="996705" cy="498352"/>
      </dsp:txXfrm>
    </dsp:sp>
    <dsp:sp modelId="{38C7BE3B-F39E-8D40-8DCC-99C7EAFEF3CB}">
      <dsp:nvSpPr>
        <dsp:cNvPr id="0" name=""/>
        <dsp:cNvSpPr/>
      </dsp:nvSpPr>
      <dsp:spPr>
        <a:xfrm>
          <a:off x="5681734" y="2457710"/>
          <a:ext cx="996705" cy="498352"/>
        </a:xfrm>
        <a:prstGeom prst="rect">
          <a:avLst/>
        </a:prstGeom>
        <a:solidFill>
          <a:srgbClr val="00003E">
            <a:alpha val="1020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rPr>
            <a:t>選手詳細</a:t>
          </a:r>
        </a:p>
      </dsp:txBody>
      <dsp:txXfrm>
        <a:off x="5681734" y="2457710"/>
        <a:ext cx="996705" cy="498352"/>
      </dsp:txXfrm>
    </dsp:sp>
    <dsp:sp modelId="{C76360CC-9914-9849-9694-7BC26BAA7A0A}">
      <dsp:nvSpPr>
        <dsp:cNvPr id="0" name=""/>
        <dsp:cNvSpPr/>
      </dsp:nvSpPr>
      <dsp:spPr>
        <a:xfrm>
          <a:off x="5681734" y="3165371"/>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監督詳細</a:t>
          </a:r>
          <a:endParaRPr kumimoji="1" lang="ja-JP" altLang="en-US" sz="900" b="1" i="0" kern="1200" dirty="0">
            <a:latin typeface="Meiryo" panose="020B0604030504040204" pitchFamily="34" charset="-128"/>
            <a:ea typeface="Meiryo" panose="020B0604030504040204" pitchFamily="34" charset="-128"/>
            <a:cs typeface="+mn-cs"/>
          </a:endParaRPr>
        </a:p>
      </dsp:txBody>
      <dsp:txXfrm>
        <a:off x="5681734" y="3165371"/>
        <a:ext cx="996705" cy="498352"/>
      </dsp:txXfrm>
    </dsp:sp>
    <dsp:sp modelId="{E61936B5-F7EB-AE48-AFA8-02A09DE25742}">
      <dsp:nvSpPr>
        <dsp:cNvPr id="0" name=""/>
        <dsp:cNvSpPr/>
      </dsp:nvSpPr>
      <dsp:spPr>
        <a:xfrm>
          <a:off x="6035565" y="1042388"/>
          <a:ext cx="996705" cy="498352"/>
        </a:xfrm>
        <a:prstGeom prst="rect">
          <a:avLst/>
        </a:prstGeom>
        <a:solidFill>
          <a:srgbClr val="00003E">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dirty="0">
              <a:latin typeface="Meiryo" panose="020B0604030504040204" pitchFamily="34" charset="-128"/>
              <a:ea typeface="Meiryo" panose="020B0604030504040204" pitchFamily="34" charset="-128"/>
              <a:cs typeface="+mn-cs"/>
            </a:rPr>
            <a:t>大会概要</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6035565" y="1042388"/>
        <a:ext cx="996705" cy="498352"/>
      </dsp:txXfrm>
    </dsp:sp>
    <dsp:sp modelId="{A4B946B5-083D-BD4A-8D91-0B8C0C504F3A}">
      <dsp:nvSpPr>
        <dsp:cNvPr id="0" name=""/>
        <dsp:cNvSpPr/>
      </dsp:nvSpPr>
      <dsp:spPr>
        <a:xfrm>
          <a:off x="7241578" y="1042388"/>
          <a:ext cx="996705" cy="498352"/>
        </a:xfrm>
        <a:prstGeom prst="rect">
          <a:avLst/>
        </a:pr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動画</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7241578" y="1042388"/>
        <a:ext cx="996705" cy="498352"/>
      </dsp:txXfrm>
    </dsp:sp>
    <dsp:sp modelId="{2D386BC3-F023-2E49-9237-BE64935FADB5}">
      <dsp:nvSpPr>
        <dsp:cNvPr id="0" name=""/>
        <dsp:cNvSpPr/>
      </dsp:nvSpPr>
      <dsp:spPr>
        <a:xfrm>
          <a:off x="8447592" y="1042388"/>
          <a:ext cx="996705" cy="498352"/>
        </a:xfrm>
        <a:prstGeom prst="rect">
          <a:avLst/>
        </a:pr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cs typeface="+mn-cs"/>
            </a:rPr>
            <a:t>ニュース</a:t>
          </a:r>
          <a:endParaRPr kumimoji="1" lang="en-US" altLang="ja-JP" sz="900" b="1" i="0" kern="1200" dirty="0">
            <a:latin typeface="Meiryo" panose="020B0604030504040204" pitchFamily="34" charset="-128"/>
            <a:ea typeface="Meiryo" panose="020B0604030504040204" pitchFamily="34" charset="-128"/>
            <a:cs typeface="+mn-cs"/>
          </a:endParaRPr>
        </a:p>
      </dsp:txBody>
      <dsp:txXfrm>
        <a:off x="8447592" y="1042388"/>
        <a:ext cx="996705" cy="498352"/>
      </dsp:txXfrm>
    </dsp:sp>
    <dsp:sp modelId="{662398F2-40A8-C14E-8512-0485EC48B332}">
      <dsp:nvSpPr>
        <dsp:cNvPr id="0" name=""/>
        <dsp:cNvSpPr/>
      </dsp:nvSpPr>
      <dsp:spPr>
        <a:xfrm>
          <a:off x="9653606" y="1042388"/>
          <a:ext cx="996705" cy="498352"/>
        </a:xfrm>
        <a:prstGeom prst="rect">
          <a:avLst/>
        </a:pr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kumimoji="1" lang="ja-JP" altLang="en-US" sz="900" b="1" i="0" kern="1200">
              <a:latin typeface="Meiryo" panose="020B0604030504040204" pitchFamily="34" charset="-128"/>
              <a:ea typeface="Meiryo" panose="020B0604030504040204" pitchFamily="34" charset="-128"/>
            </a:rPr>
            <a:t>コラム</a:t>
          </a:r>
        </a:p>
      </dsp:txBody>
      <dsp:txXfrm>
        <a:off x="9653606" y="1042388"/>
        <a:ext cx="996705" cy="49835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2026/5/18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552122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88052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671434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129092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27682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1047862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4198723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A568C-8C5D-7035-1E56-909EBD0F3F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2790DB-10A7-3BD2-3C55-756661A6630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80A7CC-260F-41F7-31F4-FB69BF4EE02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AC60F49-5205-9AB7-F38B-88FB9E0BD944}"/>
              </a:ext>
            </a:extLst>
          </p:cNvPr>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085065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8DB84-0C59-B32C-7101-CE05FFEF7C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584A8ED-FD0C-0245-9C71-F0B9EF51E9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266B25-ABE3-3913-8039-B2B1D812841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E2406BE-8EC8-961E-7622-18ED3EE61B39}"/>
              </a:ext>
            </a:extLst>
          </p:cNvPr>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912851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1146992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E58A5-5143-550E-A873-6FEA5FF23F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86F0E0-B23C-B8D3-CEB4-1D08552631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96D91E-E01B-93BF-09BD-09503D65E8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F3AE821-7C02-B398-7A6E-64ABCB880EEA}"/>
              </a:ext>
            </a:extLst>
          </p:cNvPr>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3545375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772517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2540212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509911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44</a:t>
            </a:fld>
            <a:endParaRPr kumimoji="1" lang="ja-JP" altLang="en-US"/>
          </a:p>
        </p:txBody>
      </p:sp>
    </p:spTree>
    <p:extLst>
      <p:ext uri="{BB962C8B-B14F-4D97-AF65-F5344CB8AC3E}">
        <p14:creationId xmlns:p14="http://schemas.microsoft.com/office/powerpoint/2010/main" val="24606069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45</a:t>
            </a:fld>
            <a:endParaRPr kumimoji="1" lang="ja-JP" altLang="en-US"/>
          </a:p>
        </p:txBody>
      </p:sp>
    </p:spTree>
    <p:extLst>
      <p:ext uri="{BB962C8B-B14F-4D97-AF65-F5344CB8AC3E}">
        <p14:creationId xmlns:p14="http://schemas.microsoft.com/office/powerpoint/2010/main" val="1442694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46</a:t>
            </a:fld>
            <a:endParaRPr kumimoji="1" lang="ja-JP" altLang="en-US"/>
          </a:p>
        </p:txBody>
      </p:sp>
    </p:spTree>
    <p:extLst>
      <p:ext uri="{BB962C8B-B14F-4D97-AF65-F5344CB8AC3E}">
        <p14:creationId xmlns:p14="http://schemas.microsoft.com/office/powerpoint/2010/main" val="13710860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47</a:t>
            </a:fld>
            <a:endParaRPr kumimoji="1" lang="ja-JP" altLang="en-US"/>
          </a:p>
        </p:txBody>
      </p:sp>
    </p:spTree>
    <p:extLst>
      <p:ext uri="{BB962C8B-B14F-4D97-AF65-F5344CB8AC3E}">
        <p14:creationId xmlns:p14="http://schemas.microsoft.com/office/powerpoint/2010/main" val="1115859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32172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7653521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44156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3658171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415153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83329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291958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335319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1185407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18" name="円/楕円 50">
            <a:extLst>
              <a:ext uri="{FF2B5EF4-FFF2-40B4-BE49-F238E27FC236}">
                <a16:creationId xmlns:a16="http://schemas.microsoft.com/office/drawing/2014/main" id="{03C4DEF5-48EB-C6C0-20DC-30FC1875C1D2}"/>
              </a:ext>
            </a:extLst>
          </p:cNvPr>
          <p:cNvSpPr>
            <a:spLocks noChangeAspect="1"/>
          </p:cNvSpPr>
          <p:nvPr userDrawn="1"/>
        </p:nvSpPr>
        <p:spPr>
          <a:xfrm>
            <a:off x="962348" y="471026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cxnSp>
        <p:nvCxnSpPr>
          <p:cNvPr id="19" name="直線コネクタ 18">
            <a:extLst>
              <a:ext uri="{FF2B5EF4-FFF2-40B4-BE49-F238E27FC236}">
                <a16:creationId xmlns:a16="http://schemas.microsoft.com/office/drawing/2014/main" id="{D4B5A3D4-A1D1-1D1F-018B-731609737B79}"/>
              </a:ext>
            </a:extLst>
          </p:cNvPr>
          <p:cNvCxnSpPr>
            <a:endCxn id="18" idx="0"/>
          </p:cNvCxnSpPr>
          <p:nvPr userDrawn="1"/>
        </p:nvCxnSpPr>
        <p:spPr>
          <a:xfrm>
            <a:off x="1232348" y="433216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0" name="円/楕円 50">
            <a:extLst>
              <a:ext uri="{FF2B5EF4-FFF2-40B4-BE49-F238E27FC236}">
                <a16:creationId xmlns:a16="http://schemas.microsoft.com/office/drawing/2014/main" id="{A2CFDC70-146B-0F32-496B-4743E2083C5D}"/>
              </a:ext>
            </a:extLst>
          </p:cNvPr>
          <p:cNvSpPr>
            <a:spLocks noChangeAspect="1"/>
          </p:cNvSpPr>
          <p:nvPr userDrawn="1"/>
        </p:nvSpPr>
        <p:spPr>
          <a:xfrm>
            <a:off x="962348" y="562560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cxnSp>
        <p:nvCxnSpPr>
          <p:cNvPr id="21" name="直線コネクタ 20">
            <a:extLst>
              <a:ext uri="{FF2B5EF4-FFF2-40B4-BE49-F238E27FC236}">
                <a16:creationId xmlns:a16="http://schemas.microsoft.com/office/drawing/2014/main" id="{D7591D3D-DCC3-FCC5-35E5-C51D68945B20}"/>
              </a:ext>
            </a:extLst>
          </p:cNvPr>
          <p:cNvCxnSpPr>
            <a:endCxn id="20" idx="0"/>
          </p:cNvCxnSpPr>
          <p:nvPr userDrawn="1"/>
        </p:nvCxnSpPr>
        <p:spPr>
          <a:xfrm>
            <a:off x="1232348" y="524750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2" name="テキスト プレースホルダー 4">
            <a:extLst>
              <a:ext uri="{FF2B5EF4-FFF2-40B4-BE49-F238E27FC236}">
                <a16:creationId xmlns:a16="http://schemas.microsoft.com/office/drawing/2014/main" id="{3198EC62-DE7C-579F-4F2D-ABB499787346}"/>
              </a:ext>
            </a:extLst>
          </p:cNvPr>
          <p:cNvSpPr>
            <a:spLocks noGrp="1"/>
          </p:cNvSpPr>
          <p:nvPr>
            <p:ph type="body" sz="quarter" idx="18" hasCustomPrompt="1"/>
          </p:nvPr>
        </p:nvSpPr>
        <p:spPr>
          <a:xfrm>
            <a:off x="1848388" y="480123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E073183C-CDAA-92DA-3957-63831485740E}"/>
              </a:ext>
            </a:extLst>
          </p:cNvPr>
          <p:cNvSpPr>
            <a:spLocks noGrp="1"/>
          </p:cNvSpPr>
          <p:nvPr>
            <p:ph type="body" sz="quarter" idx="19" hasCustomPrompt="1"/>
          </p:nvPr>
        </p:nvSpPr>
        <p:spPr>
          <a:xfrm>
            <a:off x="1848388" y="57155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mn-ea"/>
                <a:cs typeface="メイリオ" pitchFamily="50" charset="-128"/>
              </a:rPr>
              <a:t>広告主・代理店限定</a:t>
            </a:r>
            <a:endPar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mn-ea"/>
              <a:cs typeface="メイリオ" pitchFamily="50" charset="-128"/>
            </a:endParaRP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pn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3.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32.pn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15.png"/><Relationship Id="rId4" Type="http://schemas.openxmlformats.org/officeDocument/2006/relationships/image" Target="../media/image30.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39.emf"/><Relationship Id="rId4" Type="http://schemas.openxmlformats.org/officeDocument/2006/relationships/image" Target="../media/image38.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7.png"/><Relationship Id="rId7"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hyperlink" Target="https://ads-help.yahoo.co.jp/yahooads/guideline/articledetail?lan=ja&amp;aid=1493&amp;o=default"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4.png"/><Relationship Id="rId7" Type="http://schemas.openxmlformats.org/officeDocument/2006/relationships/image" Target="../media/image47.jpe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ads-help.yahoo-net.jp/s/article/H000044329?language=ja"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hyperlink" Target="https://ads-help.yahoo-net.jp/s/article/H000045741?language=ja#pd"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ads-help.yahoo-net.jp/s/article/H000044175?language=ja#pd" TargetMode="External"/><Relationship Id="rId5" Type="http://schemas.openxmlformats.org/officeDocument/2006/relationships/image" Target="../media/image49.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hyperlink" Target="https://ads-help.yahoo-net.jp/s/article/H000044329?language=ja"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7.png"/><Relationship Id="rId7"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4.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mailto:ml-guaranteed-ad-plan@lycorp.co.jp" TargetMode="External"/><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hyperlink" Target="https://ads-help.yahoo-net.jp/s/article/H000044278?language=ja" TargetMode="External"/><Relationship Id="rId4" Type="http://schemas.openxmlformats.org/officeDocument/2006/relationships/hyperlink" Target="https://form-business.yahoo.co.jp/claris/enqueteForm?inquiry_type=placement_restrictions"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53.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7.sv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emf"/></Relationships>
</file>

<file path=ppt/slides/_rels/slide4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9.png"/><Relationship Id="rId7"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45.png"/><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9.png"/><Relationship Id="rId7"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60.png"/><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4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9.png"/><Relationship Id="rId7"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61.jpeg"/><Relationship Id="rId4" Type="http://schemas.openxmlformats.org/officeDocument/2006/relationships/chart" Target="../charts/chart6.xml"/></Relationships>
</file>

<file path=ppt/slides/_rels/slide4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9.png"/><Relationship Id="rId7"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1.pn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sports.yahoo.co.jp/" TargetMode="External"/><Relationship Id="rId7" Type="http://schemas.openxmlformats.org/officeDocument/2006/relationships/image" Target="../media/image67.emf"/><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chart" Target="../charts/chart8.xml"/><Relationship Id="rId7" Type="http://schemas.openxmlformats.org/officeDocument/2006/relationships/chart" Target="../charts/chart11.xml"/><Relationship Id="rId12" Type="http://schemas.openxmlformats.org/officeDocument/2006/relationships/image" Target="../media/image64.emf"/><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67.emf"/><Relationship Id="rId11" Type="http://schemas.openxmlformats.org/officeDocument/2006/relationships/image" Target="../media/image70.emf"/><Relationship Id="rId5" Type="http://schemas.openxmlformats.org/officeDocument/2006/relationships/chart" Target="../charts/chart10.xml"/><Relationship Id="rId10" Type="http://schemas.openxmlformats.org/officeDocument/2006/relationships/image" Target="../media/image69.emf"/><Relationship Id="rId4" Type="http://schemas.openxmlformats.org/officeDocument/2006/relationships/chart" Target="../charts/chart9.xml"/><Relationship Id="rId9" Type="http://schemas.openxmlformats.org/officeDocument/2006/relationships/chart" Target="../charts/char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9.png"/><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8.png"/><Relationship Id="rId11" Type="http://schemas.microsoft.com/office/2007/relationships/hdphoto" Target="../media/hdphoto2.wdp"/><Relationship Id="rId5" Type="http://schemas.openxmlformats.org/officeDocument/2006/relationships/image" Target="../media/image17.jpeg"/><Relationship Id="rId15" Type="http://schemas.openxmlformats.org/officeDocument/2006/relationships/image" Target="../media/image15.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9.png"/><Relationship Id="rId7"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FIFA</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ワールドカップ</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報道</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特集</a:t>
            </a:r>
            <a:endParaRPr lang="en-US" altLang="ja-JP" dirty="0">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dirty="0"/>
              <a:t>セールスシート</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12480" cy="187323"/>
          </a:xfrm>
        </p:spPr>
        <p:txBody>
          <a:bodyPr/>
          <a:lstStyle/>
          <a:p>
            <a:r>
              <a:rPr lang="en-US" altLang="ja-JP" sz="1200" dirty="0"/>
              <a:t>2026/3/11</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インターネット上の活用</a:t>
            </a:r>
          </a:p>
        </p:txBody>
      </p:sp>
      <p:sp>
        <p:nvSpPr>
          <p:cNvPr id="3" name="タイトル 2">
            <a:extLst>
              <a:ext uri="{FF2B5EF4-FFF2-40B4-BE49-F238E27FC236}">
                <a16:creationId xmlns:a16="http://schemas.microsoft.com/office/drawing/2014/main" id="{796BBAED-0D2C-DB2E-0D8A-866E3DF16645}"/>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Yahoo! JAPAN</a:t>
            </a:r>
            <a:r>
              <a:rPr lang="ja-JP" altLang="en-US" dirty="0"/>
              <a:t>はユーザーからの信頼性が高い</a:t>
            </a:r>
          </a:p>
        </p:txBody>
      </p:sp>
      <p:sp>
        <p:nvSpPr>
          <p:cNvPr id="4" name="テキスト プレースホルダー 14">
            <a:extLst>
              <a:ext uri="{FF2B5EF4-FFF2-40B4-BE49-F238E27FC236}">
                <a16:creationId xmlns:a16="http://schemas.microsoft.com/office/drawing/2014/main" id="{D13F22B1-1488-78F6-BE8B-83CB2C8F3366}"/>
              </a:ext>
            </a:extLst>
          </p:cNvPr>
          <p:cNvSpPr>
            <a:spLocks noGrp="1"/>
          </p:cNvSpPr>
          <p:nvPr/>
        </p:nvSpPr>
        <p:spPr>
          <a:xfrm>
            <a:off x="588547" y="1552610"/>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オリンピックなど国民的イベントで信頼できる情報ソースとして活用される</a:t>
            </a:r>
          </a:p>
        </p:txBody>
      </p:sp>
      <p:graphicFrame>
        <p:nvGraphicFramePr>
          <p:cNvPr id="5" name="表 4">
            <a:extLst>
              <a:ext uri="{FF2B5EF4-FFF2-40B4-BE49-F238E27FC236}">
                <a16:creationId xmlns:a16="http://schemas.microsoft.com/office/drawing/2014/main" id="{D2A048C2-4A4C-450B-48A7-354D1DEC4C9F}"/>
              </a:ext>
            </a:extLst>
          </p:cNvPr>
          <p:cNvGraphicFramePr>
            <a:graphicFrameLocks noGrp="1"/>
          </p:cNvGraphicFramePr>
          <p:nvPr>
            <p:extLst>
              <p:ext uri="{D42A27DB-BD31-4B8C-83A1-F6EECF244321}">
                <p14:modId xmlns:p14="http://schemas.microsoft.com/office/powerpoint/2010/main" val="1454701297"/>
              </p:ext>
            </p:extLst>
          </p:nvPr>
        </p:nvGraphicFramePr>
        <p:xfrm>
          <a:off x="621268" y="2815661"/>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rgbClr val="00003E"/>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位</a:t>
                      </a:r>
                    </a:p>
                  </a:txBody>
                  <a:tcPr marL="6350" marR="6350" marT="6350" marB="0" anchor="ctr">
                    <a:solidFill>
                      <a:srgbClr val="00003E">
                        <a:alpha val="10196"/>
                      </a:srgbClr>
                    </a:solidFill>
                  </a:tcPr>
                </a:tc>
                <a:tc>
                  <a:txBody>
                    <a:bodyPr/>
                    <a:lstStyle/>
                    <a:p>
                      <a:pPr algn="l" fontAlgn="ctr"/>
                      <a:r>
                        <a:rPr lang="en-US" altLang="ja-JP" sz="2200" b="1" dirty="0">
                          <a:solidFill>
                            <a:srgbClr val="F77911"/>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rgbClr val="F77911"/>
                          </a:solidFill>
                          <a:effectLst/>
                          <a:latin typeface="メイリオ" panose="020B0604030504040204" pitchFamily="50" charset="-128"/>
                          <a:ea typeface="メイリオ" panose="020B0604030504040204" pitchFamily="50" charset="-128"/>
                        </a:rPr>
                        <a:t> </a:t>
                      </a:r>
                    </a:p>
                  </a:txBody>
                  <a:tcPr marL="6350" marR="6350" marT="6350" marB="0" anchor="ctr">
                    <a:solidFill>
                      <a:srgbClr val="00003E">
                        <a:alpha val="10196"/>
                      </a:srgbClr>
                    </a:solidFill>
                  </a:tcPr>
                </a:tc>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49</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solidFill>
                      <a:srgbClr val="00003E">
                        <a:alpha val="10196"/>
                      </a:srgbClr>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B</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16</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C</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14</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D</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6</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E</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11</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7</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F</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10</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13436723"/>
                  </a:ext>
                </a:extLst>
              </a:tr>
            </a:tbl>
          </a:graphicData>
        </a:graphic>
      </p:graphicFrame>
      <p:sp>
        <p:nvSpPr>
          <p:cNvPr id="7" name="正方形/長方形 6">
            <a:extLst>
              <a:ext uri="{FF2B5EF4-FFF2-40B4-BE49-F238E27FC236}">
                <a16:creationId xmlns:a16="http://schemas.microsoft.com/office/drawing/2014/main" id="{4D8337E9-D7A6-1749-E7B1-7E4E517DEBC2}"/>
              </a:ext>
            </a:extLst>
          </p:cNvPr>
          <p:cNvSpPr/>
          <p:nvPr/>
        </p:nvSpPr>
        <p:spPr>
          <a:xfrm>
            <a:off x="479425" y="2088800"/>
            <a:ext cx="5263007"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ja-JP" altLang="en-US" sz="1600"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8" name="正方形/長方形 7">
            <a:extLst>
              <a:ext uri="{FF2B5EF4-FFF2-40B4-BE49-F238E27FC236}">
                <a16:creationId xmlns:a16="http://schemas.microsoft.com/office/drawing/2014/main" id="{ADF17A50-B54C-B3BB-1E72-82749BAF8244}"/>
              </a:ext>
            </a:extLst>
          </p:cNvPr>
          <p:cNvSpPr/>
          <p:nvPr/>
        </p:nvSpPr>
        <p:spPr>
          <a:xfrm>
            <a:off x="479425" y="6087497"/>
            <a:ext cx="6001759" cy="784830"/>
          </a:xfrm>
          <a:prstGeom prst="rect">
            <a:avLst/>
          </a:prstGeom>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ニールセン調査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Media Consumption Insights for Sports Audience 2019-2021 Vol.5 2021/09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Q</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当てはまるものを全てお選び下さい。（</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MA</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インターネットコンテンツ視聴者のうち　全年代</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TOKYO2020Olympics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コンテンツ視聴した場所（インターネット）</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n=298 </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C71F1ED-5DDC-F291-7519-B7F1065409B6}"/>
              </a:ext>
            </a:extLst>
          </p:cNvPr>
          <p:cNvSpPr txBox="1"/>
          <p:nvPr/>
        </p:nvSpPr>
        <p:spPr>
          <a:xfrm>
            <a:off x="6269033" y="2744986"/>
            <a:ext cx="5305290" cy="584775"/>
          </a:xfrm>
          <a:prstGeom prst="rect">
            <a:avLst/>
          </a:prstGeom>
          <a:noFill/>
        </p:spPr>
        <p:txBody>
          <a:bodyPr wrap="square" rtlCol="0">
            <a:spAutoFit/>
          </a:bodyPr>
          <a:lstStyle/>
          <a:p>
            <a:pPr algn="ctr"/>
            <a:r>
              <a:rPr kumimoji="1" lang="ja-JP" altLang="en-US" b="1" u="sng" dirty="0">
                <a:solidFill>
                  <a:srgbClr val="F77911"/>
                </a:solidFill>
              </a:rPr>
              <a:t>試合が始まる時間に合わせて利用者が増加</a:t>
            </a:r>
            <a:endParaRPr kumimoji="1" lang="en-US" altLang="ja-JP" b="1" u="sng" dirty="0">
              <a:solidFill>
                <a:srgbClr val="F77911"/>
              </a:solidFill>
            </a:endParaRPr>
          </a:p>
          <a:p>
            <a:pPr algn="ctr"/>
            <a:r>
              <a:rPr kumimoji="1" lang="ja-JP" altLang="en-US" sz="1400" dirty="0">
                <a:solidFill>
                  <a:schemeClr val="tx1">
                    <a:lumMod val="95000"/>
                    <a:lumOff val="5000"/>
                  </a:schemeClr>
                </a:solidFill>
              </a:rPr>
              <a:t>朝は当日の試合予定やニュースの閲覧</a:t>
            </a:r>
          </a:p>
        </p:txBody>
      </p:sp>
      <p:pic>
        <p:nvPicPr>
          <p:cNvPr id="11" name="図 10">
            <a:extLst>
              <a:ext uri="{FF2B5EF4-FFF2-40B4-BE49-F238E27FC236}">
                <a16:creationId xmlns:a16="http://schemas.microsoft.com/office/drawing/2014/main" id="{58888749-DC53-2845-EE58-BD58C78A8E34}"/>
              </a:ext>
            </a:extLst>
          </p:cNvPr>
          <p:cNvPicPr>
            <a:picLocks noChangeAspect="1"/>
          </p:cNvPicPr>
          <p:nvPr/>
        </p:nvPicPr>
        <p:blipFill rotWithShape="1">
          <a:blip r:embed="rId4"/>
          <a:srcRect l="13447" t="15856" r="3442" b="3236"/>
          <a:stretch/>
        </p:blipFill>
        <p:spPr>
          <a:xfrm>
            <a:off x="9071973" y="3500550"/>
            <a:ext cx="2822688" cy="2466758"/>
          </a:xfrm>
          <a:prstGeom prst="rect">
            <a:avLst/>
          </a:prstGeom>
        </p:spPr>
      </p:pic>
      <p:pic>
        <p:nvPicPr>
          <p:cNvPr id="12" name="図 11">
            <a:extLst>
              <a:ext uri="{FF2B5EF4-FFF2-40B4-BE49-F238E27FC236}">
                <a16:creationId xmlns:a16="http://schemas.microsoft.com/office/drawing/2014/main" id="{25BD3508-A52A-1340-C2C8-5C6156DB54A2}"/>
              </a:ext>
            </a:extLst>
          </p:cNvPr>
          <p:cNvPicPr>
            <a:picLocks noChangeAspect="1"/>
          </p:cNvPicPr>
          <p:nvPr/>
        </p:nvPicPr>
        <p:blipFill rotWithShape="1">
          <a:blip r:embed="rId5"/>
          <a:srcRect t="8904" r="514"/>
          <a:stretch/>
        </p:blipFill>
        <p:spPr>
          <a:xfrm>
            <a:off x="6023901" y="3553293"/>
            <a:ext cx="3061578" cy="2357488"/>
          </a:xfrm>
          <a:prstGeom prst="rect">
            <a:avLst/>
          </a:prstGeom>
        </p:spPr>
      </p:pic>
      <p:sp>
        <p:nvSpPr>
          <p:cNvPr id="13" name="正方形/長方形 12">
            <a:extLst>
              <a:ext uri="{FF2B5EF4-FFF2-40B4-BE49-F238E27FC236}">
                <a16:creationId xmlns:a16="http://schemas.microsoft.com/office/drawing/2014/main" id="{2D10758B-B174-012E-35B0-C2012734BE95}"/>
              </a:ext>
            </a:extLst>
          </p:cNvPr>
          <p:cNvSpPr/>
          <p:nvPr/>
        </p:nvSpPr>
        <p:spPr>
          <a:xfrm>
            <a:off x="6240463" y="2088800"/>
            <a:ext cx="5472112"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スポーツ報道特集</a:t>
            </a:r>
            <a:endParaRPr lang="en-US" altLang="zh-TW" sz="1600" b="1" dirty="0">
              <a:solidFill>
                <a:schemeClr val="bg1"/>
              </a:solidFill>
              <a:latin typeface="メイリオ" panose="020B0604030504040204" pitchFamily="50" charset="-128"/>
              <a:ea typeface="メイリオ" panose="020B0604030504040204" pitchFamily="50" charset="-128"/>
            </a:endParaRPr>
          </a:p>
          <a:p>
            <a:pPr algn="ctr"/>
            <a:r>
              <a:rPr lang="zh-TW" altLang="en-US" sz="1600" b="1" dirty="0">
                <a:solidFill>
                  <a:schemeClr val="bg1"/>
                </a:solidFill>
                <a:latin typeface="メイリオ" panose="020B0604030504040204" pitchFamily="50" charset="-128"/>
                <a:ea typeface="メイリオ" panose="020B0604030504040204" pitchFamily="50" charset="-128"/>
              </a:rPr>
              <a:t>利用</a:t>
            </a:r>
            <a:r>
              <a:rPr lang="ja-JP" altLang="en-US" sz="1600" b="1" dirty="0">
                <a:solidFill>
                  <a:schemeClr val="bg1"/>
                </a:solidFill>
                <a:latin typeface="メイリオ" panose="020B0604030504040204" pitchFamily="50" charset="-128"/>
                <a:ea typeface="メイリオ" panose="020B0604030504040204" pitchFamily="50" charset="-128"/>
              </a:rPr>
              <a:t>時間帯別</a:t>
            </a:r>
            <a:r>
              <a:rPr lang="en-US" altLang="ja-JP" sz="1600" b="1" dirty="0">
                <a:solidFill>
                  <a:schemeClr val="bg1"/>
                </a:solidFill>
                <a:latin typeface="メイリオ" panose="020B0604030504040204" pitchFamily="50" charset="-128"/>
                <a:ea typeface="メイリオ" panose="020B0604030504040204" pitchFamily="50" charset="-128"/>
              </a:rPr>
              <a:t>PV</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AE3D185D-1656-E1E2-DF80-4FD5F4E2ABED}"/>
              </a:ext>
            </a:extLst>
          </p:cNvPr>
          <p:cNvSpPr/>
          <p:nvPr/>
        </p:nvSpPr>
        <p:spPr>
          <a:xfrm>
            <a:off x="6664146"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 </a:t>
            </a:r>
            <a:r>
              <a:rPr kumimoji="1" lang="ja-JP" altLang="en-US" sz="1100" b="1" dirty="0">
                <a:solidFill>
                  <a:schemeClr val="tx1">
                    <a:lumMod val="95000"/>
                    <a:lumOff val="5000"/>
                  </a:schemeClr>
                </a:solidFill>
              </a:rPr>
              <a:t>スペイン</a:t>
            </a:r>
          </a:p>
        </p:txBody>
      </p:sp>
      <p:sp>
        <p:nvSpPr>
          <p:cNvPr id="15" name="正方形/長方形 14">
            <a:extLst>
              <a:ext uri="{FF2B5EF4-FFF2-40B4-BE49-F238E27FC236}">
                <a16:creationId xmlns:a16="http://schemas.microsoft.com/office/drawing/2014/main" id="{8EF0C63E-3B1A-BB32-335D-7AAA2F4F49C3}"/>
              </a:ext>
            </a:extLst>
          </p:cNvPr>
          <p:cNvSpPr>
            <a:spLocks noChangeArrowheads="1"/>
          </p:cNvSpPr>
          <p:nvPr/>
        </p:nvSpPr>
        <p:spPr bwMode="auto">
          <a:xfrm>
            <a:off x="6481184" y="6421334"/>
            <a:ext cx="4204284" cy="369332"/>
          </a:xfrm>
          <a:prstGeom prst="rect">
            <a:avLst/>
          </a:prstGeom>
          <a:noFill/>
          <a:ln w="9525">
            <a:noFill/>
            <a:miter lim="800000"/>
            <a:headEnd/>
            <a:tailEnd/>
          </a:ln>
        </p:spPr>
        <p:txBody>
          <a:bodyPr wrap="square">
            <a:spAutoFit/>
          </a:bodyPr>
          <a:lstStyle/>
          <a:p>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a:t>
            </a:r>
            <a:r>
              <a:rPr lang="en-US" altLang="ja-JP" sz="900" dirty="0">
                <a:latin typeface="メイリオ" panose="020B0604030504040204" pitchFamily="50" charset="-128"/>
                <a:ea typeface="メイリオ" panose="020B0604030504040204" pitchFamily="50" charset="-128"/>
              </a:rPr>
              <a:t>W</a:t>
            </a:r>
            <a:r>
              <a:rPr lang="ja-JP" altLang="en-US" sz="900" dirty="0">
                <a:latin typeface="メイリオ" panose="020B0604030504040204" pitchFamily="50" charset="-128"/>
                <a:ea typeface="メイリオ" panose="020B0604030504040204" pitchFamily="50" charset="-128"/>
              </a:rPr>
              <a:t>杯カタール大会</a:t>
            </a:r>
            <a:r>
              <a:rPr lang="en-US" altLang="ja-JP" sz="900" dirty="0">
                <a:latin typeface="メイリオ" panose="020B0604030504040204" pitchFamily="50" charset="-128"/>
                <a:ea typeface="メイリオ" panose="020B0604030504040204" pitchFamily="50" charset="-128"/>
              </a:rPr>
              <a:t>2022</a:t>
            </a:r>
          </a:p>
          <a:p>
            <a:r>
              <a:rPr lang="ja-JP" altLang="en-US" sz="900" dirty="0">
                <a:latin typeface="メイリオ" panose="020B0604030504040204" pitchFamily="50" charset="-128"/>
                <a:ea typeface="メイリオ" panose="020B0604030504040204" pitchFamily="50" charset="-128"/>
              </a:rPr>
              <a:t>   調査時期：</a:t>
            </a:r>
            <a:r>
              <a:rPr lang="en-US" altLang="ja-JP" sz="900" dirty="0">
                <a:latin typeface="メイリオ" panose="020B0604030504040204" pitchFamily="50" charset="-128"/>
                <a:ea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rPr>
              <a:t>11</a:t>
            </a:r>
            <a:r>
              <a:rPr lang="ja-JP" altLang="en-US" sz="900" dirty="0">
                <a:latin typeface="メイリオ" panose="020B0604030504040204" pitchFamily="50" charset="-128"/>
                <a:ea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rPr>
              <a:t>12</a:t>
            </a:r>
            <a:r>
              <a:rPr lang="ja-JP" altLang="en-US" sz="900" dirty="0">
                <a:latin typeface="メイリオ" panose="020B0604030504040204" pitchFamily="50" charset="-128"/>
                <a:ea typeface="メイリオ" panose="020B0604030504040204" pitchFamily="50" charset="-128"/>
              </a:rPr>
              <a:t>月</a:t>
            </a:r>
          </a:p>
        </p:txBody>
      </p:sp>
      <p:sp>
        <p:nvSpPr>
          <p:cNvPr id="16" name="正方形/長方形 15">
            <a:extLst>
              <a:ext uri="{FF2B5EF4-FFF2-40B4-BE49-F238E27FC236}">
                <a16:creationId xmlns:a16="http://schemas.microsoft.com/office/drawing/2014/main" id="{ACA88579-180A-B23A-C6F4-229D5EF809E4}"/>
              </a:ext>
            </a:extLst>
          </p:cNvPr>
          <p:cNvSpPr/>
          <p:nvPr/>
        </p:nvSpPr>
        <p:spPr>
          <a:xfrm>
            <a:off x="9435388"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a:t>
            </a:r>
            <a:r>
              <a:rPr kumimoji="1" lang="ja-JP" altLang="en-US" sz="1100" b="1" dirty="0">
                <a:solidFill>
                  <a:schemeClr val="tx1">
                    <a:lumMod val="95000"/>
                    <a:lumOff val="5000"/>
                  </a:schemeClr>
                </a:solidFill>
              </a:rPr>
              <a:t>ドイツ</a:t>
            </a:r>
            <a:endParaRPr kumimoji="1" lang="en-US" altLang="ja-JP" sz="1100" b="1" dirty="0">
              <a:solidFill>
                <a:schemeClr val="tx1">
                  <a:lumMod val="95000"/>
                  <a:lumOff val="5000"/>
                </a:schemeClr>
              </a:solidFill>
            </a:endParaRPr>
          </a:p>
        </p:txBody>
      </p:sp>
      <p:sp>
        <p:nvSpPr>
          <p:cNvPr id="17" name="吹き出し: 円形 16">
            <a:extLst>
              <a:ext uri="{FF2B5EF4-FFF2-40B4-BE49-F238E27FC236}">
                <a16:creationId xmlns:a16="http://schemas.microsoft.com/office/drawing/2014/main" id="{04D36593-98A6-5AE6-B98D-15FBB3FC3301}"/>
              </a:ext>
            </a:extLst>
          </p:cNvPr>
          <p:cNvSpPr/>
          <p:nvPr/>
        </p:nvSpPr>
        <p:spPr>
          <a:xfrm>
            <a:off x="6883603" y="5908787"/>
            <a:ext cx="672999" cy="336500"/>
          </a:xfrm>
          <a:prstGeom prst="wedgeEllipseCallout">
            <a:avLst>
              <a:gd name="adj1" fmla="val -42145"/>
              <a:gd name="adj2" fmla="val -95639"/>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吹き出し: 円形 17">
            <a:extLst>
              <a:ext uri="{FF2B5EF4-FFF2-40B4-BE49-F238E27FC236}">
                <a16:creationId xmlns:a16="http://schemas.microsoft.com/office/drawing/2014/main" id="{21C8DE57-0115-CB5B-B59C-EA36DB75544E}"/>
              </a:ext>
            </a:extLst>
          </p:cNvPr>
          <p:cNvSpPr/>
          <p:nvPr/>
        </p:nvSpPr>
        <p:spPr>
          <a:xfrm>
            <a:off x="10027920" y="5977519"/>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B67B7106-3128-75C2-4B11-B65A4EB9F209}"/>
              </a:ext>
            </a:extLst>
          </p:cNvPr>
          <p:cNvSpPr txBox="1"/>
          <p:nvPr/>
        </p:nvSpPr>
        <p:spPr>
          <a:xfrm>
            <a:off x="6865939" y="5953687"/>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20" name="テキスト ボックス 19">
            <a:extLst>
              <a:ext uri="{FF2B5EF4-FFF2-40B4-BE49-F238E27FC236}">
                <a16:creationId xmlns:a16="http://schemas.microsoft.com/office/drawing/2014/main" id="{1C6C5F63-12DC-8BB6-D632-EE9525BDDD4C}"/>
              </a:ext>
            </a:extLst>
          </p:cNvPr>
          <p:cNvSpPr txBox="1"/>
          <p:nvPr/>
        </p:nvSpPr>
        <p:spPr>
          <a:xfrm>
            <a:off x="9988311" y="6029735"/>
            <a:ext cx="800392" cy="261610"/>
          </a:xfrm>
          <a:prstGeom prst="rect">
            <a:avLst/>
          </a:prstGeom>
          <a:solidFill>
            <a:schemeClr val="accent3">
              <a:lumMod val="20000"/>
              <a:lumOff val="80000"/>
            </a:schemeClr>
          </a:solidFill>
        </p:spPr>
        <p:txBody>
          <a:bodyPr wrap="square" rtlCol="0">
            <a:spAutoFit/>
          </a:bodyPr>
          <a:lstStyle/>
          <a:p>
            <a:pPr algn="l"/>
            <a:r>
              <a:rPr kumimoji="1" lang="ja-JP" altLang="en-US" sz="1100" b="1" dirty="0">
                <a:solidFill>
                  <a:schemeClr val="bg1"/>
                </a:solidFill>
              </a:rPr>
              <a:t>試合開始</a:t>
            </a:r>
          </a:p>
        </p:txBody>
      </p:sp>
    </p:spTree>
    <p:extLst>
      <p:ext uri="{BB962C8B-B14F-4D97-AF65-F5344CB8AC3E}">
        <p14:creationId xmlns:p14="http://schemas.microsoft.com/office/powerpoint/2010/main" val="1466774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ユーザー評価</a:t>
            </a:r>
          </a:p>
        </p:txBody>
      </p:sp>
      <p:sp>
        <p:nvSpPr>
          <p:cNvPr id="3" name="タイトル 2">
            <a:extLst>
              <a:ext uri="{FF2B5EF4-FFF2-40B4-BE49-F238E27FC236}">
                <a16:creationId xmlns:a16="http://schemas.microsoft.com/office/drawing/2014/main" id="{70913A2D-291D-F6B3-C20C-68B8961D5514}"/>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利用シーンとして試合速報やニュースの確認のため使用頻度が高く</a:t>
            </a:r>
          </a:p>
          <a:p>
            <a:r>
              <a:rPr lang="ja-JP" altLang="en-US" dirty="0"/>
              <a:t>ユーザーが求める情報が集約されてるため満足度が高い</a:t>
            </a:r>
          </a:p>
        </p:txBody>
      </p:sp>
      <p:sp>
        <p:nvSpPr>
          <p:cNvPr id="4" name="正方形/長方形 3">
            <a:extLst>
              <a:ext uri="{FF2B5EF4-FFF2-40B4-BE49-F238E27FC236}">
                <a16:creationId xmlns:a16="http://schemas.microsoft.com/office/drawing/2014/main" id="{6ACFFECD-6DD3-476E-246A-8D82BF58E107}"/>
              </a:ext>
            </a:extLst>
          </p:cNvPr>
          <p:cNvSpPr>
            <a:spLocks noChangeArrowheads="1"/>
          </p:cNvSpPr>
          <p:nvPr/>
        </p:nvSpPr>
        <p:spPr bwMode="auto">
          <a:xfrm>
            <a:off x="6595201" y="3669817"/>
            <a:ext cx="1980373" cy="338554"/>
          </a:xfrm>
          <a:prstGeom prst="rect">
            <a:avLst/>
          </a:prstGeom>
          <a:noFill/>
          <a:ln w="9525">
            <a:noFill/>
            <a:miter lim="800000"/>
            <a:headEnd/>
            <a:tailEnd/>
          </a:ln>
        </p:spPr>
        <p:txBody>
          <a:bodyPr wrap="square">
            <a:spAutoFit/>
          </a:bodyPr>
          <a:lstStyle/>
          <a:p>
            <a:pP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▼特集に満足した</a:t>
            </a:r>
          </a:p>
        </p:txBody>
      </p:sp>
      <p:graphicFrame>
        <p:nvGraphicFramePr>
          <p:cNvPr id="5" name="グラフ 4">
            <a:extLst>
              <a:ext uri="{FF2B5EF4-FFF2-40B4-BE49-F238E27FC236}">
                <a16:creationId xmlns:a16="http://schemas.microsoft.com/office/drawing/2014/main" id="{527891F5-8D21-4AAC-E599-1C74AE167D38}"/>
              </a:ext>
            </a:extLst>
          </p:cNvPr>
          <p:cNvGraphicFramePr/>
          <p:nvPr>
            <p:extLst>
              <p:ext uri="{D42A27DB-BD31-4B8C-83A1-F6EECF244321}">
                <p14:modId xmlns:p14="http://schemas.microsoft.com/office/powerpoint/2010/main" val="711248085"/>
              </p:ext>
            </p:extLst>
          </p:nvPr>
        </p:nvGraphicFramePr>
        <p:xfrm>
          <a:off x="6226731" y="3872620"/>
          <a:ext cx="2802718" cy="237260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Box 5">
            <a:extLst>
              <a:ext uri="{FF2B5EF4-FFF2-40B4-BE49-F238E27FC236}">
                <a16:creationId xmlns:a16="http://schemas.microsoft.com/office/drawing/2014/main" id="{284F6A4F-AC7F-044B-A616-1A20DB4A9783}"/>
              </a:ext>
            </a:extLst>
          </p:cNvPr>
          <p:cNvSpPr txBox="1">
            <a:spLocks noChangeArrowheads="1"/>
          </p:cNvSpPr>
          <p:nvPr/>
        </p:nvSpPr>
        <p:spPr bwMode="auto">
          <a:xfrm>
            <a:off x="6975786" y="4600524"/>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71</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1854BA3A-2197-BD41-D726-5F9FD22B4AE7}"/>
              </a:ext>
            </a:extLst>
          </p:cNvPr>
          <p:cNvSpPr>
            <a:spLocks noChangeArrowheads="1"/>
          </p:cNvSpPr>
          <p:nvPr/>
        </p:nvSpPr>
        <p:spPr bwMode="auto">
          <a:xfrm>
            <a:off x="6709567" y="6385687"/>
            <a:ext cx="4864365" cy="369332"/>
          </a:xfrm>
          <a:prstGeom prst="rect">
            <a:avLst/>
          </a:prstGeom>
          <a:noFill/>
          <a:ln w="9525">
            <a:noFill/>
            <a:miter lim="800000"/>
            <a:headEnd/>
            <a:tailEnd/>
          </a:ln>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zh-TW"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報道特集</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閲覧者を対象にアンケート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調査時期：</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2021</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年</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月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548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人</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3B90D530-747C-0506-347A-454C1BFC409F}"/>
              </a:ext>
            </a:extLst>
          </p:cNvPr>
          <p:cNvGraphicFramePr>
            <a:graphicFrameLocks noGrp="1"/>
          </p:cNvGraphicFramePr>
          <p:nvPr>
            <p:extLst>
              <p:ext uri="{D42A27DB-BD31-4B8C-83A1-F6EECF244321}">
                <p14:modId xmlns:p14="http://schemas.microsoft.com/office/powerpoint/2010/main" val="2219757619"/>
              </p:ext>
            </p:extLst>
          </p:nvPr>
        </p:nvGraphicFramePr>
        <p:xfrm>
          <a:off x="2933814" y="3735068"/>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利用目的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試合の結果を確認するため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試合の経過・速報を見るため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興味のある競技情報を見るため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注目している選手・チームの情報を得るため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大会関連のニュース・記事を見るため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
        <p:nvSpPr>
          <p:cNvPr id="11" name="テキスト ボックス 10">
            <a:extLst>
              <a:ext uri="{FF2B5EF4-FFF2-40B4-BE49-F238E27FC236}">
                <a16:creationId xmlns:a16="http://schemas.microsoft.com/office/drawing/2014/main" id="{D5A09F14-F52B-E683-A025-AC407A88A240}"/>
              </a:ext>
            </a:extLst>
          </p:cNvPr>
          <p:cNvSpPr txBox="1"/>
          <p:nvPr/>
        </p:nvSpPr>
        <p:spPr>
          <a:xfrm>
            <a:off x="549671" y="2858642"/>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網羅性や速報性への期待から</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毎日報道特集を訪問するユーザーの割合が多い</a:t>
            </a:r>
          </a:p>
        </p:txBody>
      </p:sp>
      <p:graphicFrame>
        <p:nvGraphicFramePr>
          <p:cNvPr id="12" name="グラフ 11">
            <a:extLst>
              <a:ext uri="{FF2B5EF4-FFF2-40B4-BE49-F238E27FC236}">
                <a16:creationId xmlns:a16="http://schemas.microsoft.com/office/drawing/2014/main" id="{1FCDC351-1BD2-C53B-D47E-ABF136128F59}"/>
              </a:ext>
            </a:extLst>
          </p:cNvPr>
          <p:cNvGraphicFramePr/>
          <p:nvPr>
            <p:extLst>
              <p:ext uri="{D42A27DB-BD31-4B8C-83A1-F6EECF244321}">
                <p14:modId xmlns:p14="http://schemas.microsoft.com/office/powerpoint/2010/main" val="2750896461"/>
              </p:ext>
            </p:extLst>
          </p:nvPr>
        </p:nvGraphicFramePr>
        <p:xfrm>
          <a:off x="256178" y="3935082"/>
          <a:ext cx="2802718" cy="2372608"/>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 Box 5">
            <a:extLst>
              <a:ext uri="{FF2B5EF4-FFF2-40B4-BE49-F238E27FC236}">
                <a16:creationId xmlns:a16="http://schemas.microsoft.com/office/drawing/2014/main" id="{3349C807-38DF-0D2F-D2BD-BF741FA6A1E0}"/>
              </a:ext>
            </a:extLst>
          </p:cNvPr>
          <p:cNvSpPr txBox="1">
            <a:spLocks noChangeArrowheads="1"/>
          </p:cNvSpPr>
          <p:nvPr/>
        </p:nvSpPr>
        <p:spPr bwMode="auto">
          <a:xfrm>
            <a:off x="953133" y="4686483"/>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72</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EF3F25F7-6045-D390-CEEF-CE91EE103018}"/>
              </a:ext>
            </a:extLst>
          </p:cNvPr>
          <p:cNvSpPr>
            <a:spLocks noChangeArrowheads="1"/>
          </p:cNvSpPr>
          <p:nvPr/>
        </p:nvSpPr>
        <p:spPr bwMode="auto">
          <a:xfrm>
            <a:off x="436940" y="3741985"/>
            <a:ext cx="2319807" cy="338554"/>
          </a:xfrm>
          <a:prstGeom prst="rect">
            <a:avLst/>
          </a:prstGeom>
          <a:noFill/>
          <a:ln w="9525">
            <a:noFill/>
            <a:miter lim="800000"/>
            <a:headEnd/>
            <a:tailEnd/>
          </a:ln>
        </p:spPr>
        <p:txBody>
          <a:bodyPr wrap="square">
            <a:spAutoFit/>
          </a:bodyPr>
          <a:lstStyle/>
          <a:p>
            <a:pPr algn="ct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▼特集を毎日閲覧した</a:t>
            </a:r>
            <a:endParaRPr kumimoji="0" lang="en-US" altLang="ja-JP" sz="1600" b="1" dirty="0">
              <a:solidFill>
                <a:srgbClr val="00005C"/>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6C61FE0-8B8B-3637-F638-479DBE422CED}"/>
              </a:ext>
            </a:extLst>
          </p:cNvPr>
          <p:cNvSpPr/>
          <p:nvPr/>
        </p:nvSpPr>
        <p:spPr>
          <a:xfrm>
            <a:off x="555412" y="2199290"/>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報道特集の利用傾向</a:t>
            </a:r>
          </a:p>
        </p:txBody>
      </p:sp>
      <p:sp>
        <p:nvSpPr>
          <p:cNvPr id="16" name="テキスト ボックス 15">
            <a:extLst>
              <a:ext uri="{FF2B5EF4-FFF2-40B4-BE49-F238E27FC236}">
                <a16:creationId xmlns:a16="http://schemas.microsoft.com/office/drawing/2014/main" id="{4ACA4052-74E0-277C-BD32-5C4E70F49106}"/>
              </a:ext>
            </a:extLst>
          </p:cNvPr>
          <p:cNvSpPr txBox="1"/>
          <p:nvPr/>
        </p:nvSpPr>
        <p:spPr>
          <a:xfrm>
            <a:off x="6288962" y="2849708"/>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情報量の多さや早さがユーザーに評価され</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全体的に高い満足度を得ている</a:t>
            </a:r>
          </a:p>
        </p:txBody>
      </p:sp>
      <p:sp>
        <p:nvSpPr>
          <p:cNvPr id="17" name="正方形/長方形 16">
            <a:extLst>
              <a:ext uri="{FF2B5EF4-FFF2-40B4-BE49-F238E27FC236}">
                <a16:creationId xmlns:a16="http://schemas.microsoft.com/office/drawing/2014/main" id="{7E992039-49A8-B65F-F434-135D3E8DAE22}"/>
              </a:ext>
            </a:extLst>
          </p:cNvPr>
          <p:cNvSpPr/>
          <p:nvPr/>
        </p:nvSpPr>
        <p:spPr>
          <a:xfrm>
            <a:off x="6412945" y="2191407"/>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利用後の評価</a:t>
            </a:r>
          </a:p>
        </p:txBody>
      </p:sp>
      <p:graphicFrame>
        <p:nvGraphicFramePr>
          <p:cNvPr id="18" name="表 17">
            <a:extLst>
              <a:ext uri="{FF2B5EF4-FFF2-40B4-BE49-F238E27FC236}">
                <a16:creationId xmlns:a16="http://schemas.microsoft.com/office/drawing/2014/main" id="{DA080AC6-FCF7-CFC8-BE25-8E2CAA8C32F0}"/>
              </a:ext>
            </a:extLst>
          </p:cNvPr>
          <p:cNvGraphicFramePr>
            <a:graphicFrameLocks noGrp="1"/>
          </p:cNvGraphicFramePr>
          <p:nvPr>
            <p:extLst>
              <p:ext uri="{D42A27DB-BD31-4B8C-83A1-F6EECF244321}">
                <p14:modId xmlns:p14="http://schemas.microsoft.com/office/powerpoint/2010/main" val="277574895"/>
              </p:ext>
            </p:extLst>
          </p:nvPr>
        </p:nvGraphicFramePr>
        <p:xfrm>
          <a:off x="8852306" y="3710252"/>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利用後の印象</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便利である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情報が早い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見やすい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信頼がおける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内容が豊富である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Tree>
    <p:extLst>
      <p:ext uri="{BB962C8B-B14F-4D97-AF65-F5344CB8AC3E}">
        <p14:creationId xmlns:p14="http://schemas.microsoft.com/office/powerpoint/2010/main" val="2816166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特集訪問者のペルソナ像</a:t>
            </a:r>
          </a:p>
        </p:txBody>
      </p:sp>
      <p:sp>
        <p:nvSpPr>
          <p:cNvPr id="3" name="正方形/長方形 2">
            <a:extLst>
              <a:ext uri="{FF2B5EF4-FFF2-40B4-BE49-F238E27FC236}">
                <a16:creationId xmlns:a16="http://schemas.microsoft.com/office/drawing/2014/main" id="{0997A46E-CB89-8F93-F55E-B38F44A8992F}"/>
              </a:ext>
            </a:extLst>
          </p:cNvPr>
          <p:cNvSpPr/>
          <p:nvPr/>
        </p:nvSpPr>
        <p:spPr>
          <a:xfrm>
            <a:off x="436525" y="1196752"/>
            <a:ext cx="11318949" cy="525658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ボックス 3">
            <a:extLst>
              <a:ext uri="{FF2B5EF4-FFF2-40B4-BE49-F238E27FC236}">
                <a16:creationId xmlns:a16="http://schemas.microsoft.com/office/drawing/2014/main" id="{FF658372-968E-4639-95D5-531674F57C2D}"/>
              </a:ext>
            </a:extLst>
          </p:cNvPr>
          <p:cNvSpPr txBox="1"/>
          <p:nvPr/>
        </p:nvSpPr>
        <p:spPr>
          <a:xfrm>
            <a:off x="6096000" y="1586490"/>
            <a:ext cx="5616624" cy="2646878"/>
          </a:xfrm>
          <a:prstGeom prst="rect">
            <a:avLst/>
          </a:prstGeom>
          <a:noFill/>
        </p:spPr>
        <p:txBody>
          <a:bodyPr wrap="square" rtlCol="0">
            <a:spAutoFit/>
          </a:bodyPr>
          <a:lstStyle/>
          <a:p>
            <a:pPr algn="l">
              <a:spcBef>
                <a:spcPts val="600"/>
              </a:spcBef>
            </a:pPr>
            <a:r>
              <a:rPr kumimoji="1" lang="ja-JP" altLang="en-US" sz="1400" dirty="0">
                <a:solidFill>
                  <a:schemeClr val="tx1">
                    <a:lumMod val="95000"/>
                    <a:lumOff val="5000"/>
                  </a:schemeClr>
                </a:solidFill>
              </a:rPr>
              <a:t>名前　　　　　：　浅沼 克己</a:t>
            </a:r>
          </a:p>
          <a:p>
            <a:pPr algn="l">
              <a:spcBef>
                <a:spcPts val="600"/>
              </a:spcBef>
            </a:pPr>
            <a:r>
              <a:rPr kumimoji="1" lang="ja-JP" altLang="en-US" sz="1400" dirty="0">
                <a:solidFill>
                  <a:schemeClr val="tx1">
                    <a:lumMod val="95000"/>
                    <a:lumOff val="5000"/>
                  </a:schemeClr>
                </a:solidFill>
              </a:rPr>
              <a:t>年齢　　　　　：　</a:t>
            </a:r>
            <a:r>
              <a:rPr kumimoji="1" lang="en-US" altLang="ja-JP" sz="1400" dirty="0">
                <a:solidFill>
                  <a:schemeClr val="tx1">
                    <a:lumMod val="95000"/>
                    <a:lumOff val="5000"/>
                  </a:schemeClr>
                </a:solidFill>
              </a:rPr>
              <a:t>40</a:t>
            </a:r>
            <a:r>
              <a:rPr kumimoji="1" lang="ja-JP" altLang="en-US" sz="1400" dirty="0">
                <a:solidFill>
                  <a:schemeClr val="tx1">
                    <a:lumMod val="95000"/>
                    <a:lumOff val="5000"/>
                  </a:schemeClr>
                </a:solidFill>
              </a:rPr>
              <a:t>代</a:t>
            </a:r>
          </a:p>
          <a:p>
            <a:pPr algn="l">
              <a:spcBef>
                <a:spcPts val="600"/>
              </a:spcBef>
            </a:pPr>
            <a:r>
              <a:rPr kumimoji="1" lang="ja-JP" altLang="en-US" sz="1400" dirty="0">
                <a:solidFill>
                  <a:schemeClr val="tx1">
                    <a:lumMod val="95000"/>
                    <a:lumOff val="5000"/>
                  </a:schemeClr>
                </a:solidFill>
              </a:rPr>
              <a:t>性別　　　　　：　男性</a:t>
            </a:r>
          </a:p>
          <a:p>
            <a:pPr algn="l">
              <a:spcBef>
                <a:spcPts val="600"/>
              </a:spcBef>
            </a:pPr>
            <a:r>
              <a:rPr kumimoji="1" lang="ja-JP" altLang="en-US" sz="1400" dirty="0">
                <a:solidFill>
                  <a:schemeClr val="tx1">
                    <a:lumMod val="95000"/>
                    <a:lumOff val="5000"/>
                  </a:schemeClr>
                </a:solidFill>
              </a:rPr>
              <a:t>住まい　　　　：　東京都</a:t>
            </a:r>
          </a:p>
          <a:p>
            <a:pPr algn="l">
              <a:spcBef>
                <a:spcPts val="600"/>
              </a:spcBef>
            </a:pPr>
            <a:r>
              <a:rPr kumimoji="1" lang="ja-JP" altLang="en-US" sz="1400" dirty="0">
                <a:solidFill>
                  <a:schemeClr val="tx1">
                    <a:lumMod val="95000"/>
                    <a:lumOff val="5000"/>
                  </a:schemeClr>
                </a:solidFill>
              </a:rPr>
              <a:t>家族構成　　　：　妻</a:t>
            </a:r>
            <a:r>
              <a:rPr kumimoji="1" lang="ja-JP" altLang="en-US" sz="1000" dirty="0">
                <a:solidFill>
                  <a:schemeClr val="tx1">
                    <a:lumMod val="95000"/>
                    <a:lumOff val="5000"/>
                  </a:schemeClr>
                </a:solidFill>
              </a:rPr>
              <a:t>（</a:t>
            </a:r>
            <a:r>
              <a:rPr kumimoji="1" lang="en-US" altLang="ja-JP" sz="1000" dirty="0">
                <a:solidFill>
                  <a:schemeClr val="tx1">
                    <a:lumMod val="95000"/>
                    <a:lumOff val="5000"/>
                  </a:schemeClr>
                </a:solidFill>
              </a:rPr>
              <a:t>40</a:t>
            </a:r>
            <a:r>
              <a:rPr kumimoji="1" lang="ja-JP" altLang="en-US" sz="1000" dirty="0">
                <a:solidFill>
                  <a:schemeClr val="tx1">
                    <a:lumMod val="95000"/>
                    <a:lumOff val="5000"/>
                  </a:schemeClr>
                </a:solidFill>
              </a:rPr>
              <a:t>代）</a:t>
            </a:r>
            <a:r>
              <a:rPr kumimoji="1" lang="ja-JP" altLang="en-US" sz="1400" dirty="0">
                <a:solidFill>
                  <a:schemeClr val="tx1">
                    <a:lumMod val="95000"/>
                    <a:lumOff val="5000"/>
                  </a:schemeClr>
                </a:solidFill>
              </a:rPr>
              <a:t>、息子</a:t>
            </a:r>
            <a:r>
              <a:rPr kumimoji="1" lang="ja-JP" altLang="en-US" sz="1000" dirty="0">
                <a:solidFill>
                  <a:schemeClr val="tx1">
                    <a:lumMod val="95000"/>
                    <a:lumOff val="5000"/>
                  </a:schemeClr>
                </a:solidFill>
              </a:rPr>
              <a:t>（</a:t>
            </a:r>
            <a:r>
              <a:rPr lang="en-US" altLang="ja-JP" sz="1000" dirty="0">
                <a:solidFill>
                  <a:schemeClr val="tx1">
                    <a:lumMod val="95000"/>
                    <a:lumOff val="5000"/>
                  </a:schemeClr>
                </a:solidFill>
              </a:rPr>
              <a:t>10</a:t>
            </a:r>
            <a:r>
              <a:rPr lang="ja-JP" altLang="en-US" sz="1000" dirty="0">
                <a:solidFill>
                  <a:schemeClr val="tx1">
                    <a:lumMod val="95000"/>
                    <a:lumOff val="5000"/>
                  </a:schemeClr>
                </a:solidFill>
              </a:rPr>
              <a:t>代</a:t>
            </a:r>
            <a:r>
              <a:rPr kumimoji="1" lang="ja-JP" altLang="en-US" sz="1000" dirty="0">
                <a:solidFill>
                  <a:schemeClr val="tx1">
                    <a:lumMod val="95000"/>
                    <a:lumOff val="5000"/>
                  </a:schemeClr>
                </a:solidFill>
              </a:rPr>
              <a:t>）</a:t>
            </a:r>
          </a:p>
          <a:p>
            <a:pPr algn="l">
              <a:spcBef>
                <a:spcPts val="600"/>
              </a:spcBef>
            </a:pPr>
            <a:r>
              <a:rPr kumimoji="1" lang="ja-JP" altLang="en-US" sz="1400" dirty="0">
                <a:solidFill>
                  <a:schemeClr val="tx1">
                    <a:lumMod val="95000"/>
                    <a:lumOff val="5000"/>
                  </a:schemeClr>
                </a:solidFill>
              </a:rPr>
              <a:t>職業　　　　　：　メーカー勤務　営業部長</a:t>
            </a:r>
          </a:p>
          <a:p>
            <a:pPr algn="l">
              <a:spcBef>
                <a:spcPts val="600"/>
              </a:spcBef>
            </a:pPr>
            <a:r>
              <a:rPr kumimoji="1" lang="ja-JP" altLang="en-US" sz="1400" dirty="0">
                <a:solidFill>
                  <a:schemeClr val="tx1">
                    <a:lumMod val="95000"/>
                    <a:lumOff val="5000"/>
                  </a:schemeClr>
                </a:solidFill>
              </a:rPr>
              <a:t>趣味　　　　　：　野球</a:t>
            </a:r>
            <a:r>
              <a:rPr kumimoji="1" lang="ja-JP" altLang="en-US" sz="1400">
                <a:solidFill>
                  <a:schemeClr val="tx1">
                    <a:lumMod val="95000"/>
                    <a:lumOff val="5000"/>
                  </a:schemeClr>
                </a:solidFill>
              </a:rPr>
              <a:t>、ゴルフ、スポーツ観戦</a:t>
            </a:r>
            <a:endParaRPr kumimoji="1" lang="ja-JP" altLang="en-US" sz="1400" dirty="0">
              <a:solidFill>
                <a:schemeClr val="tx1">
                  <a:lumMod val="95000"/>
                  <a:lumOff val="5000"/>
                </a:schemeClr>
              </a:solidFill>
            </a:endParaRPr>
          </a:p>
          <a:p>
            <a:pPr algn="l">
              <a:spcBef>
                <a:spcPts val="600"/>
              </a:spcBef>
            </a:pPr>
            <a:r>
              <a:rPr kumimoji="1" lang="ja-JP" altLang="en-US" sz="1400" dirty="0">
                <a:solidFill>
                  <a:schemeClr val="tx1">
                    <a:lumMod val="95000"/>
                    <a:lumOff val="5000"/>
                  </a:schemeClr>
                </a:solidFill>
              </a:rPr>
              <a:t>価値観　　　　：　仕事も大切だが</a:t>
            </a:r>
            <a:r>
              <a:rPr lang="ja-JP" altLang="en-US" sz="1400" dirty="0">
                <a:solidFill>
                  <a:schemeClr val="tx1">
                    <a:lumMod val="95000"/>
                    <a:lumOff val="5000"/>
                  </a:schemeClr>
                </a:solidFill>
              </a:rPr>
              <a:t>、</a:t>
            </a:r>
            <a:r>
              <a:rPr kumimoji="1" lang="ja-JP" altLang="en-US" sz="1400" dirty="0">
                <a:solidFill>
                  <a:schemeClr val="tx1">
                    <a:lumMod val="95000"/>
                    <a:lumOff val="5000"/>
                  </a:schemeClr>
                </a:solidFill>
              </a:rPr>
              <a:t>プライベートも大切</a:t>
            </a:r>
          </a:p>
          <a:p>
            <a:pPr algn="l">
              <a:spcBef>
                <a:spcPts val="600"/>
              </a:spcBef>
            </a:pPr>
            <a:r>
              <a:rPr kumimoji="1" lang="ja-JP" altLang="en-US" sz="1400" dirty="0">
                <a:solidFill>
                  <a:schemeClr val="tx1">
                    <a:lumMod val="95000"/>
                    <a:lumOff val="5000"/>
                  </a:schemeClr>
                </a:solidFill>
              </a:rPr>
              <a:t>利用メディア　：　ニュースメディア</a:t>
            </a:r>
          </a:p>
        </p:txBody>
      </p:sp>
      <p:sp>
        <p:nvSpPr>
          <p:cNvPr id="5" name="テキスト ボックス 4">
            <a:extLst>
              <a:ext uri="{FF2B5EF4-FFF2-40B4-BE49-F238E27FC236}">
                <a16:creationId xmlns:a16="http://schemas.microsoft.com/office/drawing/2014/main" id="{EC369B8E-63FC-EE87-103C-6821DC77E78F}"/>
              </a:ext>
            </a:extLst>
          </p:cNvPr>
          <p:cNvSpPr txBox="1"/>
          <p:nvPr/>
        </p:nvSpPr>
        <p:spPr>
          <a:xfrm>
            <a:off x="1276602" y="4485557"/>
            <a:ext cx="9667623" cy="1631216"/>
          </a:xfrm>
          <a:prstGeom prst="rect">
            <a:avLst/>
          </a:prstGeom>
          <a:noFill/>
        </p:spPr>
        <p:txBody>
          <a:bodyPr wrap="square" lIns="91440" tIns="45720" rIns="91440" bIns="45720" rtlCol="0" anchor="t">
            <a:spAutoFit/>
          </a:bodyPr>
          <a:lstStyle/>
          <a:p>
            <a:pPr algn="l">
              <a:spcBef>
                <a:spcPts val="600"/>
              </a:spcBef>
            </a:pPr>
            <a:r>
              <a:rPr lang="en-US" altLang="ja-JP" sz="1600" dirty="0">
                <a:solidFill>
                  <a:schemeClr val="tx1">
                    <a:lumMod val="95000"/>
                    <a:lumOff val="5000"/>
                  </a:schemeClr>
                </a:solidFill>
              </a:rPr>
              <a:t>【</a:t>
            </a:r>
            <a:r>
              <a:rPr lang="ja-JP" altLang="en-US" sz="1600" dirty="0">
                <a:solidFill>
                  <a:schemeClr val="tx1">
                    <a:lumMod val="95000"/>
                    <a:lumOff val="5000"/>
                  </a:schemeClr>
                </a:solidFill>
              </a:rPr>
              <a:t>ユーザーインサイト</a:t>
            </a:r>
            <a:r>
              <a:rPr lang="en-US" altLang="ja-JP" sz="1600" dirty="0">
                <a:solidFill>
                  <a:schemeClr val="tx1">
                    <a:lumMod val="95000"/>
                    <a:lumOff val="5000"/>
                  </a:schemeClr>
                </a:solidFill>
              </a:rPr>
              <a:t>】</a:t>
            </a:r>
          </a:p>
          <a:p>
            <a:pPr>
              <a:spcBef>
                <a:spcPts val="600"/>
              </a:spcBef>
            </a:pPr>
            <a:r>
              <a:rPr lang="ja-JP" altLang="en-US" sz="1600">
                <a:latin typeface="メイリオ" panose="020B0604030504040204" pitchFamily="50" charset="-128"/>
                <a:ea typeface="メイリオ" panose="020B0604030504040204" pitchFamily="50" charset="-128"/>
              </a:rPr>
              <a:t>小学校～高校まで野球部でレギュラーだった。社会人になり仕事の付き合いでゴルフを始めた。</a:t>
            </a:r>
            <a:endParaRPr lang="en-US" altLang="ja-JP" sz="1600" dirty="0">
              <a:latin typeface="メイリオ" panose="020B0604030504040204" pitchFamily="50" charset="-128"/>
              <a:ea typeface="メイリオ" panose="020B0604030504040204" pitchFamily="50" charset="-128"/>
            </a:endParaRPr>
          </a:p>
          <a:p>
            <a:pPr>
              <a:spcBef>
                <a:spcPts val="600"/>
              </a:spcBef>
            </a:pPr>
            <a:r>
              <a:rPr lang="ja-JP" altLang="en-US" sz="1600">
                <a:latin typeface="メイリオ" panose="020B0604030504040204" pitchFamily="50" charset="-128"/>
                <a:ea typeface="メイリオ" panose="020B0604030504040204" pitchFamily="50" charset="-128"/>
              </a:rPr>
              <a:t>種目を問わずスポーツ観戦を好み、常にスポーツナビで情報をチェックしている。</a:t>
            </a:r>
            <a:endParaRPr lang="en-US" altLang="ja-JP" sz="1600" dirty="0">
              <a:latin typeface="メイリオ" panose="020B0604030504040204" pitchFamily="50" charset="-128"/>
              <a:ea typeface="メイリオ" panose="020B0604030504040204" pitchFamily="50" charset="-128"/>
            </a:endParaRPr>
          </a:p>
          <a:p>
            <a:pPr>
              <a:spcBef>
                <a:spcPts val="600"/>
              </a:spcBef>
            </a:pPr>
            <a:r>
              <a:rPr lang="en-US" altLang="ja-JP" sz="1600" dirty="0">
                <a:latin typeface="メイリオ" panose="020B0604030504040204" pitchFamily="50" charset="-128"/>
                <a:ea typeface="メイリオ" panose="020B0604030504040204" pitchFamily="50" charset="-128"/>
              </a:rPr>
              <a:t>WBC</a:t>
            </a:r>
            <a:r>
              <a:rPr lang="ja-JP" altLang="en-US" sz="1600">
                <a:latin typeface="メイリオ" panose="020B0604030504040204" pitchFamily="50" charset="-128"/>
                <a:ea typeface="メイリオ" panose="020B0604030504040204" pitchFamily="50" charset="-128"/>
              </a:rPr>
              <a:t>はリアルタイムで観戦しつつスポーツナビの報道特集で情報を収集、</a:t>
            </a:r>
            <a:endParaRPr lang="en-US" altLang="ja-JP" sz="1600" dirty="0">
              <a:latin typeface="メイリオ" panose="020B0604030504040204" pitchFamily="50" charset="-128"/>
              <a:ea typeface="メイリオ" panose="020B0604030504040204" pitchFamily="50" charset="-128"/>
            </a:endParaRPr>
          </a:p>
          <a:p>
            <a:pPr>
              <a:spcBef>
                <a:spcPts val="600"/>
              </a:spcBef>
            </a:pPr>
            <a:r>
              <a:rPr lang="ja-JP" altLang="en-US" sz="1600">
                <a:latin typeface="メイリオ" panose="020B0604030504040204" pitchFamily="50" charset="-128"/>
                <a:ea typeface="メイリオ" panose="020B0604030504040204" pitchFamily="50" charset="-128"/>
              </a:rPr>
              <a:t>観戦できない時はスポーツナビの試合情報や試合結果の速報を見て楽しむ予定。</a:t>
            </a:r>
            <a:endParaRPr lang="en-US" altLang="ja-JP" sz="1600" dirty="0">
              <a:latin typeface="メイリオ" panose="020B0604030504040204" pitchFamily="50" charset="-128"/>
              <a:ea typeface="メイリオ" panose="020B0604030504040204" pitchFamily="50" charset="-128"/>
            </a:endParaRPr>
          </a:p>
        </p:txBody>
      </p:sp>
      <p:grpSp>
        <p:nvGrpSpPr>
          <p:cNvPr id="7" name="グループ化 6">
            <a:extLst>
              <a:ext uri="{FF2B5EF4-FFF2-40B4-BE49-F238E27FC236}">
                <a16:creationId xmlns:a16="http://schemas.microsoft.com/office/drawing/2014/main" id="{C34BDC3B-CC13-42B1-2B1D-FE31DB6B5038}"/>
              </a:ext>
            </a:extLst>
          </p:cNvPr>
          <p:cNvGrpSpPr/>
          <p:nvPr/>
        </p:nvGrpSpPr>
        <p:grpSpPr>
          <a:xfrm>
            <a:off x="1164604" y="1422463"/>
            <a:ext cx="4029640" cy="2920080"/>
            <a:chOff x="1164604" y="1422463"/>
            <a:chExt cx="4029640" cy="2920080"/>
          </a:xfrm>
        </p:grpSpPr>
        <p:pic>
          <p:nvPicPr>
            <p:cNvPr id="8" name="図 7" descr="スーツを着た男性が携帯電話を持っている男性&#10;&#10;中程度の精度で自動的に生成された説明">
              <a:extLst>
                <a:ext uri="{FF2B5EF4-FFF2-40B4-BE49-F238E27FC236}">
                  <a16:creationId xmlns:a16="http://schemas.microsoft.com/office/drawing/2014/main" id="{6DD27568-06E6-8FAE-426F-5E67725DB27B}"/>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76602" y="1592460"/>
              <a:ext cx="3809748" cy="2539427"/>
            </a:xfrm>
            <a:prstGeom prst="rect">
              <a:avLst/>
            </a:prstGeom>
          </p:spPr>
        </p:pic>
        <p:sp>
          <p:nvSpPr>
            <p:cNvPr id="10" name="二等辺三角形 9">
              <a:extLst>
                <a:ext uri="{FF2B5EF4-FFF2-40B4-BE49-F238E27FC236}">
                  <a16:creationId xmlns:a16="http://schemas.microsoft.com/office/drawing/2014/main" id="{15452736-27AB-10E1-EAAD-7F4726BF7917}"/>
                </a:ext>
              </a:extLst>
            </p:cNvPr>
            <p:cNvSpPr/>
            <p:nvPr/>
          </p:nvSpPr>
          <p:spPr>
            <a:xfrm rot="4178803">
              <a:off x="1184569" y="1402498"/>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二等辺三角形 10">
              <a:extLst>
                <a:ext uri="{FF2B5EF4-FFF2-40B4-BE49-F238E27FC236}">
                  <a16:creationId xmlns:a16="http://schemas.microsoft.com/office/drawing/2014/main" id="{CAD2B6BF-76B5-69EB-96A9-59AA40C7BE39}"/>
                </a:ext>
              </a:extLst>
            </p:cNvPr>
            <p:cNvSpPr/>
            <p:nvPr/>
          </p:nvSpPr>
          <p:spPr>
            <a:xfrm rot="15087029">
              <a:off x="4646922" y="3795220"/>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 name="正方形/長方形 11">
            <a:extLst>
              <a:ext uri="{FF2B5EF4-FFF2-40B4-BE49-F238E27FC236}">
                <a16:creationId xmlns:a16="http://schemas.microsoft.com/office/drawing/2014/main" id="{0C114FA6-6F83-7ACF-3971-28EAA99C07F8}"/>
              </a:ext>
            </a:extLst>
          </p:cNvPr>
          <p:cNvSpPr>
            <a:spLocks noChangeArrowheads="1"/>
          </p:cNvSpPr>
          <p:nvPr/>
        </p:nvSpPr>
        <p:spPr bwMode="auto">
          <a:xfrm>
            <a:off x="10701867" y="6553682"/>
            <a:ext cx="1617132" cy="230832"/>
          </a:xfrm>
          <a:prstGeom prst="rect">
            <a:avLst/>
          </a:prstGeom>
          <a:noFill/>
          <a:ln w="9525">
            <a:noFill/>
            <a:miter lim="800000"/>
            <a:headEnd/>
            <a:tailEnd/>
          </a:ln>
        </p:spPr>
        <p:txBody>
          <a:bodyPr wrap="square">
            <a:spAutoFit/>
          </a:bodyPr>
          <a:lstStyle/>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写真：アフロ</a:t>
            </a:r>
          </a:p>
        </p:txBody>
      </p:sp>
    </p:spTree>
    <p:extLst>
      <p:ext uri="{BB962C8B-B14F-4D97-AF65-F5344CB8AC3E}">
        <p14:creationId xmlns:p14="http://schemas.microsoft.com/office/powerpoint/2010/main" val="2760489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en-US" altLang="ja-JP" dirty="0">
                <a:latin typeface="Meiryo" panose="020B0604030504040204" pitchFamily="34" charset="-128"/>
                <a:ea typeface="Meiryo" panose="020B0604030504040204" pitchFamily="34" charset="-128"/>
              </a:rPr>
              <a:t>FIFA</a:t>
            </a:r>
            <a:r>
              <a:rPr lang="ja-JP" altLang="en-US">
                <a:latin typeface="Meiryo" panose="020B0604030504040204" pitchFamily="34" charset="-128"/>
                <a:ea typeface="Meiryo" panose="020B0604030504040204" pitchFamily="34" charset="-128"/>
              </a:rPr>
              <a:t>ワールドカップ</a:t>
            </a:r>
            <a:r>
              <a:rPr lang="en-US" altLang="ja-JP" dirty="0">
                <a:latin typeface="Meiryo" panose="020B0604030504040204" pitchFamily="34" charset="-128"/>
                <a:ea typeface="Meiryo" panose="020B0604030504040204" pitchFamily="34" charset="-128"/>
              </a:rPr>
              <a:t>2026</a:t>
            </a:r>
            <a:r>
              <a:rPr kumimoji="1" lang="ja-JP" altLang="en-US">
                <a:latin typeface="Meiryo" panose="020B0604030504040204" pitchFamily="34" charset="-128"/>
                <a:ea typeface="Meiryo" panose="020B0604030504040204" pitchFamily="34" charset="-128"/>
              </a:rPr>
              <a:t>報道特集</a:t>
            </a:r>
            <a:endParaRPr lang="ja-JP">
              <a:latin typeface="Meiryo" panose="020B0604030504040204" pitchFamily="34" charset="-128"/>
              <a:ea typeface="Meiryo" panose="020B0604030504040204" pitchFamily="34" charset="-128"/>
            </a:endParaRPr>
          </a:p>
          <a:p>
            <a:r>
              <a:rPr lang="ja-JP" altLang="en-US">
                <a:ea typeface="メイリオ"/>
              </a:rPr>
              <a:t>広告商品情報</a:t>
            </a:r>
            <a:endParaRPr lang="ja-JP">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4160924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FIFA</a:t>
            </a:r>
            <a:r>
              <a:rPr kumimoji="1" lang="ja-JP" altLang="en-US">
                <a:latin typeface="Meiryo" panose="020B0604030504040204" pitchFamily="34" charset="-128"/>
                <a:ea typeface="Meiryo" panose="020B0604030504040204" pitchFamily="34" charset="-128"/>
              </a:rPr>
              <a:t>ワールドカップ</a:t>
            </a:r>
            <a:r>
              <a:rPr kumimoji="1" lang="en-US" altLang="ja-JP" dirty="0">
                <a:latin typeface="Meiryo" panose="020B0604030504040204" pitchFamily="34" charset="-128"/>
                <a:ea typeface="Meiryo" panose="020B0604030504040204" pitchFamily="34" charset="-128"/>
              </a:rPr>
              <a:t>2026</a:t>
            </a:r>
            <a:r>
              <a:rPr kumimoji="1" lang="ja-JP" altLang="en-US">
                <a:latin typeface="Meiryo" panose="020B0604030504040204" pitchFamily="34" charset="-128"/>
                <a:ea typeface="Meiryo" panose="020B0604030504040204" pitchFamily="34" charset="-128"/>
              </a:rPr>
              <a:t>報道</a:t>
            </a:r>
            <a:r>
              <a:rPr kumimoji="1" lang="ja-JP" altLang="en-US" dirty="0">
                <a:latin typeface="Meiryo" panose="020B0604030504040204" pitchFamily="34" charset="-128"/>
                <a:ea typeface="Meiryo" panose="020B0604030504040204" pitchFamily="34" charset="-128"/>
              </a:rPr>
              <a:t>特集　広告プラン</a:t>
            </a:r>
          </a:p>
        </p:txBody>
      </p:sp>
      <p:sp>
        <p:nvSpPr>
          <p:cNvPr id="3" name="タイトル 2">
            <a:extLst>
              <a:ext uri="{FF2B5EF4-FFF2-40B4-BE49-F238E27FC236}">
                <a16:creationId xmlns:a16="http://schemas.microsoft.com/office/drawing/2014/main" id="{9E45FB68-E0A2-EF2A-AFAF-6818128598FD}"/>
              </a:ext>
            </a:extLst>
          </p:cNvPr>
          <p:cNvSpPr>
            <a:spLocks noGrp="1"/>
          </p:cNvSpPr>
          <p:nvPr/>
        </p:nvSpPr>
        <p:spPr>
          <a:xfrm>
            <a:off x="588696" y="94156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3</a:t>
            </a:r>
            <a:r>
              <a:rPr lang="ja-JP" altLang="en-US"/>
              <a:t>種類のパッケージプランをご用意。単枠購入も可能。</a:t>
            </a:r>
            <a:endParaRPr lang="ja-JP" altLang="en-US" dirty="0"/>
          </a:p>
        </p:txBody>
      </p:sp>
      <p:graphicFrame>
        <p:nvGraphicFramePr>
          <p:cNvPr id="29" name="表 28">
            <a:extLst>
              <a:ext uri="{FF2B5EF4-FFF2-40B4-BE49-F238E27FC236}">
                <a16:creationId xmlns:a16="http://schemas.microsoft.com/office/drawing/2014/main" id="{5469E921-7838-3FB7-D0BE-6C767C2651AB}"/>
              </a:ext>
            </a:extLst>
          </p:cNvPr>
          <p:cNvGraphicFramePr>
            <a:graphicFrameLocks noGrp="1"/>
          </p:cNvGraphicFramePr>
          <p:nvPr>
            <p:extLst>
              <p:ext uri="{D42A27DB-BD31-4B8C-83A1-F6EECF244321}">
                <p14:modId xmlns:p14="http://schemas.microsoft.com/office/powerpoint/2010/main" val="1994993944"/>
              </p:ext>
            </p:extLst>
          </p:nvPr>
        </p:nvGraphicFramePr>
        <p:xfrm>
          <a:off x="595670" y="1696389"/>
          <a:ext cx="11168792" cy="3527279"/>
        </p:xfrm>
        <a:graphic>
          <a:graphicData uri="http://schemas.openxmlformats.org/drawingml/2006/table">
            <a:tbl>
              <a:tblPr firstCol="1" bandRow="1"/>
              <a:tblGrid>
                <a:gridCol w="1144230">
                  <a:extLst>
                    <a:ext uri="{9D8B030D-6E8A-4147-A177-3AD203B41FA5}">
                      <a16:colId xmlns:a16="http://schemas.microsoft.com/office/drawing/2014/main" val="792911817"/>
                    </a:ext>
                  </a:extLst>
                </a:gridCol>
                <a:gridCol w="685800">
                  <a:extLst>
                    <a:ext uri="{9D8B030D-6E8A-4147-A177-3AD203B41FA5}">
                      <a16:colId xmlns:a16="http://schemas.microsoft.com/office/drawing/2014/main" val="334698942"/>
                    </a:ext>
                  </a:extLst>
                </a:gridCol>
                <a:gridCol w="647700">
                  <a:extLst>
                    <a:ext uri="{9D8B030D-6E8A-4147-A177-3AD203B41FA5}">
                      <a16:colId xmlns:a16="http://schemas.microsoft.com/office/drawing/2014/main" val="598637953"/>
                    </a:ext>
                  </a:extLst>
                </a:gridCol>
                <a:gridCol w="1733550">
                  <a:extLst>
                    <a:ext uri="{9D8B030D-6E8A-4147-A177-3AD203B41FA5}">
                      <a16:colId xmlns:a16="http://schemas.microsoft.com/office/drawing/2014/main" val="56015879"/>
                    </a:ext>
                  </a:extLst>
                </a:gridCol>
                <a:gridCol w="1371600">
                  <a:extLst>
                    <a:ext uri="{9D8B030D-6E8A-4147-A177-3AD203B41FA5}">
                      <a16:colId xmlns:a16="http://schemas.microsoft.com/office/drawing/2014/main" val="2384844828"/>
                    </a:ext>
                  </a:extLst>
                </a:gridCol>
                <a:gridCol w="2006600">
                  <a:extLst>
                    <a:ext uri="{9D8B030D-6E8A-4147-A177-3AD203B41FA5}">
                      <a16:colId xmlns:a16="http://schemas.microsoft.com/office/drawing/2014/main" val="2359172186"/>
                    </a:ext>
                  </a:extLst>
                </a:gridCol>
                <a:gridCol w="3579312">
                  <a:extLst>
                    <a:ext uri="{9D8B030D-6E8A-4147-A177-3AD203B41FA5}">
                      <a16:colId xmlns:a16="http://schemas.microsoft.com/office/drawing/2014/main" val="1124248203"/>
                    </a:ext>
                  </a:extLst>
                </a:gridCol>
              </a:tblGrid>
              <a:tr h="51593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a:solidFill>
                            <a:schemeClr val="bg1"/>
                          </a:solidFill>
                          <a:latin typeface="Meiryo" panose="020B0604030504040204" pitchFamily="34" charset="-128"/>
                          <a:ea typeface="Meiryo" panose="020B0604030504040204" pitchFamily="34" charset="-128"/>
                        </a:rPr>
                        <a:t>プラン</a:t>
                      </a:r>
                      <a:endParaRPr kumimoji="1" lang="ja-JP" altLang="en-US" sz="1400" b="1"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デバ</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イス</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枠数</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想定ビューアブル</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インプレッション</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金額</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セット金額</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プラン概要</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76251">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a:solidFill>
                            <a:schemeClr val="bg1"/>
                          </a:solidFill>
                          <a:latin typeface="Meiryo" panose="020B0604030504040204" pitchFamily="34" charset="-128"/>
                          <a:ea typeface="Meiryo" panose="020B0604030504040204" pitchFamily="34" charset="-128"/>
                        </a:rPr>
                        <a:t>ゴールド</a:t>
                      </a:r>
                      <a:endParaRPr kumimoji="1" lang="en-US" altLang="ja-JP"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en-US" sz="1400" b="1" i="0" dirty="0">
                          <a:latin typeface="Meiryo" panose="020B0604030504040204" pitchFamily="34" charset="-128"/>
                          <a:ea typeface="Meiryo" panose="020B0604030504040204" pitchFamily="34" charset="-128"/>
                        </a:rPr>
                        <a:t>4</a:t>
                      </a:r>
                      <a:endParaRPr sz="1400" b="1" i="0" dirty="0">
                        <a:latin typeface="Meiryo" panose="020B0604030504040204" pitchFamily="34" charset="-128"/>
                        <a:ea typeface="Meiryo" panose="020B0604030504040204" pitchFamily="34" charset="-128"/>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1,200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algn="ct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2,200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algn="ctr"/>
                      <a:r>
                        <a:rPr kumimoji="1" lang="en-US" altLang="ja-JP" sz="1200" b="1" kern="1200" dirty="0">
                          <a:solidFill>
                            <a:srgbClr val="C00000"/>
                          </a:solidFill>
                          <a:latin typeface="Meiryo" panose="020B0604030504040204" pitchFamily="34" charset="-128"/>
                          <a:ea typeface="Meiryo" panose="020B0604030504040204" pitchFamily="34" charset="-128"/>
                          <a:cs typeface="+mn-cs"/>
                        </a:rPr>
                        <a:t>200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万円引き</a:t>
                      </a:r>
                      <a:endParaRPr kumimoji="1" lang="en-US" altLang="ja-JP" sz="1200" b="1" kern="1200" dirty="0">
                        <a:solidFill>
                          <a:srgbClr val="C00000"/>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デバイスを中心に</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も</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枠の</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MD</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プラン。</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algn="ctr"/>
                      <a:r>
                        <a:rPr kumimoji="1" lang="ja-JP" altLang="en-US" sz="1200" b="1" kern="1200">
                          <a:solidFill>
                            <a:srgbClr val="C00000"/>
                          </a:solidFill>
                          <a:latin typeface="Meiryo" panose="020B0604030504040204" pitchFamily="34" charset="-128"/>
                          <a:ea typeface="Meiryo" panose="020B0604030504040204" pitchFamily="34" charset="-128"/>
                          <a:cs typeface="+mn-cs"/>
                        </a:rPr>
                        <a:t>単枠購入より</a:t>
                      </a:r>
                      <a:r>
                        <a:rPr kumimoji="1" lang="en-US" altLang="ja-JP" sz="1200" b="1" kern="1200" dirty="0">
                          <a:solidFill>
                            <a:srgbClr val="C00000"/>
                          </a:solidFill>
                          <a:latin typeface="Meiryo" panose="020B0604030504040204" pitchFamily="34" charset="-128"/>
                          <a:ea typeface="Meiryo" panose="020B0604030504040204" pitchFamily="34" charset="-128"/>
                          <a:cs typeface="+mn-cs"/>
                        </a:rPr>
                        <a:t>200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万円お得！！</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18465">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1</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algn="ct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algn="ct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82939">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bg1"/>
                          </a:solidFill>
                          <a:latin typeface="Meiryo" panose="020B0604030504040204" pitchFamily="34" charset="-128"/>
                          <a:ea typeface="Meiryo" panose="020B0604030504040204" pitchFamily="34" charset="-128"/>
                          <a:cs typeface="+mn-cs"/>
                        </a:rPr>
                        <a:t>シルバー</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2</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800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800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1,400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b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br>
                      <a:r>
                        <a:rPr kumimoji="1" lang="en-US" altLang="ja-JP" sz="1200" b="1" kern="1200" dirty="0">
                          <a:solidFill>
                            <a:srgbClr val="C00000"/>
                          </a:solidFill>
                          <a:latin typeface="Meiryo" panose="020B0604030504040204" pitchFamily="34" charset="-128"/>
                          <a:ea typeface="Meiryo" panose="020B0604030504040204" pitchFamily="34" charset="-128"/>
                          <a:cs typeface="+mn-cs"/>
                        </a:rPr>
                        <a:t>100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万円引き</a:t>
                      </a:r>
                      <a:endParaRPr kumimoji="1" lang="en-US" altLang="ja-JP" sz="1400" b="1" kern="1200" dirty="0">
                        <a:solidFill>
                          <a:srgbClr val="C00000"/>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と</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の比率が</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2:1</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の</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MD</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プラン。</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kern="1200">
                          <a:solidFill>
                            <a:srgbClr val="C00000"/>
                          </a:solidFill>
                          <a:latin typeface="Meiryo" panose="020B0604030504040204" pitchFamily="34" charset="-128"/>
                          <a:ea typeface="Meiryo" panose="020B0604030504040204" pitchFamily="34" charset="-128"/>
                          <a:cs typeface="+mn-cs"/>
                        </a:rPr>
                        <a:t>単枠購入より</a:t>
                      </a:r>
                      <a:r>
                        <a:rPr kumimoji="1" lang="en-US" altLang="ja-JP" sz="1200" b="1" kern="1200" dirty="0">
                          <a:solidFill>
                            <a:srgbClr val="C00000"/>
                          </a:solidFill>
                          <a:latin typeface="Meiryo" panose="020B0604030504040204" pitchFamily="34" charset="-128"/>
                          <a:ea typeface="Meiryo" panose="020B0604030504040204" pitchFamily="34" charset="-128"/>
                          <a:cs typeface="+mn-cs"/>
                        </a:rPr>
                        <a:t>100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万円お得！！</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3913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i="0"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4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75247">
                <a:tc rowSpan="2">
                  <a:txBody>
                    <a:bodyPr/>
                    <a:lstStyle/>
                    <a:p>
                      <a:pPr algn="ctr"/>
                      <a:r>
                        <a:rPr kumimoji="1" lang="ja-JP" altLang="en-US" sz="1400" b="1">
                          <a:solidFill>
                            <a:schemeClr val="bg1"/>
                          </a:solidFill>
                          <a:latin typeface="Meiryo" panose="020B0604030504040204" pitchFamily="34" charset="-128"/>
                          <a:ea typeface="Meiryo" panose="020B0604030504040204" pitchFamily="34" charset="-128"/>
                        </a:rPr>
                        <a:t>ブロンズ</a:t>
                      </a: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i="0"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4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400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550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algn="ct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1,000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a:t>
                      </a:r>
                      <a:b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br>
                      <a:r>
                        <a:rPr kumimoji="1" lang="en-US" altLang="ja-JP" sz="1200" b="1" kern="1200" dirty="0">
                          <a:solidFill>
                            <a:srgbClr val="C00000"/>
                          </a:solidFill>
                          <a:latin typeface="Meiryo" panose="020B0604030504040204" pitchFamily="34" charset="-128"/>
                          <a:ea typeface="Meiryo" panose="020B0604030504040204" pitchFamily="34" charset="-128"/>
                          <a:cs typeface="+mn-cs"/>
                        </a:rPr>
                        <a:t>50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万円引き</a:t>
                      </a:r>
                      <a:endParaRPr kumimoji="1" lang="en-US" altLang="ja-JP" sz="1400" b="1" kern="1200" dirty="0">
                        <a:solidFill>
                          <a:srgbClr val="C00000"/>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algn="ct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と</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の比率が</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1:1</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の</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MD</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プラン。</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kern="1200">
                          <a:solidFill>
                            <a:srgbClr val="C00000"/>
                          </a:solidFill>
                          <a:latin typeface="Meiryo" panose="020B0604030504040204" pitchFamily="34" charset="-128"/>
                          <a:ea typeface="Meiryo" panose="020B0604030504040204" pitchFamily="34" charset="-128"/>
                          <a:cs typeface="+mn-cs"/>
                        </a:rPr>
                        <a:t>単枠購入より</a:t>
                      </a:r>
                      <a:r>
                        <a:rPr kumimoji="1" lang="en-US" altLang="ja-JP" sz="1200" b="1" kern="1200" dirty="0">
                          <a:solidFill>
                            <a:srgbClr val="C00000"/>
                          </a:solidFill>
                          <a:latin typeface="Meiryo" panose="020B0604030504040204" pitchFamily="34" charset="-128"/>
                          <a:ea typeface="Meiryo" panose="020B0604030504040204" pitchFamily="34" charset="-128"/>
                          <a:cs typeface="+mn-cs"/>
                        </a:rPr>
                        <a:t>50</a:t>
                      </a:r>
                      <a:r>
                        <a:rPr kumimoji="1" lang="ja-JP" altLang="en-US" sz="1200" b="1" kern="1200">
                          <a:solidFill>
                            <a:srgbClr val="C00000"/>
                          </a:solidFill>
                          <a:latin typeface="Meiryo" panose="020B0604030504040204" pitchFamily="34" charset="-128"/>
                          <a:ea typeface="Meiryo" panose="020B0604030504040204" pitchFamily="34" charset="-128"/>
                          <a:cs typeface="+mn-cs"/>
                        </a:rPr>
                        <a:t>万円お得！！</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44565089"/>
                  </a:ext>
                </a:extLst>
              </a:tr>
              <a:tr h="402867">
                <a:tc vMerge="1">
                  <a:txBody>
                    <a:bodyPr/>
                    <a:lstStyle/>
                    <a:p>
                      <a:pPr algn="ct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i="0"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4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40127519"/>
                  </a:ext>
                </a:extLst>
              </a:tr>
              <a:tr h="402867">
                <a:tc rowSpan="2">
                  <a:txBody>
                    <a:bodyPr/>
                    <a:lstStyle/>
                    <a:p>
                      <a:pPr algn="ctr"/>
                      <a:r>
                        <a:rPr kumimoji="1" lang="ja-JP" altLang="en-US" sz="1400" b="1">
                          <a:solidFill>
                            <a:schemeClr val="bg1"/>
                          </a:solidFill>
                          <a:latin typeface="Meiryo" panose="020B0604030504040204" pitchFamily="34" charset="-128"/>
                          <a:ea typeface="Meiryo" panose="020B0604030504040204" pitchFamily="34" charset="-128"/>
                        </a:rPr>
                        <a:t>単枠購入</a:t>
                      </a: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i="0"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4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400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400" b="1" kern="1200">
                          <a:solidFill>
                            <a:schemeClr val="tx1"/>
                          </a:solidFill>
                          <a:latin typeface="Meiryo" panose="020B0604030504040204" pitchFamily="34" charset="-128"/>
                          <a:ea typeface="Meiryo" panose="020B0604030504040204" pitchFamily="34" charset="-128"/>
                          <a:cs typeface="+mn-cs"/>
                        </a:rPr>
                        <a:t>（割引なし）</a:t>
                      </a:r>
                      <a:endParaRPr kumimoji="1" lang="en-US" altLang="ja-JP" sz="1400" b="1" kern="1200" dirty="0">
                        <a:solidFill>
                          <a:schemeClr val="tx1"/>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いずれか</a:t>
                      </a:r>
                      <a:r>
                        <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200" b="1" kern="1200">
                          <a:solidFill>
                            <a:schemeClr val="tx1">
                              <a:lumMod val="95000"/>
                              <a:lumOff val="5000"/>
                            </a:schemeClr>
                          </a:solidFill>
                          <a:latin typeface="Meiryo" panose="020B0604030504040204" pitchFamily="34" charset="-128"/>
                          <a:ea typeface="Meiryo" panose="020B0604030504040204" pitchFamily="34" charset="-128"/>
                          <a:cs typeface="+mn-cs"/>
                        </a:rPr>
                        <a:t>枠から購入可</a:t>
                      </a: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99695968"/>
                  </a:ext>
                </a:extLst>
              </a:tr>
              <a:tr h="402867">
                <a:tc vMerge="1">
                  <a:txBody>
                    <a:bodyPr/>
                    <a:lstStyle/>
                    <a:p>
                      <a:pPr algn="ct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432"/>
                      </a:srgbClr>
                    </a:solidFill>
                  </a:tcPr>
                </a:tc>
                <a:tc>
                  <a:txBody>
                    <a:body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PC</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400" b="1" i="0"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400" b="1"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 </a:t>
                      </a:r>
                      <a:r>
                        <a:rPr kumimoji="1" lang="en-US" altLang="ja-JP" sz="1400" b="1" kern="1200" dirty="0" err="1">
                          <a:solidFill>
                            <a:schemeClr val="tx1">
                              <a:lumMod val="95000"/>
                              <a:lumOff val="5000"/>
                            </a:schemeClr>
                          </a:solidFill>
                          <a:latin typeface="Meiryo" panose="020B0604030504040204" pitchFamily="34" charset="-128"/>
                          <a:ea typeface="Meiryo" panose="020B0604030504040204" pitchFamily="34" charset="-128"/>
                          <a:cs typeface="+mn-cs"/>
                        </a:rPr>
                        <a:t>vimps</a:t>
                      </a:r>
                      <a:endPar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40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400" b="1" kern="1200">
                          <a:solidFill>
                            <a:schemeClr val="tx1"/>
                          </a:solidFill>
                          <a:latin typeface="Meiryo" panose="020B0604030504040204" pitchFamily="34" charset="-128"/>
                          <a:ea typeface="Meiryo" panose="020B0604030504040204" pitchFamily="34" charset="-128"/>
                          <a:cs typeface="+mn-cs"/>
                        </a:rPr>
                        <a:t>（割引なし）</a:t>
                      </a:r>
                      <a:endParaRPr kumimoji="1" lang="en-US" altLang="ja-JP" sz="1400" b="1" kern="1200" dirty="0">
                        <a:solidFill>
                          <a:schemeClr val="tx1"/>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2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08969551"/>
                  </a:ext>
                </a:extLst>
              </a:tr>
            </a:tbl>
          </a:graphicData>
        </a:graphic>
      </p:graphicFrame>
      <p:sp>
        <p:nvSpPr>
          <p:cNvPr id="34" name="正方形/長方形 33">
            <a:extLst>
              <a:ext uri="{FF2B5EF4-FFF2-40B4-BE49-F238E27FC236}">
                <a16:creationId xmlns:a16="http://schemas.microsoft.com/office/drawing/2014/main" id="{F0947067-8036-77BB-6840-AE5F3C403173}"/>
              </a:ext>
            </a:extLst>
          </p:cNvPr>
          <p:cNvSpPr/>
          <p:nvPr/>
        </p:nvSpPr>
        <p:spPr>
          <a:xfrm>
            <a:off x="595670" y="5375137"/>
            <a:ext cx="11168792" cy="1082604"/>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・上記パッケージプランや、各デバイス</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1</a:t>
            </a: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枠ずつの単枠購入も可能です。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cs typeface="+mn-lt"/>
              </a:rPr>
              <a:t>vimps</a:t>
            </a: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はビューアブルインプレッション</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になります。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「想定ビューアブルインプレッション</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」は目安です。結果として下回る場合があります。</a:t>
            </a:r>
          </a:p>
          <a:p>
            <a:pPr defTabSz="1131757">
              <a:defRPr/>
            </a:pPr>
            <a:r>
              <a:rPr lang="ja-JP" altLang="en-US" sz="900">
                <a:solidFill>
                  <a:schemeClr val="tx1">
                    <a:lumMod val="95000"/>
                    <a:lumOff val="5000"/>
                  </a:schemeClr>
                </a:solidFill>
                <a:latin typeface="メイリオ" panose="020B0604030504040204" pitchFamily="50" charset="-128"/>
                <a:ea typeface="メイリオ" panose="020B0604030504040204" pitchFamily="50" charset="-128"/>
                <a:cs typeface="+mn-lt"/>
              </a:rPr>
              <a:t>・ターゲティング設定は</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不可です。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PC</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はパノラマかプライムディスプレイ</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W</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サイズのどちらか、または両方配信可能です。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・掲載期間は上記</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rPr>
              <a:t>記期間の中で自由に設定</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が</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rPr>
              <a:t>可能です</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ただし、</a:t>
            </a:r>
            <a:r>
              <a:rPr lang="en-US" altLang="ja-JP" sz="900" dirty="0" err="1">
                <a:solidFill>
                  <a:schemeClr val="tx1">
                    <a:lumMod val="95000"/>
                    <a:lumOff val="5000"/>
                  </a:schemeClr>
                </a:solidFill>
                <a:latin typeface="メイリオ"/>
                <a:ea typeface="メイリオ"/>
                <a:cs typeface="+mn-lt"/>
              </a:rPr>
              <a:t>想定</a:t>
            </a:r>
            <a:r>
              <a:rPr lang="ja-JP" altLang="en-US" sz="900" dirty="0">
                <a:solidFill>
                  <a:schemeClr val="tx1">
                    <a:lumMod val="95000"/>
                    <a:lumOff val="5000"/>
                  </a:schemeClr>
                </a:solidFill>
                <a:latin typeface="メイリオ"/>
                <a:ea typeface="メイリオ"/>
                <a:cs typeface="+mn-lt"/>
              </a:rPr>
              <a:t>インプレッション</a:t>
            </a:r>
            <a:r>
              <a:rPr lang="en-US" altLang="ja-JP" sz="900" dirty="0" err="1">
                <a:solidFill>
                  <a:schemeClr val="tx1">
                    <a:lumMod val="95000"/>
                    <a:lumOff val="5000"/>
                  </a:schemeClr>
                </a:solidFill>
                <a:latin typeface="メイリオ"/>
                <a:ea typeface="メイリオ"/>
                <a:cs typeface="+mn-lt"/>
              </a:rPr>
              <a:t>は通期</a:t>
            </a:r>
            <a:r>
              <a:rPr lang="ja-JP" altLang="en-US" sz="900">
                <a:solidFill>
                  <a:schemeClr val="tx1">
                    <a:lumMod val="95000"/>
                    <a:lumOff val="5000"/>
                  </a:schemeClr>
                </a:solidFill>
                <a:latin typeface="メイリオ"/>
                <a:ea typeface="メイリオ"/>
                <a:cs typeface="+mn-lt"/>
              </a:rPr>
              <a:t>（</a:t>
            </a:r>
            <a:r>
              <a:rPr lang="en-US" altLang="ja-JP" sz="900" dirty="0">
                <a:solidFill>
                  <a:schemeClr val="tx1">
                    <a:lumMod val="95000"/>
                    <a:lumOff val="5000"/>
                  </a:schemeClr>
                </a:solidFill>
                <a:latin typeface="メイリオ"/>
                <a:ea typeface="メイリオ"/>
                <a:cs typeface="+mn-lt"/>
              </a:rPr>
              <a:t>2026/6/11〜7/20</a:t>
            </a:r>
            <a:r>
              <a:rPr lang="ja-JP" altLang="en-US" sz="900">
                <a:solidFill>
                  <a:schemeClr val="tx1">
                    <a:lumMod val="95000"/>
                    <a:lumOff val="5000"/>
                  </a:schemeClr>
                </a:solidFill>
                <a:latin typeface="メイリオ"/>
                <a:ea typeface="メイリオ"/>
                <a:cs typeface="+mn-lt"/>
              </a:rPr>
              <a:t>）</a:t>
            </a:r>
            <a:r>
              <a:rPr lang="en-US" altLang="ja-JP" sz="900" dirty="0" err="1">
                <a:solidFill>
                  <a:schemeClr val="tx1">
                    <a:lumMod val="95000"/>
                    <a:lumOff val="5000"/>
                  </a:schemeClr>
                </a:solidFill>
                <a:latin typeface="メイリオ"/>
                <a:ea typeface="メイリオ"/>
                <a:cs typeface="+mn-lt"/>
              </a:rPr>
              <a:t>のため、掲載期間が短い場合はその分</a:t>
            </a:r>
            <a:r>
              <a:rPr lang="ja-JP" altLang="en-US" sz="900" dirty="0">
                <a:solidFill>
                  <a:schemeClr val="tx1">
                    <a:lumMod val="95000"/>
                    <a:lumOff val="5000"/>
                  </a:schemeClr>
                </a:solidFill>
                <a:latin typeface="メイリオ"/>
                <a:ea typeface="メイリオ"/>
                <a:cs typeface="+mn-lt"/>
              </a:rPr>
              <a:t>インプレッション</a:t>
            </a:r>
            <a:r>
              <a:rPr lang="en-US" altLang="ja-JP" sz="900" dirty="0" err="1">
                <a:solidFill>
                  <a:schemeClr val="tx1">
                    <a:lumMod val="95000"/>
                    <a:lumOff val="5000"/>
                  </a:schemeClr>
                </a:solidFill>
                <a:latin typeface="メイリオ"/>
                <a:ea typeface="メイリオ"/>
                <a:cs typeface="+mn-lt"/>
              </a:rPr>
              <a:t>が減少します</a:t>
            </a:r>
            <a:r>
              <a:rPr lang="en-US" altLang="ja-JP" sz="900" dirty="0">
                <a:solidFill>
                  <a:schemeClr val="tx1">
                    <a:lumMod val="95000"/>
                    <a:lumOff val="5000"/>
                  </a:schemeClr>
                </a:solidFill>
                <a:latin typeface="メイリオ"/>
                <a:ea typeface="メイリオ"/>
                <a:cs typeface="+mn-lt"/>
              </a:rPr>
              <a:t>。</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・同じページに運用型広告が掲載されますが、制御はできません。</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5" name="テキスト プレースホルダー 14">
            <a:extLst>
              <a:ext uri="{FF2B5EF4-FFF2-40B4-BE49-F238E27FC236}">
                <a16:creationId xmlns:a16="http://schemas.microsoft.com/office/drawing/2014/main" id="{FD8B9BA8-E875-AF49-9CF6-644BC41D7FF5}"/>
              </a:ext>
            </a:extLst>
          </p:cNvPr>
          <p:cNvSpPr>
            <a:spLocks noGrp="1"/>
          </p:cNvSpPr>
          <p:nvPr/>
        </p:nvSpPr>
        <p:spPr>
          <a:xfrm>
            <a:off x="595670" y="1361361"/>
            <a:ext cx="7103732"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a:t>広告掲載期間：</a:t>
            </a:r>
            <a:r>
              <a:rPr lang="en-US" altLang="ja-JP" sz="1600" dirty="0"/>
              <a:t>2026</a:t>
            </a:r>
            <a:r>
              <a:rPr lang="ja-JP" altLang="en-US" sz="1600"/>
              <a:t>年</a:t>
            </a:r>
            <a:r>
              <a:rPr lang="en-US" altLang="ja-JP" sz="1600" dirty="0"/>
              <a:t>6</a:t>
            </a:r>
            <a:r>
              <a:rPr lang="ja-JP" altLang="en-US" sz="1600"/>
              <a:t>月</a:t>
            </a:r>
            <a:r>
              <a:rPr lang="en-US" altLang="ja-JP" sz="1600" dirty="0"/>
              <a:t>9</a:t>
            </a:r>
            <a:r>
              <a:rPr lang="ja-JP" altLang="en-US" sz="1600"/>
              <a:t>日（火）～</a:t>
            </a:r>
            <a:r>
              <a:rPr lang="en-US" altLang="ja-JP" sz="1600" dirty="0"/>
              <a:t>7</a:t>
            </a:r>
            <a:r>
              <a:rPr lang="ja-JP" altLang="en-US" sz="1600"/>
              <a:t>月</a:t>
            </a:r>
            <a:r>
              <a:rPr lang="en-US" altLang="ja-JP" sz="1600" dirty="0"/>
              <a:t>20</a:t>
            </a:r>
            <a:r>
              <a:rPr lang="ja-JP" altLang="en-US" sz="1600"/>
              <a:t>日（木）</a:t>
            </a:r>
            <a:endParaRPr lang="en-US" altLang="ja-JP" sz="1600" dirty="0"/>
          </a:p>
        </p:txBody>
      </p:sp>
    </p:spTree>
    <p:extLst>
      <p:ext uri="{BB962C8B-B14F-4D97-AF65-F5344CB8AC3E}">
        <p14:creationId xmlns:p14="http://schemas.microsoft.com/office/powerpoint/2010/main" val="507016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プラン別商品一覧と枠数</a:t>
            </a:r>
          </a:p>
        </p:txBody>
      </p:sp>
      <p:sp>
        <p:nvSpPr>
          <p:cNvPr id="5" name="テキスト ボックス 4">
            <a:extLst>
              <a:ext uri="{FF2B5EF4-FFF2-40B4-BE49-F238E27FC236}">
                <a16:creationId xmlns:a16="http://schemas.microsoft.com/office/drawing/2014/main" id="{E2829018-6E00-AB81-5F18-7771B17C9567}"/>
              </a:ext>
            </a:extLst>
          </p:cNvPr>
          <p:cNvSpPr txBox="1"/>
          <p:nvPr/>
        </p:nvSpPr>
        <p:spPr>
          <a:xfrm>
            <a:off x="383395" y="989787"/>
            <a:ext cx="10957889" cy="714042"/>
          </a:xfrm>
          <a:prstGeom prst="rect">
            <a:avLst/>
          </a:prstGeom>
          <a:noFill/>
        </p:spPr>
        <p:txBody>
          <a:bodyPr wrap="square" rtlCol="0">
            <a:spAutoFit/>
          </a:bodyPr>
          <a:lstStyle/>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・ご希望のプランの「予約枠数」分を広告管理ツールから予約購入ください。</a:t>
            </a:r>
            <a:endPar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・各プランは在庫を共有しております。</a:t>
            </a:r>
          </a:p>
        </p:txBody>
      </p:sp>
      <p:graphicFrame>
        <p:nvGraphicFramePr>
          <p:cNvPr id="7" name="表 6">
            <a:extLst>
              <a:ext uri="{FF2B5EF4-FFF2-40B4-BE49-F238E27FC236}">
                <a16:creationId xmlns:a16="http://schemas.microsoft.com/office/drawing/2014/main" id="{666C702F-4761-0872-7D27-22AA1FE54E23}"/>
              </a:ext>
            </a:extLst>
          </p:cNvPr>
          <p:cNvGraphicFramePr>
            <a:graphicFrameLocks noGrp="1"/>
          </p:cNvGraphicFramePr>
          <p:nvPr>
            <p:extLst>
              <p:ext uri="{D42A27DB-BD31-4B8C-83A1-F6EECF244321}">
                <p14:modId xmlns:p14="http://schemas.microsoft.com/office/powerpoint/2010/main" val="2184011951"/>
              </p:ext>
            </p:extLst>
          </p:nvPr>
        </p:nvGraphicFramePr>
        <p:xfrm>
          <a:off x="784513" y="1721471"/>
          <a:ext cx="10622974" cy="1012320"/>
        </p:xfrm>
        <a:graphic>
          <a:graphicData uri="http://schemas.openxmlformats.org/drawingml/2006/table">
            <a:tbl>
              <a:tblPr firstCol="1" bandRow="1"/>
              <a:tblGrid>
                <a:gridCol w="857616">
                  <a:extLst>
                    <a:ext uri="{9D8B030D-6E8A-4147-A177-3AD203B41FA5}">
                      <a16:colId xmlns:a16="http://schemas.microsoft.com/office/drawing/2014/main" val="2356517378"/>
                    </a:ext>
                  </a:extLst>
                </a:gridCol>
                <a:gridCol w="866121">
                  <a:extLst>
                    <a:ext uri="{9D8B030D-6E8A-4147-A177-3AD203B41FA5}">
                      <a16:colId xmlns:a16="http://schemas.microsoft.com/office/drawing/2014/main" val="792911817"/>
                    </a:ext>
                  </a:extLst>
                </a:gridCol>
                <a:gridCol w="6007100">
                  <a:extLst>
                    <a:ext uri="{9D8B030D-6E8A-4147-A177-3AD203B41FA5}">
                      <a16:colId xmlns:a16="http://schemas.microsoft.com/office/drawing/2014/main" val="598637953"/>
                    </a:ext>
                  </a:extLst>
                </a:gridCol>
                <a:gridCol w="1174750">
                  <a:extLst>
                    <a:ext uri="{9D8B030D-6E8A-4147-A177-3AD203B41FA5}">
                      <a16:colId xmlns:a16="http://schemas.microsoft.com/office/drawing/2014/main" val="56015879"/>
                    </a:ext>
                  </a:extLst>
                </a:gridCol>
                <a:gridCol w="888901">
                  <a:extLst>
                    <a:ext uri="{9D8B030D-6E8A-4147-A177-3AD203B41FA5}">
                      <a16:colId xmlns:a16="http://schemas.microsoft.com/office/drawing/2014/main" val="2723827417"/>
                    </a:ext>
                  </a:extLst>
                </a:gridCol>
                <a:gridCol w="828486">
                  <a:extLst>
                    <a:ext uri="{9D8B030D-6E8A-4147-A177-3AD203B41FA5}">
                      <a16:colId xmlns:a16="http://schemas.microsoft.com/office/drawing/2014/main" val="3614260838"/>
                    </a:ext>
                  </a:extLst>
                </a:gridCol>
              </a:tblGrid>
              <a:tr h="128892">
                <a:tc rowSpan="4">
                  <a:txBody>
                    <a:bodyPr/>
                    <a:lstStyle/>
                    <a:p>
                      <a:pPr algn="ctr"/>
                      <a:r>
                        <a:rPr kumimoji="1" lang="ja-JP" altLang="en-US" sz="1050" b="1" dirty="0">
                          <a:solidFill>
                            <a:schemeClr val="bg1"/>
                          </a:solidFill>
                          <a:latin typeface="Meiryo" panose="020B0604030504040204" pitchFamily="34" charset="-128"/>
                          <a:ea typeface="Meiryo" panose="020B0604030504040204" pitchFamily="34" charset="-128"/>
                        </a:rPr>
                        <a:t>ゴールド</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80016">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特集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ブロンズ</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4</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70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4996">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PC</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＆プライムディスプレイ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5</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ー</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bl>
          </a:graphicData>
        </a:graphic>
      </p:graphicFrame>
      <p:graphicFrame>
        <p:nvGraphicFramePr>
          <p:cNvPr id="10" name="表 9">
            <a:extLst>
              <a:ext uri="{FF2B5EF4-FFF2-40B4-BE49-F238E27FC236}">
                <a16:creationId xmlns:a16="http://schemas.microsoft.com/office/drawing/2014/main" id="{8B03626F-B655-F4BE-68B9-DF855094594F}"/>
              </a:ext>
            </a:extLst>
          </p:cNvPr>
          <p:cNvGraphicFramePr>
            <a:graphicFrameLocks noGrp="1"/>
          </p:cNvGraphicFramePr>
          <p:nvPr>
            <p:extLst>
              <p:ext uri="{D42A27DB-BD31-4B8C-83A1-F6EECF244321}">
                <p14:modId xmlns:p14="http://schemas.microsoft.com/office/powerpoint/2010/main" val="1829373073"/>
              </p:ext>
            </p:extLst>
          </p:nvPr>
        </p:nvGraphicFramePr>
        <p:xfrm>
          <a:off x="784513" y="2733791"/>
          <a:ext cx="10622974" cy="1012320"/>
        </p:xfrm>
        <a:graphic>
          <a:graphicData uri="http://schemas.openxmlformats.org/drawingml/2006/table">
            <a:tbl>
              <a:tblPr firstCol="1" bandRow="1"/>
              <a:tblGrid>
                <a:gridCol w="857616">
                  <a:extLst>
                    <a:ext uri="{9D8B030D-6E8A-4147-A177-3AD203B41FA5}">
                      <a16:colId xmlns:a16="http://schemas.microsoft.com/office/drawing/2014/main" val="2356517378"/>
                    </a:ext>
                  </a:extLst>
                </a:gridCol>
                <a:gridCol w="859771">
                  <a:extLst>
                    <a:ext uri="{9D8B030D-6E8A-4147-A177-3AD203B41FA5}">
                      <a16:colId xmlns:a16="http://schemas.microsoft.com/office/drawing/2014/main" val="792911817"/>
                    </a:ext>
                  </a:extLst>
                </a:gridCol>
                <a:gridCol w="6019800">
                  <a:extLst>
                    <a:ext uri="{9D8B030D-6E8A-4147-A177-3AD203B41FA5}">
                      <a16:colId xmlns:a16="http://schemas.microsoft.com/office/drawing/2014/main" val="598637953"/>
                    </a:ext>
                  </a:extLst>
                </a:gridCol>
                <a:gridCol w="1181100">
                  <a:extLst>
                    <a:ext uri="{9D8B030D-6E8A-4147-A177-3AD203B41FA5}">
                      <a16:colId xmlns:a16="http://schemas.microsoft.com/office/drawing/2014/main" val="56015879"/>
                    </a:ext>
                  </a:extLst>
                </a:gridCol>
                <a:gridCol w="876201">
                  <a:extLst>
                    <a:ext uri="{9D8B030D-6E8A-4147-A177-3AD203B41FA5}">
                      <a16:colId xmlns:a16="http://schemas.microsoft.com/office/drawing/2014/main" val="2723827417"/>
                    </a:ext>
                  </a:extLst>
                </a:gridCol>
                <a:gridCol w="828486">
                  <a:extLst>
                    <a:ext uri="{9D8B030D-6E8A-4147-A177-3AD203B41FA5}">
                      <a16:colId xmlns:a16="http://schemas.microsoft.com/office/drawing/2014/main" val="3614260838"/>
                    </a:ext>
                  </a:extLst>
                </a:gridCol>
              </a:tblGrid>
              <a:tr h="0">
                <a:tc rowSpan="4">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シルバー</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7999">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特集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ブロンズ</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500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70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64729">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PC</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＆プライムディスプレイ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800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ー</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bl>
          </a:graphicData>
        </a:graphic>
      </p:graphicFrame>
      <p:graphicFrame>
        <p:nvGraphicFramePr>
          <p:cNvPr id="11" name="表 10">
            <a:extLst>
              <a:ext uri="{FF2B5EF4-FFF2-40B4-BE49-F238E27FC236}">
                <a16:creationId xmlns:a16="http://schemas.microsoft.com/office/drawing/2014/main" id="{FAB5F274-6526-5E60-0927-62DAEA4B8E41}"/>
              </a:ext>
            </a:extLst>
          </p:cNvPr>
          <p:cNvGraphicFramePr>
            <a:graphicFrameLocks noGrp="1"/>
          </p:cNvGraphicFramePr>
          <p:nvPr>
            <p:extLst>
              <p:ext uri="{D42A27DB-BD31-4B8C-83A1-F6EECF244321}">
                <p14:modId xmlns:p14="http://schemas.microsoft.com/office/powerpoint/2010/main" val="4180310703"/>
              </p:ext>
            </p:extLst>
          </p:nvPr>
        </p:nvGraphicFramePr>
        <p:xfrm>
          <a:off x="784513" y="3746111"/>
          <a:ext cx="10622974" cy="1055434"/>
        </p:xfrm>
        <a:graphic>
          <a:graphicData uri="http://schemas.openxmlformats.org/drawingml/2006/table">
            <a:tbl>
              <a:tblPr firstCol="1" bandRow="1"/>
              <a:tblGrid>
                <a:gridCol w="857616">
                  <a:extLst>
                    <a:ext uri="{9D8B030D-6E8A-4147-A177-3AD203B41FA5}">
                      <a16:colId xmlns:a16="http://schemas.microsoft.com/office/drawing/2014/main" val="2356517378"/>
                    </a:ext>
                  </a:extLst>
                </a:gridCol>
                <a:gridCol w="857616">
                  <a:extLst>
                    <a:ext uri="{9D8B030D-6E8A-4147-A177-3AD203B41FA5}">
                      <a16:colId xmlns:a16="http://schemas.microsoft.com/office/drawing/2014/main" val="792911817"/>
                    </a:ext>
                  </a:extLst>
                </a:gridCol>
                <a:gridCol w="6021955">
                  <a:extLst>
                    <a:ext uri="{9D8B030D-6E8A-4147-A177-3AD203B41FA5}">
                      <a16:colId xmlns:a16="http://schemas.microsoft.com/office/drawing/2014/main" val="598637953"/>
                    </a:ext>
                  </a:extLst>
                </a:gridCol>
                <a:gridCol w="1193800">
                  <a:extLst>
                    <a:ext uri="{9D8B030D-6E8A-4147-A177-3AD203B41FA5}">
                      <a16:colId xmlns:a16="http://schemas.microsoft.com/office/drawing/2014/main" val="56015879"/>
                    </a:ext>
                  </a:extLst>
                </a:gridCol>
                <a:gridCol w="863501">
                  <a:extLst>
                    <a:ext uri="{9D8B030D-6E8A-4147-A177-3AD203B41FA5}">
                      <a16:colId xmlns:a16="http://schemas.microsoft.com/office/drawing/2014/main" val="2723827417"/>
                    </a:ext>
                  </a:extLst>
                </a:gridCol>
                <a:gridCol w="828486">
                  <a:extLst>
                    <a:ext uri="{9D8B030D-6E8A-4147-A177-3AD203B41FA5}">
                      <a16:colId xmlns:a16="http://schemas.microsoft.com/office/drawing/2014/main" val="3614260838"/>
                    </a:ext>
                  </a:extLst>
                </a:gridCol>
              </a:tblGrid>
              <a:tr h="294574">
                <a:tc rowSpan="4">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ブロンズ</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201115">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特集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ブロンズ</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250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70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33245">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PC</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＆プライムディスプレイ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157425">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r" defTabSz="914423" rtl="0" eaLnBrk="1" fontAlgn="auto" latinLnBrk="0" hangingPunct="1">
                        <a:lnSpc>
                          <a:spcPct val="100000"/>
                        </a:lnSpc>
                        <a:spcBef>
                          <a:spcPts val="0"/>
                        </a:spcBef>
                        <a:spcAft>
                          <a:spcPts val="0"/>
                        </a:spcAft>
                        <a:buClrTx/>
                        <a:buSzTx/>
                        <a:buFontTx/>
                        <a:buNone/>
                        <a:tabLst/>
                        <a:defRPr/>
                      </a:pP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550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ー</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44896550"/>
                  </a:ext>
                </a:extLst>
              </a:tr>
            </a:tbl>
          </a:graphicData>
        </a:graphic>
      </p:graphicFrame>
      <p:graphicFrame>
        <p:nvGraphicFramePr>
          <p:cNvPr id="3" name="表 2">
            <a:extLst>
              <a:ext uri="{FF2B5EF4-FFF2-40B4-BE49-F238E27FC236}">
                <a16:creationId xmlns:a16="http://schemas.microsoft.com/office/drawing/2014/main" id="{A9AD4034-0AC3-A185-AA40-358BCE927CEB}"/>
              </a:ext>
            </a:extLst>
          </p:cNvPr>
          <p:cNvGraphicFramePr>
            <a:graphicFrameLocks noGrp="1"/>
          </p:cNvGraphicFramePr>
          <p:nvPr>
            <p:extLst>
              <p:ext uri="{D42A27DB-BD31-4B8C-83A1-F6EECF244321}">
                <p14:modId xmlns:p14="http://schemas.microsoft.com/office/powerpoint/2010/main" val="3576761366"/>
              </p:ext>
            </p:extLst>
          </p:nvPr>
        </p:nvGraphicFramePr>
        <p:xfrm>
          <a:off x="784513" y="4801545"/>
          <a:ext cx="10622974" cy="948624"/>
        </p:xfrm>
        <a:graphic>
          <a:graphicData uri="http://schemas.openxmlformats.org/drawingml/2006/table">
            <a:tbl>
              <a:tblPr firstCol="1" bandRow="1"/>
              <a:tblGrid>
                <a:gridCol w="857616">
                  <a:extLst>
                    <a:ext uri="{9D8B030D-6E8A-4147-A177-3AD203B41FA5}">
                      <a16:colId xmlns:a16="http://schemas.microsoft.com/office/drawing/2014/main" val="2356517378"/>
                    </a:ext>
                  </a:extLst>
                </a:gridCol>
                <a:gridCol w="857616">
                  <a:extLst>
                    <a:ext uri="{9D8B030D-6E8A-4147-A177-3AD203B41FA5}">
                      <a16:colId xmlns:a16="http://schemas.microsoft.com/office/drawing/2014/main" val="792911817"/>
                    </a:ext>
                  </a:extLst>
                </a:gridCol>
                <a:gridCol w="6021955">
                  <a:extLst>
                    <a:ext uri="{9D8B030D-6E8A-4147-A177-3AD203B41FA5}">
                      <a16:colId xmlns:a16="http://schemas.microsoft.com/office/drawing/2014/main" val="598637953"/>
                    </a:ext>
                  </a:extLst>
                </a:gridCol>
                <a:gridCol w="1193800">
                  <a:extLst>
                    <a:ext uri="{9D8B030D-6E8A-4147-A177-3AD203B41FA5}">
                      <a16:colId xmlns:a16="http://schemas.microsoft.com/office/drawing/2014/main" val="56015879"/>
                    </a:ext>
                  </a:extLst>
                </a:gridCol>
                <a:gridCol w="863501">
                  <a:extLst>
                    <a:ext uri="{9D8B030D-6E8A-4147-A177-3AD203B41FA5}">
                      <a16:colId xmlns:a16="http://schemas.microsoft.com/office/drawing/2014/main" val="2723827417"/>
                    </a:ext>
                  </a:extLst>
                </a:gridCol>
                <a:gridCol w="828486">
                  <a:extLst>
                    <a:ext uri="{9D8B030D-6E8A-4147-A177-3AD203B41FA5}">
                      <a16:colId xmlns:a16="http://schemas.microsoft.com/office/drawing/2014/main" val="3614260838"/>
                    </a:ext>
                  </a:extLst>
                </a:gridCol>
              </a:tblGrid>
              <a:tr h="294574">
                <a:tc rowSpan="3">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単枠</a:t>
                      </a:r>
                      <a:endParaRPr kumimoji="1" lang="en-US" altLang="ja-JP" sz="1050" b="1" dirty="0">
                        <a:solidFill>
                          <a:schemeClr val="bg1"/>
                        </a:solidFill>
                        <a:latin typeface="Meiryo" panose="020B0604030504040204" pitchFamily="34" charset="-128"/>
                        <a:ea typeface="Meiryo" panose="020B0604030504040204" pitchFamily="34" charset="-128"/>
                      </a:endParaRPr>
                    </a:p>
                    <a:p>
                      <a:pPr algn="ctr"/>
                      <a:r>
                        <a:rPr kumimoji="1" lang="ja-JP" altLang="en-US" sz="1050" b="1">
                          <a:solidFill>
                            <a:schemeClr val="bg1"/>
                          </a:solidFill>
                          <a:latin typeface="Meiryo" panose="020B0604030504040204" pitchFamily="34" charset="-128"/>
                          <a:ea typeface="Meiryo" panose="020B0604030504040204" pitchFamily="34" charset="-128"/>
                        </a:rPr>
                        <a:t>購入</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02318">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特集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単枠購入</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70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1732">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PC</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＆プライムディスプレイ　</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a:t>
                      </a:r>
                      <a:r>
                        <a:rPr kumimoji="1" lang="ja-JP" altLang="en-US" sz="1050" b="1" kern="1200">
                          <a:solidFill>
                            <a:schemeClr val="tx1">
                              <a:lumMod val="95000"/>
                              <a:lumOff val="5000"/>
                            </a:schemeClr>
                          </a:solidFill>
                          <a:latin typeface="Meiryo" panose="020B0604030504040204" pitchFamily="34" charset="-128"/>
                          <a:ea typeface="Meiryo" panose="020B0604030504040204" pitchFamily="34" charset="-128"/>
                          <a:cs typeface="+mn-cs"/>
                        </a:rPr>
                        <a:t>万円</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bl>
          </a:graphicData>
        </a:graphic>
      </p:graphicFrame>
    </p:spTree>
    <p:extLst>
      <p:ext uri="{BB962C8B-B14F-4D97-AF65-F5344CB8AC3E}">
        <p14:creationId xmlns:p14="http://schemas.microsoft.com/office/powerpoint/2010/main" val="3442460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サイトマップ</a:t>
            </a:r>
          </a:p>
        </p:txBody>
      </p:sp>
      <p:graphicFrame>
        <p:nvGraphicFramePr>
          <p:cNvPr id="10" name="図表 9">
            <a:extLst>
              <a:ext uri="{FF2B5EF4-FFF2-40B4-BE49-F238E27FC236}">
                <a16:creationId xmlns:a16="http://schemas.microsoft.com/office/drawing/2014/main" id="{E8CEF52B-5EA3-2ADE-4450-1940DEE87997}"/>
              </a:ext>
            </a:extLst>
          </p:cNvPr>
          <p:cNvGraphicFramePr/>
          <p:nvPr>
            <p:extLst>
              <p:ext uri="{D42A27DB-BD31-4B8C-83A1-F6EECF244321}">
                <p14:modId xmlns:p14="http://schemas.microsoft.com/office/powerpoint/2010/main" val="28580664"/>
              </p:ext>
            </p:extLst>
          </p:nvPr>
        </p:nvGraphicFramePr>
        <p:xfrm>
          <a:off x="816864" y="1591056"/>
          <a:ext cx="10655808" cy="4706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正方形/長方形 10">
            <a:extLst>
              <a:ext uri="{FF2B5EF4-FFF2-40B4-BE49-F238E27FC236}">
                <a16:creationId xmlns:a16="http://schemas.microsoft.com/office/drawing/2014/main" id="{3FF508FF-C130-706A-AD75-9A7D4247792E}"/>
              </a:ext>
            </a:extLst>
          </p:cNvPr>
          <p:cNvSpPr/>
          <p:nvPr/>
        </p:nvSpPr>
        <p:spPr>
          <a:xfrm>
            <a:off x="620364" y="1360631"/>
            <a:ext cx="1639612" cy="397697"/>
          </a:xfrm>
          <a:prstGeom prst="rect">
            <a:avLst/>
          </a:prstGeom>
          <a:solidFill>
            <a:srgbClr val="00003E">
              <a:alpha val="10196"/>
            </a:srgbClr>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endParaRPr kumimoji="1" lang="ja-JP" altLang="en-US" sz="1200" b="1" dirty="0">
              <a:solidFill>
                <a:srgbClr val="00003E"/>
              </a:solidFill>
            </a:endParaRPr>
          </a:p>
        </p:txBody>
      </p:sp>
      <p:sp>
        <p:nvSpPr>
          <p:cNvPr id="12" name="正方形/長方形 11">
            <a:extLst>
              <a:ext uri="{FF2B5EF4-FFF2-40B4-BE49-F238E27FC236}">
                <a16:creationId xmlns:a16="http://schemas.microsoft.com/office/drawing/2014/main" id="{8BC0BE75-43F9-82D2-09AF-B42DDFE12F4B}"/>
              </a:ext>
            </a:extLst>
          </p:cNvPr>
          <p:cNvSpPr>
            <a:spLocks noChangeArrowheads="1"/>
          </p:cNvSpPr>
          <p:nvPr/>
        </p:nvSpPr>
        <p:spPr bwMode="auto">
          <a:xfrm>
            <a:off x="7035347" y="6064271"/>
            <a:ext cx="4823652" cy="369332"/>
          </a:xfrm>
          <a:prstGeom prst="rect">
            <a:avLst/>
          </a:prstGeom>
          <a:noFill/>
          <a:ln w="9525">
            <a:noFill/>
            <a:miter lim="800000"/>
            <a:headEnd/>
            <a:tailEnd/>
          </a:ln>
        </p:spPr>
        <p:txBody>
          <a:bodyPr wrap="square" lIns="91440" tIns="45720" rIns="91440" bIns="45720" anchor="t">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運用型広告は全ページに掲載予定です。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サイトマップは予定のため、変更する可能性がございます。</a:t>
            </a:r>
          </a:p>
        </p:txBody>
      </p:sp>
      <p:sp>
        <p:nvSpPr>
          <p:cNvPr id="13" name="正方形/長方形 12">
            <a:extLst>
              <a:ext uri="{FF2B5EF4-FFF2-40B4-BE49-F238E27FC236}">
                <a16:creationId xmlns:a16="http://schemas.microsoft.com/office/drawing/2014/main" id="{5591684E-252C-B83E-074E-EBA28CD3B52E}"/>
              </a:ext>
            </a:extLst>
          </p:cNvPr>
          <p:cNvSpPr/>
          <p:nvPr/>
        </p:nvSpPr>
        <p:spPr>
          <a:xfrm>
            <a:off x="620364" y="1867742"/>
            <a:ext cx="1639612" cy="397697"/>
          </a:xfrm>
          <a:prstGeom prst="rect">
            <a:avLst/>
          </a:prstGeom>
          <a:solidFill>
            <a:schemeClr val="bg1"/>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r>
              <a:rPr kumimoji="1" lang="ja-JP" altLang="en-US" sz="1200" b="1" dirty="0">
                <a:solidFill>
                  <a:srgbClr val="00003E"/>
                </a:solidFill>
              </a:rPr>
              <a:t>なし</a:t>
            </a:r>
          </a:p>
        </p:txBody>
      </p:sp>
    </p:spTree>
    <p:extLst>
      <p:ext uri="{BB962C8B-B14F-4D97-AF65-F5344CB8AC3E}">
        <p14:creationId xmlns:p14="http://schemas.microsoft.com/office/powerpoint/2010/main" val="4134295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運用</a:t>
            </a:r>
            <a:r>
              <a:rPr lang="ja-JP" altLang="en-US" dirty="0"/>
              <a:t>型広告</a:t>
            </a:r>
            <a:endParaRPr kumimoji="1" lang="ja-JP" altLang="en-US" dirty="0"/>
          </a:p>
        </p:txBody>
      </p:sp>
      <p:sp>
        <p:nvSpPr>
          <p:cNvPr id="12" name="テキスト プレースホルダー 5">
            <a:extLst>
              <a:ext uri="{FF2B5EF4-FFF2-40B4-BE49-F238E27FC236}">
                <a16:creationId xmlns:a16="http://schemas.microsoft.com/office/drawing/2014/main" id="{EEBF6F8E-359A-0A7B-11B5-BFA2B11EEA4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13" name="図プレースホルダー 8" descr="アイコン&#10;&#10;自動的に生成された説明">
            <a:extLst>
              <a:ext uri="{FF2B5EF4-FFF2-40B4-BE49-F238E27FC236}">
                <a16:creationId xmlns:a16="http://schemas.microsoft.com/office/drawing/2014/main" id="{BD5C4E00-46E4-9D78-A493-B8BB719D68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8" name="テキスト ボックス 17">
            <a:extLst>
              <a:ext uri="{FF2B5EF4-FFF2-40B4-BE49-F238E27FC236}">
                <a16:creationId xmlns:a16="http://schemas.microsoft.com/office/drawing/2014/main" id="{503A07DF-45B3-BD80-0503-6F89DCF7699F}"/>
              </a:ext>
            </a:extLst>
          </p:cNvPr>
          <p:cNvSpPr txBox="1"/>
          <p:nvPr/>
        </p:nvSpPr>
        <p:spPr>
          <a:xfrm>
            <a:off x="3276287" y="1603748"/>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【PC】</a:t>
            </a:r>
          </a:p>
        </p:txBody>
      </p:sp>
      <p:sp>
        <p:nvSpPr>
          <p:cNvPr id="19" name="テキスト ボックス 18">
            <a:extLst>
              <a:ext uri="{FF2B5EF4-FFF2-40B4-BE49-F238E27FC236}">
                <a16:creationId xmlns:a16="http://schemas.microsoft.com/office/drawing/2014/main" id="{91660806-B81B-2B6E-CDD0-1B8B811B5765}"/>
              </a:ext>
            </a:extLst>
          </p:cNvPr>
          <p:cNvSpPr txBox="1"/>
          <p:nvPr/>
        </p:nvSpPr>
        <p:spPr>
          <a:xfrm>
            <a:off x="8874994" y="1269154"/>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【SP】</a:t>
            </a:r>
          </a:p>
        </p:txBody>
      </p:sp>
      <p:sp>
        <p:nvSpPr>
          <p:cNvPr id="38" name="テキスト ボックス 37">
            <a:extLst>
              <a:ext uri="{FF2B5EF4-FFF2-40B4-BE49-F238E27FC236}">
                <a16:creationId xmlns:a16="http://schemas.microsoft.com/office/drawing/2014/main" id="{923C2DFB-ED40-3ADF-4426-D474A15D869D}"/>
              </a:ext>
            </a:extLst>
          </p:cNvPr>
          <p:cNvSpPr txBox="1"/>
          <p:nvPr/>
        </p:nvSpPr>
        <p:spPr>
          <a:xfrm>
            <a:off x="419114" y="878390"/>
            <a:ext cx="10957889" cy="393954"/>
          </a:xfrm>
          <a:prstGeom prst="rect">
            <a:avLst/>
          </a:prstGeom>
          <a:noFill/>
        </p:spPr>
        <p:txBody>
          <a:bodyPr wrap="square" rtlCol="0">
            <a:spAutoFit/>
          </a:bodyPr>
          <a:lstStyle/>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特集内に運用型広告が掲載されます。</a:t>
            </a:r>
            <a:r>
              <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グレー枠が</a:t>
            </a:r>
            <a:r>
              <a:rPr lang="ja-JP" altLang="en-US" sz="1600">
                <a:solidFill>
                  <a:schemeClr val="tx1">
                    <a:lumMod val="95000"/>
                    <a:lumOff val="5000"/>
                  </a:schemeClr>
                </a:solidFill>
                <a:latin typeface="メイリオ" panose="020B0604030504040204" pitchFamily="50" charset="-128"/>
                <a:ea typeface="メイリオ" panose="020B0604030504040204" pitchFamily="50" charset="-128"/>
              </a:rPr>
              <a:t>該当箇所</a:t>
            </a:r>
            <a:endPar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BCDE2A50-AEA4-989D-29CC-ABEA25A1850D}"/>
              </a:ext>
            </a:extLst>
          </p:cNvPr>
          <p:cNvPicPr>
            <a:picLocks noChangeAspect="1"/>
          </p:cNvPicPr>
          <p:nvPr/>
        </p:nvPicPr>
        <p:blipFill>
          <a:blip r:embed="rId3"/>
          <a:stretch>
            <a:fillRect/>
          </a:stretch>
        </p:blipFill>
        <p:spPr>
          <a:xfrm>
            <a:off x="9575422" y="2609801"/>
            <a:ext cx="1468478" cy="957421"/>
          </a:xfrm>
          <a:prstGeom prst="rect">
            <a:avLst/>
          </a:prstGeom>
        </p:spPr>
      </p:pic>
      <p:pic>
        <p:nvPicPr>
          <p:cNvPr id="28" name="図 27">
            <a:extLst>
              <a:ext uri="{FF2B5EF4-FFF2-40B4-BE49-F238E27FC236}">
                <a16:creationId xmlns:a16="http://schemas.microsoft.com/office/drawing/2014/main" id="{7E5CE785-39F7-555F-49F4-4A2A076A8B6D}"/>
              </a:ext>
            </a:extLst>
          </p:cNvPr>
          <p:cNvPicPr>
            <a:picLocks noChangeAspect="1"/>
          </p:cNvPicPr>
          <p:nvPr/>
        </p:nvPicPr>
        <p:blipFill>
          <a:blip r:embed="rId4"/>
          <a:stretch>
            <a:fillRect/>
          </a:stretch>
        </p:blipFill>
        <p:spPr>
          <a:xfrm>
            <a:off x="3504808" y="3197864"/>
            <a:ext cx="3035343" cy="2472082"/>
          </a:xfrm>
          <a:prstGeom prst="rect">
            <a:avLst/>
          </a:prstGeom>
        </p:spPr>
      </p:pic>
      <p:sp>
        <p:nvSpPr>
          <p:cNvPr id="30" name="正方形/長方形 29">
            <a:extLst>
              <a:ext uri="{FF2B5EF4-FFF2-40B4-BE49-F238E27FC236}">
                <a16:creationId xmlns:a16="http://schemas.microsoft.com/office/drawing/2014/main" id="{29D6B656-3B45-7C82-5773-E65D5A501405}"/>
              </a:ext>
            </a:extLst>
          </p:cNvPr>
          <p:cNvSpPr>
            <a:spLocks noChangeArrowheads="1"/>
          </p:cNvSpPr>
          <p:nvPr/>
        </p:nvSpPr>
        <p:spPr bwMode="auto">
          <a:xfrm>
            <a:off x="205813" y="5795869"/>
            <a:ext cx="6641097" cy="577081"/>
          </a:xfrm>
          <a:prstGeom prst="rect">
            <a:avLst/>
          </a:prstGeom>
          <a:noFill/>
          <a:ln w="9525">
            <a:noFill/>
            <a:miter lim="800000"/>
            <a:headEnd/>
            <a:tailEnd/>
          </a:ln>
        </p:spPr>
        <p:txBody>
          <a:bodyPr wrap="square" lIns="91440" tIns="45720" rIns="91440" bIns="45720" anchor="t">
            <a:spAutoFit/>
          </a:bodyPr>
          <a:lstStyle/>
          <a:p>
            <a:r>
              <a:rPr lang="en-US" altLang="ja-JP" sz="1050" dirty="0">
                <a:latin typeface="メイリオ" panose="020B0604030504040204" pitchFamily="50" charset="-128"/>
                <a:ea typeface="メイリオ" panose="020B0604030504040204" pitchFamily="50" charset="-128"/>
              </a:rPr>
              <a:t>※</a:t>
            </a:r>
            <a:r>
              <a:rPr lang="ja-JP" altLang="en-US" sz="1050">
                <a:latin typeface="メイリオ" panose="020B0604030504040204" pitchFamily="50" charset="-128"/>
                <a:ea typeface="メイリオ" panose="020B0604030504040204" pitchFamily="50" charset="-128"/>
              </a:rPr>
              <a:t>赤枠</a:t>
            </a:r>
            <a:r>
              <a:rPr lang="ja-JP" altLang="en-US" sz="1050" dirty="0">
                <a:latin typeface="メイリオ" panose="020B0604030504040204" pitchFamily="50" charset="-128"/>
                <a:ea typeface="メイリオ" panose="020B0604030504040204" pitchFamily="50" charset="-128"/>
              </a:rPr>
              <a:t>の運用型は掲載されません。</a:t>
            </a:r>
            <a:endParaRPr lang="en-US" altLang="ja-JP" sz="1050" dirty="0">
              <a:latin typeface="メイリオ" panose="020B0604030504040204" pitchFamily="50" charset="-128"/>
              <a:ea typeface="メイリオ" panose="020B0604030504040204" pitchFamily="50" charset="-128"/>
            </a:endParaRPr>
          </a:p>
          <a:p>
            <a:r>
              <a:rPr lang="en-US" altLang="ja-JP" sz="1050" dirty="0">
                <a:latin typeface="メイリオ" panose="020B0604030504040204" pitchFamily="50" charset="-128"/>
                <a:ea typeface="メイリオ" panose="020B0604030504040204" pitchFamily="50" charset="-128"/>
              </a:rPr>
              <a:t>※</a:t>
            </a:r>
            <a:r>
              <a:rPr lang="ja-JP" altLang="en-US" sz="1050" dirty="0">
                <a:latin typeface="メイリオ" panose="020B0604030504040204" pitchFamily="50" charset="-128"/>
                <a:ea typeface="メイリオ" panose="020B0604030504040204" pitchFamily="50" charset="-128"/>
              </a:rPr>
              <a:t>コンテンツ量によっては予約型と同時掲載する可能性がございます。</a:t>
            </a:r>
          </a:p>
          <a:p>
            <a:r>
              <a:rPr lang="en-US" altLang="ja-JP" sz="1050" dirty="0">
                <a:latin typeface="メイリオ" panose="020B0604030504040204" pitchFamily="50" charset="-128"/>
                <a:ea typeface="メイリオ" panose="020B0604030504040204" pitchFamily="50" charset="-128"/>
              </a:rPr>
              <a:t>※</a:t>
            </a:r>
            <a:r>
              <a:rPr lang="ja-JP" altLang="en-US" sz="1050" dirty="0">
                <a:latin typeface="メイリオ" panose="020B0604030504040204" pitchFamily="50" charset="-128"/>
                <a:ea typeface="メイリオ" panose="020B0604030504040204" pitchFamily="50" charset="-128"/>
              </a:rPr>
              <a:t>ページデザイン、広告枠は変更になる可能性がございます。</a:t>
            </a:r>
            <a:endParaRPr lang="en-US" altLang="ja-JP" sz="1050" dirty="0">
              <a:latin typeface="メイリオ"/>
              <a:ea typeface="メイリオ"/>
            </a:endParaRPr>
          </a:p>
        </p:txBody>
      </p:sp>
      <p:pic>
        <p:nvPicPr>
          <p:cNvPr id="35" name="図 34">
            <a:extLst>
              <a:ext uri="{FF2B5EF4-FFF2-40B4-BE49-F238E27FC236}">
                <a16:creationId xmlns:a16="http://schemas.microsoft.com/office/drawing/2014/main" id="{5924940B-B317-D9D8-50C7-B4FBEF6A3393}"/>
              </a:ext>
            </a:extLst>
          </p:cNvPr>
          <p:cNvPicPr>
            <a:picLocks noChangeAspect="1"/>
          </p:cNvPicPr>
          <p:nvPr/>
        </p:nvPicPr>
        <p:blipFill>
          <a:blip r:embed="rId5"/>
          <a:stretch>
            <a:fillRect/>
          </a:stretch>
        </p:blipFill>
        <p:spPr>
          <a:xfrm>
            <a:off x="9532353" y="4096663"/>
            <a:ext cx="1554615" cy="1719221"/>
          </a:xfrm>
          <a:prstGeom prst="rect">
            <a:avLst/>
          </a:prstGeom>
        </p:spPr>
      </p:pic>
      <p:sp>
        <p:nvSpPr>
          <p:cNvPr id="41" name="波線 11">
            <a:extLst>
              <a:ext uri="{FF2B5EF4-FFF2-40B4-BE49-F238E27FC236}">
                <a16:creationId xmlns:a16="http://schemas.microsoft.com/office/drawing/2014/main" id="{7137DF7C-0425-010D-5A03-E9BB17435F8D}"/>
              </a:ext>
            </a:extLst>
          </p:cNvPr>
          <p:cNvSpPr/>
          <p:nvPr/>
        </p:nvSpPr>
        <p:spPr>
          <a:xfrm>
            <a:off x="205813" y="4940604"/>
            <a:ext cx="3225991" cy="307404"/>
          </a:xfrm>
          <a:prstGeom prst="wave">
            <a:avLst/>
          </a:prstGeom>
          <a:solidFill>
            <a:schemeClr val="bg1">
              <a:lumMod val="95000"/>
            </a:schemeClr>
          </a:solid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42" name="波線 12">
            <a:extLst>
              <a:ext uri="{FF2B5EF4-FFF2-40B4-BE49-F238E27FC236}">
                <a16:creationId xmlns:a16="http://schemas.microsoft.com/office/drawing/2014/main" id="{CDE18B8C-2CB2-5767-C44B-6B56F34B26AF}"/>
              </a:ext>
            </a:extLst>
          </p:cNvPr>
          <p:cNvSpPr/>
          <p:nvPr/>
        </p:nvSpPr>
        <p:spPr>
          <a:xfrm>
            <a:off x="7160786" y="5165829"/>
            <a:ext cx="2031436" cy="307404"/>
          </a:xfrm>
          <a:prstGeom prst="wave">
            <a:avLst/>
          </a:prstGeom>
          <a:solidFill>
            <a:schemeClr val="bg1">
              <a:lumMod val="95000"/>
            </a:schemeClr>
          </a:solid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43" name="波線 13">
            <a:extLst>
              <a:ext uri="{FF2B5EF4-FFF2-40B4-BE49-F238E27FC236}">
                <a16:creationId xmlns:a16="http://schemas.microsoft.com/office/drawing/2014/main" id="{7E9C6A51-B08E-88ED-250F-CA78B02D7643}"/>
              </a:ext>
            </a:extLst>
          </p:cNvPr>
          <p:cNvSpPr/>
          <p:nvPr/>
        </p:nvSpPr>
        <p:spPr>
          <a:xfrm>
            <a:off x="9301224" y="3668038"/>
            <a:ext cx="2031436" cy="307404"/>
          </a:xfrm>
          <a:prstGeom prst="wave">
            <a:avLst/>
          </a:prstGeom>
          <a:solidFill>
            <a:schemeClr val="bg1">
              <a:lumMod val="95000"/>
            </a:schemeClr>
          </a:solid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48" name="テキスト ボックス 47">
            <a:extLst>
              <a:ext uri="{FF2B5EF4-FFF2-40B4-BE49-F238E27FC236}">
                <a16:creationId xmlns:a16="http://schemas.microsoft.com/office/drawing/2014/main" id="{E70C4210-5A00-E038-E371-B694C8C96D13}"/>
              </a:ext>
            </a:extLst>
          </p:cNvPr>
          <p:cNvSpPr txBox="1"/>
          <p:nvPr/>
        </p:nvSpPr>
        <p:spPr>
          <a:xfrm>
            <a:off x="9896336" y="2973789"/>
            <a:ext cx="969571" cy="230832"/>
          </a:xfrm>
          <a:prstGeom prst="rect">
            <a:avLst/>
          </a:prstGeom>
          <a:noFill/>
        </p:spPr>
        <p:txBody>
          <a:bodyPr wrap="square" rtlCol="0">
            <a:spAutoFit/>
          </a:bodyPr>
          <a:lstStyle/>
          <a:p>
            <a:pPr algn="l"/>
            <a:r>
              <a:rPr kumimoji="1" lang="en-US" altLang="ja-JP" sz="900" b="1" dirty="0">
                <a:latin typeface="メイリオ" panose="020B0604030504040204" pitchFamily="50" charset="-128"/>
                <a:ea typeface="メイリオ" panose="020B0604030504040204" pitchFamily="50" charset="-128"/>
              </a:rPr>
              <a:t>300×250</a:t>
            </a:r>
            <a:endParaRPr kumimoji="1" lang="ja-JP" altLang="en-US" sz="900" b="1" dirty="0">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52D414F3-4A52-4516-F5D0-FB27BBB24751}"/>
              </a:ext>
            </a:extLst>
          </p:cNvPr>
          <p:cNvSpPr txBox="1"/>
          <p:nvPr/>
        </p:nvSpPr>
        <p:spPr>
          <a:xfrm>
            <a:off x="5738185" y="3870185"/>
            <a:ext cx="969571" cy="230832"/>
          </a:xfrm>
          <a:prstGeom prst="rect">
            <a:avLst/>
          </a:prstGeom>
          <a:noFill/>
        </p:spPr>
        <p:txBody>
          <a:bodyPr wrap="square" rtlCol="0">
            <a:spAutoFit/>
          </a:bodyPr>
          <a:lstStyle/>
          <a:p>
            <a:pPr algn="l"/>
            <a:r>
              <a:rPr kumimoji="1" lang="en-US" altLang="ja-JP" sz="900" b="1" dirty="0">
                <a:latin typeface="メイリオ" panose="020B0604030504040204" pitchFamily="50" charset="-128"/>
                <a:ea typeface="メイリオ" panose="020B0604030504040204" pitchFamily="50" charset="-128"/>
              </a:rPr>
              <a:t>300×600</a:t>
            </a:r>
            <a:endParaRPr kumimoji="1" lang="ja-JP" altLang="en-US" sz="900" b="1" dirty="0">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6EDC20B9-773C-D239-E0C3-DAB2025925AB}"/>
              </a:ext>
            </a:extLst>
          </p:cNvPr>
          <p:cNvSpPr txBox="1"/>
          <p:nvPr/>
        </p:nvSpPr>
        <p:spPr>
          <a:xfrm>
            <a:off x="4001213" y="4817460"/>
            <a:ext cx="969571" cy="230832"/>
          </a:xfrm>
          <a:prstGeom prst="rect">
            <a:avLst/>
          </a:prstGeom>
          <a:noFill/>
        </p:spPr>
        <p:txBody>
          <a:bodyPr wrap="square" rtlCol="0">
            <a:spAutoFit/>
          </a:bodyPr>
          <a:lstStyle/>
          <a:p>
            <a:pPr algn="l"/>
            <a:r>
              <a:rPr kumimoji="1" lang="en-US" altLang="ja-JP" sz="900" b="1" dirty="0">
                <a:latin typeface="メイリオ" panose="020B0604030504040204" pitchFamily="50" charset="-128"/>
                <a:ea typeface="メイリオ" panose="020B0604030504040204" pitchFamily="50" charset="-128"/>
              </a:rPr>
              <a:t>300×250</a:t>
            </a:r>
            <a:endParaRPr kumimoji="1" lang="ja-JP" altLang="en-US" sz="900" b="1" dirty="0">
              <a:latin typeface="メイリオ" panose="020B0604030504040204" pitchFamily="50" charset="-128"/>
              <a:ea typeface="メイリオ" panose="020B0604030504040204" pitchFamily="50" charset="-128"/>
            </a:endParaRPr>
          </a:p>
        </p:txBody>
      </p:sp>
      <p:pic>
        <p:nvPicPr>
          <p:cNvPr id="51" name="図 50">
            <a:extLst>
              <a:ext uri="{FF2B5EF4-FFF2-40B4-BE49-F238E27FC236}">
                <a16:creationId xmlns:a16="http://schemas.microsoft.com/office/drawing/2014/main" id="{A1F54C4B-5711-630D-AE6F-93FA29375062}"/>
              </a:ext>
            </a:extLst>
          </p:cNvPr>
          <p:cNvPicPr>
            <a:picLocks noChangeAspect="1"/>
          </p:cNvPicPr>
          <p:nvPr/>
        </p:nvPicPr>
        <p:blipFill rotWithShape="1">
          <a:blip r:embed="rId6"/>
          <a:srcRect t="-5398" b="100000"/>
          <a:stretch/>
        </p:blipFill>
        <p:spPr>
          <a:xfrm>
            <a:off x="10681120" y="4502038"/>
            <a:ext cx="1201214" cy="45719"/>
          </a:xfrm>
          <a:prstGeom prst="rect">
            <a:avLst/>
          </a:prstGeom>
        </p:spPr>
      </p:pic>
      <p:sp>
        <p:nvSpPr>
          <p:cNvPr id="60" name="テキスト ボックス 59">
            <a:extLst>
              <a:ext uri="{FF2B5EF4-FFF2-40B4-BE49-F238E27FC236}">
                <a16:creationId xmlns:a16="http://schemas.microsoft.com/office/drawing/2014/main" id="{9E4A84D7-5660-96BE-EC70-EAC0A5A2FAB9}"/>
              </a:ext>
            </a:extLst>
          </p:cNvPr>
          <p:cNvSpPr txBox="1"/>
          <p:nvPr/>
        </p:nvSpPr>
        <p:spPr>
          <a:xfrm>
            <a:off x="4851739" y="4826235"/>
            <a:ext cx="969571" cy="230832"/>
          </a:xfrm>
          <a:prstGeom prst="rect">
            <a:avLst/>
          </a:prstGeom>
          <a:noFill/>
        </p:spPr>
        <p:txBody>
          <a:bodyPr wrap="square" rtlCol="0">
            <a:spAutoFit/>
          </a:bodyPr>
          <a:lstStyle/>
          <a:p>
            <a:pPr algn="l"/>
            <a:r>
              <a:rPr kumimoji="1" lang="en-US" altLang="ja-JP" sz="900" b="1" dirty="0">
                <a:latin typeface="メイリオ" panose="020B0604030504040204" pitchFamily="50" charset="-128"/>
                <a:ea typeface="メイリオ" panose="020B0604030504040204" pitchFamily="50" charset="-128"/>
              </a:rPr>
              <a:t>300×250</a:t>
            </a:r>
            <a:endParaRPr kumimoji="1" lang="ja-JP" altLang="en-US" sz="900" b="1" dirty="0">
              <a:latin typeface="メイリオ" panose="020B0604030504040204" pitchFamily="50" charset="-128"/>
              <a:ea typeface="メイリオ" panose="020B0604030504040204" pitchFamily="50" charset="-128"/>
            </a:endParaRPr>
          </a:p>
        </p:txBody>
      </p:sp>
      <p:pic>
        <p:nvPicPr>
          <p:cNvPr id="61" name="図 60">
            <a:extLst>
              <a:ext uri="{FF2B5EF4-FFF2-40B4-BE49-F238E27FC236}">
                <a16:creationId xmlns:a16="http://schemas.microsoft.com/office/drawing/2014/main" id="{37543CAE-0441-DFDE-96E7-BEDDA5A8E4BA}"/>
              </a:ext>
            </a:extLst>
          </p:cNvPr>
          <p:cNvPicPr>
            <a:picLocks noChangeAspect="1"/>
          </p:cNvPicPr>
          <p:nvPr/>
        </p:nvPicPr>
        <p:blipFill>
          <a:blip r:embed="rId7"/>
          <a:stretch>
            <a:fillRect/>
          </a:stretch>
        </p:blipFill>
        <p:spPr>
          <a:xfrm>
            <a:off x="9575422" y="1854583"/>
            <a:ext cx="1468478" cy="755218"/>
          </a:xfrm>
          <a:prstGeom prst="rect">
            <a:avLst/>
          </a:prstGeom>
        </p:spPr>
      </p:pic>
      <p:pic>
        <p:nvPicPr>
          <p:cNvPr id="62" name="図 61">
            <a:extLst>
              <a:ext uri="{FF2B5EF4-FFF2-40B4-BE49-F238E27FC236}">
                <a16:creationId xmlns:a16="http://schemas.microsoft.com/office/drawing/2014/main" id="{A67CB987-7DB9-4592-E113-5427DCB939CE}"/>
              </a:ext>
            </a:extLst>
          </p:cNvPr>
          <p:cNvPicPr>
            <a:picLocks noChangeAspect="1"/>
          </p:cNvPicPr>
          <p:nvPr/>
        </p:nvPicPr>
        <p:blipFill>
          <a:blip r:embed="rId3"/>
          <a:stretch>
            <a:fillRect/>
          </a:stretch>
        </p:blipFill>
        <p:spPr>
          <a:xfrm>
            <a:off x="9599637" y="4547758"/>
            <a:ext cx="1468478" cy="990948"/>
          </a:xfrm>
          <a:prstGeom prst="rect">
            <a:avLst/>
          </a:prstGeom>
        </p:spPr>
      </p:pic>
      <p:sp>
        <p:nvSpPr>
          <p:cNvPr id="63" name="テキスト ボックス 62">
            <a:extLst>
              <a:ext uri="{FF2B5EF4-FFF2-40B4-BE49-F238E27FC236}">
                <a16:creationId xmlns:a16="http://schemas.microsoft.com/office/drawing/2014/main" id="{A4B19CB2-599F-5ADD-9069-F1707B27BFC1}"/>
              </a:ext>
            </a:extLst>
          </p:cNvPr>
          <p:cNvSpPr txBox="1"/>
          <p:nvPr/>
        </p:nvSpPr>
        <p:spPr>
          <a:xfrm>
            <a:off x="9973080" y="4956015"/>
            <a:ext cx="969571" cy="230832"/>
          </a:xfrm>
          <a:prstGeom prst="rect">
            <a:avLst/>
          </a:prstGeom>
          <a:noFill/>
        </p:spPr>
        <p:txBody>
          <a:bodyPr wrap="square" rtlCol="0">
            <a:spAutoFit/>
          </a:bodyPr>
          <a:lstStyle/>
          <a:p>
            <a:pPr algn="l"/>
            <a:r>
              <a:rPr kumimoji="1" lang="en-US" altLang="ja-JP" sz="900" b="1" dirty="0">
                <a:latin typeface="メイリオ" panose="020B0604030504040204" pitchFamily="50" charset="-128"/>
                <a:ea typeface="メイリオ" panose="020B0604030504040204" pitchFamily="50" charset="-128"/>
              </a:rPr>
              <a:t>300×250</a:t>
            </a:r>
            <a:endParaRPr kumimoji="1" lang="ja-JP" altLang="en-US" sz="900" b="1" dirty="0">
              <a:latin typeface="メイリオ" panose="020B0604030504040204" pitchFamily="50" charset="-128"/>
              <a:ea typeface="メイリオ" panose="020B0604030504040204" pitchFamily="50" charset="-128"/>
            </a:endParaRPr>
          </a:p>
        </p:txBody>
      </p:sp>
      <p:sp>
        <p:nvSpPr>
          <p:cNvPr id="64" name="正方形/長方形 63">
            <a:extLst>
              <a:ext uri="{FF2B5EF4-FFF2-40B4-BE49-F238E27FC236}">
                <a16:creationId xmlns:a16="http://schemas.microsoft.com/office/drawing/2014/main" id="{455E9F77-8155-6A55-32AD-66AF03A01286}"/>
              </a:ext>
            </a:extLst>
          </p:cNvPr>
          <p:cNvSpPr>
            <a:spLocks noChangeArrowheads="1"/>
          </p:cNvSpPr>
          <p:nvPr/>
        </p:nvSpPr>
        <p:spPr bwMode="auto">
          <a:xfrm>
            <a:off x="5989640" y="5878818"/>
            <a:ext cx="5754125" cy="415498"/>
          </a:xfrm>
          <a:prstGeom prst="rect">
            <a:avLst/>
          </a:prstGeom>
          <a:noFill/>
          <a:ln w="9525">
            <a:noFill/>
            <a:miter lim="800000"/>
            <a:headEnd/>
            <a:tailEnd/>
          </a:ln>
        </p:spPr>
        <p:txBody>
          <a:bodyPr wrap="square" lIns="91440" tIns="45720" rIns="91440" bIns="45720" anchor="t">
            <a:spAutoFit/>
          </a:bodyPr>
          <a:lstStyle/>
          <a:p>
            <a:r>
              <a:rPr lang="en-US" altLang="ja-JP" sz="1050" dirty="0">
                <a:latin typeface="メイリオ"/>
                <a:ea typeface="メイリオ"/>
              </a:rPr>
              <a:t>※1</a:t>
            </a:r>
            <a:r>
              <a:rPr lang="ja-JP" altLang="en-US" sz="1050" dirty="0">
                <a:latin typeface="メイリオ"/>
                <a:ea typeface="メイリオ"/>
              </a:rPr>
              <a:t>　</a:t>
            </a:r>
            <a:r>
              <a:rPr lang="en-US" altLang="ja-JP" sz="1050" dirty="0">
                <a:latin typeface="メイリオ"/>
                <a:ea typeface="メイリオ"/>
              </a:rPr>
              <a:t>SP</a:t>
            </a:r>
            <a:r>
              <a:rPr lang="ja-JP" altLang="en-US" sz="1050" dirty="0">
                <a:latin typeface="メイリオ"/>
                <a:ea typeface="メイリオ"/>
              </a:rPr>
              <a:t>のオーバーレイ運用型広告は予約型広告と同時掲載はいたしません。</a:t>
            </a:r>
          </a:p>
          <a:p>
            <a:r>
              <a:rPr lang="ja-JP" altLang="en-US" sz="1050" dirty="0">
                <a:latin typeface="メイリオ"/>
                <a:ea typeface="メイリオ"/>
              </a:rPr>
              <a:t>※SPの画面を横にして表示した場合や機種によっては同時掲載する可能性がございます。</a:t>
            </a:r>
          </a:p>
        </p:txBody>
      </p:sp>
      <p:grpSp>
        <p:nvGrpSpPr>
          <p:cNvPr id="4" name="グループ化 3">
            <a:extLst>
              <a:ext uri="{FF2B5EF4-FFF2-40B4-BE49-F238E27FC236}">
                <a16:creationId xmlns:a16="http://schemas.microsoft.com/office/drawing/2014/main" id="{977C6D38-6118-F014-D1B8-D36BD87A37B1}"/>
              </a:ext>
            </a:extLst>
          </p:cNvPr>
          <p:cNvGrpSpPr/>
          <p:nvPr/>
        </p:nvGrpSpPr>
        <p:grpSpPr>
          <a:xfrm>
            <a:off x="7389394" y="1754598"/>
            <a:ext cx="1485600" cy="3334442"/>
            <a:chOff x="7389394" y="1754598"/>
            <a:chExt cx="1485600" cy="3334442"/>
          </a:xfrm>
        </p:grpSpPr>
        <p:pic>
          <p:nvPicPr>
            <p:cNvPr id="7" name="図 6">
              <a:extLst>
                <a:ext uri="{FF2B5EF4-FFF2-40B4-BE49-F238E27FC236}">
                  <a16:creationId xmlns:a16="http://schemas.microsoft.com/office/drawing/2014/main" id="{36581784-ECDE-163C-0135-614A1BBB14CA}"/>
                </a:ext>
              </a:extLst>
            </p:cNvPr>
            <p:cNvPicPr>
              <a:picLocks noChangeAspect="1"/>
            </p:cNvPicPr>
            <p:nvPr/>
          </p:nvPicPr>
          <p:blipFill>
            <a:blip r:embed="rId8"/>
            <a:stretch>
              <a:fillRect/>
            </a:stretch>
          </p:blipFill>
          <p:spPr>
            <a:xfrm>
              <a:off x="7391081" y="1754598"/>
              <a:ext cx="1477309" cy="2814256"/>
            </a:xfrm>
            <a:prstGeom prst="rect">
              <a:avLst/>
            </a:prstGeom>
          </p:spPr>
        </p:pic>
        <p:pic>
          <p:nvPicPr>
            <p:cNvPr id="24" name="図 23">
              <a:extLst>
                <a:ext uri="{FF2B5EF4-FFF2-40B4-BE49-F238E27FC236}">
                  <a16:creationId xmlns:a16="http://schemas.microsoft.com/office/drawing/2014/main" id="{A21F8664-D9D2-E84D-4DCF-DA5204315800}"/>
                </a:ext>
              </a:extLst>
            </p:cNvPr>
            <p:cNvPicPr>
              <a:picLocks noChangeAspect="1"/>
            </p:cNvPicPr>
            <p:nvPr/>
          </p:nvPicPr>
          <p:blipFill>
            <a:blip r:embed="rId3"/>
            <a:stretch>
              <a:fillRect/>
            </a:stretch>
          </p:blipFill>
          <p:spPr>
            <a:xfrm>
              <a:off x="7398225" y="4522605"/>
              <a:ext cx="1468478" cy="556028"/>
            </a:xfrm>
            <a:prstGeom prst="rect">
              <a:avLst/>
            </a:prstGeom>
          </p:spPr>
        </p:pic>
        <p:sp>
          <p:nvSpPr>
            <p:cNvPr id="45" name="テキスト ボックス 44">
              <a:extLst>
                <a:ext uri="{FF2B5EF4-FFF2-40B4-BE49-F238E27FC236}">
                  <a16:creationId xmlns:a16="http://schemas.microsoft.com/office/drawing/2014/main" id="{FD660AEB-EF6E-2889-330B-5A1AA89A20F6}"/>
                </a:ext>
              </a:extLst>
            </p:cNvPr>
            <p:cNvSpPr txBox="1"/>
            <p:nvPr/>
          </p:nvSpPr>
          <p:spPr>
            <a:xfrm>
              <a:off x="7488032" y="4581209"/>
              <a:ext cx="1288864" cy="507831"/>
            </a:xfrm>
            <a:prstGeom prst="rect">
              <a:avLst/>
            </a:prstGeom>
            <a:noFill/>
          </p:spPr>
          <p:txBody>
            <a:bodyPr wrap="square" rtlCol="0">
              <a:spAutoFit/>
            </a:bodyPr>
            <a:lstStyle/>
            <a:p>
              <a:pPr algn="ctr"/>
              <a:r>
                <a:rPr kumimoji="1" lang="en-US" altLang="ja-JP" sz="900" b="1" dirty="0">
                  <a:latin typeface="メイリオ" panose="020B0604030504040204" pitchFamily="50" charset="-128"/>
                  <a:ea typeface="メイリオ" panose="020B0604030504040204" pitchFamily="50" charset="-128"/>
                </a:rPr>
                <a:t>320×100</a:t>
              </a:r>
            </a:p>
            <a:p>
              <a:pPr algn="ctr"/>
              <a:r>
                <a:rPr lang="ja-JP" altLang="en-US" sz="900" b="1" dirty="0">
                  <a:latin typeface="メイリオ" panose="020B0604030504040204" pitchFamily="50" charset="-128"/>
                  <a:ea typeface="メイリオ" panose="020B0604030504040204" pitchFamily="50" charset="-128"/>
                </a:rPr>
                <a:t>（オーバーレイ）</a:t>
              </a:r>
              <a:endParaRPr lang="en-US" altLang="ja-JP" sz="900" b="1" dirty="0">
                <a:latin typeface="メイリオ" panose="020B0604030504040204" pitchFamily="50" charset="-128"/>
                <a:ea typeface="メイリオ" panose="020B0604030504040204" pitchFamily="50" charset="-128"/>
              </a:endParaRPr>
            </a:p>
            <a:p>
              <a:pPr algn="ctr"/>
              <a:r>
                <a:rPr kumimoji="1" lang="en-US" altLang="ja-JP" sz="900" b="1" dirty="0">
                  <a:latin typeface="メイリオ" panose="020B0604030504040204" pitchFamily="50" charset="-128"/>
                  <a:ea typeface="メイリオ" panose="020B0604030504040204" pitchFamily="50" charset="-128"/>
                </a:rPr>
                <a:t>※1</a:t>
              </a:r>
              <a:endParaRPr kumimoji="1" lang="ja-JP" altLang="en-US" sz="900" b="1" dirty="0">
                <a:latin typeface="メイリオ" panose="020B0604030504040204" pitchFamily="50" charset="-128"/>
                <a:ea typeface="メイリオ" panose="020B0604030504040204" pitchFamily="50" charset="-128"/>
              </a:endParaRPr>
            </a:p>
          </p:txBody>
        </p:sp>
        <p:sp>
          <p:nvSpPr>
            <p:cNvPr id="66" name="正方形/長方形 65">
              <a:extLst>
                <a:ext uri="{FF2B5EF4-FFF2-40B4-BE49-F238E27FC236}">
                  <a16:creationId xmlns:a16="http://schemas.microsoft.com/office/drawing/2014/main" id="{AAC913AA-1DBD-4D70-A21C-BF0EF729091A}"/>
                </a:ext>
              </a:extLst>
            </p:cNvPr>
            <p:cNvSpPr/>
            <p:nvPr/>
          </p:nvSpPr>
          <p:spPr>
            <a:xfrm>
              <a:off x="7403976" y="2577310"/>
              <a:ext cx="1468478" cy="597583"/>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A3DA7F40-40EF-73C8-5AC3-6A06F0E6A995}"/>
                </a:ext>
              </a:extLst>
            </p:cNvPr>
            <p:cNvSpPr txBox="1"/>
            <p:nvPr/>
          </p:nvSpPr>
          <p:spPr>
            <a:xfrm>
              <a:off x="7705877" y="2737085"/>
              <a:ext cx="782535" cy="230832"/>
            </a:xfrm>
            <a:prstGeom prst="rect">
              <a:avLst/>
            </a:prstGeom>
            <a:noFill/>
          </p:spPr>
          <p:txBody>
            <a:bodyPr wrap="square" rtlCol="0">
              <a:spAutoFit/>
            </a:bodyPr>
            <a:lstStyle/>
            <a:p>
              <a:pPr algn="ctr"/>
              <a:r>
                <a:rPr kumimoji="1" lang="en-US" altLang="ja-JP" sz="900" b="1" dirty="0">
                  <a:solidFill>
                    <a:schemeClr val="bg1"/>
                  </a:solidFill>
                  <a:latin typeface="メイリオ" panose="020B0604030504040204" pitchFamily="50" charset="-128"/>
                  <a:ea typeface="メイリオ" panose="020B0604030504040204" pitchFamily="50" charset="-128"/>
                </a:rPr>
                <a:t>16:9</a:t>
              </a:r>
              <a:endParaRPr kumimoji="1" lang="ja-JP" altLang="en-US" sz="900" b="1" dirty="0">
                <a:solidFill>
                  <a:schemeClr val="bg1"/>
                </a:solidFill>
                <a:latin typeface="メイリオ" panose="020B0604030504040204" pitchFamily="50" charset="-128"/>
                <a:ea typeface="メイリオ" panose="020B0604030504040204" pitchFamily="50" charset="-128"/>
              </a:endParaRPr>
            </a:p>
          </p:txBody>
        </p:sp>
        <p:pic>
          <p:nvPicPr>
            <p:cNvPr id="67" name="図 66">
              <a:extLst>
                <a:ext uri="{FF2B5EF4-FFF2-40B4-BE49-F238E27FC236}">
                  <a16:creationId xmlns:a16="http://schemas.microsoft.com/office/drawing/2014/main" id="{A2ED5245-B362-831B-1BBC-447FAA480101}"/>
                </a:ext>
              </a:extLst>
            </p:cNvPr>
            <p:cNvPicPr>
              <a:picLocks noChangeAspect="1"/>
            </p:cNvPicPr>
            <p:nvPr/>
          </p:nvPicPr>
          <p:blipFill>
            <a:blip r:embed="rId9"/>
            <a:srcRect t="13990" b="60140"/>
            <a:stretch>
              <a:fillRect/>
            </a:stretch>
          </p:blipFill>
          <p:spPr>
            <a:xfrm>
              <a:off x="7389394" y="1925267"/>
              <a:ext cx="1485600" cy="641149"/>
            </a:xfrm>
            <a:prstGeom prst="rect">
              <a:avLst/>
            </a:prstGeom>
          </p:spPr>
        </p:pic>
        <p:pic>
          <p:nvPicPr>
            <p:cNvPr id="3" name="図 2">
              <a:extLst>
                <a:ext uri="{FF2B5EF4-FFF2-40B4-BE49-F238E27FC236}">
                  <a16:creationId xmlns:a16="http://schemas.microsoft.com/office/drawing/2014/main" id="{0704CE6D-E79F-3BF6-B9D9-FD0C46E8B963}"/>
                </a:ext>
              </a:extLst>
            </p:cNvPr>
            <p:cNvPicPr>
              <a:picLocks noChangeAspect="1"/>
            </p:cNvPicPr>
            <p:nvPr/>
          </p:nvPicPr>
          <p:blipFill>
            <a:blip r:embed="rId10"/>
            <a:stretch>
              <a:fillRect/>
            </a:stretch>
          </p:blipFill>
          <p:spPr>
            <a:xfrm>
              <a:off x="7405370" y="1759104"/>
              <a:ext cx="1468478" cy="814516"/>
            </a:xfrm>
            <a:prstGeom prst="rect">
              <a:avLst/>
            </a:prstGeom>
          </p:spPr>
        </p:pic>
      </p:grpSp>
      <p:pic>
        <p:nvPicPr>
          <p:cNvPr id="14" name="図 13">
            <a:extLst>
              <a:ext uri="{FF2B5EF4-FFF2-40B4-BE49-F238E27FC236}">
                <a16:creationId xmlns:a16="http://schemas.microsoft.com/office/drawing/2014/main" id="{D0BA19E3-5104-BA44-136C-8A88A75C1B8A}"/>
              </a:ext>
            </a:extLst>
          </p:cNvPr>
          <p:cNvPicPr>
            <a:picLocks noChangeAspect="1"/>
          </p:cNvPicPr>
          <p:nvPr/>
        </p:nvPicPr>
        <p:blipFill rotWithShape="1">
          <a:blip r:embed="rId11"/>
          <a:srcRect b="20642"/>
          <a:stretch/>
        </p:blipFill>
        <p:spPr>
          <a:xfrm>
            <a:off x="249968" y="1821364"/>
            <a:ext cx="3051739" cy="3092507"/>
          </a:xfrm>
          <a:prstGeom prst="rect">
            <a:avLst/>
          </a:prstGeom>
        </p:spPr>
      </p:pic>
      <p:sp>
        <p:nvSpPr>
          <p:cNvPr id="52" name="テキスト ボックス 51">
            <a:extLst>
              <a:ext uri="{FF2B5EF4-FFF2-40B4-BE49-F238E27FC236}">
                <a16:creationId xmlns:a16="http://schemas.microsoft.com/office/drawing/2014/main" id="{0677D83C-EA01-7084-F800-ED17586906BA}"/>
              </a:ext>
            </a:extLst>
          </p:cNvPr>
          <p:cNvSpPr txBox="1"/>
          <p:nvPr/>
        </p:nvSpPr>
        <p:spPr>
          <a:xfrm>
            <a:off x="1153340" y="3227790"/>
            <a:ext cx="969571" cy="230832"/>
          </a:xfrm>
          <a:prstGeom prst="rect">
            <a:avLst/>
          </a:prstGeom>
          <a:noFill/>
        </p:spPr>
        <p:txBody>
          <a:bodyPr wrap="square" rtlCol="0">
            <a:spAutoFit/>
          </a:bodyPr>
          <a:lstStyle/>
          <a:p>
            <a:pPr algn="l"/>
            <a:r>
              <a:rPr lang="ja-JP" altLang="en-US" sz="900" b="1" dirty="0">
                <a:latin typeface="メイリオ" panose="020B0604030504040204" pitchFamily="50" charset="-128"/>
                <a:ea typeface="メイリオ" panose="020B0604030504040204" pitchFamily="50" charset="-128"/>
              </a:rPr>
              <a:t>画像</a:t>
            </a:r>
            <a:r>
              <a:rPr lang="en-US" altLang="ja-JP" sz="900" b="1" dirty="0">
                <a:latin typeface="メイリオ" panose="020B0604030504040204" pitchFamily="50" charset="-128"/>
                <a:ea typeface="メイリオ" panose="020B0604030504040204" pitchFamily="50" charset="-128"/>
              </a:rPr>
              <a:t>+</a:t>
            </a:r>
            <a:r>
              <a:rPr kumimoji="1" lang="ja-JP" altLang="en-US" sz="900" b="1" dirty="0">
                <a:latin typeface="メイリオ" panose="020B0604030504040204" pitchFamily="50" charset="-128"/>
                <a:ea typeface="メイリオ" panose="020B0604030504040204" pitchFamily="50" charset="-128"/>
              </a:rPr>
              <a:t>テキスト</a:t>
            </a:r>
          </a:p>
        </p:txBody>
      </p:sp>
      <p:sp>
        <p:nvSpPr>
          <p:cNvPr id="65" name="正方形/長方形 64">
            <a:extLst>
              <a:ext uri="{FF2B5EF4-FFF2-40B4-BE49-F238E27FC236}">
                <a16:creationId xmlns:a16="http://schemas.microsoft.com/office/drawing/2014/main" id="{F780D39A-C314-CE67-5EC9-14D84CE55B3F}"/>
              </a:ext>
            </a:extLst>
          </p:cNvPr>
          <p:cNvSpPr/>
          <p:nvPr/>
        </p:nvSpPr>
        <p:spPr>
          <a:xfrm>
            <a:off x="2466867" y="2474402"/>
            <a:ext cx="806685" cy="1309720"/>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5399178C-45C2-C5E9-1425-A0B460076C67}"/>
              </a:ext>
            </a:extLst>
          </p:cNvPr>
          <p:cNvSpPr txBox="1"/>
          <p:nvPr/>
        </p:nvSpPr>
        <p:spPr>
          <a:xfrm>
            <a:off x="2495240" y="3005965"/>
            <a:ext cx="804899" cy="230832"/>
          </a:xfrm>
          <a:prstGeom prst="rect">
            <a:avLst/>
          </a:prstGeom>
          <a:noFill/>
        </p:spPr>
        <p:txBody>
          <a:bodyPr wrap="square" rtlCol="0">
            <a:spAutoFit/>
          </a:bodyPr>
          <a:lstStyle/>
          <a:p>
            <a:pPr algn="l"/>
            <a:r>
              <a:rPr kumimoji="1" lang="en-US" altLang="ja-JP" sz="900" b="1" dirty="0">
                <a:solidFill>
                  <a:schemeClr val="bg1"/>
                </a:solidFill>
                <a:latin typeface="メイリオ" panose="020B0604030504040204" pitchFamily="50" charset="-128"/>
                <a:ea typeface="メイリオ" panose="020B0604030504040204" pitchFamily="50" charset="-128"/>
              </a:rPr>
              <a:t>300×600</a:t>
            </a:r>
            <a:endParaRPr kumimoji="1" lang="ja-JP" altLang="en-US" sz="900" b="1" dirty="0">
              <a:solidFill>
                <a:schemeClr val="bg1"/>
              </a:solidFill>
              <a:latin typeface="メイリオ" panose="020B0604030504040204" pitchFamily="50" charset="-128"/>
              <a:ea typeface="メイリオ" panose="020B0604030504040204" pitchFamily="50" charset="-128"/>
            </a:endParaRPr>
          </a:p>
        </p:txBody>
      </p:sp>
      <p:pic>
        <p:nvPicPr>
          <p:cNvPr id="68" name="図 67">
            <a:extLst>
              <a:ext uri="{FF2B5EF4-FFF2-40B4-BE49-F238E27FC236}">
                <a16:creationId xmlns:a16="http://schemas.microsoft.com/office/drawing/2014/main" id="{3FB0D57F-5DCC-26B6-D857-1EE8C63970F1}"/>
              </a:ext>
            </a:extLst>
          </p:cNvPr>
          <p:cNvPicPr>
            <a:picLocks noChangeAspect="1"/>
          </p:cNvPicPr>
          <p:nvPr/>
        </p:nvPicPr>
        <p:blipFill rotWithShape="1">
          <a:blip r:embed="rId12"/>
          <a:srcRect t="6812" b="69021"/>
          <a:stretch>
            <a:fillRect/>
          </a:stretch>
        </p:blipFill>
        <p:spPr>
          <a:xfrm>
            <a:off x="287844" y="1951632"/>
            <a:ext cx="2979612" cy="524113"/>
          </a:xfrm>
          <a:prstGeom prst="rect">
            <a:avLst/>
          </a:prstGeom>
        </p:spPr>
      </p:pic>
      <p:pic>
        <p:nvPicPr>
          <p:cNvPr id="5" name="図 4">
            <a:extLst>
              <a:ext uri="{FF2B5EF4-FFF2-40B4-BE49-F238E27FC236}">
                <a16:creationId xmlns:a16="http://schemas.microsoft.com/office/drawing/2014/main" id="{CDCEA89A-F55C-13DA-C89A-C21A6C561DDF}"/>
              </a:ext>
            </a:extLst>
          </p:cNvPr>
          <p:cNvPicPr>
            <a:picLocks noChangeAspect="1"/>
          </p:cNvPicPr>
          <p:nvPr/>
        </p:nvPicPr>
        <p:blipFill>
          <a:blip r:embed="rId13"/>
          <a:stretch>
            <a:fillRect/>
          </a:stretch>
        </p:blipFill>
        <p:spPr>
          <a:xfrm>
            <a:off x="287844" y="1756731"/>
            <a:ext cx="2976007" cy="714042"/>
          </a:xfrm>
          <a:prstGeom prst="rect">
            <a:avLst/>
          </a:prstGeom>
        </p:spPr>
      </p:pic>
    </p:spTree>
    <p:extLst>
      <p:ext uri="{BB962C8B-B14F-4D97-AF65-F5344CB8AC3E}">
        <p14:creationId xmlns:p14="http://schemas.microsoft.com/office/powerpoint/2010/main" val="1129649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graphicFrame>
        <p:nvGraphicFramePr>
          <p:cNvPr id="4" name="表 4">
            <a:extLst>
              <a:ext uri="{FF2B5EF4-FFF2-40B4-BE49-F238E27FC236}">
                <a16:creationId xmlns:a16="http://schemas.microsoft.com/office/drawing/2014/main" id="{6F07FE91-1CD5-843A-4A7F-2E1A4DFCBBAC}"/>
              </a:ext>
            </a:extLst>
          </p:cNvPr>
          <p:cNvGraphicFramePr>
            <a:graphicFrameLocks noGrp="1"/>
          </p:cNvGraphicFramePr>
          <p:nvPr>
            <p:extLst>
              <p:ext uri="{D42A27DB-BD31-4B8C-83A1-F6EECF244321}">
                <p14:modId xmlns:p14="http://schemas.microsoft.com/office/powerpoint/2010/main" val="2228033675"/>
              </p:ext>
            </p:extLst>
          </p:nvPr>
        </p:nvGraphicFramePr>
        <p:xfrm>
          <a:off x="479425" y="1816674"/>
          <a:ext cx="11233150" cy="2533202"/>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rgbClr val="00003E"/>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rgbClr val="00003E"/>
                    </a:solidFill>
                  </a:tcPr>
                </a:tc>
                <a:extLst>
                  <a:ext uri="{0D108BD9-81ED-4DB2-BD59-A6C34878D82A}">
                    <a16:rowId xmlns:a16="http://schemas.microsoft.com/office/drawing/2014/main" val="1317350027"/>
                  </a:ext>
                </a:extLst>
              </a:tr>
              <a:tr h="997978">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00003E">
                        <a:alpha val="60000"/>
                      </a:srgb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ブロンズ</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単枠購入</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algn="ctr"/>
                      <a:r>
                        <a:rPr kumimoji="1" lang="en-US" altLang="ja-JP" sz="1050" b="0" i="0" dirty="0">
                          <a:solidFill>
                            <a:srgbClr val="0D0C0D"/>
                          </a:solidFill>
                          <a:latin typeface="Meiryo" panose="020B0604030504040204" pitchFamily="34" charset="-128"/>
                          <a:ea typeface="Meiryo" panose="020B0604030504040204" pitchFamily="34" charset="-128"/>
                        </a:rPr>
                        <a:t>P.20</a:t>
                      </a:r>
                      <a:endParaRPr kumimoji="1" lang="ja-JP" altLang="en-US" sz="1050" b="0"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1021320354"/>
                  </a:ext>
                </a:extLst>
              </a:tr>
              <a:tr h="997978">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60000"/>
                      </a:srgb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FIFA2026</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C0D"/>
                          </a:solidFill>
                          <a:effectLst/>
                          <a:uLnTx/>
                          <a:uFillTx/>
                          <a:latin typeface="Meiryo" panose="020B0604030504040204" pitchFamily="34" charset="-128"/>
                          <a:ea typeface="Meiryo" panose="020B0604030504040204" pitchFamily="34" charset="-128"/>
                          <a:cs typeface="+mn-cs"/>
                        </a:rPr>
                        <a:t>P.23</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2584139763"/>
                  </a:ext>
                </a:extLst>
              </a:tr>
            </a:tbl>
          </a:graphicData>
        </a:graphic>
      </p:graphicFrame>
      <p:pic>
        <p:nvPicPr>
          <p:cNvPr id="5" name="図 4">
            <a:extLst>
              <a:ext uri="{FF2B5EF4-FFF2-40B4-BE49-F238E27FC236}">
                <a16:creationId xmlns:a16="http://schemas.microsoft.com/office/drawing/2014/main" id="{ED48E9BF-4205-30EB-BE05-155EB9C0E2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79115" y="2633741"/>
            <a:ext cx="288000" cy="520176"/>
          </a:xfrm>
          <a:prstGeom prst="rect">
            <a:avLst/>
          </a:prstGeom>
        </p:spPr>
      </p:pic>
      <p:pic>
        <p:nvPicPr>
          <p:cNvPr id="6" name="図 5">
            <a:extLst>
              <a:ext uri="{FF2B5EF4-FFF2-40B4-BE49-F238E27FC236}">
                <a16:creationId xmlns:a16="http://schemas.microsoft.com/office/drawing/2014/main" id="{CD299336-66BC-3483-8AF2-331AB1407EA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35304" y="3623876"/>
            <a:ext cx="575621" cy="475831"/>
          </a:xfrm>
          <a:prstGeom prst="rect">
            <a:avLst/>
          </a:prstGeom>
        </p:spPr>
      </p:pic>
      <p:graphicFrame>
        <p:nvGraphicFramePr>
          <p:cNvPr id="9" name="表 4">
            <a:extLst>
              <a:ext uri="{FF2B5EF4-FFF2-40B4-BE49-F238E27FC236}">
                <a16:creationId xmlns:a16="http://schemas.microsoft.com/office/drawing/2014/main" id="{3C9BCE4A-768E-B1A8-0A2E-07459BD78D3F}"/>
              </a:ext>
            </a:extLst>
          </p:cNvPr>
          <p:cNvGraphicFramePr>
            <a:graphicFrameLocks noGrp="1"/>
          </p:cNvGraphicFramePr>
          <p:nvPr>
            <p:extLst>
              <p:ext uri="{D42A27DB-BD31-4B8C-83A1-F6EECF244321}">
                <p14:modId xmlns:p14="http://schemas.microsoft.com/office/powerpoint/2010/main" val="1336368318"/>
              </p:ext>
            </p:extLst>
          </p:nvPr>
        </p:nvGraphicFramePr>
        <p:xfrm>
          <a:off x="479425" y="4811910"/>
          <a:ext cx="11233150" cy="1535224"/>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rgbClr val="00003E"/>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ページ数</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rgbClr val="00003E"/>
                    </a:solidFill>
                  </a:tcPr>
                </a:tc>
                <a:extLst>
                  <a:ext uri="{0D108BD9-81ED-4DB2-BD59-A6C34878D82A}">
                    <a16:rowId xmlns:a16="http://schemas.microsoft.com/office/drawing/2014/main" val="1317350027"/>
                  </a:ext>
                </a:extLst>
              </a:tr>
              <a:tr h="997978">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00003E">
                        <a:alpha val="60000"/>
                      </a:srgbClr>
                    </a:solidFill>
                  </a:tcPr>
                </a:tc>
                <a:tc>
                  <a:txBody>
                    <a:bodyPr/>
                    <a:lstStyle/>
                    <a:p>
                      <a:pPr algn="l"/>
                      <a:r>
                        <a:rPr lang="en-US" altLang="ja-JP" sz="1050" b="1" dirty="0">
                          <a:solidFill>
                            <a:srgbClr val="00003E"/>
                          </a:solidFill>
                          <a:latin typeface="Meiryo"/>
                          <a:ea typeface="Meiryo"/>
                        </a:rPr>
                        <a:t>Yahoo! JAPAN</a:t>
                      </a:r>
                      <a:r>
                        <a:rPr lang="ja-JP" altLang="en-US" sz="1050" b="1">
                          <a:solidFill>
                            <a:srgbClr val="00003E"/>
                          </a:solidFill>
                          <a:latin typeface="Meiryo"/>
                          <a:ea typeface="Meiryo"/>
                        </a:rPr>
                        <a:t>トップページ　</a:t>
                      </a:r>
                      <a:r>
                        <a:rPr lang="en-US" altLang="ja-JP" sz="1050" b="1" dirty="0">
                          <a:solidFill>
                            <a:srgbClr val="00003E"/>
                          </a:solidFill>
                          <a:latin typeface="Meiryo"/>
                          <a:ea typeface="Meiryo"/>
                        </a:rPr>
                        <a:t>W</a:t>
                      </a:r>
                      <a:r>
                        <a:rPr lang="ja-JP" altLang="en-US" sz="1050" b="1">
                          <a:solidFill>
                            <a:srgbClr val="00003E"/>
                          </a:solidFill>
                          <a:latin typeface="Meiryo"/>
                          <a:ea typeface="Meiryo"/>
                        </a:rPr>
                        <a:t>杯特設タブ　トップパネル　</a:t>
                      </a:r>
                      <a:r>
                        <a:rPr lang="en-US" altLang="ja-JP" sz="1050" b="1" dirty="0">
                          <a:solidFill>
                            <a:srgbClr val="00003E"/>
                          </a:solidFill>
                          <a:latin typeface="Meiryo"/>
                          <a:ea typeface="Meiryo"/>
                        </a:rPr>
                        <a:t>SP</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algn="ctr"/>
                      <a:r>
                        <a:rPr kumimoji="1" lang="en-US" altLang="ja-JP" sz="1050" b="0" i="0" dirty="0">
                          <a:solidFill>
                            <a:srgbClr val="0D0C0D"/>
                          </a:solidFill>
                          <a:latin typeface="Meiryo"/>
                          <a:ea typeface="Meiryo"/>
                        </a:rPr>
                        <a:t>P</a:t>
                      </a:r>
                      <a:r>
                        <a:rPr lang="en-US" altLang="ja-JP" sz="1050" b="0" i="0" dirty="0">
                          <a:solidFill>
                            <a:srgbClr val="0D0C0D"/>
                          </a:solidFill>
                          <a:latin typeface="Meiryo"/>
                          <a:ea typeface="Meiryo"/>
                        </a:rPr>
                        <a:t>.25</a:t>
                      </a:r>
                      <a:endParaRPr kumimoji="1" lang="en-US" altLang="ja-JP" sz="1050" b="0" i="0" dirty="0">
                        <a:solidFill>
                          <a:srgbClr val="0D0C0D"/>
                        </a:solidFill>
                        <a:latin typeface="Meiryo"/>
                        <a:ea typeface="Meiryo"/>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1021320354"/>
                  </a:ext>
                </a:extLst>
              </a:tr>
            </a:tbl>
          </a:graphicData>
        </a:graphic>
      </p:graphicFrame>
      <p:pic>
        <p:nvPicPr>
          <p:cNvPr id="10" name="図 9">
            <a:extLst>
              <a:ext uri="{FF2B5EF4-FFF2-40B4-BE49-F238E27FC236}">
                <a16:creationId xmlns:a16="http://schemas.microsoft.com/office/drawing/2014/main" id="{E1709A40-FF0D-12AE-0E88-18BF76E9F3C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83226" y="5591159"/>
            <a:ext cx="288000" cy="520176"/>
          </a:xfrm>
          <a:prstGeom prst="rect">
            <a:avLst/>
          </a:prstGeom>
        </p:spPr>
      </p:pic>
      <p:sp>
        <p:nvSpPr>
          <p:cNvPr id="11" name="テキスト ボックス 10">
            <a:extLst>
              <a:ext uri="{FF2B5EF4-FFF2-40B4-BE49-F238E27FC236}">
                <a16:creationId xmlns:a16="http://schemas.microsoft.com/office/drawing/2014/main" id="{5050CCF4-5C92-FCFC-7A31-D3B43C07B9EF}"/>
              </a:ext>
            </a:extLst>
          </p:cNvPr>
          <p:cNvSpPr txBox="1"/>
          <p:nvPr/>
        </p:nvSpPr>
        <p:spPr>
          <a:xfrm>
            <a:off x="447648" y="1521626"/>
            <a:ext cx="4340675" cy="307777"/>
          </a:xfrm>
          <a:prstGeom prst="rect">
            <a:avLst/>
          </a:prstGeom>
          <a:noFill/>
        </p:spPr>
        <p:txBody>
          <a:bodyPr wrap="none" rtlCol="0">
            <a:spAutoFit/>
          </a:bodyPr>
          <a:lstStyle/>
          <a:p>
            <a:r>
              <a:rPr lang="ja-JP" altLang="en-US" sz="1400" b="1">
                <a:latin typeface="Meiryo" panose="020B0604030504040204" pitchFamily="34" charset="-128"/>
                <a:ea typeface="Meiryo" panose="020B0604030504040204" pitchFamily="34" charset="-128"/>
              </a:rPr>
              <a:t>スポーツナビ　</a:t>
            </a:r>
            <a:r>
              <a:rPr lang="en-US" altLang="ja-JP" sz="1400" b="1" dirty="0">
                <a:latin typeface="Meiryo" panose="020B0604030504040204" pitchFamily="34" charset="-128"/>
                <a:ea typeface="Meiryo" panose="020B0604030504040204" pitchFamily="34" charset="-128"/>
              </a:rPr>
              <a:t>FIFA</a:t>
            </a:r>
            <a:r>
              <a:rPr lang="ja-JP" altLang="en-US" sz="1400" b="1">
                <a:latin typeface="Meiryo" panose="020B0604030504040204" pitchFamily="34" charset="-128"/>
                <a:ea typeface="Meiryo" panose="020B0604030504040204" pitchFamily="34" charset="-128"/>
              </a:rPr>
              <a:t>ワールドカップ</a:t>
            </a:r>
            <a:r>
              <a:rPr lang="en-US" altLang="ja-JP" sz="1400" b="1" dirty="0">
                <a:latin typeface="Meiryo" panose="020B0604030504040204" pitchFamily="34" charset="-128"/>
                <a:ea typeface="Meiryo" panose="020B0604030504040204" pitchFamily="34" charset="-128"/>
              </a:rPr>
              <a:t>2026</a:t>
            </a:r>
            <a:r>
              <a:rPr lang="ja-JP" altLang="en-US" sz="1400" b="1">
                <a:latin typeface="Meiryo" panose="020B0604030504040204" pitchFamily="34" charset="-128"/>
                <a:ea typeface="Meiryo" panose="020B0604030504040204" pitchFamily="34" charset="-128"/>
              </a:rPr>
              <a:t>報道特集</a:t>
            </a:r>
            <a:endParaRPr kumimoji="1" lang="ja-JP" altLang="en-US" sz="1400" b="1">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8E24B4AA-99AD-D71F-03A5-0A70546B85F4}"/>
              </a:ext>
            </a:extLst>
          </p:cNvPr>
          <p:cNvSpPr txBox="1"/>
          <p:nvPr/>
        </p:nvSpPr>
        <p:spPr>
          <a:xfrm>
            <a:off x="447648" y="4512058"/>
            <a:ext cx="3917163" cy="307777"/>
          </a:xfrm>
          <a:prstGeom prst="rect">
            <a:avLst/>
          </a:prstGeom>
          <a:noFill/>
        </p:spPr>
        <p:txBody>
          <a:bodyPr wrap="none" rtlCol="0">
            <a:spAutoFit/>
          </a:bodyPr>
          <a:lstStyle/>
          <a:p>
            <a:r>
              <a:rPr lang="en-US" altLang="ja-JP" sz="1400" b="1" dirty="0">
                <a:solidFill>
                  <a:srgbClr val="00003E"/>
                </a:solidFill>
                <a:latin typeface="Meiryo"/>
                <a:ea typeface="Meiryo"/>
              </a:rPr>
              <a:t>Yahoo! JAPAN</a:t>
            </a:r>
            <a:r>
              <a:rPr lang="ja-JP" altLang="en-US" sz="1400" b="1">
                <a:solidFill>
                  <a:srgbClr val="00003E"/>
                </a:solidFill>
                <a:latin typeface="Meiryo"/>
                <a:ea typeface="Meiryo"/>
              </a:rPr>
              <a:t>トップページ　</a:t>
            </a:r>
            <a:r>
              <a:rPr lang="en-US" altLang="ja-JP" sz="1400" b="1" dirty="0">
                <a:solidFill>
                  <a:srgbClr val="00003E"/>
                </a:solidFill>
                <a:latin typeface="Meiryo"/>
                <a:ea typeface="Meiryo"/>
              </a:rPr>
              <a:t>W</a:t>
            </a:r>
            <a:r>
              <a:rPr lang="ja-JP" altLang="en-US" sz="1400" b="1">
                <a:solidFill>
                  <a:srgbClr val="00003E"/>
                </a:solidFill>
                <a:latin typeface="Meiryo"/>
                <a:ea typeface="Meiryo"/>
              </a:rPr>
              <a:t>杯特設タブ</a:t>
            </a:r>
            <a:endParaRPr lang="en-US" altLang="ja-JP" sz="1400" b="1" dirty="0">
              <a:solidFill>
                <a:srgbClr val="00003E"/>
              </a:solidFill>
              <a:latin typeface="Meiryo"/>
              <a:ea typeface="Meiryo"/>
            </a:endParaRPr>
          </a:p>
        </p:txBody>
      </p:sp>
    </p:spTree>
    <p:extLst>
      <p:ext uri="{BB962C8B-B14F-4D97-AF65-F5344CB8AC3E}">
        <p14:creationId xmlns:p14="http://schemas.microsoft.com/office/powerpoint/2010/main" val="1110241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大会概要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a:xfrm>
            <a:off x="1848388" y="2085192"/>
            <a:ext cx="6399500" cy="360040"/>
          </a:xfrm>
        </p:spPr>
        <p:txBody>
          <a:bodyPr>
            <a:noAutofit/>
          </a:bodyPr>
          <a:lstStyle/>
          <a:p>
            <a:pPr marL="0" indent="0">
              <a:buNone/>
            </a:pPr>
            <a:r>
              <a:rPr lang="ja-JP" altLang="en-US"/>
              <a:t>スポーツナビ　</a:t>
            </a:r>
            <a:r>
              <a:rPr lang="en-US" altLang="ja-JP" dirty="0">
                <a:latin typeface="Meiryo" panose="020B0604030504040204" pitchFamily="34" charset="-128"/>
                <a:ea typeface="Meiryo" panose="020B0604030504040204" pitchFamily="34" charset="-128"/>
              </a:rPr>
              <a:t>FIFA</a:t>
            </a:r>
            <a:r>
              <a:rPr lang="ja-JP" altLang="en-US">
                <a:latin typeface="Meiryo" panose="020B0604030504040204" pitchFamily="34" charset="-128"/>
                <a:ea typeface="Meiryo" panose="020B0604030504040204" pitchFamily="34" charset="-128"/>
              </a:rPr>
              <a:t>ワールドカップ</a:t>
            </a:r>
            <a:r>
              <a:rPr lang="en-US" altLang="ja-JP" dirty="0">
                <a:latin typeface="Meiryo" panose="020B0604030504040204" pitchFamily="34" charset="-128"/>
                <a:ea typeface="Meiryo" panose="020B0604030504040204" pitchFamily="34" charset="-128"/>
              </a:rPr>
              <a:t>2026</a:t>
            </a:r>
            <a:r>
              <a:rPr lang="ja-JP" altLang="en-US"/>
              <a:t>報道</a:t>
            </a:r>
            <a:r>
              <a:rPr lang="ja-JP" altLang="en-US" dirty="0"/>
              <a:t>特集概要</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dirty="0"/>
              <a:t>広告</a:t>
            </a:r>
            <a:r>
              <a:rPr lang="ja-JP" altLang="en-US"/>
              <a:t>商品情報、オプションメニュー</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広告商品スペック</a:t>
            </a:r>
          </a:p>
        </p:txBody>
      </p:sp>
      <p:sp>
        <p:nvSpPr>
          <p:cNvPr id="7" name="テキスト プレースホルダー 3">
            <a:extLst>
              <a:ext uri="{FF2B5EF4-FFF2-40B4-BE49-F238E27FC236}">
                <a16:creationId xmlns:a16="http://schemas.microsoft.com/office/drawing/2014/main" id="{A0BFB485-9619-A58A-87E4-25BA108EC7C5}"/>
              </a:ext>
            </a:extLst>
          </p:cNvPr>
          <p:cNvSpPr txBox="1">
            <a:spLocks/>
          </p:cNvSpPr>
          <p:nvPr/>
        </p:nvSpPr>
        <p:spPr>
          <a:xfrm>
            <a:off x="1848388" y="481783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広告効果</a:t>
            </a:r>
          </a:p>
        </p:txBody>
      </p:sp>
      <p:sp>
        <p:nvSpPr>
          <p:cNvPr id="8" name="テキスト プレースホルダー 3">
            <a:extLst>
              <a:ext uri="{FF2B5EF4-FFF2-40B4-BE49-F238E27FC236}">
                <a16:creationId xmlns:a16="http://schemas.microsoft.com/office/drawing/2014/main" id="{15730C5B-DCE6-423A-D2F6-A368EFCCE8F1}"/>
              </a:ext>
            </a:extLst>
          </p:cNvPr>
          <p:cNvSpPr txBox="1">
            <a:spLocks/>
          </p:cNvSpPr>
          <p:nvPr/>
        </p:nvSpPr>
        <p:spPr>
          <a:xfrm>
            <a:off x="1848388" y="57274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t>Appendix</a:t>
            </a:r>
            <a:r>
              <a:rPr lang="ja-JP" altLang="en-US" dirty="0"/>
              <a:t>：スポーツナビとは</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57600" y="252000"/>
            <a:ext cx="3913223" cy="335028"/>
          </a:xfrm>
        </p:spPr>
        <p:txBody>
          <a:bodyPr/>
          <a:lstStyle/>
          <a:p>
            <a:r>
              <a:rPr lang="ja-JP" altLang="en-US" dirty="0"/>
              <a:t>トップパネル　スマートフォン</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 name="グループ化 2">
            <a:extLst>
              <a:ext uri="{FF2B5EF4-FFF2-40B4-BE49-F238E27FC236}">
                <a16:creationId xmlns:a16="http://schemas.microsoft.com/office/drawing/2014/main" id="{4ECF1D7D-8665-AB9F-7764-EF774ACA6C2D}"/>
              </a:ext>
            </a:extLst>
          </p:cNvPr>
          <p:cNvGrpSpPr/>
          <p:nvPr/>
        </p:nvGrpSpPr>
        <p:grpSpPr>
          <a:xfrm>
            <a:off x="4566590" y="1911510"/>
            <a:ext cx="2816667" cy="3961833"/>
            <a:chOff x="513033" y="446487"/>
            <a:chExt cx="2115990" cy="2790925"/>
          </a:xfrm>
        </p:grpSpPr>
        <p:pic>
          <p:nvPicPr>
            <p:cNvPr id="6" name="図 5">
              <a:extLst>
                <a:ext uri="{FF2B5EF4-FFF2-40B4-BE49-F238E27FC236}">
                  <a16:creationId xmlns:a16="http://schemas.microsoft.com/office/drawing/2014/main" id="{ACA2772F-8F76-536F-4543-E93101E72CA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9853275A-8EB2-AA15-35B1-AA28D8095E3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grpSp>
        <p:nvGrpSpPr>
          <p:cNvPr id="10" name="グループ化 9">
            <a:extLst>
              <a:ext uri="{FF2B5EF4-FFF2-40B4-BE49-F238E27FC236}">
                <a16:creationId xmlns:a16="http://schemas.microsoft.com/office/drawing/2014/main" id="{0F5F29A9-599E-5653-34FE-322390B0BBDC}"/>
              </a:ext>
            </a:extLst>
          </p:cNvPr>
          <p:cNvGrpSpPr/>
          <p:nvPr/>
        </p:nvGrpSpPr>
        <p:grpSpPr>
          <a:xfrm>
            <a:off x="7670937" y="1912567"/>
            <a:ext cx="2816667" cy="3960776"/>
            <a:chOff x="513033" y="446487"/>
            <a:chExt cx="2115990" cy="2790180"/>
          </a:xfrm>
        </p:grpSpPr>
        <p:pic>
          <p:nvPicPr>
            <p:cNvPr id="13" name="図 12">
              <a:extLst>
                <a:ext uri="{FF2B5EF4-FFF2-40B4-BE49-F238E27FC236}">
                  <a16:creationId xmlns:a16="http://schemas.microsoft.com/office/drawing/2014/main" id="{5CB1D610-2D1A-2E8B-4320-2BC1C4B612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14" name="図 13">
              <a:extLst>
                <a:ext uri="{FF2B5EF4-FFF2-40B4-BE49-F238E27FC236}">
                  <a16:creationId xmlns:a16="http://schemas.microsoft.com/office/drawing/2014/main" id="{2BF29046-CABE-7EA3-DC67-0A4126AF8A8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15" name="角丸四角形 46">
            <a:extLst>
              <a:ext uri="{FF2B5EF4-FFF2-40B4-BE49-F238E27FC236}">
                <a16:creationId xmlns:a16="http://schemas.microsoft.com/office/drawing/2014/main" id="{59A93D2A-BBE4-1AC6-891F-010FCA9C6B63}"/>
              </a:ext>
            </a:extLst>
          </p:cNvPr>
          <p:cNvSpPr/>
          <p:nvPr/>
        </p:nvSpPr>
        <p:spPr>
          <a:xfrm>
            <a:off x="4624448" y="1300726"/>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6" name="角丸四角形 47">
            <a:extLst>
              <a:ext uri="{FF2B5EF4-FFF2-40B4-BE49-F238E27FC236}">
                <a16:creationId xmlns:a16="http://schemas.microsoft.com/office/drawing/2014/main" id="{E4A679C8-F832-8C8E-7115-172C9B08F66D}"/>
              </a:ext>
            </a:extLst>
          </p:cNvPr>
          <p:cNvSpPr/>
          <p:nvPr/>
        </p:nvSpPr>
        <p:spPr>
          <a:xfrm>
            <a:off x="7774321" y="1263977"/>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7" name="正方形/長方形 16">
            <a:extLst>
              <a:ext uri="{FF2B5EF4-FFF2-40B4-BE49-F238E27FC236}">
                <a16:creationId xmlns:a16="http://schemas.microsoft.com/office/drawing/2014/main" id="{7601C926-84C9-F58B-A065-011C64004FDC}"/>
              </a:ext>
            </a:extLst>
          </p:cNvPr>
          <p:cNvSpPr/>
          <p:nvPr/>
        </p:nvSpPr>
        <p:spPr>
          <a:xfrm>
            <a:off x="7951581" y="2080124"/>
            <a:ext cx="2275069" cy="86180"/>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E18D40E9-F677-EED0-126A-2EBD73AF84D8}"/>
              </a:ext>
            </a:extLst>
          </p:cNvPr>
          <p:cNvSpPr/>
          <p:nvPr/>
        </p:nvSpPr>
        <p:spPr>
          <a:xfrm>
            <a:off x="4798392" y="2063229"/>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a:extLst>
              <a:ext uri="{FF2B5EF4-FFF2-40B4-BE49-F238E27FC236}">
                <a16:creationId xmlns:a16="http://schemas.microsoft.com/office/drawing/2014/main" id="{D6BCE308-3BF0-3B31-35B6-8DC5853C58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3058"/>
          <a:stretch/>
        </p:blipFill>
        <p:spPr>
          <a:xfrm>
            <a:off x="7880849" y="2166304"/>
            <a:ext cx="2416532" cy="3707039"/>
          </a:xfrm>
          <a:prstGeom prst="rect">
            <a:avLst/>
          </a:prstGeom>
        </p:spPr>
      </p:pic>
      <p:pic>
        <p:nvPicPr>
          <p:cNvPr id="23" name="図 22">
            <a:extLst>
              <a:ext uri="{FF2B5EF4-FFF2-40B4-BE49-F238E27FC236}">
                <a16:creationId xmlns:a16="http://schemas.microsoft.com/office/drawing/2014/main" id="{C9DB1757-6DE5-1E42-431A-E7C3F6E505C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4384"/>
          <a:stretch/>
        </p:blipFill>
        <p:spPr>
          <a:xfrm>
            <a:off x="4755369" y="2166304"/>
            <a:ext cx="2458929" cy="3707039"/>
          </a:xfrm>
          <a:prstGeom prst="rect">
            <a:avLst/>
          </a:prstGeom>
        </p:spPr>
      </p:pic>
      <p:sp>
        <p:nvSpPr>
          <p:cNvPr id="24" name="テキスト ボックス 23">
            <a:extLst>
              <a:ext uri="{FF2B5EF4-FFF2-40B4-BE49-F238E27FC236}">
                <a16:creationId xmlns:a16="http://schemas.microsoft.com/office/drawing/2014/main" id="{5DFDE679-AFBF-381F-EE0D-2793C4BDD141}"/>
              </a:ext>
            </a:extLst>
          </p:cNvPr>
          <p:cNvSpPr txBox="1"/>
          <p:nvPr/>
        </p:nvSpPr>
        <p:spPr>
          <a:xfrm>
            <a:off x="2314885" y="3891183"/>
            <a:ext cx="1881925" cy="169277"/>
          </a:xfrm>
          <a:prstGeom prst="rect">
            <a:avLst/>
          </a:prstGeom>
          <a:noFill/>
        </p:spPr>
        <p:txBody>
          <a:bodyPr wrap="none" lIns="0" tIns="0" rIns="0" bIns="0" rtlCol="0">
            <a:spAutoFit/>
          </a:bodyPr>
          <a:lstStyle/>
          <a:p>
            <a:pPr>
              <a:defRPr/>
            </a:pPr>
            <a:r>
              <a:rPr lang="en-US" altLang="ja-JP" sz="1100" dirty="0">
                <a:latin typeface="メイリオ" panose="020B0604030504040204" pitchFamily="50" charset="-128"/>
                <a:ea typeface="メイリオ" panose="020B0604030504040204" pitchFamily="50" charset="-128"/>
              </a:rPr>
              <a:t>※ </a:t>
            </a:r>
            <a:r>
              <a:rPr lang="ja-JP" altLang="en-US" sz="1100" dirty="0">
                <a:latin typeface="メイリオ" panose="020B0604030504040204" pitchFamily="50" charset="-128"/>
                <a:ea typeface="メイリオ" panose="020B0604030504040204" pitchFamily="50" charset="-128"/>
              </a:rPr>
              <a:t>タップ後の挙動は次ページ</a:t>
            </a:r>
          </a:p>
        </p:txBody>
      </p:sp>
    </p:spTree>
    <p:extLst>
      <p:ext uri="{BB962C8B-B14F-4D97-AF65-F5344CB8AC3E}">
        <p14:creationId xmlns:p14="http://schemas.microsoft.com/office/powerpoint/2010/main" val="1167729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動画をフルスクリーンで再生する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ランディングページを表示する（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for click</a:t>
            </a: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endPar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バナーをタップすると</a:t>
            </a:r>
            <a:endParaRPr kumimoji="1" lang="en-US" altLang="ja-JP"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フルスクリーンの動画プレイヤーで動画が再生される</a:t>
            </a:r>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738664"/>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kumimoji="1" lang="ja-JP" altLang="en-US" sz="1400" dirty="0"/>
              <a:t>ランディングページに遷移する</a:t>
            </a:r>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挙動説明</a:t>
            </a:r>
          </a:p>
        </p:txBody>
      </p:sp>
    </p:spTree>
    <p:extLst>
      <p:ext uri="{BB962C8B-B14F-4D97-AF65-F5344CB8AC3E}">
        <p14:creationId xmlns:p14="http://schemas.microsoft.com/office/powerpoint/2010/main" val="397607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657600" y="252000"/>
            <a:ext cx="6278292" cy="335028"/>
          </a:xfrm>
        </p:spPr>
        <p:txBody>
          <a:bodyPr/>
          <a:lstStyle/>
          <a:p>
            <a:r>
              <a:rPr lang="ja-JP" altLang="en-US" dirty="0"/>
              <a:t>トップパネル　スマートフォン</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366601366"/>
              </p:ext>
            </p:extLst>
          </p:nvPr>
        </p:nvGraphicFramePr>
        <p:xfrm>
          <a:off x="479426" y="919895"/>
          <a:ext cx="10975976" cy="4770052"/>
        </p:xfrm>
        <a:graphic>
          <a:graphicData uri="http://schemas.openxmlformats.org/drawingml/2006/table">
            <a:tbl>
              <a:tblPr firstCol="1" bandRow="1"/>
              <a:tblGrid>
                <a:gridCol w="3212742">
                  <a:extLst>
                    <a:ext uri="{9D8B030D-6E8A-4147-A177-3AD203B41FA5}">
                      <a16:colId xmlns:a16="http://schemas.microsoft.com/office/drawing/2014/main" val="792911817"/>
                    </a:ext>
                  </a:extLst>
                </a:gridCol>
                <a:gridCol w="2166241">
                  <a:extLst>
                    <a:ext uri="{9D8B030D-6E8A-4147-A177-3AD203B41FA5}">
                      <a16:colId xmlns:a16="http://schemas.microsoft.com/office/drawing/2014/main" val="1525620392"/>
                    </a:ext>
                  </a:extLst>
                </a:gridCol>
                <a:gridCol w="1767941">
                  <a:extLst>
                    <a:ext uri="{9D8B030D-6E8A-4147-A177-3AD203B41FA5}">
                      <a16:colId xmlns:a16="http://schemas.microsoft.com/office/drawing/2014/main" val="3835180974"/>
                    </a:ext>
                  </a:extLst>
                </a:gridCol>
                <a:gridCol w="1914526">
                  <a:extLst>
                    <a:ext uri="{9D8B030D-6E8A-4147-A177-3AD203B41FA5}">
                      <a16:colId xmlns:a16="http://schemas.microsoft.com/office/drawing/2014/main" val="865283336"/>
                    </a:ext>
                  </a:extLst>
                </a:gridCol>
                <a:gridCol w="1914526">
                  <a:extLst>
                    <a:ext uri="{9D8B030D-6E8A-4147-A177-3AD203B41FA5}">
                      <a16:colId xmlns:a16="http://schemas.microsoft.com/office/drawing/2014/main" val="2074302924"/>
                    </a:ext>
                  </a:extLst>
                </a:gridCol>
              </a:tblGrid>
              <a:tr h="5006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a:ea typeface="Meiryo"/>
                          <a:cs typeface="+mn-cs"/>
                        </a:rPr>
                        <a:t>スポーツナビ　</a:t>
                      </a:r>
                      <a:r>
                        <a:rPr kumimoji="1" lang="en-US" altLang="ja-JP" sz="1050" b="1" kern="1200" dirty="0">
                          <a:solidFill>
                            <a:schemeClr val="bg1"/>
                          </a:solidFill>
                          <a:latin typeface="Meiryo"/>
                          <a:ea typeface="Meiryo"/>
                          <a:cs typeface="+mn-cs"/>
                        </a:rPr>
                        <a:t>FIFA2026</a:t>
                      </a:r>
                      <a:r>
                        <a:rPr kumimoji="1" lang="ja-JP" altLang="en-US" sz="1050" b="1" kern="1200">
                          <a:solidFill>
                            <a:schemeClr val="bg1"/>
                          </a:solidFill>
                          <a:latin typeface="Meiryo"/>
                          <a:ea typeface="Meiryo"/>
                          <a:cs typeface="+mn-cs"/>
                        </a:rPr>
                        <a:t>報道</a:t>
                      </a:r>
                      <a:r>
                        <a:rPr kumimoji="1" lang="ja-JP" altLang="en-US" sz="1050" b="1" kern="1200" dirty="0">
                          <a:solidFill>
                            <a:schemeClr val="bg1"/>
                          </a:solidFill>
                          <a:latin typeface="Meiryo"/>
                          <a:ea typeface="Meiryo"/>
                          <a:cs typeface="+mn-cs"/>
                        </a:rPr>
                        <a:t>特集　</a:t>
                      </a:r>
                      <a:r>
                        <a:rPr kumimoji="1" lang="ja-JP" altLang="en-US" sz="1050" b="1" kern="1200">
                          <a:solidFill>
                            <a:schemeClr val="bg1"/>
                          </a:solidFill>
                          <a:latin typeface="Meiryo"/>
                          <a:ea typeface="Meiryo"/>
                          <a:cs typeface="+mn-cs"/>
                        </a:rPr>
                        <a:t>トップパネル　</a:t>
                      </a:r>
                      <a:r>
                        <a:rPr kumimoji="1" lang="en-US" altLang="ja-JP" sz="1050" b="1" kern="1200" dirty="0">
                          <a:solidFill>
                            <a:schemeClr val="bg1"/>
                          </a:solidFill>
                          <a:latin typeface="Meiryo"/>
                          <a:ea typeface="Meiryo"/>
                          <a:cs typeface="+mn-cs"/>
                        </a:rPr>
                        <a:t>SP</a:t>
                      </a:r>
                      <a:br>
                        <a:rPr kumimoji="1" lang="en-US" altLang="ja-JP" sz="1050" b="1" kern="1200" dirty="0">
                          <a:solidFill>
                            <a:schemeClr val="bg1"/>
                          </a:solidFill>
                          <a:latin typeface="Meiryo"/>
                          <a:ea typeface="Meiryo"/>
                          <a:cs typeface="+mn-cs"/>
                        </a:rPr>
                      </a:br>
                      <a:r>
                        <a:rPr kumimoji="1" lang="en-US" altLang="ja-JP" sz="1050" b="1" kern="1200" dirty="0">
                          <a:solidFill>
                            <a:schemeClr val="bg1"/>
                          </a:solidFill>
                          <a:latin typeface="Meiryo"/>
                          <a:ea typeface="Meiryo"/>
                          <a:cs typeface="+mn-cs"/>
                        </a:rPr>
                        <a:t>【</a:t>
                      </a:r>
                      <a:r>
                        <a:rPr kumimoji="1" lang="ja-JP" altLang="en-US" sz="105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ブロンズ</a:t>
                      </a:r>
                      <a:r>
                        <a:rPr kumimoji="1" lang="en-US" altLang="ja-JP" sz="1050" b="1" kern="1200" dirty="0">
                          <a:solidFill>
                            <a:schemeClr val="bg1"/>
                          </a:solidFill>
                          <a:latin typeface="Meiryo"/>
                          <a:ea typeface="Meiryo"/>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a:solidFill>
                            <a:schemeClr val="bg1"/>
                          </a:solidFill>
                          <a:latin typeface="Meiryo"/>
                          <a:ea typeface="Meiryo"/>
                          <a:cs typeface="+mn-cs"/>
                        </a:rPr>
                        <a:t>スポーツナビ　</a:t>
                      </a:r>
                      <a:r>
                        <a:rPr kumimoji="1" lang="en-US" altLang="ja-JP" sz="1050" b="1" kern="1200" dirty="0">
                          <a:solidFill>
                            <a:schemeClr val="bg1"/>
                          </a:solidFill>
                          <a:latin typeface="Meiryo"/>
                          <a:ea typeface="Meiryo"/>
                          <a:cs typeface="+mn-cs"/>
                        </a:rPr>
                        <a:t>FIFA2026</a:t>
                      </a:r>
                      <a:r>
                        <a:rPr kumimoji="1" lang="ja-JP" altLang="en-US" sz="1050" b="1" kern="1200">
                          <a:solidFill>
                            <a:schemeClr val="bg1"/>
                          </a:solidFill>
                          <a:latin typeface="Meiryo"/>
                          <a:ea typeface="Meiryo"/>
                          <a:cs typeface="+mn-cs"/>
                        </a:rPr>
                        <a:t>報道特集　トップパネル　</a:t>
                      </a:r>
                      <a:r>
                        <a:rPr kumimoji="1" lang="en-US" altLang="ja-JP" sz="1050" b="1" kern="1200" dirty="0">
                          <a:solidFill>
                            <a:schemeClr val="bg1"/>
                          </a:solidFill>
                          <a:latin typeface="Meiryo"/>
                          <a:ea typeface="Meiryo"/>
                          <a:cs typeface="+mn-cs"/>
                        </a:rPr>
                        <a:t>SP</a:t>
                      </a:r>
                    </a:p>
                    <a:p>
                      <a:pPr algn="ctr"/>
                      <a:r>
                        <a:rPr kumimoji="1" lang="en-US" altLang="ja-JP" sz="1050" b="1" kern="1200" dirty="0">
                          <a:solidFill>
                            <a:schemeClr val="bg1"/>
                          </a:solidFill>
                          <a:latin typeface="Meiryo"/>
                          <a:ea typeface="Meiryo"/>
                          <a:cs typeface="+mn-cs"/>
                        </a:rPr>
                        <a:t>【</a:t>
                      </a:r>
                      <a:r>
                        <a:rPr kumimoji="1" lang="ja-JP" altLang="en-US" sz="1050" b="1" kern="1200">
                          <a:solidFill>
                            <a:schemeClr val="bg1"/>
                          </a:solidFill>
                          <a:latin typeface="Meiryo"/>
                          <a:ea typeface="Meiryo"/>
                          <a:cs typeface="+mn-cs"/>
                        </a:rPr>
                        <a:t>単枠購入</a:t>
                      </a:r>
                      <a:r>
                        <a:rPr kumimoji="1" lang="en-US" altLang="ja-JP" sz="1050" b="1" kern="1200" dirty="0">
                          <a:solidFill>
                            <a:schemeClr val="bg1"/>
                          </a:solidFill>
                          <a:latin typeface="Meiryo"/>
                          <a:ea typeface="Meiryo"/>
                          <a:cs typeface="+mn-cs"/>
                        </a:rPr>
                        <a:t>】</a:t>
                      </a:r>
                    </a:p>
                  </a:txBody>
                  <a:tcPr marT="36000" marB="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94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4650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dirty="0">
                          <a:solidFill>
                            <a:srgbClr val="0D0D0D"/>
                          </a:solidFill>
                          <a:latin typeface="Meiryo"/>
                        </a:rPr>
                        <a:t>2026</a:t>
                      </a:r>
                      <a:r>
                        <a:rPr kumimoji="1" lang="ja-JP" altLang="en-US" sz="1050" b="0" i="0" u="none" strike="noStrike" kern="1200" noProof="0">
                          <a:solidFill>
                            <a:srgbClr val="0D0D0D"/>
                          </a:solidFill>
                          <a:latin typeface="Meiryo"/>
                          <a:ea typeface="Meiryo"/>
                        </a:rPr>
                        <a:t>年</a:t>
                      </a:r>
                      <a:r>
                        <a:rPr kumimoji="1" lang="en-US" altLang="ja-JP" sz="1050" b="0" i="0" u="none" strike="noStrike" kern="1200" noProof="0" dirty="0">
                          <a:solidFill>
                            <a:srgbClr val="0D0D0D"/>
                          </a:solidFill>
                          <a:latin typeface="Meiryo"/>
                          <a:ea typeface="Meiryo"/>
                        </a:rPr>
                        <a:t>4</a:t>
                      </a:r>
                      <a:r>
                        <a:rPr kumimoji="1" lang="ja-JP" altLang="en-US" sz="1050" b="0" i="0" u="none" strike="noStrike" kern="1200" noProof="0">
                          <a:solidFill>
                            <a:srgbClr val="0D0D0D"/>
                          </a:solidFill>
                          <a:latin typeface="Meiryo"/>
                          <a:ea typeface="Meiryo"/>
                        </a:rPr>
                        <a:t>月</a:t>
                      </a:r>
                      <a:r>
                        <a:rPr kumimoji="1" lang="en-US" altLang="ja-JP" sz="1050" b="0" i="0" u="none" strike="noStrike" kern="1200" noProof="0" dirty="0">
                          <a:solidFill>
                            <a:srgbClr val="0D0D0D"/>
                          </a:solidFill>
                          <a:latin typeface="Meiryo"/>
                          <a:ea typeface="Meiryo"/>
                        </a:rPr>
                        <a:t>9</a:t>
                      </a:r>
                      <a:r>
                        <a:rPr kumimoji="1" lang="ja-JP" altLang="en-US" sz="1050" b="0" i="0" u="none" strike="noStrike" kern="1200" noProof="0">
                          <a:solidFill>
                            <a:srgbClr val="0D0D0D"/>
                          </a:solidFill>
                          <a:latin typeface="Meiryo"/>
                          <a:ea typeface="Meiryo"/>
                        </a:rPr>
                        <a:t>日</a:t>
                      </a:r>
                      <a:r>
                        <a:rPr kumimoji="1" lang="en-US" altLang="ja-JP" sz="1050" b="0" i="0" u="none" strike="noStrike" kern="1200" noProof="0" dirty="0">
                          <a:solidFill>
                            <a:srgbClr val="0D0D0D"/>
                          </a:solidFill>
                          <a:latin typeface="Meiryo"/>
                        </a:rPr>
                        <a:t>(</a:t>
                      </a:r>
                      <a:r>
                        <a:rPr kumimoji="1" lang="ja-JP" altLang="en-US" sz="1050" b="0" i="0" u="none" strike="noStrike" kern="1200" noProof="0">
                          <a:solidFill>
                            <a:srgbClr val="0D0D0D"/>
                          </a:solidFill>
                          <a:latin typeface="Meiryo"/>
                          <a:ea typeface="Meiryo"/>
                        </a:rPr>
                        <a:t>木</a:t>
                      </a:r>
                      <a:r>
                        <a:rPr kumimoji="1" lang="en-US" altLang="ja-JP" sz="1050" b="0" i="0" u="none" strike="noStrike" kern="1200" noProof="0" dirty="0">
                          <a:solidFill>
                            <a:srgbClr val="0D0D0D"/>
                          </a:solidFill>
                          <a:latin typeface="Meiryo"/>
                        </a:rPr>
                        <a:t>)</a:t>
                      </a:r>
                    </a:p>
                  </a:txBody>
                  <a:tcPr marT="3600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a:lnSpc>
                          <a:spcPct val="100000"/>
                        </a:lnSpc>
                        <a:spcBef>
                          <a:spcPts val="0"/>
                        </a:spcBef>
                        <a:spcAft>
                          <a:spcPts val="0"/>
                        </a:spcAft>
                        <a:buNone/>
                        <a:tabLst/>
                        <a:defRPr/>
                      </a:pPr>
                      <a:endParaRPr kumimoji="1" lang="en-US" altLang="ja-JP" sz="1050" b="0" i="0" u="none" strike="noStrike" kern="1200" noProof="0" dirty="0">
                        <a:solidFill>
                          <a:srgbClr val="0D0D0D"/>
                        </a:solidFill>
                        <a:latin typeface="Meiryo"/>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1569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1343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19010560"/>
                  </a:ext>
                </a:extLst>
              </a:tr>
              <a:tr h="42179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view</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click</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567439170"/>
                  </a:ext>
                </a:extLst>
              </a:tr>
              <a:tr h="2261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1050" b="0" i="0" kern="1200" dirty="0">
                          <a:solidFill>
                            <a:schemeClr val="tx1"/>
                          </a:solidFill>
                          <a:latin typeface="Meiryo" panose="020B0604030504040204" pitchFamily="34" charset="-128"/>
                          <a:ea typeface="Meiryo" panose="020B0604030504040204" pitchFamily="34" charset="-128"/>
                          <a:cs typeface="+mn-cs"/>
                        </a:rPr>
                        <a:t>※1</a:t>
                      </a: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FF0033"/>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0615033"/>
                  </a:ext>
                </a:extLst>
              </a:tr>
              <a:tr h="8589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FIFA</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ワールドカップ</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特集</a:t>
                      </a:r>
                    </a:p>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スポーツナビアプリ、</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Yahoo! JAPAN</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アプリ等で</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特集コンテンツがウェブで表示された場合にも、広告が表示されます</a:t>
                      </a: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055809358"/>
                  </a:ext>
                </a:extLst>
              </a:tr>
              <a:tr h="318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FIFA</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ワールドカップ</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報道特集</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89144998"/>
                  </a:ext>
                </a:extLst>
              </a:tr>
              <a:tr h="25841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9</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火</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7</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20</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a:t>
                      </a:r>
                      <a:endPar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endParaRPr>
                    </a:p>
                  </a:txBody>
                  <a:tcPr marT="3600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a:lnSpc>
                          <a:spcPct val="100000"/>
                        </a:lnSpc>
                        <a:spcBef>
                          <a:spcPts val="0"/>
                        </a:spcBef>
                        <a:spcAft>
                          <a:spcPts val="0"/>
                        </a:spcAft>
                        <a:buNone/>
                        <a:tabLst/>
                        <a:defRPr/>
                      </a:pPr>
                      <a:endPar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252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050" kern="1200">
                          <a:solidFill>
                            <a:schemeClr val="tx1">
                              <a:lumMod val="95000"/>
                              <a:lumOff val="5000"/>
                            </a:schemeClr>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42</a:t>
                      </a:r>
                      <a:r>
                        <a:rPr kumimoji="1" lang="ja-JP" altLang="en-US" sz="1050" kern="1200">
                          <a:solidFill>
                            <a:schemeClr val="tx1">
                              <a:lumMod val="95000"/>
                              <a:lumOff val="5000"/>
                            </a:schemeClr>
                          </a:solidFill>
                          <a:latin typeface="Meiryo" panose="020B0604030504040204" pitchFamily="34" charset="-128"/>
                          <a:ea typeface="Meiryo" panose="020B0604030504040204" pitchFamily="34" charset="-128"/>
                          <a:cs typeface="+mn-cs"/>
                        </a:rPr>
                        <a:t>日間</a:t>
                      </a:r>
                      <a:endPar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4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3823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2,500,000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5243039"/>
                  </a:ext>
                </a:extLst>
              </a:tr>
              <a:tr h="238239">
                <a:tc>
                  <a:txBody>
                    <a:bodyPr/>
                    <a:lstStyle/>
                    <a:p>
                      <a:pPr algn="ctr"/>
                      <a:r>
                        <a:rPr kumimoji="1" lang="en-US" altLang="ja-JP" sz="900" b="0" kern="1200" dirty="0">
                          <a:solidFill>
                            <a:schemeClr val="bg1"/>
                          </a:solidFill>
                          <a:latin typeface="Meiryo" panose="020B0604030504040204" pitchFamily="34" charset="-128"/>
                          <a:ea typeface="Meiryo" panose="020B0604030504040204" pitchFamily="34" charset="-128"/>
                          <a:cs typeface="+mn-cs"/>
                        </a:rPr>
                        <a:t>1</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枠あたりの価格</a:t>
                      </a:r>
                      <a:endParaRPr kumimoji="1" lang="zh-TW" altLang="en-US"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2,500,000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910089536"/>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8251801" y="230231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555391" y="5755019"/>
            <a:ext cx="9074600" cy="609398"/>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※SP</a:t>
            </a:r>
            <a:r>
              <a:rPr kumimoji="0" lang="ja-JP" altLang="en-US" sz="900" kern="0" dirty="0">
                <a:solidFill>
                  <a:schemeClr val="tx1">
                    <a:lumMod val="95000"/>
                    <a:lumOff val="5000"/>
                  </a:schemeClr>
                </a:solidFill>
                <a:latin typeface="Meiryo"/>
                <a:ea typeface="Meiryo"/>
              </a:rPr>
              <a:t>はスマートフォン</a:t>
            </a:r>
            <a:r>
              <a:rPr kumimoji="0" lang="ja-JP" alt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latin typeface="Meiryo"/>
                <a:ea typeface="Meiryo"/>
              </a:rPr>
              <a:t>※</a:t>
            </a:r>
            <a:r>
              <a:rPr kumimoji="0" lang="ja-JP" altLang="en-US" sz="900" kern="0" dirty="0">
                <a:latin typeface="Meiryo"/>
                <a:ea typeface="Meiryo"/>
              </a:rPr>
              <a:t>本商品はターゲティング設定不可です。</a:t>
            </a:r>
            <a:endParaRPr kumimoji="0" lang="en-US" altLang="ja-JP" sz="900" kern="0" dirty="0">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ja-JP" altLang="en-US" sz="900" kern="0" dirty="0">
                <a:solidFill>
                  <a:schemeClr val="tx1">
                    <a:lumMod val="95000"/>
                    <a:lumOff val="5000"/>
                  </a:schemeClr>
                </a:solidFill>
                <a:latin typeface="Meiryo"/>
                <a:ea typeface="Meiryo"/>
              </a:rPr>
              <a:t>キャンペーン作成時に指定した「広告タイプ・アスペクト比」の中で配信可能な広告（配信設定がオンの状態で審査承認済みの広告）が</a:t>
            </a:r>
            <a:r>
              <a:rPr kumimoji="0" lang="en-US" altLang="ja-JP" sz="900" kern="0" dirty="0">
                <a:solidFill>
                  <a:schemeClr val="tx1">
                    <a:lumMod val="95000"/>
                    <a:lumOff val="5000"/>
                  </a:schemeClr>
                </a:solidFill>
                <a:latin typeface="Meiryo"/>
                <a:ea typeface="Meiryo"/>
              </a:rPr>
              <a:t>1</a:t>
            </a:r>
            <a:r>
              <a:rPr kumimoji="0" lang="ja-JP" altLang="en-US" sz="900" kern="0" dirty="0">
                <a:solidFill>
                  <a:schemeClr val="tx1">
                    <a:lumMod val="95000"/>
                    <a:lumOff val="5000"/>
                  </a:schemeClr>
                </a:solidFill>
                <a:latin typeface="Meiryo"/>
                <a:ea typeface="Meiryo"/>
              </a:rPr>
              <a:t>つ以上ある場合、配信が可能です。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hlinkClick r:id="rId4">
                  <a:extLst>
                    <a:ext uri="{A12FA001-AC4F-418D-AE19-62706E023703}">
                      <ahyp:hlinkClr xmlns:ahyp="http://schemas.microsoft.com/office/drawing/2018/hyperlinkcolor" val="tx"/>
                    </a:ext>
                  </a:extLst>
                </a:hlinkClick>
              </a:rPr>
              <a:t>https://ads-help.yahoo-net.jp/s/article/H000044329?language=ja</a:t>
            </a:r>
            <a:endParaRPr kumimoji="0" lang="en-US" altLang="ja-JP" sz="900" kern="0" dirty="0">
              <a:solidFill>
                <a:schemeClr val="tx1">
                  <a:lumMod val="95000"/>
                  <a:lumOff val="5000"/>
                </a:schemeClr>
              </a:solidFill>
              <a:latin typeface="Meiryo"/>
              <a:ea typeface="Meiryo"/>
            </a:endParaRPr>
          </a:p>
        </p:txBody>
      </p:sp>
      <p:sp>
        <p:nvSpPr>
          <p:cNvPr id="5" name="テキスト ボックス 4">
            <a:extLst>
              <a:ext uri="{FF2B5EF4-FFF2-40B4-BE49-F238E27FC236}">
                <a16:creationId xmlns:a16="http://schemas.microsoft.com/office/drawing/2014/main" id="{6C9C37E4-715B-D494-DB02-932E307B13BA}"/>
              </a:ext>
            </a:extLst>
          </p:cNvPr>
          <p:cNvSpPr txBox="1"/>
          <p:nvPr/>
        </p:nvSpPr>
        <p:spPr>
          <a:xfrm>
            <a:off x="462848" y="6338672"/>
            <a:ext cx="6566565" cy="230832"/>
          </a:xfrm>
          <a:prstGeom prst="rect">
            <a:avLst/>
          </a:prstGeom>
          <a:noFill/>
        </p:spPr>
        <p:txBody>
          <a:bodyPr wrap="square" rtlCol="0">
            <a:spAutoFit/>
          </a:bodyPr>
          <a:lstStyle/>
          <a:p>
            <a:r>
              <a:rPr kumimoji="0" lang="en-US" altLang="ja-JP" sz="900" kern="0" dirty="0">
                <a:latin typeface="メイリオ" panose="020B0604030504040204" pitchFamily="50" charset="-128"/>
                <a:ea typeface="メイリオ" panose="020B0604030504040204" pitchFamily="50" charset="-128"/>
              </a:rPr>
              <a:t>※1</a:t>
            </a:r>
            <a:r>
              <a:rPr kumimoji="0" lang="ja-JP" altLang="en-US" sz="900" kern="0" dirty="0">
                <a:latin typeface="メイリオ" panose="020B0604030504040204" pitchFamily="50" charset="-128"/>
                <a:ea typeface="メイリオ" panose="020B0604030504040204" pitchFamily="50" charset="-128"/>
              </a:rPr>
              <a:t>　配信先： </a:t>
            </a:r>
            <a:r>
              <a:rPr kumimoji="0" lang="en-US" altLang="ja-JP" sz="900" kern="0" dirty="0">
                <a:latin typeface="メイリオ" panose="020B0604030504040204" pitchFamily="50" charset="-128"/>
                <a:ea typeface="メイリオ" panose="020B0604030504040204" pitchFamily="50" charset="-128"/>
              </a:rPr>
              <a:t>iOS</a:t>
            </a:r>
            <a:r>
              <a:rPr kumimoji="0" lang="ja-JP" altLang="en-US" sz="900" kern="0" dirty="0">
                <a:latin typeface="メイリオ" panose="020B0604030504040204" pitchFamily="50" charset="-128"/>
                <a:ea typeface="メイリオ" panose="020B0604030504040204" pitchFamily="50" charset="-128"/>
              </a:rPr>
              <a:t>・</a:t>
            </a:r>
            <a:r>
              <a:rPr kumimoji="0" lang="en-US" altLang="ja-JP" sz="900" kern="0" dirty="0">
                <a:latin typeface="メイリオ" panose="020B0604030504040204" pitchFamily="50" charset="-128"/>
                <a:ea typeface="メイリオ" panose="020B0604030504040204" pitchFamily="50" charset="-128"/>
              </a:rPr>
              <a:t>Android</a:t>
            </a:r>
            <a:r>
              <a:rPr kumimoji="0" lang="ja-JP" altLang="en-US" sz="900" kern="0" dirty="0">
                <a:latin typeface="メイリオ" panose="020B0604030504040204" pitchFamily="50" charset="-128"/>
                <a:ea typeface="メイリオ" panose="020B0604030504040204" pitchFamily="50" charset="-128"/>
              </a:rPr>
              <a:t>　ウェブ</a:t>
            </a:r>
          </a:p>
        </p:txBody>
      </p:sp>
    </p:spTree>
    <p:extLst>
      <p:ext uri="{BB962C8B-B14F-4D97-AF65-F5344CB8AC3E}">
        <p14:creationId xmlns:p14="http://schemas.microsoft.com/office/powerpoint/2010/main" val="858302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C635B20-F247-B125-4AFC-AD415D1FA8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6391" y="2365011"/>
            <a:ext cx="3533858" cy="3031336"/>
          </a:xfrm>
          <a:prstGeom prst="rect">
            <a:avLst/>
          </a:prstGeom>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56256" y="6298387"/>
            <a:ext cx="3116238"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6" name="角丸四角形 27">
            <a:extLst>
              <a:ext uri="{FF2B5EF4-FFF2-40B4-BE49-F238E27FC236}">
                <a16:creationId xmlns:a16="http://schemas.microsoft.com/office/drawing/2014/main" id="{A79E2576-A326-C50B-7A22-6C42C4634347}"/>
              </a:ext>
            </a:extLst>
          </p:cNvPr>
          <p:cNvSpPr/>
          <p:nvPr/>
        </p:nvSpPr>
        <p:spPr>
          <a:xfrm>
            <a:off x="1805747" y="1593904"/>
            <a:ext cx="3211183" cy="54304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1580359" y="1631472"/>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5" name="コネクタ: カギ線 34">
            <a:extLst>
              <a:ext uri="{FF2B5EF4-FFF2-40B4-BE49-F238E27FC236}">
                <a16:creationId xmlns:a16="http://schemas.microsoft.com/office/drawing/2014/main" id="{32E6FFD6-CEE3-A565-78FA-4EC293E9F3A5}"/>
              </a:ext>
            </a:extLst>
          </p:cNvPr>
          <p:cNvCxnSpPr>
            <a:cxnSpLocks/>
            <a:stCxn id="6" idx="3"/>
          </p:cNvCxnSpPr>
          <p:nvPr/>
        </p:nvCxnSpPr>
        <p:spPr>
          <a:xfrm>
            <a:off x="5016930" y="1865428"/>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33322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a:solidFill>
                  <a:srgbClr val="00003E"/>
                </a:solidFill>
                <a:latin typeface="メイリオ"/>
                <a:ea typeface="メイリオ"/>
                <a:cs typeface="+mn-lt"/>
              </a:rPr>
              <a:t>パノラマ＆プライムディスプレイ　ダブルサイズ　</a:t>
            </a:r>
            <a:r>
              <a:rPr lang="en-US" sz="2000" dirty="0">
                <a:solidFill>
                  <a:srgbClr val="00003E"/>
                </a:solidFill>
                <a:latin typeface="メイリオ"/>
                <a:ea typeface="メイリオ"/>
                <a:cs typeface="+mn-lt"/>
              </a:rPr>
              <a:t>PC</a:t>
            </a:r>
            <a:endParaRPr lang="ja-JP" dirty="0"/>
          </a:p>
        </p:txBody>
      </p:sp>
      <p:pic>
        <p:nvPicPr>
          <p:cNvPr id="2" name="図 1">
            <a:extLst>
              <a:ext uri="{FF2B5EF4-FFF2-40B4-BE49-F238E27FC236}">
                <a16:creationId xmlns:a16="http://schemas.microsoft.com/office/drawing/2014/main" id="{6EDA103C-0274-16A5-D4D7-561BD51136E6}"/>
              </a:ext>
            </a:extLst>
          </p:cNvPr>
          <p:cNvPicPr>
            <a:picLocks noChangeAspect="1"/>
          </p:cNvPicPr>
          <p:nvPr/>
        </p:nvPicPr>
        <p:blipFill>
          <a:blip r:embed="rId5"/>
          <a:stretch>
            <a:fillRect/>
          </a:stretch>
        </p:blipFill>
        <p:spPr>
          <a:xfrm>
            <a:off x="1713785" y="2487300"/>
            <a:ext cx="3303146" cy="3110012"/>
          </a:xfrm>
          <a:prstGeom prst="rect">
            <a:avLst/>
          </a:prstGeom>
        </p:spPr>
      </p:pic>
      <p:sp>
        <p:nvSpPr>
          <p:cNvPr id="4" name="角丸四角形 27">
            <a:extLst>
              <a:ext uri="{FF2B5EF4-FFF2-40B4-BE49-F238E27FC236}">
                <a16:creationId xmlns:a16="http://schemas.microsoft.com/office/drawing/2014/main" id="{1E4699F0-9FDF-1716-1D50-F495606CEF33}"/>
              </a:ext>
            </a:extLst>
          </p:cNvPr>
          <p:cNvSpPr/>
          <p:nvPr/>
        </p:nvSpPr>
        <p:spPr>
          <a:xfrm>
            <a:off x="6915892" y="1592254"/>
            <a:ext cx="3211183"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7" name="円/楕円 28">
            <a:extLst>
              <a:ext uri="{FF2B5EF4-FFF2-40B4-BE49-F238E27FC236}">
                <a16:creationId xmlns:a16="http://schemas.microsoft.com/office/drawing/2014/main" id="{3EB2219E-7ABB-A692-6047-D2A3D6D825FB}"/>
              </a:ext>
            </a:extLst>
          </p:cNvPr>
          <p:cNvSpPr>
            <a:spLocks noChangeAspect="1"/>
          </p:cNvSpPr>
          <p:nvPr/>
        </p:nvSpPr>
        <p:spPr>
          <a:xfrm>
            <a:off x="6653067" y="1615764"/>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42" name="コネクタ: カギ線 41">
            <a:extLst>
              <a:ext uri="{FF2B5EF4-FFF2-40B4-BE49-F238E27FC236}">
                <a16:creationId xmlns:a16="http://schemas.microsoft.com/office/drawing/2014/main" id="{3863D748-D194-7222-6C69-B3F76C328E02}"/>
              </a:ext>
            </a:extLst>
          </p:cNvPr>
          <p:cNvCxnSpPr>
            <a:cxnSpLocks/>
          </p:cNvCxnSpPr>
          <p:nvPr/>
        </p:nvCxnSpPr>
        <p:spPr>
          <a:xfrm>
            <a:off x="10114375" y="2018975"/>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934F2243-3408-0632-C3E0-CF09B220C93A}"/>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）：画像　</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6"/>
              </a:rPr>
              <a:t>https://ads-help.yahoo-net.jp/s/article/H000044175?language=ja#pd</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kern="0" dirty="0">
                <a:solidFill>
                  <a:srgbClr val="0D0D0D"/>
                </a:solidFill>
                <a:latin typeface="Meiryo" panose="020B0604030504040204" pitchFamily="34" charset="-128"/>
                <a:ea typeface="Meiryo" panose="020B0604030504040204" pitchFamily="34" charset="-128"/>
              </a:rPr>
              <a:t>　　　　　　　　　　動画　</a:t>
            </a:r>
            <a:r>
              <a:rPr kumimoji="0" lang="en-US" altLang="ja-JP" sz="900" kern="0" dirty="0">
                <a:solidFill>
                  <a:srgbClr val="0D0D0D"/>
                </a:solidFill>
                <a:latin typeface="Meiryo" panose="020B0604030504040204" pitchFamily="34" charset="-128"/>
                <a:ea typeface="Meiryo" panose="020B0604030504040204" pitchFamily="34" charset="-128"/>
                <a:hlinkClick r:id="rId7"/>
              </a:rPr>
              <a:t>https://ads-help.yahoo-net.jp/s/article/H000045741?language=ja#pd</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17451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2523719146"/>
              </p:ext>
            </p:extLst>
          </p:nvPr>
        </p:nvGraphicFramePr>
        <p:xfrm>
          <a:off x="479426" y="919895"/>
          <a:ext cx="10247485" cy="4171671"/>
        </p:xfrm>
        <a:graphic>
          <a:graphicData uri="http://schemas.openxmlformats.org/drawingml/2006/table">
            <a:tbl>
              <a:tblPr firstCol="1" bandRow="1"/>
              <a:tblGrid>
                <a:gridCol w="4221435">
                  <a:extLst>
                    <a:ext uri="{9D8B030D-6E8A-4147-A177-3AD203B41FA5}">
                      <a16:colId xmlns:a16="http://schemas.microsoft.com/office/drawing/2014/main" val="792911817"/>
                    </a:ext>
                  </a:extLst>
                </a:gridCol>
                <a:gridCol w="2846368">
                  <a:extLst>
                    <a:ext uri="{9D8B030D-6E8A-4147-A177-3AD203B41FA5}">
                      <a16:colId xmlns:a16="http://schemas.microsoft.com/office/drawing/2014/main" val="1525620392"/>
                    </a:ext>
                  </a:extLst>
                </a:gridCol>
                <a:gridCol w="3179682">
                  <a:extLst>
                    <a:ext uri="{9D8B030D-6E8A-4147-A177-3AD203B41FA5}">
                      <a16:colId xmlns:a16="http://schemas.microsoft.com/office/drawing/2014/main" val="3835180974"/>
                    </a:ext>
                  </a:extLst>
                </a:gridCol>
              </a:tblGrid>
              <a:tr h="541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kern="1200" dirty="0">
                          <a:solidFill>
                            <a:schemeClr val="bg1"/>
                          </a:solidFill>
                          <a:latin typeface="Meiryo"/>
                          <a:ea typeface="Meiryo"/>
                          <a:cs typeface="+mn-cs"/>
                        </a:rPr>
                        <a:t>FIFA2026</a:t>
                      </a:r>
                      <a:r>
                        <a:rPr kumimoji="1" lang="ja-JP" altLang="en-US" sz="1050" b="1" kern="1200">
                          <a:solidFill>
                            <a:schemeClr val="bg1"/>
                          </a:solidFill>
                          <a:latin typeface="Meiryo"/>
                          <a:ea typeface="Meiryo"/>
                          <a:cs typeface="+mn-cs"/>
                        </a:rPr>
                        <a:t>報道特集　</a:t>
                      </a:r>
                      <a:r>
                        <a:rPr kumimoji="1" lang="ja-JP" altLang="en-US" sz="105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パノラマ＆プライムディスプレイ　ダブルサイズ　</a:t>
                      </a:r>
                      <a:r>
                        <a:rPr kumimoji="1" lang="en-US" altLang="ja-JP" sz="105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PC</a:t>
                      </a:r>
                      <a:endParaRPr kumimoji="1" lang="ja-JP" altLang="en-US" sz="105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18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636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dirty="0">
                          <a:solidFill>
                            <a:srgbClr val="0D0D0D"/>
                          </a:solidFill>
                          <a:latin typeface="Meiryo"/>
                        </a:rPr>
                        <a:t>2026</a:t>
                      </a:r>
                      <a:r>
                        <a:rPr kumimoji="1" lang="ja-JP" altLang="en-US" sz="1050" b="0" i="0" u="none" strike="noStrike" kern="1200" noProof="0">
                          <a:solidFill>
                            <a:srgbClr val="0D0D0D"/>
                          </a:solidFill>
                          <a:latin typeface="Meiryo"/>
                          <a:ea typeface="Meiryo"/>
                        </a:rPr>
                        <a:t>年</a:t>
                      </a:r>
                      <a:r>
                        <a:rPr kumimoji="1" lang="en-US" altLang="ja-JP" sz="1050" b="0" i="0" u="none" strike="noStrike" kern="1200" noProof="0" dirty="0">
                          <a:solidFill>
                            <a:srgbClr val="0D0D0D"/>
                          </a:solidFill>
                          <a:latin typeface="Meiryo"/>
                          <a:ea typeface="Meiryo"/>
                        </a:rPr>
                        <a:t>4</a:t>
                      </a:r>
                      <a:r>
                        <a:rPr kumimoji="1" lang="ja-JP" altLang="en-US" sz="1050" b="0" i="0" u="none" strike="noStrike" kern="1200" noProof="0">
                          <a:solidFill>
                            <a:srgbClr val="0D0D0D"/>
                          </a:solidFill>
                          <a:latin typeface="Meiryo"/>
                          <a:ea typeface="Meiryo"/>
                        </a:rPr>
                        <a:t>月</a:t>
                      </a:r>
                      <a:r>
                        <a:rPr kumimoji="1" lang="en-US" altLang="ja-JP" sz="1050" b="0" i="0" u="none" strike="noStrike" kern="1200" noProof="0" dirty="0">
                          <a:solidFill>
                            <a:srgbClr val="0D0D0D"/>
                          </a:solidFill>
                          <a:latin typeface="Meiryo"/>
                          <a:ea typeface="Meiryo"/>
                        </a:rPr>
                        <a:t>9</a:t>
                      </a:r>
                      <a:r>
                        <a:rPr kumimoji="1" lang="ja-JP" altLang="en-US" sz="1050" b="0" i="0" u="none" strike="noStrike" kern="1200" noProof="0">
                          <a:solidFill>
                            <a:srgbClr val="0D0D0D"/>
                          </a:solidFill>
                          <a:latin typeface="Meiryo"/>
                          <a:ea typeface="Meiryo"/>
                        </a:rPr>
                        <a:t>日</a:t>
                      </a:r>
                      <a:r>
                        <a:rPr kumimoji="1" lang="en-US" altLang="ja-JP" sz="1050" b="0" i="0" u="none" strike="noStrike" kern="1200" noProof="0" dirty="0">
                          <a:solidFill>
                            <a:srgbClr val="0D0D0D"/>
                          </a:solidFill>
                          <a:latin typeface="Meiryo"/>
                        </a:rPr>
                        <a:t>(</a:t>
                      </a:r>
                      <a:r>
                        <a:rPr kumimoji="1" lang="ja-JP" altLang="en-US" sz="1050" b="0" i="0" u="none" strike="noStrike" kern="1200" noProof="0">
                          <a:solidFill>
                            <a:srgbClr val="0D0D0D"/>
                          </a:solidFill>
                          <a:latin typeface="Meiryo"/>
                          <a:ea typeface="Meiryo"/>
                        </a:rPr>
                        <a:t>木</a:t>
                      </a:r>
                      <a:r>
                        <a:rPr kumimoji="1" lang="en-US" altLang="ja-JP" sz="1050" b="0" i="0" u="none" strike="noStrike" kern="1200" noProof="0" dirty="0">
                          <a:solidFill>
                            <a:srgbClr val="0D0D0D"/>
                          </a:solidFill>
                          <a:latin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470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467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19010560"/>
                  </a:ext>
                </a:extLst>
              </a:tr>
              <a:tr h="2877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567439170"/>
                  </a:ext>
                </a:extLst>
              </a:tr>
              <a:tr h="2470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PC</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0615033"/>
                  </a:ext>
                </a:extLst>
              </a:tr>
              <a:tr h="1909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FIFA</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ワールドカップ</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報道特集</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055809358"/>
                  </a:ext>
                </a:extLst>
              </a:tr>
              <a:tr h="14679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FIFA</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ワールドカップ</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報道特集</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89144998"/>
                  </a:ext>
                </a:extLst>
              </a:tr>
              <a:tr h="2792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9</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火</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7</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20</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a:t>
                      </a:r>
                      <a:endPar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70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050" kern="1200">
                          <a:solidFill>
                            <a:schemeClr val="tx1">
                              <a:lumMod val="95000"/>
                              <a:lumOff val="5000"/>
                            </a:schemeClr>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42</a:t>
                      </a:r>
                      <a:r>
                        <a:rPr kumimoji="1" lang="ja-JP" altLang="en-US" sz="1050" kern="1200">
                          <a:solidFill>
                            <a:schemeClr val="tx1">
                              <a:lumMod val="95000"/>
                              <a:lumOff val="5000"/>
                            </a:schemeClr>
                          </a:solidFill>
                          <a:latin typeface="Meiryo" panose="020B0604030504040204" pitchFamily="34" charset="-128"/>
                          <a:ea typeface="Meiryo" panose="020B0604030504040204" pitchFamily="34" charset="-128"/>
                          <a:cs typeface="+mn-cs"/>
                        </a:rPr>
                        <a:t>日間</a:t>
                      </a:r>
                      <a:endPar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18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57433">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円</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5243039"/>
                  </a:ext>
                </a:extLst>
              </a:tr>
              <a:tr h="257433">
                <a:tc>
                  <a:txBody>
                    <a:bodyPr/>
                    <a:lstStyle/>
                    <a:p>
                      <a:pPr algn="ctr"/>
                      <a:r>
                        <a:rPr kumimoji="1" lang="en-US" altLang="ja-JP" sz="900" b="0" kern="1200" dirty="0">
                          <a:solidFill>
                            <a:schemeClr val="bg1"/>
                          </a:solidFill>
                          <a:latin typeface="Meiryo" panose="020B0604030504040204" pitchFamily="34" charset="-128"/>
                          <a:ea typeface="Meiryo" panose="020B0604030504040204" pitchFamily="34" charset="-128"/>
                          <a:cs typeface="+mn-cs"/>
                        </a:rPr>
                        <a:t>1</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枠あたりの価格</a:t>
                      </a:r>
                      <a:endParaRPr kumimoji="1" lang="zh-TW" altLang="en-US"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8687159"/>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8971590" y="230926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555391" y="5176358"/>
            <a:ext cx="11287161" cy="761747"/>
          </a:xfrm>
          <a:prstGeom prst="rect">
            <a:avLst/>
          </a:prstGeom>
        </p:spPr>
        <p:txBody>
          <a:bodyPr wrap="squar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※PC</a:t>
            </a:r>
            <a:r>
              <a:rPr kumimoji="0" lang="ja-JP" altLang="en-US" sz="900" kern="0" dirty="0">
                <a:solidFill>
                  <a:schemeClr val="tx1">
                    <a:lumMod val="95000"/>
                    <a:lumOff val="5000"/>
                  </a:schemeClr>
                </a:solidFill>
                <a:latin typeface="Meiryo"/>
                <a:ea typeface="Meiryo"/>
              </a:rPr>
              <a:t>はパソコン</a:t>
            </a:r>
            <a:r>
              <a:rPr kumimoji="0" 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latin typeface="Meiryo"/>
                <a:ea typeface="Meiryo"/>
              </a:rPr>
              <a:t>※</a:t>
            </a:r>
            <a:r>
              <a:rPr kumimoji="0" lang="ja-JP" altLang="en-US" sz="900" kern="0" dirty="0">
                <a:latin typeface="Meiryo"/>
                <a:ea typeface="Meiryo"/>
              </a:rPr>
              <a:t>本商品はターゲティング設定不可です。</a:t>
            </a:r>
            <a:endParaRPr kumimoji="0" lang="en-US" altLang="ja-JP" sz="900" kern="0" dirty="0">
              <a:latin typeface="Meiryo"/>
              <a:ea typeface="Meiryo"/>
            </a:endParaRPr>
          </a:p>
          <a:p>
            <a:pPr>
              <a:lnSpc>
                <a:spcPct val="110000"/>
              </a:lnSpc>
              <a:defRPr/>
            </a:pPr>
            <a:r>
              <a:rPr kumimoji="0" lang="en-US" altLang="ja-JP" sz="900" kern="0" dirty="0">
                <a:latin typeface="Meiryo"/>
                <a:ea typeface="Meiryo"/>
              </a:rPr>
              <a:t>※</a:t>
            </a:r>
            <a:r>
              <a:rPr kumimoji="0" lang="ja-JP" altLang="en-US" sz="900" kern="0" dirty="0">
                <a:latin typeface="Meiryo"/>
                <a:ea typeface="Meiryo"/>
              </a:rPr>
              <a:t>キャンペーン作成時に指定した「広告タイプ・アスペクト比」の中で配信可能な広告（配信設定がオンの状態で審査承認済みの広告）が</a:t>
            </a:r>
            <a:r>
              <a:rPr kumimoji="0" lang="en-US" altLang="ja-JP" sz="900" kern="0" dirty="0">
                <a:latin typeface="Meiryo"/>
                <a:ea typeface="Meiryo"/>
              </a:rPr>
              <a:t>1</a:t>
            </a:r>
            <a:r>
              <a:rPr kumimoji="0" lang="ja-JP" altLang="en-US" sz="900" kern="0" dirty="0">
                <a:latin typeface="Meiryo"/>
                <a:ea typeface="Meiryo"/>
              </a:rPr>
              <a:t>つ以上ある場合、配信が可能です。</a:t>
            </a:r>
            <a:endParaRPr kumimoji="0" lang="en-US" altLang="ja-JP" sz="900" kern="0" dirty="0">
              <a:latin typeface="Meiryo"/>
              <a:ea typeface="Meiryo"/>
            </a:endParaRPr>
          </a:p>
          <a:p>
            <a:pPr>
              <a:lnSpc>
                <a:spcPct val="110000"/>
              </a:lnSpc>
              <a:defRPr/>
            </a:pPr>
            <a:r>
              <a:rPr kumimoji="0" lang="en-US" altLang="ja-JP" sz="900" kern="0" dirty="0">
                <a:latin typeface="Meiryo"/>
                <a:ea typeface="Meiryo"/>
                <a:hlinkClick r:id="rId4">
                  <a:extLst>
                    <a:ext uri="{A12FA001-AC4F-418D-AE19-62706E023703}">
                      <ahyp:hlinkClr xmlns:ahyp="http://schemas.microsoft.com/office/drawing/2018/hyperlinkcolor" val="tx"/>
                    </a:ext>
                  </a:extLst>
                </a:hlinkClick>
              </a:rPr>
              <a:t>https://ads-help.yahoo-net.jp/s/article/H000044329?language=ja</a:t>
            </a:r>
            <a:endParaRPr kumimoji="0" lang="en-US" altLang="ja-JP" sz="900" kern="0" dirty="0">
              <a:latin typeface="Meiryo"/>
              <a:ea typeface="Meiryo"/>
            </a:endParaRPr>
          </a:p>
          <a:p>
            <a:pPr>
              <a:lnSpc>
                <a:spcPct val="110000"/>
              </a:lnSpc>
              <a:defRPr/>
            </a:pPr>
            <a:r>
              <a:rPr kumimoji="0" lang="en-US" altLang="ja-JP" sz="900" kern="0" dirty="0">
                <a:latin typeface="Meiryo"/>
                <a:ea typeface="Meiryo"/>
              </a:rPr>
              <a:t>※4</a:t>
            </a:r>
            <a:r>
              <a:rPr kumimoji="0" lang="ja-JP" altLang="en-US" sz="900" kern="0">
                <a:latin typeface="Meiryo"/>
                <a:ea typeface="Meiryo"/>
              </a:rPr>
              <a:t>：</a:t>
            </a:r>
            <a:r>
              <a:rPr kumimoji="0" lang="en-US" altLang="ja-JP" sz="900" kern="0" dirty="0">
                <a:latin typeface="Meiryo"/>
                <a:ea typeface="Meiryo"/>
              </a:rPr>
              <a:t>1</a:t>
            </a:r>
            <a:r>
              <a:rPr kumimoji="0" lang="ja-JP" altLang="en-US" sz="900" kern="0">
                <a:latin typeface="Meiryo"/>
                <a:ea typeface="Meiryo"/>
              </a:rPr>
              <a:t>と1：2のうちどちらか、または両方配信することも可能です。</a:t>
            </a:r>
            <a:endParaRPr kumimoji="0" lang="en-US" altLang="ja-JP" sz="900" kern="0" dirty="0">
              <a:latin typeface="Meiryo"/>
              <a:ea typeface="Meiryo"/>
            </a:endParaRPr>
          </a:p>
        </p:txBody>
      </p:sp>
      <p:sp>
        <p:nvSpPr>
          <p:cNvPr id="10" name="円/楕円 23">
            <a:extLst>
              <a:ext uri="{FF2B5EF4-FFF2-40B4-BE49-F238E27FC236}">
                <a16:creationId xmlns:a16="http://schemas.microsoft.com/office/drawing/2014/main" id="{CF2033B6-239C-DACC-E4AB-27A01617030C}"/>
              </a:ext>
            </a:extLst>
          </p:cNvPr>
          <p:cNvSpPr>
            <a:spLocks noChangeAspect="1"/>
          </p:cNvSpPr>
          <p:nvPr/>
        </p:nvSpPr>
        <p:spPr>
          <a:xfrm>
            <a:off x="8977994" y="252313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テキスト プレースホルダー 35">
            <a:extLst>
              <a:ext uri="{FF2B5EF4-FFF2-40B4-BE49-F238E27FC236}">
                <a16:creationId xmlns:a16="http://schemas.microsoft.com/office/drawing/2014/main" id="{CDF61923-8021-8F53-5110-5D4FCE660523}"/>
              </a:ext>
            </a:extLst>
          </p:cNvPr>
          <p:cNvSpPr txBox="1">
            <a:spLocks noGrp="1"/>
          </p:cNvSpPr>
          <p:nvPr>
            <p:ph type="body" sz="quarter" idx="10"/>
          </p:nvPr>
        </p:nvSpPr>
        <p:spPr>
          <a:xfrm>
            <a:off x="333322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a:solidFill>
                  <a:srgbClr val="00003E"/>
                </a:solidFill>
                <a:latin typeface="メイリオ"/>
                <a:ea typeface="メイリオ"/>
                <a:cs typeface="+mn-lt"/>
              </a:rPr>
              <a:t>パノラマ＆プライムディスプレイ　ダブルサイズ　</a:t>
            </a:r>
            <a:r>
              <a:rPr lang="en-US" sz="2000" dirty="0">
                <a:solidFill>
                  <a:srgbClr val="00003E"/>
                </a:solidFill>
                <a:latin typeface="メイリオ"/>
                <a:ea typeface="メイリオ"/>
                <a:cs typeface="+mn-lt"/>
              </a:rPr>
              <a:t>PC</a:t>
            </a:r>
            <a:endParaRPr lang="ja-JP" dirty="0"/>
          </a:p>
        </p:txBody>
      </p:sp>
    </p:spTree>
    <p:extLst>
      <p:ext uri="{BB962C8B-B14F-4D97-AF65-F5344CB8AC3E}">
        <p14:creationId xmlns:p14="http://schemas.microsoft.com/office/powerpoint/2010/main" val="3968827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a:xfrm>
            <a:off x="1731264" y="176188"/>
            <a:ext cx="8293448" cy="410840"/>
          </a:xfrm>
        </p:spPr>
        <p:txBody>
          <a:bodyPr/>
          <a:lstStyle/>
          <a:p>
            <a:pPr lvl="0">
              <a:lnSpc>
                <a:spcPct val="120000"/>
              </a:lnSpc>
              <a:defRPr/>
            </a:pPr>
            <a:r>
              <a:rPr lang="en-US" altLang="ja-JP" sz="1800" dirty="0">
                <a:cs typeface="Segoe UI" panose="020B0502040204020203" pitchFamily="34" charset="0"/>
              </a:rPr>
              <a:t>【</a:t>
            </a:r>
            <a:r>
              <a:rPr lang="ja-JP" altLang="en-US" sz="1800">
                <a:cs typeface="Segoe UI" panose="020B0502040204020203" pitchFamily="34" charset="0"/>
              </a:rPr>
              <a:t>特別メニュー </a:t>
            </a:r>
            <a:r>
              <a:rPr lang="en-US" altLang="ja-JP" sz="1800" dirty="0">
                <a:cs typeface="Segoe UI" panose="020B0502040204020203" pitchFamily="34" charset="0"/>
              </a:rPr>
              <a:t>】</a:t>
            </a:r>
            <a:r>
              <a:rPr lang="en-US" altLang="ja-JP" sz="1400" dirty="0">
                <a:cs typeface="Segoe UI" panose="020B0502040204020203" pitchFamily="34" charset="0"/>
              </a:rPr>
              <a:t>※</a:t>
            </a:r>
            <a:r>
              <a:rPr lang="ja-JP" altLang="en-US" sz="1400">
                <a:cs typeface="Segoe UI" panose="020B0502040204020203" pitchFamily="34" charset="0"/>
              </a:rPr>
              <a:t>単体での購入も可能です。</a:t>
            </a:r>
            <a:br>
              <a:rPr lang="en-US" altLang="ja-JP" sz="1400" dirty="0">
                <a:cs typeface="Segoe UI" panose="020B0502040204020203" pitchFamily="34" charset="0"/>
              </a:rPr>
            </a:br>
            <a:r>
              <a:rPr lang="ja-JP" altLang="en-US" sz="1800">
                <a:cs typeface="Segoe UI" panose="020B0502040204020203" pitchFamily="34" charset="0"/>
              </a:rPr>
              <a:t>　</a:t>
            </a:r>
            <a:r>
              <a:rPr lang="en-US" altLang="ja-JP" sz="1800" dirty="0">
                <a:cs typeface="Segoe UI" panose="020B0502040204020203" pitchFamily="34" charset="0"/>
              </a:rPr>
              <a:t>Yahoo! JAPAN</a:t>
            </a:r>
            <a:r>
              <a:rPr lang="ja-JP" altLang="en-US" sz="1800">
                <a:cs typeface="Segoe UI" panose="020B0502040204020203" pitchFamily="34" charset="0"/>
              </a:rPr>
              <a:t>トップページ　</a:t>
            </a:r>
            <a:r>
              <a:rPr lang="en-US" altLang="ja-JP" sz="1800" dirty="0">
                <a:cs typeface="Segoe UI" panose="020B0502040204020203" pitchFamily="34" charset="0"/>
              </a:rPr>
              <a:t>FIFA</a:t>
            </a:r>
            <a:r>
              <a:rPr lang="ja-JP" altLang="en-US" sz="1800">
                <a:cs typeface="Segoe UI" panose="020B0502040204020203" pitchFamily="34" charset="0"/>
              </a:rPr>
              <a:t>ワールドカップ</a:t>
            </a:r>
            <a:r>
              <a:rPr lang="en-US" altLang="ja-JP" sz="1800" dirty="0">
                <a:cs typeface="Segoe UI" panose="020B0502040204020203" pitchFamily="34" charset="0"/>
              </a:rPr>
              <a:t>2026 </a:t>
            </a:r>
            <a:r>
              <a:rPr lang="ja-JP" altLang="en-US" sz="1800">
                <a:cs typeface="Segoe UI" panose="020B0502040204020203" pitchFamily="34" charset="0"/>
              </a:rPr>
              <a:t>特設タブ広告</a:t>
            </a:r>
            <a:endParaRPr lang="en-US" altLang="zh-TW" sz="1800" dirty="0">
              <a:cs typeface="Segoe UI" panose="020B0502040204020203" pitchFamily="34" charset="0"/>
            </a:endParaRPr>
          </a:p>
        </p:txBody>
      </p:sp>
      <p:sp>
        <p:nvSpPr>
          <p:cNvPr id="4" name="正方形/長方形 3">
            <a:extLst>
              <a:ext uri="{FF2B5EF4-FFF2-40B4-BE49-F238E27FC236}">
                <a16:creationId xmlns:a16="http://schemas.microsoft.com/office/drawing/2014/main" id="{0A3BC4E5-0DD5-E939-5DBC-8139EA1BB334}"/>
              </a:ext>
            </a:extLst>
          </p:cNvPr>
          <p:cNvSpPr/>
          <p:nvPr/>
        </p:nvSpPr>
        <p:spPr>
          <a:xfrm>
            <a:off x="1106502" y="900445"/>
            <a:ext cx="1612239" cy="33502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掲載イメージ</a:t>
            </a:r>
            <a:endParaRPr lang="en" altLang="ja-JP" sz="1600" b="1" dirty="0">
              <a:latin typeface="Meiryo" panose="020B0604030504040204" pitchFamily="34" charset="-128"/>
            </a:endParaRPr>
          </a:p>
        </p:txBody>
      </p:sp>
      <p:sp>
        <p:nvSpPr>
          <p:cNvPr id="5" name="テキスト ボックス 4">
            <a:extLst>
              <a:ext uri="{FF2B5EF4-FFF2-40B4-BE49-F238E27FC236}">
                <a16:creationId xmlns:a16="http://schemas.microsoft.com/office/drawing/2014/main" id="{1D81F1A8-C6EF-DD03-F79C-0D3C3D36FCE1}"/>
              </a:ext>
            </a:extLst>
          </p:cNvPr>
          <p:cNvSpPr txBox="1"/>
          <p:nvPr/>
        </p:nvSpPr>
        <p:spPr>
          <a:xfrm>
            <a:off x="3750790" y="2931441"/>
            <a:ext cx="2520280" cy="338554"/>
          </a:xfrm>
          <a:prstGeom prst="rect">
            <a:avLst/>
          </a:prstGeom>
          <a:noFill/>
        </p:spPr>
        <p:txBody>
          <a:bodyPr wrap="square" rtlCol="0">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掲載期間</a:t>
            </a:r>
          </a:p>
        </p:txBody>
      </p:sp>
      <p:sp>
        <p:nvSpPr>
          <p:cNvPr id="7" name="テキスト ボックス 6">
            <a:extLst>
              <a:ext uri="{FF2B5EF4-FFF2-40B4-BE49-F238E27FC236}">
                <a16:creationId xmlns:a16="http://schemas.microsoft.com/office/drawing/2014/main" id="{2FFF707D-6B6F-CA7A-FDCA-24AE20E58877}"/>
              </a:ext>
            </a:extLst>
          </p:cNvPr>
          <p:cNvSpPr txBox="1"/>
          <p:nvPr/>
        </p:nvSpPr>
        <p:spPr>
          <a:xfrm>
            <a:off x="3750790" y="3563342"/>
            <a:ext cx="1510818" cy="338549"/>
          </a:xfrm>
          <a:prstGeom prst="rect">
            <a:avLst/>
          </a:prstGeom>
          <a:noFill/>
        </p:spPr>
        <p:txBody>
          <a:bodyPr wrap="square" rtlCol="0">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掲載場所</a:t>
            </a:r>
          </a:p>
        </p:txBody>
      </p:sp>
      <p:sp>
        <p:nvSpPr>
          <p:cNvPr id="8" name="テキスト ボックス 7">
            <a:extLst>
              <a:ext uri="{FF2B5EF4-FFF2-40B4-BE49-F238E27FC236}">
                <a16:creationId xmlns:a16="http://schemas.microsoft.com/office/drawing/2014/main" id="{2B03EE09-C219-A76E-1DB3-33DAD906E5B7}"/>
              </a:ext>
            </a:extLst>
          </p:cNvPr>
          <p:cNvSpPr txBox="1"/>
          <p:nvPr/>
        </p:nvSpPr>
        <p:spPr>
          <a:xfrm>
            <a:off x="5262958" y="3493439"/>
            <a:ext cx="6346710" cy="584775"/>
          </a:xfrm>
          <a:prstGeom prst="rect">
            <a:avLst/>
          </a:prstGeom>
          <a:noFill/>
        </p:spPr>
        <p:txBody>
          <a:bodyPr wrap="square" rtlCol="0">
            <a:spAutoFit/>
          </a:bodyPr>
          <a:lstStyle/>
          <a:p>
            <a:pPr algn="l"/>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Yahoo! JAPAN</a:t>
            </a:r>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トップページ　</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W</a:t>
            </a:r>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杯タブ</a:t>
            </a:r>
            <a:endPar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1600" b="1" dirty="0">
                <a:solidFill>
                  <a:schemeClr val="tx1">
                    <a:lumMod val="95000"/>
                    <a:lumOff val="5000"/>
                  </a:schemeClr>
                </a:solidFill>
                <a:latin typeface="メイリオ" panose="020B0604030504040204" pitchFamily="50" charset="-128"/>
              </a:rPr>
              <a:t>スマートフォン（ウェブ</a:t>
            </a:r>
            <a:r>
              <a:rPr lang="en-US" altLang="ja-JP" sz="1600" b="1" dirty="0">
                <a:solidFill>
                  <a:schemeClr val="tx1">
                    <a:lumMod val="95000"/>
                    <a:lumOff val="5000"/>
                  </a:schemeClr>
                </a:solidFill>
                <a:latin typeface="メイリオ" panose="020B0604030504040204" pitchFamily="50" charset="-128"/>
              </a:rPr>
              <a:t>/</a:t>
            </a:r>
            <a:r>
              <a:rPr lang="ja-JP" altLang="en-US" sz="1600" b="1" dirty="0">
                <a:solidFill>
                  <a:schemeClr val="tx1">
                    <a:lumMod val="95000"/>
                    <a:lumOff val="5000"/>
                  </a:schemeClr>
                </a:solidFill>
                <a:latin typeface="メイリオ" panose="020B0604030504040204" pitchFamily="50" charset="-128"/>
              </a:rPr>
              <a:t>アプリ）</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トップパネル（画像</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/16:9</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70E22C75-9563-23ED-4083-032ED636FA7F}"/>
              </a:ext>
            </a:extLst>
          </p:cNvPr>
          <p:cNvSpPr txBox="1"/>
          <p:nvPr/>
        </p:nvSpPr>
        <p:spPr>
          <a:xfrm>
            <a:off x="3750790" y="4207321"/>
            <a:ext cx="2520280" cy="338554"/>
          </a:xfrm>
          <a:prstGeom prst="rect">
            <a:avLst/>
          </a:prstGeom>
          <a:noFill/>
        </p:spPr>
        <p:txBody>
          <a:bodyPr wrap="square" rtlCol="0">
            <a:spAutoFit/>
          </a:bodyPr>
          <a:lstStyle/>
          <a:p>
            <a:pPr algn="l"/>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掲載タイプ</a:t>
            </a:r>
            <a:endPar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2920DCEC-65A2-0245-42F3-3381B2DD57B5}"/>
              </a:ext>
            </a:extLst>
          </p:cNvPr>
          <p:cNvSpPr txBox="1"/>
          <p:nvPr/>
        </p:nvSpPr>
        <p:spPr>
          <a:xfrm>
            <a:off x="5262958" y="4214133"/>
            <a:ext cx="6582679" cy="584775"/>
          </a:xfrm>
          <a:prstGeom prst="rect">
            <a:avLst/>
          </a:prstGeom>
          <a:noFill/>
        </p:spPr>
        <p:txBody>
          <a:bodyPr wrap="square" lIns="91440" tIns="45720" rIns="91440" bIns="45720" rtlCol="0" anchor="t">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枠購入型（</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1</a:t>
            </a:r>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日</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1</a:t>
            </a:r>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枠）</a:t>
            </a:r>
            <a:endPar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a:p>
            <a:r>
              <a:rPr kumimoji="1"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想定ビューアブル</a:t>
            </a:r>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インプレッション</a:t>
            </a:r>
            <a:endPar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62839604-D657-3263-B50B-4DF84F0867FE}"/>
              </a:ext>
            </a:extLst>
          </p:cNvPr>
          <p:cNvSpPr txBox="1"/>
          <p:nvPr/>
        </p:nvSpPr>
        <p:spPr>
          <a:xfrm>
            <a:off x="3750790" y="5844073"/>
            <a:ext cx="853405" cy="338554"/>
          </a:xfrm>
          <a:prstGeom prst="rect">
            <a:avLst/>
          </a:prstGeom>
          <a:noFill/>
        </p:spPr>
        <p:txBody>
          <a:bodyPr wrap="square" rtlCol="0">
            <a:spAutoFit/>
          </a:bodyPr>
          <a:lstStyle/>
          <a:p>
            <a:pPr algn="l"/>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料金</a:t>
            </a:r>
            <a:endPar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D70767DB-E219-8655-9A5D-3E446DC2B453}"/>
              </a:ext>
            </a:extLst>
          </p:cNvPr>
          <p:cNvSpPr txBox="1"/>
          <p:nvPr/>
        </p:nvSpPr>
        <p:spPr>
          <a:xfrm>
            <a:off x="5269731" y="5850678"/>
            <a:ext cx="5088267" cy="338554"/>
          </a:xfrm>
          <a:prstGeom prst="rect">
            <a:avLst/>
          </a:prstGeom>
          <a:noFill/>
        </p:spPr>
        <p:txBody>
          <a:bodyPr wrap="square" lIns="91440" tIns="45720" rIns="91440" bIns="45720" rtlCol="0" anchor="t">
            <a:spAutoFit/>
          </a:bodyPr>
          <a:lstStyle/>
          <a:p>
            <a:r>
              <a:rPr lang="ja-JP" altLang="en-US" sz="1600" b="1">
                <a:solidFill>
                  <a:schemeClr val="tx1">
                    <a:lumMod val="95000"/>
                    <a:lumOff val="5000"/>
                  </a:schemeClr>
                </a:solidFill>
                <a:latin typeface="メイリオ"/>
                <a:ea typeface="メイリオ"/>
              </a:rPr>
              <a:t>次ページをご参照ください。</a:t>
            </a:r>
            <a:endParaRPr lang="en-US" altLang="ja-JP" sz="1600" b="1" dirty="0">
              <a:solidFill>
                <a:schemeClr val="tx1">
                  <a:lumMod val="95000"/>
                  <a:lumOff val="5000"/>
                </a:schemeClr>
              </a:solidFill>
              <a:latin typeface="メイリオ"/>
              <a:ea typeface="メイリオ"/>
            </a:endParaRPr>
          </a:p>
        </p:txBody>
      </p:sp>
      <p:cxnSp>
        <p:nvCxnSpPr>
          <p:cNvPr id="20" name="直線コネクタ 19">
            <a:extLst>
              <a:ext uri="{FF2B5EF4-FFF2-40B4-BE49-F238E27FC236}">
                <a16:creationId xmlns:a16="http://schemas.microsoft.com/office/drawing/2014/main" id="{6E2EA891-F7DE-DBE3-9C01-E7DA9DCD3D21}"/>
              </a:ext>
            </a:extLst>
          </p:cNvPr>
          <p:cNvCxnSpPr/>
          <p:nvPr/>
        </p:nvCxnSpPr>
        <p:spPr>
          <a:xfrm>
            <a:off x="3822798" y="337976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34D7D002-413D-9499-296F-8E0355D28356}"/>
              </a:ext>
            </a:extLst>
          </p:cNvPr>
          <p:cNvCxnSpPr/>
          <p:nvPr/>
        </p:nvCxnSpPr>
        <p:spPr>
          <a:xfrm>
            <a:off x="3822798" y="4086147"/>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0668E1A-3C83-5C90-5A99-668B8E2FE52D}"/>
              </a:ext>
            </a:extLst>
          </p:cNvPr>
          <p:cNvCxnSpPr/>
          <p:nvPr/>
        </p:nvCxnSpPr>
        <p:spPr>
          <a:xfrm>
            <a:off x="3822798" y="5691855"/>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02E501F4-E3F4-CBB4-4FB7-9E2B2E4D8A47}"/>
              </a:ext>
            </a:extLst>
          </p:cNvPr>
          <p:cNvCxnSpPr/>
          <p:nvPr/>
        </p:nvCxnSpPr>
        <p:spPr>
          <a:xfrm>
            <a:off x="3822798" y="6279108"/>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82664EB6-ACAA-3942-19C5-58203C7CA10D}"/>
              </a:ext>
            </a:extLst>
          </p:cNvPr>
          <p:cNvSpPr/>
          <p:nvPr/>
        </p:nvSpPr>
        <p:spPr>
          <a:xfrm>
            <a:off x="5306509" y="4806370"/>
            <a:ext cx="6744385" cy="101566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・想定ビューアブルインプレッションは</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目安</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になります。結果</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として下回る場合</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があります。</a:t>
            </a:r>
            <a:b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b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　詳細の想定</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rPr>
              <a:t>ビューアブルインプレッション数</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は次ページをご参照ください。</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200" dirty="0">
                <a:solidFill>
                  <a:schemeClr val="tx1">
                    <a:lumMod val="95000"/>
                    <a:lumOff val="5000"/>
                  </a:schemeClr>
                </a:solidFill>
                <a:latin typeface="メイリオ" panose="020B0604030504040204" pitchFamily="50" charset="-128"/>
              </a:rPr>
              <a:t>・広告管理ツールからの入稿</a:t>
            </a:r>
            <a:r>
              <a:rPr lang="ja-JP" altLang="en-US" sz="1200">
                <a:solidFill>
                  <a:schemeClr val="tx1">
                    <a:lumMod val="95000"/>
                    <a:lumOff val="5000"/>
                  </a:schemeClr>
                </a:solidFill>
                <a:latin typeface="メイリオ" panose="020B0604030504040204" pitchFamily="50" charset="-128"/>
              </a:rPr>
              <a:t>は行いません。</a:t>
            </a:r>
            <a:endParaRPr lang="en-US" altLang="ja-JP" sz="1200" dirty="0">
              <a:solidFill>
                <a:schemeClr val="tx1">
                  <a:lumMod val="95000"/>
                  <a:lumOff val="5000"/>
                </a:schemeClr>
              </a:solidFill>
              <a:latin typeface="メイリオ" panose="020B0604030504040204" pitchFamily="50" charset="-128"/>
            </a:endParaRPr>
          </a:p>
          <a:p>
            <a:pPr defTabSz="1131757">
              <a:defRPr/>
            </a:pPr>
            <a:r>
              <a:rPr lang="ja-JP" altLang="en-US" sz="1200" dirty="0">
                <a:solidFill>
                  <a:schemeClr val="tx1">
                    <a:lumMod val="95000"/>
                    <a:lumOff val="5000"/>
                  </a:schemeClr>
                </a:solidFill>
                <a:latin typeface="メイリオ" panose="020B0604030504040204" pitchFamily="50" charset="-128"/>
              </a:rPr>
              <a:t>・クリエイティブの</a:t>
            </a:r>
            <a:r>
              <a:rPr lang="ja-JP" altLang="en-US" sz="1200">
                <a:solidFill>
                  <a:schemeClr val="tx1">
                    <a:lumMod val="95000"/>
                    <a:lumOff val="5000"/>
                  </a:schemeClr>
                </a:solidFill>
                <a:latin typeface="メイリオ" panose="020B0604030504040204" pitchFamily="50" charset="-128"/>
              </a:rPr>
              <a:t>差し替えは</a:t>
            </a:r>
            <a:r>
              <a:rPr lang="ja-JP" altLang="en-US" sz="1200">
                <a:solidFill>
                  <a:srgbClr val="0D0D0D"/>
                </a:solidFill>
                <a:latin typeface="Meiryo"/>
                <a:ea typeface="Meiryo"/>
              </a:rPr>
              <a:t>原則不可。複数日掲載の場合は</a:t>
            </a:r>
            <a:r>
              <a:rPr lang="en-US" altLang="ja-JP" sz="1200" dirty="0">
                <a:solidFill>
                  <a:srgbClr val="0D0D0D"/>
                </a:solidFill>
                <a:latin typeface="Meiryo"/>
                <a:ea typeface="Meiryo"/>
              </a:rPr>
              <a:t>1</a:t>
            </a:r>
            <a:r>
              <a:rPr lang="ja-JP" altLang="en-US" sz="1200">
                <a:solidFill>
                  <a:srgbClr val="0D0D0D"/>
                </a:solidFill>
                <a:latin typeface="Meiryo"/>
                <a:ea typeface="Meiryo"/>
              </a:rPr>
              <a:t>日</a:t>
            </a:r>
            <a:r>
              <a:rPr lang="en-US" altLang="ja-JP" sz="1200" dirty="0">
                <a:solidFill>
                  <a:srgbClr val="0D0D0D"/>
                </a:solidFill>
                <a:latin typeface="Meiryo"/>
                <a:ea typeface="Meiryo"/>
              </a:rPr>
              <a:t>1</a:t>
            </a:r>
            <a:r>
              <a:rPr lang="ja-JP" altLang="en-US" sz="1200">
                <a:solidFill>
                  <a:srgbClr val="0D0D0D"/>
                </a:solidFill>
                <a:latin typeface="Meiryo"/>
                <a:ea typeface="Meiryo"/>
              </a:rPr>
              <a:t>回差し替え可。</a:t>
            </a:r>
          </a:p>
          <a:p>
            <a:pPr defTabSz="1131757">
              <a:defRPr/>
            </a:pPr>
            <a:endParaRPr lang="en-US" altLang="ja-JP" sz="1200" dirty="0">
              <a:solidFill>
                <a:schemeClr val="tx1">
                  <a:lumMod val="95000"/>
                  <a:lumOff val="5000"/>
                </a:schemeClr>
              </a:solidFill>
              <a:latin typeface="メイリオ" panose="020B0604030504040204" pitchFamily="50" charset="-128"/>
            </a:endParaRPr>
          </a:p>
        </p:txBody>
      </p:sp>
      <p:cxnSp>
        <p:nvCxnSpPr>
          <p:cNvPr id="28" name="直線コネクタ 27">
            <a:extLst>
              <a:ext uri="{FF2B5EF4-FFF2-40B4-BE49-F238E27FC236}">
                <a16:creationId xmlns:a16="http://schemas.microsoft.com/office/drawing/2014/main" id="{308363EE-CB51-6F00-FA34-CBE77E63D783}"/>
              </a:ext>
            </a:extLst>
          </p:cNvPr>
          <p:cNvCxnSpPr/>
          <p:nvPr/>
        </p:nvCxnSpPr>
        <p:spPr>
          <a:xfrm>
            <a:off x="3822798" y="2764041"/>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9EBE80C2-72C3-D304-5465-76622C190DDE}"/>
              </a:ext>
            </a:extLst>
          </p:cNvPr>
          <p:cNvSpPr txBox="1"/>
          <p:nvPr/>
        </p:nvSpPr>
        <p:spPr>
          <a:xfrm>
            <a:off x="5262958" y="2931973"/>
            <a:ext cx="5680816" cy="338554"/>
          </a:xfrm>
          <a:prstGeom prst="rect">
            <a:avLst/>
          </a:prstGeom>
          <a:noFill/>
        </p:spPr>
        <p:txBody>
          <a:bodyPr wrap="square" lIns="91440" tIns="45720" rIns="91440" bIns="45720" rtlCol="0" anchor="t">
            <a:spAutoFit/>
          </a:bodyPr>
          <a:lstStyle/>
          <a:p>
            <a:r>
              <a:rPr lang="en-US" altLang="ja-JP" sz="1600" b="1" dirty="0">
                <a:solidFill>
                  <a:schemeClr val="tx1">
                    <a:lumMod val="95000"/>
                    <a:lumOff val="5000"/>
                  </a:schemeClr>
                </a:solidFill>
                <a:latin typeface="メイリオ"/>
                <a:ea typeface="メイリオ"/>
              </a:rPr>
              <a:t>2026/6/12(</a:t>
            </a:r>
            <a:r>
              <a:rPr lang="ja-JP" altLang="en-US" sz="1600" b="1">
                <a:solidFill>
                  <a:schemeClr val="tx1">
                    <a:lumMod val="95000"/>
                    <a:lumOff val="5000"/>
                  </a:schemeClr>
                </a:solidFill>
                <a:latin typeface="メイリオ"/>
                <a:ea typeface="メイリオ"/>
              </a:rPr>
              <a:t>金</a:t>
            </a:r>
            <a:r>
              <a:rPr lang="en-US" altLang="ja-JP" sz="1600" b="1" dirty="0">
                <a:solidFill>
                  <a:schemeClr val="tx1">
                    <a:lumMod val="95000"/>
                    <a:lumOff val="5000"/>
                  </a:schemeClr>
                </a:solidFill>
                <a:latin typeface="メイリオ"/>
                <a:ea typeface="メイリオ"/>
              </a:rPr>
              <a:t>)</a:t>
            </a:r>
            <a:r>
              <a:rPr kumimoji="1" lang="ja-JP" altLang="en-US" sz="1600" b="1">
                <a:solidFill>
                  <a:schemeClr val="tx1">
                    <a:lumMod val="95000"/>
                    <a:lumOff val="5000"/>
                  </a:schemeClr>
                </a:solidFill>
                <a:latin typeface="メイリオ"/>
                <a:ea typeface="メイリオ"/>
              </a:rPr>
              <a:t>～</a:t>
            </a:r>
            <a:r>
              <a:rPr kumimoji="1" lang="en-US" altLang="ja-JP" sz="1600" b="1" dirty="0">
                <a:solidFill>
                  <a:schemeClr val="tx1">
                    <a:lumMod val="95000"/>
                    <a:lumOff val="5000"/>
                  </a:schemeClr>
                </a:solidFill>
                <a:latin typeface="メイリオ"/>
                <a:ea typeface="メイリオ"/>
              </a:rPr>
              <a:t>7/20</a:t>
            </a:r>
            <a:r>
              <a:rPr lang="en-US" altLang="ja-JP" sz="1600" b="1" dirty="0">
                <a:solidFill>
                  <a:schemeClr val="tx1">
                    <a:lumMod val="95000"/>
                    <a:lumOff val="5000"/>
                  </a:schemeClr>
                </a:solidFill>
                <a:latin typeface="メイリオ"/>
                <a:ea typeface="メイリオ"/>
              </a:rPr>
              <a:t>(</a:t>
            </a:r>
            <a:r>
              <a:rPr lang="ja-JP" altLang="en-US" sz="1600" b="1">
                <a:solidFill>
                  <a:schemeClr val="tx1">
                    <a:lumMod val="95000"/>
                    <a:lumOff val="5000"/>
                  </a:schemeClr>
                </a:solidFill>
                <a:latin typeface="メイリオ"/>
                <a:ea typeface="メイリオ"/>
              </a:rPr>
              <a:t>木</a:t>
            </a:r>
            <a:r>
              <a:rPr kumimoji="1" lang="en-US" altLang="ja-JP" sz="1600" b="1" dirty="0">
                <a:solidFill>
                  <a:schemeClr val="tx1">
                    <a:lumMod val="95000"/>
                    <a:lumOff val="5000"/>
                  </a:schemeClr>
                </a:solidFill>
                <a:latin typeface="メイリオ"/>
                <a:ea typeface="メイリオ"/>
              </a:rPr>
              <a:t>)</a:t>
            </a:r>
            <a:endParaRPr lang="ja-JP" altLang="en-US" sz="1600" b="1" dirty="0">
              <a:solidFill>
                <a:schemeClr val="tx1">
                  <a:lumMod val="95000"/>
                  <a:lumOff val="5000"/>
                </a:schemeClr>
              </a:solidFill>
            </a:endParaRPr>
          </a:p>
        </p:txBody>
      </p:sp>
      <p:sp>
        <p:nvSpPr>
          <p:cNvPr id="3" name="タイトル 2">
            <a:extLst>
              <a:ext uri="{FF2B5EF4-FFF2-40B4-BE49-F238E27FC236}">
                <a16:creationId xmlns:a16="http://schemas.microsoft.com/office/drawing/2014/main" id="{5F55CD93-F0E2-EC46-1603-52CC9AF2A831}"/>
              </a:ext>
            </a:extLst>
          </p:cNvPr>
          <p:cNvSpPr>
            <a:spLocks noGrp="1"/>
          </p:cNvSpPr>
          <p:nvPr/>
        </p:nvSpPr>
        <p:spPr>
          <a:xfrm>
            <a:off x="4260986" y="1202773"/>
            <a:ext cx="7348682" cy="1402446"/>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cs typeface="Segoe UI" panose="020B0502040204020203" pitchFamily="34" charset="0"/>
              </a:rPr>
              <a:t>W</a:t>
            </a:r>
            <a:r>
              <a:rPr lang="ja-JP" altLang="en-US">
                <a:cs typeface="Segoe UI" panose="020B0502040204020203" pitchFamily="34" charset="0"/>
              </a:rPr>
              <a:t>杯</a:t>
            </a:r>
            <a:r>
              <a:rPr lang="ja-JP" altLang="en-US"/>
              <a:t>の</a:t>
            </a:r>
            <a:r>
              <a:rPr lang="ja-JP" altLang="en-US" dirty="0"/>
              <a:t>特設</a:t>
            </a:r>
            <a:r>
              <a:rPr lang="ja-JP" altLang="en-US"/>
              <a:t>タブ内で</a:t>
            </a:r>
            <a:r>
              <a:rPr lang="en-US" altLang="ja-JP" dirty="0"/>
              <a:t>1</a:t>
            </a:r>
            <a:r>
              <a:rPr lang="ja-JP" altLang="en-US" dirty="0"/>
              <a:t>日</a:t>
            </a:r>
            <a:r>
              <a:rPr lang="en-US" altLang="ja-JP" dirty="0"/>
              <a:t>1</a:t>
            </a:r>
            <a:r>
              <a:rPr lang="ja-JP" altLang="en-US"/>
              <a:t>枠限定</a:t>
            </a:r>
            <a:br>
              <a:rPr lang="en-US" altLang="ja-JP" dirty="0"/>
            </a:br>
            <a:r>
              <a:rPr lang="en-US" altLang="ja-JP" dirty="0"/>
              <a:t>SOV100</a:t>
            </a:r>
            <a:r>
              <a:rPr lang="ja-JP" altLang="en-US" dirty="0"/>
              <a:t>％</a:t>
            </a:r>
            <a:r>
              <a:rPr lang="ja-JP" altLang="en-US"/>
              <a:t>掲出の広告メニュー</a:t>
            </a:r>
            <a:endParaRPr lang="en-US" altLang="ja-JP" sz="1200" b="0" dirty="0">
              <a:solidFill>
                <a:schemeClr val="tx1"/>
              </a:solidFill>
            </a:endParaRPr>
          </a:p>
          <a:p>
            <a:endParaRPr lang="en-US" altLang="ja-JP" sz="1400" b="0" dirty="0">
              <a:solidFill>
                <a:schemeClr val="tx1"/>
              </a:solidFill>
            </a:endParaRPr>
          </a:p>
          <a:p>
            <a:r>
              <a:rPr lang="en-US" altLang="ja-JP" sz="1400" b="0" dirty="0">
                <a:solidFill>
                  <a:schemeClr val="tx1"/>
                </a:solidFill>
              </a:rPr>
              <a:t>※</a:t>
            </a:r>
            <a:r>
              <a:rPr lang="ja-JP" altLang="en-US" sz="1400" b="0">
                <a:solidFill>
                  <a:schemeClr val="tx1"/>
                </a:solidFill>
              </a:rPr>
              <a:t>タブ内下部には運用型広告も掲載いたしますのであらかじめご了承ください。</a:t>
            </a:r>
            <a:endParaRPr lang="en-US" altLang="ja-JP" sz="1400" b="0" dirty="0">
              <a:solidFill>
                <a:schemeClr val="tx1"/>
              </a:solidFill>
            </a:endParaRPr>
          </a:p>
        </p:txBody>
      </p:sp>
      <p:sp>
        <p:nvSpPr>
          <p:cNvPr id="12" name="テキスト ボックス 11">
            <a:extLst>
              <a:ext uri="{FF2B5EF4-FFF2-40B4-BE49-F238E27FC236}">
                <a16:creationId xmlns:a16="http://schemas.microsoft.com/office/drawing/2014/main" id="{E5198E56-614D-A01C-B1D0-EC6907B73B08}"/>
              </a:ext>
            </a:extLst>
          </p:cNvPr>
          <p:cNvSpPr txBox="1"/>
          <p:nvPr/>
        </p:nvSpPr>
        <p:spPr>
          <a:xfrm>
            <a:off x="3129202" y="6403356"/>
            <a:ext cx="8030634" cy="253916"/>
          </a:xfrm>
          <a:prstGeom prst="rect">
            <a:avLst/>
          </a:prstGeom>
          <a:noFill/>
        </p:spPr>
        <p:txBody>
          <a:bodyPr wrap="square">
            <a:spAutoFit/>
          </a:bodyPr>
          <a:lstStyle/>
          <a:p>
            <a:r>
              <a:rPr lang="en-US" altLang="ja-JP" sz="105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特設タブの位置、コンテンツ内容やページデザインおよび広告の見え方は詳細検討中のため、内容変更する場合がございます。</a:t>
            </a:r>
            <a:endParaRPr lang="ja-JP" altLang="en-US" sz="1050" dirty="0">
              <a:solidFill>
                <a:schemeClr val="tx1">
                  <a:lumMod val="95000"/>
                  <a:lumOff val="5000"/>
                </a:schemeClr>
              </a:solidFill>
            </a:endParaRPr>
          </a:p>
        </p:txBody>
      </p:sp>
      <p:sp>
        <p:nvSpPr>
          <p:cNvPr id="14" name="AutoShape 2">
            <a:extLst>
              <a:ext uri="{FF2B5EF4-FFF2-40B4-BE49-F238E27FC236}">
                <a16:creationId xmlns:a16="http://schemas.microsoft.com/office/drawing/2014/main" id="{51857AF3-452B-78E9-B96D-C76348B560E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27" name="図 26">
            <a:extLst>
              <a:ext uri="{FF2B5EF4-FFF2-40B4-BE49-F238E27FC236}">
                <a16:creationId xmlns:a16="http://schemas.microsoft.com/office/drawing/2014/main" id="{C12348F2-4D85-15FE-049B-361F622762EA}"/>
              </a:ext>
            </a:extLst>
          </p:cNvPr>
          <p:cNvPicPr>
            <a:picLocks noChangeAspect="1"/>
          </p:cNvPicPr>
          <p:nvPr/>
        </p:nvPicPr>
        <p:blipFill>
          <a:blip r:embed="rId4"/>
          <a:srcRect t="3666"/>
          <a:stretch>
            <a:fillRect/>
          </a:stretch>
        </p:blipFill>
        <p:spPr>
          <a:xfrm>
            <a:off x="810352" y="1235473"/>
            <a:ext cx="2199091" cy="5248151"/>
          </a:xfrm>
          <a:prstGeom prst="rect">
            <a:avLst/>
          </a:prstGeom>
        </p:spPr>
      </p:pic>
      <p:sp>
        <p:nvSpPr>
          <p:cNvPr id="16" name="正方形/長方形 15">
            <a:extLst>
              <a:ext uri="{FF2B5EF4-FFF2-40B4-BE49-F238E27FC236}">
                <a16:creationId xmlns:a16="http://schemas.microsoft.com/office/drawing/2014/main" id="{2FB04A9F-4F0B-5445-163E-BB4350499F17}"/>
              </a:ext>
            </a:extLst>
          </p:cNvPr>
          <p:cNvSpPr/>
          <p:nvPr/>
        </p:nvSpPr>
        <p:spPr>
          <a:xfrm>
            <a:off x="751171" y="3846849"/>
            <a:ext cx="2315543" cy="1341102"/>
          </a:xfrm>
          <a:prstGeom prst="rect">
            <a:avLst/>
          </a:prstGeom>
          <a:noFill/>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586153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83829-358E-02B8-FCF1-16D5006C55F9}"/>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BEAF347A-820F-D82F-333E-36C9D834FAE3}"/>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FDAC8841-969F-9DD3-DAD7-A2016703E43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3DE9A8AB-EB0A-099E-3EF8-114DCD35AB44}"/>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商品スペック</a:t>
            </a:r>
          </a:p>
        </p:txBody>
      </p:sp>
      <p:sp>
        <p:nvSpPr>
          <p:cNvPr id="6" name="テキスト プレースホルダー 1">
            <a:extLst>
              <a:ext uri="{FF2B5EF4-FFF2-40B4-BE49-F238E27FC236}">
                <a16:creationId xmlns:a16="http://schemas.microsoft.com/office/drawing/2014/main" id="{258BD0CF-2B6D-A742-E278-5F4B70E5F40A}"/>
              </a:ext>
            </a:extLst>
          </p:cNvPr>
          <p:cNvSpPr>
            <a:spLocks noGrp="1"/>
          </p:cNvSpPr>
          <p:nvPr>
            <p:ph type="body" sz="quarter" idx="10"/>
          </p:nvPr>
        </p:nvSpPr>
        <p:spPr>
          <a:xfrm>
            <a:off x="3657600" y="252000"/>
            <a:ext cx="5403850" cy="335028"/>
          </a:xfrm>
        </p:spPr>
        <p:txBody>
          <a:bodyPr/>
          <a:lstStyle/>
          <a:p>
            <a:r>
              <a:rPr lang="ja-JP" altLang="en-US"/>
              <a:t>料金と想定ビューアブルインプレッション</a:t>
            </a:r>
            <a:endParaRPr lang="ja-JP" altLang="en-US" dirty="0"/>
          </a:p>
        </p:txBody>
      </p:sp>
      <p:graphicFrame>
        <p:nvGraphicFramePr>
          <p:cNvPr id="2" name="表 1">
            <a:extLst>
              <a:ext uri="{FF2B5EF4-FFF2-40B4-BE49-F238E27FC236}">
                <a16:creationId xmlns:a16="http://schemas.microsoft.com/office/drawing/2014/main" id="{D7223C81-2314-1498-7B3E-51946158FA46}"/>
              </a:ext>
            </a:extLst>
          </p:cNvPr>
          <p:cNvGraphicFramePr>
            <a:graphicFrameLocks noGrp="1"/>
          </p:cNvGraphicFramePr>
          <p:nvPr/>
        </p:nvGraphicFramePr>
        <p:xfrm>
          <a:off x="662393" y="864644"/>
          <a:ext cx="8157757" cy="4481011"/>
        </p:xfrm>
        <a:graphic>
          <a:graphicData uri="http://schemas.openxmlformats.org/drawingml/2006/table">
            <a:tbl>
              <a:tblPr firstCol="1" bandRow="1"/>
              <a:tblGrid>
                <a:gridCol w="1264657">
                  <a:extLst>
                    <a:ext uri="{9D8B030D-6E8A-4147-A177-3AD203B41FA5}">
                      <a16:colId xmlns:a16="http://schemas.microsoft.com/office/drawing/2014/main" val="475501267"/>
                    </a:ext>
                  </a:extLst>
                </a:gridCol>
                <a:gridCol w="1382617">
                  <a:extLst>
                    <a:ext uri="{9D8B030D-6E8A-4147-A177-3AD203B41FA5}">
                      <a16:colId xmlns:a16="http://schemas.microsoft.com/office/drawing/2014/main" val="2766206766"/>
                    </a:ext>
                  </a:extLst>
                </a:gridCol>
                <a:gridCol w="1897333">
                  <a:extLst>
                    <a:ext uri="{9D8B030D-6E8A-4147-A177-3AD203B41FA5}">
                      <a16:colId xmlns:a16="http://schemas.microsoft.com/office/drawing/2014/main" val="2568494144"/>
                    </a:ext>
                  </a:extLst>
                </a:gridCol>
                <a:gridCol w="1250264">
                  <a:extLst>
                    <a:ext uri="{9D8B030D-6E8A-4147-A177-3AD203B41FA5}">
                      <a16:colId xmlns:a16="http://schemas.microsoft.com/office/drawing/2014/main" val="3188620524"/>
                    </a:ext>
                  </a:extLst>
                </a:gridCol>
                <a:gridCol w="2362886">
                  <a:extLst>
                    <a:ext uri="{9D8B030D-6E8A-4147-A177-3AD203B41FA5}">
                      <a16:colId xmlns:a16="http://schemas.microsoft.com/office/drawing/2014/main" val="1525620392"/>
                    </a:ext>
                  </a:extLst>
                </a:gridCol>
              </a:tblGrid>
              <a:tr h="366211">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ステージ</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日程</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試合</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a:solidFill>
                            <a:schemeClr val="bg1"/>
                          </a:solidFill>
                          <a:latin typeface="Meiryo"/>
                          <a:ea typeface="Meiryo"/>
                          <a:cs typeface="+mn-cs"/>
                        </a:rPr>
                        <a:t>想定</a:t>
                      </a:r>
                      <a:r>
                        <a:rPr kumimoji="1" lang="en-US" altLang="ja-JP" sz="1050" b="1" kern="1200" dirty="0" err="1">
                          <a:solidFill>
                            <a:schemeClr val="bg1"/>
                          </a:solidFill>
                          <a:latin typeface="Meiryo"/>
                          <a:ea typeface="Meiryo"/>
                          <a:cs typeface="+mn-cs"/>
                        </a:rPr>
                        <a:t>vimps</a:t>
                      </a:r>
                      <a:endParaRPr kumimoji="1" lang="en-US" altLang="ja-JP"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a:ea typeface="Meiryo"/>
                          <a:cs typeface="+mn-cs"/>
                        </a:rPr>
                        <a:t>料金（一律</a:t>
                      </a:r>
                      <a:r>
                        <a:rPr kumimoji="1" lang="en-US" altLang="ja-JP" sz="1050" b="1" kern="1200" dirty="0">
                          <a:solidFill>
                            <a:schemeClr val="bg1"/>
                          </a:solidFill>
                          <a:latin typeface="Meiryo"/>
                          <a:ea typeface="Meiryo"/>
                          <a:cs typeface="+mn-cs"/>
                        </a:rPr>
                        <a:t>300</a:t>
                      </a:r>
                      <a:r>
                        <a:rPr kumimoji="1" lang="ja-JP" altLang="en-US" sz="1050" b="1" kern="1200">
                          <a:solidFill>
                            <a:schemeClr val="bg1"/>
                          </a:solidFill>
                          <a:latin typeface="Meiryo"/>
                          <a:ea typeface="Meiryo"/>
                          <a:cs typeface="+mn-cs"/>
                        </a:rPr>
                        <a:t>万円</a:t>
                      </a:r>
                      <a:r>
                        <a:rPr kumimoji="1" lang="en-US" altLang="ja-JP" sz="1050" b="1" kern="1200" dirty="0">
                          <a:solidFill>
                            <a:schemeClr val="bg1"/>
                          </a:solidFill>
                          <a:latin typeface="Meiryo"/>
                          <a:ea typeface="Meiryo"/>
                          <a:cs typeface="+mn-cs"/>
                        </a:rPr>
                        <a:t>/</a:t>
                      </a:r>
                      <a:r>
                        <a:rPr kumimoji="1" lang="ja-JP" altLang="en-US" sz="1050" b="1" kern="1200">
                          <a:solidFill>
                            <a:schemeClr val="bg1"/>
                          </a:solidFill>
                          <a:latin typeface="Meiryo"/>
                          <a:ea typeface="Meiryo"/>
                          <a:cs typeface="+mn-cs"/>
                        </a:rPr>
                        <a:t>日）</a:t>
                      </a:r>
                      <a:endParaRPr kumimoji="1" lang="en-US" altLang="ja-JP"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93288">
                <a:tc rowSpan="1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bg1"/>
                          </a:solidFill>
                          <a:latin typeface="Meiryo" panose="020B0604030504040204" pitchFamily="34" charset="-128"/>
                          <a:ea typeface="Meiryo" panose="020B0604030504040204" pitchFamily="34" charset="-128"/>
                          <a:cs typeface="+mn-cs"/>
                        </a:rPr>
                        <a:t>グループ</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bg1"/>
                          </a:solidFill>
                          <a:latin typeface="Meiryo" panose="020B0604030504040204" pitchFamily="34" charset="-128"/>
                          <a:ea typeface="Meiryo" panose="020B0604030504040204" pitchFamily="34" charset="-128"/>
                          <a:cs typeface="+mn-cs"/>
                        </a:rPr>
                        <a:t>ステージ</a:t>
                      </a:r>
                      <a:endParaRPr kumimoji="1" lang="ja-JP" altLang="en-US" sz="1400" b="1"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11</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木</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（タブ掲出予定日）</a:t>
                      </a: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rgbClr val="0D0D0D"/>
                          </a:solidFill>
                          <a:latin typeface="Meiryo" panose="020B0604030504040204" pitchFamily="34" charset="-128"/>
                          <a:ea typeface="Meiryo" panose="020B0604030504040204" pitchFamily="34" charset="-128"/>
                          <a:cs typeface="+mn-cs"/>
                        </a:rPr>
                        <a:t>ー</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rgbClr val="0D0D0D"/>
                          </a:solidFill>
                          <a:latin typeface="Meiryo" panose="020B0604030504040204" pitchFamily="34" charset="-128"/>
                          <a:ea typeface="Meiryo" panose="020B0604030504040204" pitchFamily="34" charset="-128"/>
                          <a:cs typeface="+mn-cs"/>
                        </a:rPr>
                        <a:t>販売なし</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77446988"/>
                  </a:ext>
                </a:extLst>
              </a:tr>
              <a:tr h="18771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12</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金</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19010560"/>
                  </a:ext>
                </a:extLst>
              </a:tr>
              <a:tr h="167269">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13</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67439170"/>
                  </a:ext>
                </a:extLst>
              </a:tr>
              <a:tr h="16169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14</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0615033"/>
                  </a:ext>
                </a:extLst>
              </a:tr>
              <a:tr h="185854">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15</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日本戦あり（</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vs </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オランダ）</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690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0.43</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5809358"/>
                  </a:ext>
                </a:extLst>
              </a:tr>
              <a:tr h="0">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火</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89144998"/>
                  </a:ext>
                </a:extLst>
              </a:tr>
              <a:tr h="128240">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131956">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18</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木</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55627830"/>
                  </a:ext>
                </a:extLst>
              </a:tr>
              <a:tr h="133815">
                <a:tc vMerge="1">
                  <a:txBody>
                    <a:bodyPr/>
                    <a:lstStyle/>
                    <a:p>
                      <a:pPr algn="ct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19</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金</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183996">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20</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13567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21</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日本戦あり（</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vs </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チュニジア）</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690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0.43</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83495986"/>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22</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82433671"/>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23</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火</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3961458"/>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24</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79814"/>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25</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木</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80463480"/>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26</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金</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日本戦あり（</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vs </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未定）</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690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0.43</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1159001"/>
                  </a:ext>
                </a:extLst>
              </a:tr>
              <a:tr h="122664">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27</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0108566"/>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53"/>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28</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日本戦なし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52280231"/>
                  </a:ext>
                </a:extLst>
              </a:tr>
            </a:tbl>
          </a:graphicData>
        </a:graphic>
      </p:graphicFrame>
      <p:sp>
        <p:nvSpPr>
          <p:cNvPr id="8" name="正方形/長方形 7">
            <a:extLst>
              <a:ext uri="{FF2B5EF4-FFF2-40B4-BE49-F238E27FC236}">
                <a16:creationId xmlns:a16="http://schemas.microsoft.com/office/drawing/2014/main" id="{E7D08C13-5EAC-84AD-2479-990A5268BA7F}"/>
              </a:ext>
            </a:extLst>
          </p:cNvPr>
          <p:cNvSpPr/>
          <p:nvPr/>
        </p:nvSpPr>
        <p:spPr>
          <a:xfrm>
            <a:off x="800441" y="5404533"/>
            <a:ext cx="3933769" cy="304699"/>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※MD</a:t>
            </a:r>
            <a:r>
              <a:rPr kumimoji="0" lang="ja-JP" altLang="en-US" sz="900" kern="0">
                <a:solidFill>
                  <a:schemeClr val="tx1">
                    <a:lumMod val="95000"/>
                    <a:lumOff val="5000"/>
                  </a:schemeClr>
                </a:solidFill>
                <a:latin typeface="Meiryo"/>
                <a:ea typeface="Meiryo"/>
              </a:rPr>
              <a:t>はマルチデバイス、</a:t>
            </a:r>
            <a:r>
              <a:rPr kumimoji="0" lang="en-US" altLang="ja-JP" sz="900" kern="0" dirty="0">
                <a:solidFill>
                  <a:schemeClr val="tx1">
                    <a:lumMod val="95000"/>
                    <a:lumOff val="5000"/>
                  </a:schemeClr>
                </a:solidFill>
                <a:latin typeface="Meiryo"/>
                <a:ea typeface="Meiryo"/>
              </a:rPr>
              <a:t>SP</a:t>
            </a:r>
            <a:r>
              <a:rPr kumimoji="0" lang="ja-JP" altLang="en-US" sz="900" kern="0">
                <a:solidFill>
                  <a:schemeClr val="tx1">
                    <a:lumMod val="95000"/>
                    <a:lumOff val="5000"/>
                  </a:schemeClr>
                </a:solidFill>
                <a:latin typeface="Meiryo"/>
                <a:ea typeface="Meiryo"/>
              </a:rPr>
              <a:t>はスマートフォン、</a:t>
            </a:r>
            <a:r>
              <a:rPr kumimoji="0" lang="en-US" altLang="ja-JP" sz="900" kern="0" dirty="0">
                <a:solidFill>
                  <a:schemeClr val="tx1">
                    <a:lumMod val="95000"/>
                    <a:lumOff val="5000"/>
                  </a:schemeClr>
                </a:solidFill>
                <a:latin typeface="Meiryo"/>
                <a:ea typeface="Meiryo"/>
              </a:rPr>
              <a:t>PC</a:t>
            </a:r>
            <a:r>
              <a:rPr kumimoji="0" lang="ja-JP" altLang="en-US" sz="900" kern="0">
                <a:solidFill>
                  <a:schemeClr val="tx1">
                    <a:lumMod val="95000"/>
                    <a:lumOff val="5000"/>
                  </a:schemeClr>
                </a:solidFill>
                <a:latin typeface="Meiryo"/>
                <a:ea typeface="Meiryo"/>
              </a:rPr>
              <a:t>はパソコン</a:t>
            </a:r>
            <a:r>
              <a:rPr kumimoji="0" lang="ja-JP" altLang="ja-JP" sz="900" kern="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en-US" altLang="ja-JP" sz="900" kern="0" dirty="0" err="1">
                <a:solidFill>
                  <a:schemeClr val="tx1">
                    <a:lumMod val="95000"/>
                    <a:lumOff val="5000"/>
                  </a:schemeClr>
                </a:solidFill>
                <a:latin typeface="Meiryo"/>
                <a:ea typeface="Meiryo"/>
              </a:rPr>
              <a:t>vimps</a:t>
            </a:r>
            <a:r>
              <a:rPr kumimoji="0" lang="ja-JP" altLang="en-US" sz="900" kern="0">
                <a:solidFill>
                  <a:schemeClr val="tx1">
                    <a:lumMod val="95000"/>
                    <a:lumOff val="5000"/>
                  </a:schemeClr>
                </a:solidFill>
                <a:latin typeface="Meiryo"/>
                <a:ea typeface="Meiryo"/>
              </a:rPr>
              <a:t>はビューアブルインプレッション数の略称です。</a:t>
            </a:r>
            <a:endParaRPr kumimoji="0" lang="ja-JP" altLang="en-US" sz="900" kern="0" dirty="0">
              <a:solidFill>
                <a:schemeClr val="tx1">
                  <a:lumMod val="95000"/>
                  <a:lumOff val="5000"/>
                </a:schemeClr>
              </a:solidFill>
              <a:latin typeface="Meiryo"/>
              <a:ea typeface="Meiryo"/>
            </a:endParaRPr>
          </a:p>
        </p:txBody>
      </p:sp>
    </p:spTree>
    <p:extLst>
      <p:ext uri="{BB962C8B-B14F-4D97-AF65-F5344CB8AC3E}">
        <p14:creationId xmlns:p14="http://schemas.microsoft.com/office/powerpoint/2010/main" val="38179479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31ED3-8E1B-5E11-C479-6CD075350AF6}"/>
            </a:ext>
          </a:extLst>
        </p:cNvPr>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0DEE5C1B-0D9D-4DE3-447A-327F0E10FB7C}"/>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851B05D4-A6C6-B0A7-2335-D7A49F578E4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C0232CAA-D832-C984-6365-E2EE21256A15}"/>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商品スペック</a:t>
            </a:r>
          </a:p>
        </p:txBody>
      </p:sp>
      <p:sp>
        <p:nvSpPr>
          <p:cNvPr id="6" name="テキスト プレースホルダー 1">
            <a:extLst>
              <a:ext uri="{FF2B5EF4-FFF2-40B4-BE49-F238E27FC236}">
                <a16:creationId xmlns:a16="http://schemas.microsoft.com/office/drawing/2014/main" id="{8A009442-2C00-5BD3-BDD5-81D197F9959B}"/>
              </a:ext>
            </a:extLst>
          </p:cNvPr>
          <p:cNvSpPr>
            <a:spLocks noGrp="1"/>
          </p:cNvSpPr>
          <p:nvPr>
            <p:ph type="body" sz="quarter" idx="10"/>
          </p:nvPr>
        </p:nvSpPr>
        <p:spPr>
          <a:xfrm>
            <a:off x="3657600" y="252000"/>
            <a:ext cx="6278292" cy="335028"/>
          </a:xfrm>
        </p:spPr>
        <p:txBody>
          <a:bodyPr/>
          <a:lstStyle/>
          <a:p>
            <a:r>
              <a:rPr lang="ja-JP" altLang="en-US"/>
              <a:t>料金と想定ビューアブルインプレッション</a:t>
            </a:r>
            <a:endParaRPr lang="ja-JP" altLang="en-US" dirty="0"/>
          </a:p>
        </p:txBody>
      </p:sp>
      <p:graphicFrame>
        <p:nvGraphicFramePr>
          <p:cNvPr id="2" name="表 1">
            <a:extLst>
              <a:ext uri="{FF2B5EF4-FFF2-40B4-BE49-F238E27FC236}">
                <a16:creationId xmlns:a16="http://schemas.microsoft.com/office/drawing/2014/main" id="{673212F7-CB32-BC3E-F74B-E9E4765EFEA9}"/>
              </a:ext>
            </a:extLst>
          </p:cNvPr>
          <p:cNvGraphicFramePr>
            <a:graphicFrameLocks noGrp="1"/>
          </p:cNvGraphicFramePr>
          <p:nvPr/>
        </p:nvGraphicFramePr>
        <p:xfrm>
          <a:off x="646693" y="849797"/>
          <a:ext cx="8224257" cy="5395411"/>
        </p:xfrm>
        <a:graphic>
          <a:graphicData uri="http://schemas.openxmlformats.org/drawingml/2006/table">
            <a:tbl>
              <a:tblPr firstCol="1" bandRow="1"/>
              <a:tblGrid>
                <a:gridCol w="1290057">
                  <a:extLst>
                    <a:ext uri="{9D8B030D-6E8A-4147-A177-3AD203B41FA5}">
                      <a16:colId xmlns:a16="http://schemas.microsoft.com/office/drawing/2014/main" val="3497296276"/>
                    </a:ext>
                  </a:extLst>
                </a:gridCol>
                <a:gridCol w="1357217">
                  <a:extLst>
                    <a:ext uri="{9D8B030D-6E8A-4147-A177-3AD203B41FA5}">
                      <a16:colId xmlns:a16="http://schemas.microsoft.com/office/drawing/2014/main" val="2766206766"/>
                    </a:ext>
                  </a:extLst>
                </a:gridCol>
                <a:gridCol w="1798733">
                  <a:extLst>
                    <a:ext uri="{9D8B030D-6E8A-4147-A177-3AD203B41FA5}">
                      <a16:colId xmlns:a16="http://schemas.microsoft.com/office/drawing/2014/main" val="2568494144"/>
                    </a:ext>
                  </a:extLst>
                </a:gridCol>
                <a:gridCol w="1348864">
                  <a:extLst>
                    <a:ext uri="{9D8B030D-6E8A-4147-A177-3AD203B41FA5}">
                      <a16:colId xmlns:a16="http://schemas.microsoft.com/office/drawing/2014/main" val="3188620524"/>
                    </a:ext>
                  </a:extLst>
                </a:gridCol>
                <a:gridCol w="2429386">
                  <a:extLst>
                    <a:ext uri="{9D8B030D-6E8A-4147-A177-3AD203B41FA5}">
                      <a16:colId xmlns:a16="http://schemas.microsoft.com/office/drawing/2014/main" val="1525620392"/>
                    </a:ext>
                  </a:extLst>
                </a:gridCol>
              </a:tblGrid>
              <a:tr h="366211">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ステージ</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日程</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a:solidFill>
                            <a:schemeClr val="bg1"/>
                          </a:solidFill>
                          <a:latin typeface="Meiryo" panose="020B0604030504040204" pitchFamily="34" charset="-128"/>
                          <a:ea typeface="Meiryo" panose="020B0604030504040204" pitchFamily="34" charset="-128"/>
                        </a:rPr>
                        <a:t>試合</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a:solidFill>
                            <a:schemeClr val="bg1"/>
                          </a:solidFill>
                          <a:latin typeface="Meiryo"/>
                          <a:ea typeface="Meiryo"/>
                          <a:cs typeface="+mn-cs"/>
                        </a:rPr>
                        <a:t>合計想定</a:t>
                      </a:r>
                      <a:r>
                        <a:rPr kumimoji="1" lang="en-US" altLang="ja-JP" sz="1050" b="1" kern="1200" dirty="0">
                          <a:solidFill>
                            <a:schemeClr val="bg1"/>
                          </a:solidFill>
                          <a:latin typeface="Meiryo"/>
                          <a:ea typeface="Meiryo"/>
                          <a:cs typeface="+mn-cs"/>
                        </a:rPr>
                        <a:t>imps</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a:ea typeface="Meiryo"/>
                          <a:cs typeface="+mn-cs"/>
                        </a:rPr>
                        <a:t>料金（一律</a:t>
                      </a:r>
                      <a:r>
                        <a:rPr kumimoji="1" lang="en-US" altLang="ja-JP" sz="1050" b="1" kern="1200" dirty="0">
                          <a:solidFill>
                            <a:schemeClr val="bg1"/>
                          </a:solidFill>
                          <a:latin typeface="Meiryo"/>
                          <a:ea typeface="Meiryo"/>
                          <a:cs typeface="+mn-cs"/>
                        </a:rPr>
                        <a:t>300</a:t>
                      </a:r>
                      <a:r>
                        <a:rPr kumimoji="1" lang="ja-JP" altLang="en-US" sz="1050" b="1" kern="1200">
                          <a:solidFill>
                            <a:schemeClr val="bg1"/>
                          </a:solidFill>
                          <a:latin typeface="Meiryo"/>
                          <a:ea typeface="Meiryo"/>
                          <a:cs typeface="+mn-cs"/>
                        </a:rPr>
                        <a:t>万円</a:t>
                      </a:r>
                      <a:r>
                        <a:rPr kumimoji="1" lang="en-US" altLang="ja-JP" sz="1050" b="1" kern="1200" dirty="0">
                          <a:solidFill>
                            <a:schemeClr val="bg1"/>
                          </a:solidFill>
                          <a:latin typeface="Meiryo"/>
                          <a:ea typeface="Meiryo"/>
                          <a:cs typeface="+mn-cs"/>
                        </a:rPr>
                        <a:t>/</a:t>
                      </a:r>
                      <a:r>
                        <a:rPr kumimoji="1" lang="ja-JP" altLang="en-US" sz="1050" b="1" kern="1200">
                          <a:solidFill>
                            <a:schemeClr val="bg1"/>
                          </a:solidFill>
                          <a:latin typeface="Meiryo"/>
                          <a:ea typeface="Meiryo"/>
                          <a:cs typeface="+mn-cs"/>
                        </a:rPr>
                        <a:t>日）</a:t>
                      </a:r>
                      <a:endParaRPr kumimoji="1" lang="en-US" altLang="ja-JP"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93288">
                <a:tc rowSpan="22">
                  <a:txBody>
                    <a:bodyPr/>
                    <a:lstStyle/>
                    <a:p>
                      <a:pPr algn="ctr"/>
                      <a:r>
                        <a:rPr kumimoji="1" lang="ja-JP" altLang="en-US" sz="1400" b="1" i="0" kern="1200">
                          <a:solidFill>
                            <a:schemeClr val="bg1"/>
                          </a:solidFill>
                          <a:latin typeface="Meiryo" panose="020B0604030504040204" pitchFamily="34" charset="-128"/>
                          <a:ea typeface="Meiryo" panose="020B0604030504040204" pitchFamily="34" charset="-128"/>
                          <a:cs typeface="+mn-cs"/>
                        </a:rPr>
                        <a:t>ノックアウト</a:t>
                      </a:r>
                      <a:endParaRPr kumimoji="1" lang="en-US" altLang="ja-JP" sz="14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400" b="1" i="0" kern="1200">
                          <a:solidFill>
                            <a:schemeClr val="bg1"/>
                          </a:solidFill>
                          <a:latin typeface="Meiryo" panose="020B0604030504040204" pitchFamily="34" charset="-128"/>
                          <a:ea typeface="Meiryo" panose="020B0604030504040204" pitchFamily="34" charset="-128"/>
                          <a:cs typeface="+mn-cs"/>
                        </a:rPr>
                        <a:t>ステージ</a:t>
                      </a:r>
                      <a:endParaRPr kumimoji="1" lang="ja-JP" altLang="en-US" sz="1400" b="1"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29</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32</a:t>
                      </a:r>
                      <a:endParaRPr kumimoji="1" lang="ja-JP" altLang="en-US" sz="900" b="0" kern="1200" dirty="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46713951"/>
                  </a:ext>
                </a:extLst>
              </a:tr>
              <a:tr h="193288">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30</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火</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日本戦（</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R32</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進出の場合）</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690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0.43</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5958996"/>
                  </a:ext>
                </a:extLst>
              </a:tr>
              <a:tr h="193288">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32</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96302431"/>
                  </a:ext>
                </a:extLst>
              </a:tr>
              <a:tr h="193288">
                <a:tc vMerge="1">
                  <a:txBody>
                    <a:bodyPr/>
                    <a:lstStyle/>
                    <a:p>
                      <a:pPr algn="ct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木</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32</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89965784"/>
                  </a:ext>
                </a:extLst>
              </a:tr>
              <a:tr h="193288">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3</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木</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32</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77446988"/>
                  </a:ext>
                </a:extLst>
              </a:tr>
              <a:tr h="18771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4</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金</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32</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19010560"/>
                  </a:ext>
                </a:extLst>
              </a:tr>
              <a:tr h="167269">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5</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16</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67439170"/>
                  </a:ext>
                </a:extLst>
              </a:tr>
              <a:tr h="16169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6</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16</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0615033"/>
                  </a:ext>
                </a:extLst>
              </a:tr>
              <a:tr h="185854">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16</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22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5809358"/>
                  </a:ext>
                </a:extLst>
              </a:tr>
              <a:tr h="0">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8</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火</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ラウンド</a:t>
                      </a:r>
                      <a:r>
                        <a:rPr kumimoji="1" lang="en-US" altLang="ja-JP" sz="900" b="0" kern="1200" dirty="0">
                          <a:solidFill>
                            <a:schemeClr val="tx1"/>
                          </a:solidFill>
                          <a:latin typeface="Meiryo"/>
                          <a:ea typeface="Meiryo"/>
                          <a:cs typeface="+mn-cs"/>
                        </a:rPr>
                        <a:t>16</a:t>
                      </a:r>
                      <a:endParaRPr kumimoji="1" lang="ja-JP" altLang="en-US" sz="900" b="0" kern="1200">
                        <a:solidFill>
                          <a:schemeClr val="tx1"/>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89144998"/>
                  </a:ext>
                </a:extLst>
              </a:tr>
              <a:tr h="128240">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9</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試合なし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0.94</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131956">
                <a:tc vMerge="1">
                  <a:txBody>
                    <a:bodyPr/>
                    <a:lstStyle/>
                    <a:p>
                      <a:pPr algn="ct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木</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準々決勝</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55627830"/>
                  </a:ext>
                </a:extLst>
              </a:tr>
              <a:tr h="133815">
                <a:tc vMerge="1">
                  <a:txBody>
                    <a:bodyPr/>
                    <a:lstStyle/>
                    <a:p>
                      <a:pPr algn="ct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algn="ct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2026</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年</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7</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月</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11</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日</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900" b="0" i="0" kern="1200">
                          <a:solidFill>
                            <a:schemeClr val="tx1"/>
                          </a:solidFill>
                          <a:effectLst/>
                          <a:latin typeface="Meiryo" panose="020B0604030504040204" pitchFamily="34" charset="-128"/>
                          <a:ea typeface="Meiryo" panose="020B0604030504040204" pitchFamily="34" charset="-128"/>
                          <a:cs typeface="+mn-cs"/>
                        </a:rPr>
                        <a:t>金</a:t>
                      </a: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a:t>
                      </a:r>
                      <a:endParaRPr kumimoji="1" lang="zh-TW" altLang="en-US" sz="900" b="0" i="0" kern="1200" dirty="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準々決勝</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183996">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12</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dirty="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準々決勝</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13567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13</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試合なし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0.94</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83495986"/>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14</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試合なし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0.94</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82433671"/>
                  </a:ext>
                </a:extLst>
              </a:tr>
              <a:tr h="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15</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火</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n-lt"/>
                          <a:ea typeface="+mn-ea"/>
                          <a:cs typeface="+mn-cs"/>
                        </a:rPr>
                        <a:t>準決勝</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3961458"/>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16</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solidFill>
                          <a:effectLst/>
                          <a:latin typeface="+mn-lt"/>
                          <a:ea typeface="+mn-ea"/>
                          <a:cs typeface="+mn-cs"/>
                        </a:rPr>
                        <a:t>準決勝</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79814"/>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17</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木</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試合なし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0.94</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80463480"/>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18</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金</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a:ea typeface="Meiryo"/>
                          <a:cs typeface="+mn-cs"/>
                        </a:rPr>
                        <a:t>試合なし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0.94</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1159001"/>
                  </a:ext>
                </a:extLst>
              </a:tr>
              <a:tr h="122664">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19</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土</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3</a:t>
                      </a:r>
                      <a:r>
                        <a:rPr kumimoji="1" lang="ja-JP" altLang="en-US" sz="900" b="0" kern="1200">
                          <a:solidFill>
                            <a:schemeClr val="tx1"/>
                          </a:solidFill>
                          <a:latin typeface="Meiryo" panose="020B0604030504040204" pitchFamily="34" charset="-128"/>
                          <a:ea typeface="Meiryo" panose="020B0604030504040204" pitchFamily="34" charset="-128"/>
                          <a:cs typeface="+mn-cs"/>
                        </a:rPr>
                        <a:t>位決定戦</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0108566"/>
                  </a:ext>
                </a:extLst>
              </a:tr>
              <a:tr h="0">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9762"/>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solidFill>
                          <a:latin typeface="Meiryo" panose="020B0604030504040204" pitchFamily="34" charset="-128"/>
                          <a:ea typeface="Meiryo" panose="020B0604030504040204" pitchFamily="34" charset="-128"/>
                          <a:cs typeface="+mn-cs"/>
                        </a:rPr>
                        <a:t>2026</a:t>
                      </a:r>
                      <a:r>
                        <a:rPr kumimoji="1" lang="ja-JP" altLang="en-US" sz="900" b="0" kern="1200">
                          <a:solidFill>
                            <a:schemeClr val="tx1"/>
                          </a:solidFill>
                          <a:latin typeface="Meiryo" panose="020B0604030504040204" pitchFamily="34" charset="-128"/>
                          <a:ea typeface="Meiryo" panose="020B0604030504040204" pitchFamily="34" charset="-128"/>
                          <a:cs typeface="+mn-cs"/>
                        </a:rPr>
                        <a:t>年</a:t>
                      </a:r>
                      <a:r>
                        <a:rPr kumimoji="1" lang="en-US" altLang="ja-JP" sz="900" b="0" kern="1200" dirty="0">
                          <a:solidFill>
                            <a:schemeClr val="tx1"/>
                          </a:solidFill>
                          <a:latin typeface="Meiryo" panose="020B0604030504040204" pitchFamily="34" charset="-128"/>
                          <a:ea typeface="Meiryo" panose="020B0604030504040204" pitchFamily="34" charset="-128"/>
                          <a:cs typeface="+mn-cs"/>
                        </a:rPr>
                        <a:t>7</a:t>
                      </a:r>
                      <a:r>
                        <a:rPr kumimoji="1" lang="ja-JP" altLang="en-US" sz="900" b="0" kern="1200">
                          <a:solidFill>
                            <a:schemeClr val="tx1"/>
                          </a:solidFill>
                          <a:latin typeface="Meiryo" panose="020B0604030504040204" pitchFamily="34" charset="-128"/>
                          <a:ea typeface="Meiryo" panose="020B0604030504040204" pitchFamily="34" charset="-128"/>
                          <a:cs typeface="+mn-cs"/>
                        </a:rPr>
                        <a:t>月</a:t>
                      </a:r>
                      <a:r>
                        <a:rPr kumimoji="1" lang="en-US" altLang="ja-JP" sz="900" b="0" kern="1200" dirty="0">
                          <a:solidFill>
                            <a:schemeClr val="tx1"/>
                          </a:solidFill>
                          <a:latin typeface="Meiryo" panose="020B0604030504040204" pitchFamily="34" charset="-128"/>
                          <a:ea typeface="Meiryo" panose="020B0604030504040204" pitchFamily="34" charset="-128"/>
                          <a:cs typeface="+mn-cs"/>
                        </a:rPr>
                        <a:t>20</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r>
                        <a:rPr kumimoji="1" lang="ja-JP" altLang="en-US" sz="900" b="0" kern="1200">
                          <a:solidFill>
                            <a:schemeClr val="tx1"/>
                          </a:solidFill>
                          <a:latin typeface="Meiryo" panose="020B0604030504040204" pitchFamily="34" charset="-128"/>
                          <a:ea typeface="Meiryo" panose="020B0604030504040204" pitchFamily="34" charset="-128"/>
                          <a:cs typeface="+mn-cs"/>
                        </a:rPr>
                        <a:t>日</a:t>
                      </a:r>
                      <a:r>
                        <a:rPr kumimoji="1" lang="en-US" altLang="ja-JP" sz="900" b="0" kern="1200" dirty="0">
                          <a:solidFill>
                            <a:schemeClr val="tx1"/>
                          </a:solidFill>
                          <a:latin typeface="Meiryo" panose="020B0604030504040204" pitchFamily="34" charset="-128"/>
                          <a:ea typeface="Meiryo" panose="020B0604030504040204" pitchFamily="34" charset="-128"/>
                          <a:cs typeface="+mn-cs"/>
                        </a:rPr>
                        <a:t>)</a:t>
                      </a:r>
                      <a:endParaRPr kumimoji="1" lang="ja-JP" altLang="en-US" sz="900" b="0" kern="1200">
                        <a:solidFill>
                          <a:schemeClr val="tx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solidFill>
                          <a:latin typeface="Meiryo" panose="020B0604030504040204" pitchFamily="34" charset="-128"/>
                          <a:ea typeface="Meiryo" panose="020B0604030504040204" pitchFamily="34" charset="-128"/>
                          <a:cs typeface="+mn-cs"/>
                        </a:rPr>
                        <a:t>決勝</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058"/>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420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300</a:t>
                      </a:r>
                      <a:r>
                        <a:rPr kumimoji="1" lang="ja-JP" altLang="en-US" sz="900" b="0" i="0" kern="1200">
                          <a:solidFill>
                            <a:srgbClr val="0D0D0D"/>
                          </a:solidFill>
                          <a:latin typeface="Meiryo" panose="020B0604030504040204" pitchFamily="34" charset="-128"/>
                          <a:ea typeface="Meiryo" panose="020B0604030504040204" pitchFamily="34" charset="-128"/>
                          <a:cs typeface="+mn-cs"/>
                        </a:rPr>
                        <a:t>万円（</a:t>
                      </a:r>
                      <a:r>
                        <a:rPr kumimoji="1" lang="en-US" altLang="ja-JP" sz="900" b="0" i="0" kern="1200" dirty="0" err="1">
                          <a:solidFill>
                            <a:srgbClr val="0D0D0D"/>
                          </a:solidFill>
                          <a:latin typeface="Meiryo" panose="020B0604030504040204" pitchFamily="34" charset="-128"/>
                          <a:ea typeface="Meiryo" panose="020B0604030504040204" pitchFamily="34" charset="-128"/>
                          <a:cs typeface="+mn-cs"/>
                        </a:rPr>
                        <a:t>vimps</a:t>
                      </a:r>
                      <a:r>
                        <a:rPr kumimoji="1" lang="ja-JP" altLang="en-US" sz="900" b="0" i="0" kern="1200">
                          <a:solidFill>
                            <a:srgbClr val="0D0D0D"/>
                          </a:solidFill>
                          <a:latin typeface="Meiryo" panose="020B0604030504040204" pitchFamily="34" charset="-128"/>
                          <a:ea typeface="Meiryo" panose="020B0604030504040204" pitchFamily="34" charset="-128"/>
                          <a:cs typeface="+mn-cs"/>
                        </a:rPr>
                        <a:t>単価</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0.71</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52280231"/>
                  </a:ext>
                </a:extLst>
              </a:tr>
            </a:tbl>
          </a:graphicData>
        </a:graphic>
      </p:graphicFrame>
      <p:sp>
        <p:nvSpPr>
          <p:cNvPr id="8" name="正方形/長方形 7">
            <a:extLst>
              <a:ext uri="{FF2B5EF4-FFF2-40B4-BE49-F238E27FC236}">
                <a16:creationId xmlns:a16="http://schemas.microsoft.com/office/drawing/2014/main" id="{20142F42-4FCC-EFFD-E191-16EFC4A38D81}"/>
              </a:ext>
            </a:extLst>
          </p:cNvPr>
          <p:cNvSpPr/>
          <p:nvPr/>
        </p:nvSpPr>
        <p:spPr>
          <a:xfrm>
            <a:off x="1257641" y="6301301"/>
            <a:ext cx="3933769" cy="304699"/>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※MD</a:t>
            </a:r>
            <a:r>
              <a:rPr kumimoji="0" lang="ja-JP" altLang="en-US" sz="900" kern="0">
                <a:solidFill>
                  <a:schemeClr val="tx1">
                    <a:lumMod val="95000"/>
                    <a:lumOff val="5000"/>
                  </a:schemeClr>
                </a:solidFill>
                <a:latin typeface="Meiryo"/>
                <a:ea typeface="Meiryo"/>
              </a:rPr>
              <a:t>はマルチデバイス、</a:t>
            </a:r>
            <a:r>
              <a:rPr kumimoji="0" lang="en-US" altLang="ja-JP" sz="900" kern="0" dirty="0">
                <a:solidFill>
                  <a:schemeClr val="tx1">
                    <a:lumMod val="95000"/>
                    <a:lumOff val="5000"/>
                  </a:schemeClr>
                </a:solidFill>
                <a:latin typeface="Meiryo"/>
                <a:ea typeface="Meiryo"/>
              </a:rPr>
              <a:t>SP</a:t>
            </a:r>
            <a:r>
              <a:rPr kumimoji="0" lang="ja-JP" altLang="en-US" sz="900" kern="0">
                <a:solidFill>
                  <a:schemeClr val="tx1">
                    <a:lumMod val="95000"/>
                    <a:lumOff val="5000"/>
                  </a:schemeClr>
                </a:solidFill>
                <a:latin typeface="Meiryo"/>
                <a:ea typeface="Meiryo"/>
              </a:rPr>
              <a:t>はスマートフォン、</a:t>
            </a:r>
            <a:r>
              <a:rPr kumimoji="0" lang="en-US" altLang="ja-JP" sz="900" kern="0" dirty="0">
                <a:solidFill>
                  <a:schemeClr val="tx1">
                    <a:lumMod val="95000"/>
                    <a:lumOff val="5000"/>
                  </a:schemeClr>
                </a:solidFill>
                <a:latin typeface="Meiryo"/>
                <a:ea typeface="Meiryo"/>
              </a:rPr>
              <a:t>PC</a:t>
            </a:r>
            <a:r>
              <a:rPr kumimoji="0" lang="ja-JP" altLang="en-US" sz="900" kern="0">
                <a:solidFill>
                  <a:schemeClr val="tx1">
                    <a:lumMod val="95000"/>
                    <a:lumOff val="5000"/>
                  </a:schemeClr>
                </a:solidFill>
                <a:latin typeface="Meiryo"/>
                <a:ea typeface="Meiryo"/>
              </a:rPr>
              <a:t>はパソコン</a:t>
            </a:r>
            <a:r>
              <a:rPr kumimoji="0" lang="ja-JP" altLang="ja-JP" sz="900" kern="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en-US" altLang="ja-JP" sz="900" kern="0" dirty="0" err="1">
                <a:solidFill>
                  <a:schemeClr val="tx1">
                    <a:lumMod val="95000"/>
                    <a:lumOff val="5000"/>
                  </a:schemeClr>
                </a:solidFill>
                <a:latin typeface="Meiryo"/>
                <a:ea typeface="Meiryo"/>
              </a:rPr>
              <a:t>vimps</a:t>
            </a:r>
            <a:r>
              <a:rPr kumimoji="0" lang="ja-JP" altLang="en-US" sz="900" kern="0">
                <a:solidFill>
                  <a:schemeClr val="tx1">
                    <a:lumMod val="95000"/>
                    <a:lumOff val="5000"/>
                  </a:schemeClr>
                </a:solidFill>
                <a:latin typeface="Meiryo"/>
                <a:ea typeface="Meiryo"/>
              </a:rPr>
              <a:t>はビューアブルインプレッション数の略称です。</a:t>
            </a:r>
            <a:endParaRPr kumimoji="0" lang="ja-JP" altLang="en-US" sz="900" kern="0" dirty="0">
              <a:solidFill>
                <a:schemeClr val="tx1">
                  <a:lumMod val="95000"/>
                  <a:lumOff val="5000"/>
                </a:schemeClr>
              </a:solidFill>
              <a:latin typeface="Meiryo"/>
              <a:ea typeface="Meiryo"/>
            </a:endParaRPr>
          </a:p>
        </p:txBody>
      </p:sp>
      <p:sp>
        <p:nvSpPr>
          <p:cNvPr id="3" name="正方形/長方形 2">
            <a:extLst>
              <a:ext uri="{FF2B5EF4-FFF2-40B4-BE49-F238E27FC236}">
                <a16:creationId xmlns:a16="http://schemas.microsoft.com/office/drawing/2014/main" id="{09684B1A-7C22-D10D-9B60-2D805C5F8D3C}"/>
              </a:ext>
            </a:extLst>
          </p:cNvPr>
          <p:cNvSpPr/>
          <p:nvPr/>
        </p:nvSpPr>
        <p:spPr>
          <a:xfrm>
            <a:off x="5433926" y="6301301"/>
            <a:ext cx="4961023" cy="304699"/>
          </a:xfrm>
          <a:prstGeom prst="rect">
            <a:avLst/>
          </a:prstGeom>
        </p:spPr>
        <p:txBody>
          <a:bodyPr wrap="square" lIns="0" tIns="0" rIns="0" bIns="0" anchor="t">
            <a:spAutoFit/>
          </a:bodyPr>
          <a:lstStyle/>
          <a:p>
            <a:pPr>
              <a:lnSpc>
                <a:spcPct val="110000"/>
              </a:lnSpc>
              <a:defRPr/>
            </a:pPr>
            <a:r>
              <a:rPr lang="en-US" altLang="ja-JP" sz="900" dirty="0">
                <a:latin typeface="Meiryo" panose="020B0604030504040204" pitchFamily="34" charset="-128"/>
                <a:ea typeface="Meiryo" panose="020B0604030504040204" pitchFamily="34" charset="-128"/>
              </a:rPr>
              <a:t>*</a:t>
            </a:r>
            <a:r>
              <a:rPr lang="ja-JP" altLang="en-US" sz="900">
                <a:latin typeface="Meiryo" panose="020B0604030504040204" pitchFamily="34" charset="-128"/>
                <a:ea typeface="Meiryo" panose="020B0604030504040204" pitchFamily="34" charset="-128"/>
              </a:rPr>
              <a:t>ラウンド</a:t>
            </a:r>
            <a:r>
              <a:rPr lang="en-US" altLang="ja-JP" sz="900" dirty="0">
                <a:latin typeface="Meiryo" panose="020B0604030504040204" pitchFamily="34" charset="-128"/>
                <a:ea typeface="Meiryo" panose="020B0604030504040204" pitchFamily="34" charset="-128"/>
              </a:rPr>
              <a:t>32</a:t>
            </a:r>
            <a:r>
              <a:rPr lang="ja-JP" altLang="en-US" sz="900">
                <a:latin typeface="Meiryo" panose="020B0604030504040204" pitchFamily="34" charset="-128"/>
                <a:ea typeface="Meiryo" panose="020B0604030504040204" pitchFamily="34" charset="-128"/>
              </a:rPr>
              <a:t>での日本敗退を想定した</a:t>
            </a:r>
            <a:r>
              <a:rPr lang="en-US" altLang="ja-JP" sz="900" dirty="0">
                <a:latin typeface="Meiryo" panose="020B0604030504040204" pitchFamily="34" charset="-128"/>
                <a:ea typeface="Meiryo" panose="020B0604030504040204" pitchFamily="34" charset="-128"/>
              </a:rPr>
              <a:t>imps</a:t>
            </a:r>
            <a:r>
              <a:rPr lang="ja-JP" altLang="en-US" sz="900">
                <a:latin typeface="Meiryo" panose="020B0604030504040204" pitchFamily="34" charset="-128"/>
                <a:ea typeface="Meiryo" panose="020B0604030504040204" pitchFamily="34" charset="-128"/>
              </a:rPr>
              <a:t>数です。勝ち進んだ場合は上昇の可能性があります。</a:t>
            </a:r>
            <a:br>
              <a:rPr lang="ja-JP" altLang="en-US" sz="900">
                <a:latin typeface="Meiryo" panose="020B0604030504040204" pitchFamily="34" charset="-128"/>
                <a:ea typeface="Meiryo" panose="020B0604030504040204" pitchFamily="34" charset="-128"/>
              </a:rPr>
            </a:br>
            <a:r>
              <a:rPr lang="en-US" altLang="ja-JP" sz="900" dirty="0">
                <a:latin typeface="Meiryo" panose="020B0604030504040204" pitchFamily="34" charset="-128"/>
                <a:ea typeface="Meiryo" panose="020B0604030504040204" pitchFamily="34" charset="-128"/>
              </a:rPr>
              <a:t>*</a:t>
            </a:r>
            <a:r>
              <a:rPr lang="ja-JP" altLang="en-US" sz="900">
                <a:latin typeface="Meiryo" panose="020B0604030504040204" pitchFamily="34" charset="-128"/>
                <a:ea typeface="Meiryo" panose="020B0604030504040204" pitchFamily="34" charset="-128"/>
              </a:rPr>
              <a:t>予想を大幅に下回った場合は代替商品にて補填可とします。担当営業にご相談ください。</a:t>
            </a:r>
            <a:endParaRPr kumimoji="0" lang="ja-JP" altLang="en-US" sz="900" kern="0" dirty="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01812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商品スペック</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657600" y="252000"/>
            <a:ext cx="6278292" cy="335028"/>
          </a:xfrm>
        </p:spPr>
        <p:txBody>
          <a:bodyPr/>
          <a:lstStyle/>
          <a:p>
            <a:r>
              <a:rPr lang="ja-JP" altLang="en-US" dirty="0"/>
              <a:t>スマートフォン　トップパネル</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2526766929"/>
              </p:ext>
            </p:extLst>
          </p:nvPr>
        </p:nvGraphicFramePr>
        <p:xfrm>
          <a:off x="479425" y="919896"/>
          <a:ext cx="10926511" cy="3984043"/>
        </p:xfrm>
        <a:graphic>
          <a:graphicData uri="http://schemas.openxmlformats.org/drawingml/2006/table">
            <a:tbl>
              <a:tblPr firstCol="1" bandRow="1"/>
              <a:tblGrid>
                <a:gridCol w="3618187">
                  <a:extLst>
                    <a:ext uri="{9D8B030D-6E8A-4147-A177-3AD203B41FA5}">
                      <a16:colId xmlns:a16="http://schemas.microsoft.com/office/drawing/2014/main" val="792911817"/>
                    </a:ext>
                  </a:extLst>
                </a:gridCol>
                <a:gridCol w="7308324">
                  <a:extLst>
                    <a:ext uri="{9D8B030D-6E8A-4147-A177-3AD203B41FA5}">
                      <a16:colId xmlns:a16="http://schemas.microsoft.com/office/drawing/2014/main" val="1525620392"/>
                    </a:ext>
                  </a:extLst>
                </a:gridCol>
              </a:tblGrid>
              <a:tr h="5879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dirty="0">
                          <a:solidFill>
                            <a:schemeClr val="bg1"/>
                          </a:solidFill>
                          <a:latin typeface="Meiryo"/>
                          <a:ea typeface="Meiryo"/>
                          <a:cs typeface="+mn-cs"/>
                        </a:rPr>
                        <a:t>Yahoo! JAPAN</a:t>
                      </a:r>
                      <a:r>
                        <a:rPr kumimoji="1" lang="ja-JP" altLang="en-US" sz="1050" b="1" kern="1200">
                          <a:solidFill>
                            <a:schemeClr val="bg1"/>
                          </a:solidFill>
                          <a:latin typeface="Meiryo"/>
                          <a:ea typeface="Meiryo"/>
                          <a:cs typeface="+mn-cs"/>
                        </a:rPr>
                        <a:t>トップページ　</a:t>
                      </a:r>
                      <a:r>
                        <a:rPr kumimoji="1" lang="en-US" altLang="ja-JP" sz="1050" b="1" kern="1200" dirty="0">
                          <a:solidFill>
                            <a:schemeClr val="bg1"/>
                          </a:solidFill>
                          <a:latin typeface="Meiryo"/>
                          <a:ea typeface="Meiryo"/>
                          <a:cs typeface="+mn-cs"/>
                        </a:rPr>
                        <a:t>W</a:t>
                      </a:r>
                      <a:r>
                        <a:rPr kumimoji="1" lang="ja-JP" altLang="en-US" sz="1050" b="1" kern="1200">
                          <a:solidFill>
                            <a:schemeClr val="bg1"/>
                          </a:solidFill>
                          <a:latin typeface="Meiryo"/>
                          <a:ea typeface="Meiryo"/>
                          <a:cs typeface="+mn-cs"/>
                        </a:rPr>
                        <a:t>杯</a:t>
                      </a:r>
                      <a:r>
                        <a:rPr kumimoji="1" lang="en-US" altLang="ja-JP" sz="1050" b="1" kern="1200" dirty="0">
                          <a:solidFill>
                            <a:schemeClr val="bg1"/>
                          </a:solidFill>
                          <a:latin typeface="Meiryo"/>
                          <a:ea typeface="Meiryo"/>
                          <a:cs typeface="+mn-cs"/>
                        </a:rPr>
                        <a:t> </a:t>
                      </a:r>
                      <a:r>
                        <a:rPr kumimoji="1" lang="ja-JP" altLang="en-US" sz="1050" b="1" kern="1200">
                          <a:solidFill>
                            <a:schemeClr val="bg1"/>
                          </a:solidFill>
                          <a:latin typeface="Meiryo"/>
                          <a:ea typeface="Meiryo"/>
                          <a:cs typeface="+mn-cs"/>
                        </a:rPr>
                        <a:t>特設</a:t>
                      </a:r>
                      <a:r>
                        <a:rPr kumimoji="1" lang="ja-JP" altLang="en-US" sz="1050" b="1" kern="1200" dirty="0">
                          <a:solidFill>
                            <a:schemeClr val="bg1"/>
                          </a:solidFill>
                          <a:latin typeface="Meiryo"/>
                          <a:ea typeface="Meiryo"/>
                          <a:cs typeface="+mn-cs"/>
                        </a:rPr>
                        <a:t>タブ　トップパネル　</a:t>
                      </a:r>
                      <a:r>
                        <a:rPr kumimoji="1" lang="en-US" altLang="ja-JP" sz="1050" b="1" kern="1200" dirty="0">
                          <a:solidFill>
                            <a:schemeClr val="bg1"/>
                          </a:solidFill>
                          <a:latin typeface="Meiryo"/>
                          <a:ea typeface="Meiryo"/>
                          <a:cs typeface="+mn-cs"/>
                        </a:rPr>
                        <a:t>SP</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278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a:t>
                      </a:r>
                      <a:r>
                        <a:rPr kumimoji="1" lang="en-US" altLang="ja-JP" sz="1050" b="1" i="0" kern="1200" dirty="0">
                          <a:solidFill>
                            <a:srgbClr val="C00000"/>
                          </a:solidFill>
                          <a:latin typeface="Meiryo" panose="020B0604030504040204" pitchFamily="34" charset="-128"/>
                          <a:ea typeface="Meiryo" panose="020B0604030504040204" pitchFamily="34" charset="-128"/>
                          <a:cs typeface="+mn-cs"/>
                        </a:rPr>
                        <a:t>※</a:t>
                      </a:r>
                      <a:r>
                        <a:rPr kumimoji="1" lang="ja-JP" altLang="en-US" sz="1050" b="1" i="0" kern="1200">
                          <a:solidFill>
                            <a:srgbClr val="C00000"/>
                          </a:solidFill>
                          <a:latin typeface="Meiryo" panose="020B0604030504040204" pitchFamily="34" charset="-128"/>
                          <a:ea typeface="Meiryo" panose="020B0604030504040204" pitchFamily="34" charset="-128"/>
                          <a:cs typeface="+mn-cs"/>
                        </a:rPr>
                        <a:t>静止画のみ</a:t>
                      </a:r>
                      <a:endParaRPr kumimoji="1" lang="en-US" altLang="ja-JP" sz="1050" b="1" i="0" kern="1200" dirty="0">
                        <a:solidFill>
                          <a:srgbClr val="C00000"/>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77446988"/>
                  </a:ext>
                </a:extLst>
              </a:tr>
              <a:tr h="2847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スマートフォン（ウェブ／アプリ）</a:t>
                      </a:r>
                      <a:r>
                        <a:rPr lang="ja-JP" altLang="en-US" sz="1050" b="0" i="0" kern="1200" dirty="0">
                          <a:solidFill>
                            <a:srgbClr val="0D0D0D"/>
                          </a:solidFill>
                          <a:latin typeface="Meiryo"/>
                          <a:ea typeface="Meiryo"/>
                          <a:cs typeface="+mn-cs"/>
                        </a:rPr>
                        <a:t> / タブレッド（アプリ）</a:t>
                      </a: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19010560"/>
                  </a:ext>
                </a:extLst>
              </a:tr>
              <a:tr h="278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kumimoji="1" lang="en-US" altLang="ja-JP" sz="1050" b="0" i="0" kern="1200" dirty="0">
                          <a:solidFill>
                            <a:srgbClr val="0D0D0D"/>
                          </a:solidFill>
                          <a:latin typeface="Meiryo"/>
                          <a:ea typeface="Meiryo"/>
                          <a:cs typeface="+mn-cs"/>
                        </a:rPr>
                        <a:t>Yahoo! JAPAN</a:t>
                      </a:r>
                      <a:r>
                        <a:rPr kumimoji="1" lang="ja-JP" altLang="en-US" sz="1050" b="0" i="0" kern="1200" dirty="0">
                          <a:solidFill>
                            <a:srgbClr val="0D0D0D"/>
                          </a:solidFill>
                          <a:latin typeface="Meiryo"/>
                          <a:ea typeface="Meiryo"/>
                          <a:cs typeface="+mn-cs"/>
                        </a:rPr>
                        <a:t>トップページ　ニュースタブ</a:t>
                      </a:r>
                      <a:r>
                        <a:rPr kumimoji="1" lang="ja-JP" altLang="en-US" sz="1050" b="0" i="0" kern="1200">
                          <a:solidFill>
                            <a:srgbClr val="0D0D0D"/>
                          </a:solidFill>
                          <a:latin typeface="Meiryo"/>
                          <a:ea typeface="Meiryo"/>
                          <a:cs typeface="+mn-cs"/>
                        </a:rPr>
                        <a:t>右横「</a:t>
                      </a:r>
                      <a:r>
                        <a:rPr kumimoji="1" lang="en-US" altLang="ja-JP" sz="1050" b="0" i="0" kern="1200" dirty="0">
                          <a:solidFill>
                            <a:srgbClr val="0D0D0D"/>
                          </a:solidFill>
                          <a:latin typeface="Meiryo"/>
                          <a:ea typeface="Meiryo"/>
                          <a:cs typeface="+mn-cs"/>
                        </a:rPr>
                        <a:t>W</a:t>
                      </a:r>
                      <a:r>
                        <a:rPr kumimoji="1" lang="ja-JP" altLang="en-US" sz="1050" b="0" i="0" kern="1200">
                          <a:solidFill>
                            <a:srgbClr val="0D0D0D"/>
                          </a:solidFill>
                          <a:latin typeface="Meiryo"/>
                          <a:ea typeface="Meiryo"/>
                          <a:cs typeface="+mn-cs"/>
                        </a:rPr>
                        <a:t>杯」タブ内（位置は変更の可能性がございます）</a:t>
                      </a:r>
                      <a:endParaRPr lang="en-US" altLang="ja-JP" sz="1050" b="0" i="0" kern="1200" dirty="0">
                        <a:solidFill>
                          <a:srgbClr val="0D0D0D"/>
                        </a:solidFill>
                        <a:latin typeface="Meiryo"/>
                        <a:ea typeface="Meiryo"/>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67439170"/>
                  </a:ext>
                </a:extLst>
              </a:tr>
              <a:tr h="2898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スコアボードモジュールの下部</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0615033"/>
                  </a:ext>
                </a:extLst>
              </a:tr>
              <a:tr h="2462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12</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金</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lang="ja-JP" altLang="en-US" sz="1050" b="0" i="0" u="none" strike="noStrike" kern="1200" cap="none" spc="0" normalizeH="0" baseline="0" noProof="0">
                          <a:ln>
                            <a:noFill/>
                          </a:ln>
                          <a:solidFill>
                            <a:schemeClr val="tx1">
                              <a:lumMod val="95000"/>
                              <a:lumOff val="5000"/>
                            </a:schemeClr>
                          </a:solidFill>
                          <a:effectLst/>
                          <a:uLnTx/>
                          <a:uFillTx/>
                          <a:latin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7</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20</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月・祝</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a:t>
                      </a:r>
                      <a:endPar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5809358"/>
                  </a:ext>
                </a:extLst>
              </a:tr>
              <a:tr h="2853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a:ea typeface="Meiryo"/>
                          <a:cs typeface="+mn-cs"/>
                        </a:rPr>
                        <a:t>1</a:t>
                      </a:r>
                      <a:r>
                        <a:rPr kumimoji="1" lang="ja-JP" altLang="en-US" sz="1050" kern="1200">
                          <a:solidFill>
                            <a:schemeClr val="tx1">
                              <a:lumMod val="95000"/>
                              <a:lumOff val="5000"/>
                            </a:schemeClr>
                          </a:solidFill>
                          <a:latin typeface="Meiryo"/>
                          <a:ea typeface="Meiryo"/>
                          <a:cs typeface="+mn-cs"/>
                        </a:rPr>
                        <a:t>日間</a:t>
                      </a:r>
                      <a:endParaRPr kumimoji="1" lang="ja-JP" altLang="en-US" sz="1050" kern="1200" dirty="0">
                        <a:solidFill>
                          <a:schemeClr val="tx1">
                            <a:lumMod val="95000"/>
                            <a:lumOff val="5000"/>
                          </a:schemeClr>
                        </a:solidFill>
                        <a:latin typeface="Meiryo"/>
                        <a:ea typeface="Meiryo"/>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89144998"/>
                  </a:ext>
                </a:extLst>
              </a:tr>
              <a:tr h="2787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　</a:t>
                      </a:r>
                      <a:r>
                        <a:rPr lang="en-US" altLang="ja-JP"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a:t>
                      </a: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日</a:t>
                      </a:r>
                      <a:r>
                        <a:rPr lang="en-US" altLang="ja-JP"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a:t>
                      </a: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278764">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掲出頻度</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SOV</a:t>
                      </a: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100</a:t>
                      </a: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55627830"/>
                  </a:ext>
                </a:extLst>
              </a:tr>
              <a:tr h="278764">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日</a:t>
                      </a: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2667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a:solidFill>
                            <a:schemeClr val="bg1"/>
                          </a:solidFill>
                          <a:latin typeface="Meiryo"/>
                          <a:ea typeface="Meiryo"/>
                          <a:cs typeface="+mn-cs"/>
                        </a:rPr>
                        <a:t> </a:t>
                      </a:r>
                      <a:r>
                        <a:rPr kumimoji="1" lang="en-US" altLang="ja-JP" sz="900" b="0" kern="1200" dirty="0" err="1">
                          <a:solidFill>
                            <a:schemeClr val="bg1"/>
                          </a:solidFill>
                          <a:latin typeface="Meiryo"/>
                          <a:ea typeface="Meiryo"/>
                          <a:cs typeface="+mn-cs"/>
                        </a:rPr>
                        <a:t>vimps</a:t>
                      </a:r>
                      <a:r>
                        <a:rPr kumimoji="1" lang="ja-JP" altLang="en-US" sz="900" b="0" kern="1200" dirty="0">
                          <a:solidFill>
                            <a:schemeClr val="bg1"/>
                          </a:solidFill>
                          <a:latin typeface="Meiryo"/>
                          <a:ea typeface="Meiryo"/>
                          <a:cs typeface="+mn-cs"/>
                        </a:rPr>
                        <a:t>数</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solidFill>
                          <a:latin typeface="Meiryo"/>
                          <a:ea typeface="Meiryo"/>
                          <a:cs typeface="+mn-cs"/>
                        </a:rPr>
                        <a:t>3,200,000vimps 〜 6,900,000vimps/</a:t>
                      </a:r>
                      <a:r>
                        <a:rPr kumimoji="1" lang="ja-JP" altLang="en-US" sz="1050" b="0" i="0" kern="1200">
                          <a:solidFill>
                            <a:schemeClr val="tx1"/>
                          </a:solidFill>
                          <a:latin typeface="Meiryo"/>
                          <a:ea typeface="Meiryo"/>
                          <a:cs typeface="+mn-cs"/>
                        </a:rPr>
                        <a:t>日</a:t>
                      </a:r>
                      <a:r>
                        <a:rPr kumimoji="1" lang="en-US" altLang="ja-JP" sz="1050" b="0" i="0" kern="1200" dirty="0">
                          <a:solidFill>
                            <a:schemeClr val="tx1"/>
                          </a:solidFill>
                          <a:latin typeface="Meiryo"/>
                          <a:ea typeface="Meiryo"/>
                          <a:cs typeface="+mn-cs"/>
                        </a:rPr>
                        <a:t> </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6293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申し込み方法</a:t>
                      </a:r>
                      <a:endParaRPr kumimoji="1" lang="ja-JP" altLang="en-US" sz="900" b="0" kern="1200" dirty="0">
                        <a:solidFill>
                          <a:schemeClr val="bg1"/>
                        </a:solidFill>
                        <a:latin typeface="Meiryo"/>
                        <a:ea typeface="Meiryo"/>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tx1"/>
                          </a:solidFill>
                          <a:latin typeface="メイリオ" panose="020B0604030504040204" pitchFamily="50" charset="-128"/>
                          <a:ea typeface="+mn-ea"/>
                          <a:cs typeface="+mn-cs"/>
                        </a:rPr>
                        <a:t>受付はメールでのお申し込みとなります。</a:t>
                      </a:r>
                      <a:endParaRPr kumimoji="1" lang="en-US" altLang="ja-JP" sz="1050" b="0" kern="1200" dirty="0">
                        <a:solidFill>
                          <a:schemeClr val="tx1"/>
                        </a:solidFill>
                        <a:latin typeface="メイリオ" panose="020B0604030504040204" pitchFamily="50" charset="-128"/>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tx1"/>
                          </a:solidFill>
                          <a:latin typeface="メイリオ" panose="020B0604030504040204" pitchFamily="50" charset="-128"/>
                          <a:ea typeface="+mn-ea"/>
                          <a:cs typeface="+mn-cs"/>
                        </a:rPr>
                        <a:t>詳細は</a:t>
                      </a:r>
                      <a:r>
                        <a:rPr kumimoji="1" lang="en-US" altLang="ja-JP" sz="1050" b="0" kern="1200" dirty="0">
                          <a:solidFill>
                            <a:schemeClr val="tx1"/>
                          </a:solidFill>
                          <a:latin typeface="メイリオ" panose="020B0604030504040204" pitchFamily="50" charset="-128"/>
                          <a:ea typeface="+mn-ea"/>
                          <a:cs typeface="+mn-cs"/>
                        </a:rPr>
                        <a:t>P35</a:t>
                      </a:r>
                      <a:r>
                        <a:rPr kumimoji="1" lang="ja-JP" altLang="en-US" sz="1050" b="0" kern="1200">
                          <a:solidFill>
                            <a:schemeClr val="tx1"/>
                          </a:solidFill>
                          <a:latin typeface="メイリオ" panose="020B0604030504040204" pitchFamily="50" charset="-128"/>
                          <a:ea typeface="+mn-ea"/>
                          <a:cs typeface="+mn-cs"/>
                        </a:rPr>
                        <a:t>「発注方法（</a:t>
                      </a:r>
                      <a:r>
                        <a:rPr kumimoji="1" lang="en-US" altLang="ja-JP" sz="1050" b="0" kern="1200" dirty="0">
                          <a:solidFill>
                            <a:schemeClr val="tx1"/>
                          </a:solidFill>
                          <a:latin typeface="メイリオ" panose="020B0604030504040204" pitchFamily="50" charset="-128"/>
                          <a:ea typeface="+mn-ea"/>
                          <a:cs typeface="+mn-cs"/>
                        </a:rPr>
                        <a:t>W</a:t>
                      </a:r>
                      <a:r>
                        <a:rPr kumimoji="1" lang="ja-JP" altLang="en-US" sz="1050" b="0" kern="1200">
                          <a:solidFill>
                            <a:schemeClr val="tx1"/>
                          </a:solidFill>
                          <a:latin typeface="メイリオ" panose="020B0604030504040204" pitchFamily="50" charset="-128"/>
                          <a:ea typeface="+mn-ea"/>
                          <a:cs typeface="+mn-cs"/>
                        </a:rPr>
                        <a:t>杯特設タブ広告）」をご参照ください。</a:t>
                      </a:r>
                      <a:br>
                        <a:rPr kumimoji="1" lang="en-US" altLang="ja-JP" sz="1050" b="0" kern="1200" dirty="0">
                          <a:solidFill>
                            <a:schemeClr val="tx1"/>
                          </a:solidFill>
                          <a:latin typeface="メイリオ" panose="020B0604030504040204" pitchFamily="50" charset="-128"/>
                          <a:ea typeface="+mn-ea"/>
                          <a:cs typeface="+mn-cs"/>
                        </a:rPr>
                      </a:br>
                      <a:r>
                        <a:rPr kumimoji="1" lang="ja-JP" altLang="en-US" sz="1050" b="0" kern="1200">
                          <a:solidFill>
                            <a:schemeClr val="tx1"/>
                          </a:solidFill>
                          <a:latin typeface="メイリオ" panose="020B0604030504040204" pitchFamily="50" charset="-128"/>
                          <a:ea typeface="+mn-ea"/>
                          <a:cs typeface="+mn-cs"/>
                        </a:rPr>
                        <a:t>追って商品名をご案内いたします。</a:t>
                      </a:r>
                      <a:endParaRPr kumimoji="1" lang="en-US" altLang="ja-JP" sz="1050" b="0" kern="1200" dirty="0">
                        <a:solidFill>
                          <a:schemeClr val="tx1"/>
                        </a:solidFill>
                        <a:latin typeface="メイリオ" panose="020B0604030504040204" pitchFamily="50" charset="-128"/>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64277707"/>
                  </a:ext>
                </a:extLst>
              </a:tr>
            </a:tbl>
          </a:graphicData>
        </a:graphic>
      </p:graphicFrame>
      <p:sp>
        <p:nvSpPr>
          <p:cNvPr id="8" name="正方形/長方形 7">
            <a:extLst>
              <a:ext uri="{FF2B5EF4-FFF2-40B4-BE49-F238E27FC236}">
                <a16:creationId xmlns:a16="http://schemas.microsoft.com/office/drawing/2014/main" id="{8C21D2D2-1711-72E1-7647-77A3C339AFE9}"/>
              </a:ext>
            </a:extLst>
          </p:cNvPr>
          <p:cNvSpPr/>
          <p:nvPr/>
        </p:nvSpPr>
        <p:spPr>
          <a:xfrm>
            <a:off x="662600" y="5026884"/>
            <a:ext cx="3933769" cy="304699"/>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※MD</a:t>
            </a:r>
            <a:r>
              <a:rPr kumimoji="0" lang="ja-JP" altLang="en-US" sz="900" kern="0" dirty="0">
                <a:solidFill>
                  <a:schemeClr val="tx1">
                    <a:lumMod val="95000"/>
                    <a:lumOff val="5000"/>
                  </a:schemeClr>
                </a:solidFill>
                <a:latin typeface="Meiryo"/>
                <a:ea typeface="Meiryo"/>
              </a:rPr>
              <a:t>はマルチデバイス、</a:t>
            </a:r>
            <a:r>
              <a:rPr kumimoji="0" lang="en-US" altLang="ja-JP" sz="900" kern="0" dirty="0">
                <a:solidFill>
                  <a:schemeClr val="tx1">
                    <a:lumMod val="95000"/>
                    <a:lumOff val="5000"/>
                  </a:schemeClr>
                </a:solidFill>
                <a:latin typeface="Meiryo"/>
                <a:ea typeface="Meiryo"/>
              </a:rPr>
              <a:t>SP</a:t>
            </a:r>
            <a:r>
              <a:rPr kumimoji="0" lang="ja-JP" altLang="en-US" sz="900" kern="0" dirty="0">
                <a:solidFill>
                  <a:schemeClr val="tx1">
                    <a:lumMod val="95000"/>
                    <a:lumOff val="5000"/>
                  </a:schemeClr>
                </a:solidFill>
                <a:latin typeface="Meiryo"/>
                <a:ea typeface="Meiryo"/>
              </a:rPr>
              <a:t>はスマートフォン、</a:t>
            </a:r>
            <a:r>
              <a:rPr kumimoji="0" lang="en-US" altLang="ja-JP" sz="900" kern="0" dirty="0">
                <a:solidFill>
                  <a:schemeClr val="tx1">
                    <a:lumMod val="95000"/>
                    <a:lumOff val="5000"/>
                  </a:schemeClr>
                </a:solidFill>
                <a:latin typeface="Meiryo"/>
                <a:ea typeface="Meiryo"/>
              </a:rPr>
              <a:t>PC</a:t>
            </a:r>
            <a:r>
              <a:rPr kumimoji="0" lang="ja-JP" altLang="en-US" sz="900" kern="0" dirty="0">
                <a:solidFill>
                  <a:schemeClr val="tx1">
                    <a:lumMod val="95000"/>
                    <a:lumOff val="5000"/>
                  </a:schemeClr>
                </a:solidFill>
                <a:latin typeface="Meiryo"/>
                <a:ea typeface="Meiryo"/>
              </a:rPr>
              <a:t>はパソコン</a:t>
            </a:r>
            <a:r>
              <a:rPr kumimoji="0" lang="ja-JP" alt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en-US" altLang="ja-JP" sz="900" kern="0" dirty="0" err="1">
                <a:solidFill>
                  <a:schemeClr val="tx1">
                    <a:lumMod val="95000"/>
                    <a:lumOff val="5000"/>
                  </a:schemeClr>
                </a:solidFill>
                <a:latin typeface="Meiryo"/>
                <a:ea typeface="Meiryo"/>
              </a:rPr>
              <a:t>vimps</a:t>
            </a:r>
            <a:r>
              <a:rPr kumimoji="0" lang="ja-JP" altLang="en-US" sz="900" kern="0" dirty="0">
                <a:solidFill>
                  <a:schemeClr val="tx1">
                    <a:lumMod val="95000"/>
                    <a:lumOff val="5000"/>
                  </a:schemeClr>
                </a:solidFill>
                <a:latin typeface="Meiryo"/>
                <a:ea typeface="Meiryo"/>
              </a:rPr>
              <a:t>はビューアブルインプレッション数の略称です。</a:t>
            </a:r>
          </a:p>
        </p:txBody>
      </p:sp>
    </p:spTree>
    <p:extLst>
      <p:ext uri="{BB962C8B-B14F-4D97-AF65-F5344CB8AC3E}">
        <p14:creationId xmlns:p14="http://schemas.microsoft.com/office/powerpoint/2010/main" val="2132356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57072-494F-5B22-9D96-67F0B5428E14}"/>
            </a:ext>
          </a:extLst>
        </p:cNvPr>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56DE096-5E5A-0944-416B-46002EECF823}"/>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AD3C2F40-9A60-E13B-C391-CF982887711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8FF781D3-5882-1C76-E97A-B9796EFE2645}"/>
              </a:ext>
            </a:extLst>
          </p:cNvPr>
          <p:cNvSpPr>
            <a:spLocks noGrp="1"/>
          </p:cNvSpPr>
          <p:nvPr>
            <p:ph type="body" sz="quarter" idx="10"/>
          </p:nvPr>
        </p:nvSpPr>
        <p:spPr>
          <a:xfrm>
            <a:off x="3657600" y="252000"/>
            <a:ext cx="3913223" cy="335028"/>
          </a:xfrm>
        </p:spPr>
        <p:txBody>
          <a:bodyPr/>
          <a:lstStyle/>
          <a:p>
            <a:r>
              <a:rPr lang="ja-JP" altLang="en-US"/>
              <a:t>トップパネル　スマートフォン（特設タブ広告）</a:t>
            </a:r>
            <a:endParaRPr lang="ja-JP" altLang="en-US" dirty="0"/>
          </a:p>
        </p:txBody>
      </p:sp>
      <p:sp>
        <p:nvSpPr>
          <p:cNvPr id="5" name="角丸四角形 4">
            <a:extLst>
              <a:ext uri="{FF2B5EF4-FFF2-40B4-BE49-F238E27FC236}">
                <a16:creationId xmlns:a16="http://schemas.microsoft.com/office/drawing/2014/main" id="{46EF6E19-54D6-5FEC-F20D-C90036BC46E5}"/>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A64D8BD-410B-1A32-03B9-00F9F4BC61DD}"/>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8" name="角丸四角形 37">
            <a:extLst>
              <a:ext uri="{FF2B5EF4-FFF2-40B4-BE49-F238E27FC236}">
                <a16:creationId xmlns:a16="http://schemas.microsoft.com/office/drawing/2014/main" id="{F2E6FEE2-B215-1246-71B6-15F24A9D01D2}"/>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0" name="円/楕円 38">
            <a:extLst>
              <a:ext uri="{FF2B5EF4-FFF2-40B4-BE49-F238E27FC236}">
                <a16:creationId xmlns:a16="http://schemas.microsoft.com/office/drawing/2014/main" id="{5978678E-682C-66A0-6B31-6D04DFBEDB70}"/>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46">
            <a:extLst>
              <a:ext uri="{FF2B5EF4-FFF2-40B4-BE49-F238E27FC236}">
                <a16:creationId xmlns:a16="http://schemas.microsoft.com/office/drawing/2014/main" id="{19F203ED-F9FE-20F1-1397-1B2124508119}"/>
              </a:ext>
            </a:extLst>
          </p:cNvPr>
          <p:cNvSpPr/>
          <p:nvPr/>
        </p:nvSpPr>
        <p:spPr>
          <a:xfrm>
            <a:off x="4624445" y="1010543"/>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6" name="角丸四角形 47">
            <a:extLst>
              <a:ext uri="{FF2B5EF4-FFF2-40B4-BE49-F238E27FC236}">
                <a16:creationId xmlns:a16="http://schemas.microsoft.com/office/drawing/2014/main" id="{CADAAEDD-DBB2-E36D-8A95-460B816E29ED}"/>
              </a:ext>
            </a:extLst>
          </p:cNvPr>
          <p:cNvSpPr/>
          <p:nvPr/>
        </p:nvSpPr>
        <p:spPr>
          <a:xfrm>
            <a:off x="7774318" y="999850"/>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C41C73CE-9E86-9B5D-28CF-B65B265D222A}"/>
              </a:ext>
            </a:extLst>
          </p:cNvPr>
          <p:cNvSpPr txBox="1"/>
          <p:nvPr/>
        </p:nvSpPr>
        <p:spPr>
          <a:xfrm>
            <a:off x="2314885" y="3891183"/>
            <a:ext cx="1881925" cy="169277"/>
          </a:xfrm>
          <a:prstGeom prst="rect">
            <a:avLst/>
          </a:prstGeom>
          <a:noFill/>
        </p:spPr>
        <p:txBody>
          <a:bodyPr wrap="none" lIns="0" tIns="0" rIns="0" bIns="0" rtlCol="0">
            <a:spAutoFit/>
          </a:bodyPr>
          <a:lstStyle/>
          <a:p>
            <a:pPr>
              <a:defRPr/>
            </a:pPr>
            <a:r>
              <a:rPr lang="en-US" altLang="ja-JP" sz="1100" dirty="0">
                <a:solidFill>
                  <a:srgbClr val="00003E"/>
                </a:solidFill>
                <a:latin typeface="メイリオ" panose="020B0604030504040204" pitchFamily="50" charset="-128"/>
                <a:ea typeface="メイリオ" panose="020B0604030504040204" pitchFamily="50" charset="-128"/>
              </a:rPr>
              <a:t>※ </a:t>
            </a:r>
            <a:r>
              <a:rPr lang="ja-JP" altLang="en-US" sz="1100" dirty="0">
                <a:solidFill>
                  <a:srgbClr val="00003E"/>
                </a:solidFill>
                <a:latin typeface="メイリオ" panose="020B0604030504040204" pitchFamily="50" charset="-128"/>
                <a:ea typeface="メイリオ" panose="020B0604030504040204" pitchFamily="50" charset="-128"/>
              </a:rPr>
              <a:t>タップ後の挙動は次ページ</a:t>
            </a:r>
          </a:p>
        </p:txBody>
      </p:sp>
      <p:pic>
        <p:nvPicPr>
          <p:cNvPr id="27" name="図 26">
            <a:extLst>
              <a:ext uri="{FF2B5EF4-FFF2-40B4-BE49-F238E27FC236}">
                <a16:creationId xmlns:a16="http://schemas.microsoft.com/office/drawing/2014/main" id="{7358EF1C-342D-B62E-A4DC-E85B62735DC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3492"/>
          <a:stretch>
            <a:fillRect/>
          </a:stretch>
        </p:blipFill>
        <p:spPr>
          <a:xfrm>
            <a:off x="4875143" y="1480948"/>
            <a:ext cx="2190860" cy="4406736"/>
          </a:xfrm>
          <a:prstGeom prst="rect">
            <a:avLst/>
          </a:prstGeom>
        </p:spPr>
      </p:pic>
      <p:pic>
        <p:nvPicPr>
          <p:cNvPr id="28" name="図 27">
            <a:extLst>
              <a:ext uri="{FF2B5EF4-FFF2-40B4-BE49-F238E27FC236}">
                <a16:creationId xmlns:a16="http://schemas.microsoft.com/office/drawing/2014/main" id="{E11CAE0B-4469-D1AA-74E4-28491DC47BA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20484"/>
          <a:stretch>
            <a:fillRect/>
          </a:stretch>
        </p:blipFill>
        <p:spPr>
          <a:xfrm>
            <a:off x="5036364" y="1628186"/>
            <a:ext cx="1862377" cy="3428744"/>
          </a:xfrm>
          <a:prstGeom prst="rect">
            <a:avLst/>
          </a:prstGeom>
        </p:spPr>
      </p:pic>
      <p:pic>
        <p:nvPicPr>
          <p:cNvPr id="29" name="図 28">
            <a:extLst>
              <a:ext uri="{FF2B5EF4-FFF2-40B4-BE49-F238E27FC236}">
                <a16:creationId xmlns:a16="http://schemas.microsoft.com/office/drawing/2014/main" id="{E6D2027F-D2BA-679E-8E1D-50FBE769F9C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459717" y="1626260"/>
            <a:ext cx="1217563" cy="178535"/>
          </a:xfrm>
          <a:prstGeom prst="rect">
            <a:avLst/>
          </a:prstGeom>
        </p:spPr>
      </p:pic>
      <p:pic>
        <p:nvPicPr>
          <p:cNvPr id="36" name="図 35">
            <a:extLst>
              <a:ext uri="{FF2B5EF4-FFF2-40B4-BE49-F238E27FC236}">
                <a16:creationId xmlns:a16="http://schemas.microsoft.com/office/drawing/2014/main" id="{0D6BBC62-12B2-DCD7-9FE4-B50D59D26A1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0523"/>
          <a:stretch>
            <a:fillRect/>
          </a:stretch>
        </p:blipFill>
        <p:spPr>
          <a:xfrm>
            <a:off x="7957342" y="1510906"/>
            <a:ext cx="2187821" cy="4376777"/>
          </a:xfrm>
          <a:prstGeom prst="rect">
            <a:avLst/>
          </a:prstGeom>
        </p:spPr>
      </p:pic>
      <p:pic>
        <p:nvPicPr>
          <p:cNvPr id="37" name="図 36">
            <a:extLst>
              <a:ext uri="{FF2B5EF4-FFF2-40B4-BE49-F238E27FC236}">
                <a16:creationId xmlns:a16="http://schemas.microsoft.com/office/drawing/2014/main" id="{5865E70C-6F34-990A-7895-B1540DC8C63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493202" y="1644107"/>
            <a:ext cx="1116099" cy="163657"/>
          </a:xfrm>
          <a:prstGeom prst="rect">
            <a:avLst/>
          </a:prstGeom>
        </p:spPr>
      </p:pic>
      <p:pic>
        <p:nvPicPr>
          <p:cNvPr id="32" name="図 31">
            <a:extLst>
              <a:ext uri="{FF2B5EF4-FFF2-40B4-BE49-F238E27FC236}">
                <a16:creationId xmlns:a16="http://schemas.microsoft.com/office/drawing/2014/main" id="{D6B22B34-5193-E390-61C2-17E215BAE25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189" b="88679"/>
          <a:stretch/>
        </p:blipFill>
        <p:spPr>
          <a:xfrm>
            <a:off x="8130205" y="1879295"/>
            <a:ext cx="1860961" cy="269491"/>
          </a:xfrm>
          <a:prstGeom prst="rect">
            <a:avLst/>
          </a:prstGeom>
        </p:spPr>
      </p:pic>
      <p:pic>
        <p:nvPicPr>
          <p:cNvPr id="33" name="図 32">
            <a:extLst>
              <a:ext uri="{FF2B5EF4-FFF2-40B4-BE49-F238E27FC236}">
                <a16:creationId xmlns:a16="http://schemas.microsoft.com/office/drawing/2014/main" id="{D9DCB26E-7C68-611B-3BF6-A8691A2A30F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470" b="23258"/>
          <a:stretch/>
        </p:blipFill>
        <p:spPr>
          <a:xfrm>
            <a:off x="8130205" y="2131898"/>
            <a:ext cx="1857187" cy="2158660"/>
          </a:xfrm>
          <a:prstGeom prst="rect">
            <a:avLst/>
          </a:prstGeom>
        </p:spPr>
      </p:pic>
      <p:pic>
        <p:nvPicPr>
          <p:cNvPr id="39" name="図 38">
            <a:extLst>
              <a:ext uri="{FF2B5EF4-FFF2-40B4-BE49-F238E27FC236}">
                <a16:creationId xmlns:a16="http://schemas.microsoft.com/office/drawing/2014/main" id="{98091DC4-A201-73ED-166F-EBB2F92ABCC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42409" b="44231"/>
          <a:stretch>
            <a:fillRect/>
          </a:stretch>
        </p:blipFill>
        <p:spPr>
          <a:xfrm>
            <a:off x="5036364" y="2259865"/>
            <a:ext cx="1862377" cy="576111"/>
          </a:xfrm>
          <a:prstGeom prst="rect">
            <a:avLst/>
          </a:prstGeom>
        </p:spPr>
      </p:pic>
      <p:pic>
        <p:nvPicPr>
          <p:cNvPr id="40" name="図 39">
            <a:extLst>
              <a:ext uri="{FF2B5EF4-FFF2-40B4-BE49-F238E27FC236}">
                <a16:creationId xmlns:a16="http://schemas.microsoft.com/office/drawing/2014/main" id="{C22F6166-31EF-0CE4-B628-5A24A57050A7}"/>
              </a:ext>
            </a:extLst>
          </p:cNvPr>
          <p:cNvPicPr>
            <a:picLocks noChangeAspect="1"/>
          </p:cNvPicPr>
          <p:nvPr/>
        </p:nvPicPr>
        <p:blipFill>
          <a:blip r:embed="rId8"/>
          <a:srcRect t="10238" b="23263"/>
          <a:stretch>
            <a:fillRect/>
          </a:stretch>
        </p:blipFill>
        <p:spPr>
          <a:xfrm>
            <a:off x="5036364" y="2797241"/>
            <a:ext cx="1875969" cy="3090443"/>
          </a:xfrm>
          <a:prstGeom prst="rect">
            <a:avLst/>
          </a:prstGeom>
        </p:spPr>
      </p:pic>
      <p:pic>
        <p:nvPicPr>
          <p:cNvPr id="41" name="図 40">
            <a:extLst>
              <a:ext uri="{FF2B5EF4-FFF2-40B4-BE49-F238E27FC236}">
                <a16:creationId xmlns:a16="http://schemas.microsoft.com/office/drawing/2014/main" id="{EC806EF1-80C2-3C9E-2265-2C7E21E5EE9E}"/>
              </a:ext>
            </a:extLst>
          </p:cNvPr>
          <p:cNvPicPr>
            <a:picLocks noChangeAspect="1"/>
          </p:cNvPicPr>
          <p:nvPr/>
        </p:nvPicPr>
        <p:blipFill>
          <a:blip r:embed="rId8"/>
          <a:srcRect t="10237" b="18364"/>
          <a:stretch>
            <a:fillRect/>
          </a:stretch>
        </p:blipFill>
        <p:spPr>
          <a:xfrm>
            <a:off x="8130206" y="2611857"/>
            <a:ext cx="1852036" cy="3275828"/>
          </a:xfrm>
          <a:prstGeom prst="rect">
            <a:avLst/>
          </a:prstGeom>
        </p:spPr>
      </p:pic>
    </p:spTree>
    <p:extLst>
      <p:ext uri="{BB962C8B-B14F-4D97-AF65-F5344CB8AC3E}">
        <p14:creationId xmlns:p14="http://schemas.microsoft.com/office/powerpoint/2010/main" val="3417795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大会概要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buNone/>
            </a:pPr>
            <a:r>
              <a:rPr lang="ja-JP" altLang="en-US">
                <a:latin typeface="Meiryo" panose="020B0604030504040204" pitchFamily="34" charset="-128"/>
                <a:ea typeface="Meiryo" panose="020B0604030504040204" pitchFamily="34" charset="-128"/>
              </a:rPr>
              <a:t>商品スペック</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スケジュール</a:t>
            </a:r>
          </a:p>
        </p:txBody>
      </p:sp>
      <p:graphicFrame>
        <p:nvGraphicFramePr>
          <p:cNvPr id="36" name="表 5">
            <a:extLst>
              <a:ext uri="{FF2B5EF4-FFF2-40B4-BE49-F238E27FC236}">
                <a16:creationId xmlns:a16="http://schemas.microsoft.com/office/drawing/2014/main" id="{E53B8592-6FED-4A6E-460C-A8A0E7C7529F}"/>
              </a:ext>
            </a:extLst>
          </p:cNvPr>
          <p:cNvGraphicFramePr>
            <a:graphicFrameLocks noGrp="1"/>
          </p:cNvGraphicFramePr>
          <p:nvPr>
            <p:extLst>
              <p:ext uri="{D42A27DB-BD31-4B8C-83A1-F6EECF244321}">
                <p14:modId xmlns:p14="http://schemas.microsoft.com/office/powerpoint/2010/main" val="3266703974"/>
              </p:ext>
            </p:extLst>
          </p:nvPr>
        </p:nvGraphicFramePr>
        <p:xfrm>
          <a:off x="595669" y="1455759"/>
          <a:ext cx="8420739" cy="962683"/>
        </p:xfrm>
        <a:graphic>
          <a:graphicData uri="http://schemas.openxmlformats.org/drawingml/2006/table">
            <a:tbl>
              <a:tblPr/>
              <a:tblGrid>
                <a:gridCol w="2707512">
                  <a:extLst>
                    <a:ext uri="{9D8B030D-6E8A-4147-A177-3AD203B41FA5}">
                      <a16:colId xmlns:a16="http://schemas.microsoft.com/office/drawing/2014/main" val="2102268683"/>
                    </a:ext>
                  </a:extLst>
                </a:gridCol>
                <a:gridCol w="5713227">
                  <a:extLst>
                    <a:ext uri="{9D8B030D-6E8A-4147-A177-3AD203B41FA5}">
                      <a16:colId xmlns:a16="http://schemas.microsoft.com/office/drawing/2014/main" val="2884824288"/>
                    </a:ext>
                  </a:extLst>
                </a:gridCol>
              </a:tblGrid>
              <a:tr h="47165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予約開始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600" b="0" i="0" kern="1200" dirty="0">
                          <a:solidFill>
                            <a:schemeClr val="tx1">
                              <a:lumMod val="95000"/>
                              <a:lumOff val="5000"/>
                            </a:schemeClr>
                          </a:solidFill>
                          <a:latin typeface="+mj-ea"/>
                          <a:ea typeface="+mn-ea"/>
                          <a:cs typeface="+mn-cs"/>
                        </a:rPr>
                        <a:t>2026</a:t>
                      </a:r>
                      <a:r>
                        <a:rPr kumimoji="1" lang="ja-JP" altLang="en-US" sz="1600" b="0" i="0" kern="1200">
                          <a:solidFill>
                            <a:schemeClr val="tx1">
                              <a:lumMod val="95000"/>
                              <a:lumOff val="5000"/>
                            </a:schemeClr>
                          </a:solidFill>
                          <a:latin typeface="+mj-ea"/>
                          <a:ea typeface="+mn-ea"/>
                          <a:cs typeface="+mn-cs"/>
                        </a:rPr>
                        <a:t>年</a:t>
                      </a:r>
                      <a:r>
                        <a:rPr kumimoji="1" lang="en-US" altLang="ja-JP" sz="1600" b="0" i="0" kern="1200" dirty="0">
                          <a:solidFill>
                            <a:schemeClr val="tx1">
                              <a:lumMod val="95000"/>
                              <a:lumOff val="5000"/>
                            </a:schemeClr>
                          </a:solidFill>
                          <a:latin typeface="+mj-ea"/>
                          <a:ea typeface="+mn-ea"/>
                          <a:cs typeface="+mn-cs"/>
                        </a:rPr>
                        <a:t>4</a:t>
                      </a:r>
                      <a:r>
                        <a:rPr kumimoji="1" lang="ja-JP" altLang="en-US" sz="1600" b="0" i="0" kern="1200">
                          <a:solidFill>
                            <a:schemeClr val="tx1">
                              <a:lumMod val="95000"/>
                              <a:lumOff val="5000"/>
                            </a:schemeClr>
                          </a:solidFill>
                          <a:latin typeface="+mj-ea"/>
                          <a:ea typeface="+mn-ea"/>
                          <a:cs typeface="+mn-cs"/>
                        </a:rPr>
                        <a:t>月</a:t>
                      </a:r>
                      <a:r>
                        <a:rPr kumimoji="1" lang="en-US" altLang="ja-JP" sz="1600" b="0" i="0" kern="1200" dirty="0">
                          <a:solidFill>
                            <a:schemeClr val="tx1">
                              <a:lumMod val="95000"/>
                              <a:lumOff val="5000"/>
                            </a:schemeClr>
                          </a:solidFill>
                          <a:latin typeface="+mj-ea"/>
                          <a:ea typeface="+mn-ea"/>
                          <a:cs typeface="+mn-cs"/>
                        </a:rPr>
                        <a:t>9</a:t>
                      </a:r>
                      <a:r>
                        <a:rPr kumimoji="1" lang="ja-JP" altLang="en-US" sz="1600" b="0" i="0" kern="1200">
                          <a:solidFill>
                            <a:schemeClr val="tx1">
                              <a:lumMod val="95000"/>
                              <a:lumOff val="5000"/>
                            </a:schemeClr>
                          </a:solidFill>
                          <a:latin typeface="+mj-ea"/>
                          <a:ea typeface="+mn-ea"/>
                          <a:cs typeface="+mn-cs"/>
                        </a:rPr>
                        <a:t>日（火）正午</a:t>
                      </a:r>
                      <a:endParaRPr kumimoji="1" lang="ja-JP" altLang="en-US" sz="1600" b="0" i="0" kern="1200" dirty="0">
                        <a:solidFill>
                          <a:schemeClr val="tx1">
                            <a:lumMod val="95000"/>
                            <a:lumOff val="5000"/>
                          </a:schemeClr>
                        </a:solidFill>
                        <a:latin typeface="+mj-ea"/>
                        <a:ea typeface="+mn-ea"/>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4910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広告掲載開始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tx1">
                              <a:lumMod val="95000"/>
                              <a:lumOff val="5000"/>
                            </a:schemeClr>
                          </a:solidFill>
                          <a:latin typeface="+mj-ea"/>
                          <a:ea typeface="+mj-ea"/>
                        </a:rPr>
                        <a:t>2026</a:t>
                      </a:r>
                      <a:r>
                        <a:rPr kumimoji="1" lang="ja-JP" altLang="en-US" sz="1600" b="0" i="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6</a:t>
                      </a:r>
                      <a:r>
                        <a:rPr kumimoji="1" lang="ja-JP" altLang="en-US" sz="1600" b="0" i="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9</a:t>
                      </a:r>
                      <a:r>
                        <a:rPr kumimoji="1" lang="ja-JP" altLang="en-US" sz="1600" b="0" i="0">
                          <a:solidFill>
                            <a:schemeClr val="tx1">
                              <a:lumMod val="95000"/>
                              <a:lumOff val="5000"/>
                            </a:schemeClr>
                          </a:solidFill>
                          <a:latin typeface="+mj-ea"/>
                          <a:ea typeface="+mj-ea"/>
                        </a:rPr>
                        <a:t>日（火）</a:t>
                      </a:r>
                      <a:endParaRPr kumimoji="1" lang="ja-JP" altLang="en-US" sz="1600" b="0" i="0" dirty="0">
                        <a:solidFill>
                          <a:schemeClr val="tx1">
                            <a:lumMod val="95000"/>
                            <a:lumOff val="5000"/>
                          </a:schemeClr>
                        </a:solidFill>
                        <a:latin typeface="+mj-ea"/>
                        <a:ea typeface="+mj-ea"/>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bl>
          </a:graphicData>
        </a:graphic>
      </p:graphicFrame>
      <p:sp>
        <p:nvSpPr>
          <p:cNvPr id="3" name="テキスト ボックス 2">
            <a:extLst>
              <a:ext uri="{FF2B5EF4-FFF2-40B4-BE49-F238E27FC236}">
                <a16:creationId xmlns:a16="http://schemas.microsoft.com/office/drawing/2014/main" id="{1D7754AE-B1BB-4F46-D580-3C8696F1A78A}"/>
              </a:ext>
            </a:extLst>
          </p:cNvPr>
          <p:cNvSpPr txBox="1"/>
          <p:nvPr/>
        </p:nvSpPr>
        <p:spPr>
          <a:xfrm>
            <a:off x="447648" y="1117589"/>
            <a:ext cx="4340675" cy="307777"/>
          </a:xfrm>
          <a:prstGeom prst="rect">
            <a:avLst/>
          </a:prstGeom>
          <a:noFill/>
        </p:spPr>
        <p:txBody>
          <a:bodyPr wrap="none" rtlCol="0">
            <a:spAutoFit/>
          </a:bodyPr>
          <a:lstStyle/>
          <a:p>
            <a:r>
              <a:rPr lang="ja-JP" altLang="en-US" sz="1400" b="1">
                <a:latin typeface="Meiryo" panose="020B0604030504040204" pitchFamily="34" charset="-128"/>
                <a:ea typeface="Meiryo" panose="020B0604030504040204" pitchFamily="34" charset="-128"/>
              </a:rPr>
              <a:t>スポーツナビ　</a:t>
            </a:r>
            <a:r>
              <a:rPr lang="en-US" altLang="ja-JP" sz="1400" b="1" dirty="0">
                <a:latin typeface="Meiryo" panose="020B0604030504040204" pitchFamily="34" charset="-128"/>
                <a:ea typeface="Meiryo" panose="020B0604030504040204" pitchFamily="34" charset="-128"/>
              </a:rPr>
              <a:t>FIFA</a:t>
            </a:r>
            <a:r>
              <a:rPr lang="ja-JP" altLang="en-US" sz="1400" b="1">
                <a:latin typeface="Meiryo" panose="020B0604030504040204" pitchFamily="34" charset="-128"/>
                <a:ea typeface="Meiryo" panose="020B0604030504040204" pitchFamily="34" charset="-128"/>
              </a:rPr>
              <a:t>ワールドカップ</a:t>
            </a:r>
            <a:r>
              <a:rPr lang="en-US" altLang="ja-JP" sz="1400" b="1" dirty="0">
                <a:latin typeface="Meiryo" panose="020B0604030504040204" pitchFamily="34" charset="-128"/>
                <a:ea typeface="Meiryo" panose="020B0604030504040204" pitchFamily="34" charset="-128"/>
              </a:rPr>
              <a:t>2026</a:t>
            </a:r>
            <a:r>
              <a:rPr lang="ja-JP" altLang="en-US" sz="1400" b="1">
                <a:latin typeface="Meiryo" panose="020B0604030504040204" pitchFamily="34" charset="-128"/>
                <a:ea typeface="Meiryo" panose="020B0604030504040204" pitchFamily="34" charset="-128"/>
              </a:rPr>
              <a:t>報道特集</a:t>
            </a:r>
            <a:endParaRPr kumimoji="1" lang="ja-JP" altLang="en-US" sz="1400" b="1">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3374E03B-6B23-95C9-3E2C-097D5BBBB748}"/>
              </a:ext>
            </a:extLst>
          </p:cNvPr>
          <p:cNvSpPr txBox="1"/>
          <p:nvPr/>
        </p:nvSpPr>
        <p:spPr>
          <a:xfrm>
            <a:off x="555391" y="2617600"/>
            <a:ext cx="9102752" cy="598625"/>
          </a:xfrm>
          <a:prstGeom prst="rect">
            <a:avLst/>
          </a:prstGeom>
          <a:noFill/>
        </p:spPr>
        <p:txBody>
          <a:bodyPr wrap="square" rtlCol="0">
            <a:spAutoFit/>
          </a:bodyPr>
          <a:lstStyle/>
          <a:p>
            <a:pPr lvl="0">
              <a:lnSpc>
                <a:spcPct val="120000"/>
              </a:lnSpc>
              <a:defRPr/>
            </a:pPr>
            <a:r>
              <a:rPr lang="ja-JP" altLang="en-US" sz="1400" b="1">
                <a:latin typeface="Meiryo" panose="020B0604030504040204" pitchFamily="34" charset="-128"/>
                <a:ea typeface="Meiryo" panose="020B0604030504040204" pitchFamily="34" charset="-128"/>
                <a:cs typeface="Segoe UI" panose="020B0502040204020203" pitchFamily="34" charset="0"/>
              </a:rPr>
              <a:t>オプションメニュー</a:t>
            </a:r>
            <a:br>
              <a:rPr lang="en-US" altLang="ja-JP" sz="1400" b="1" dirty="0">
                <a:latin typeface="Meiryo" panose="020B0604030504040204" pitchFamily="34" charset="-128"/>
                <a:ea typeface="Meiryo" panose="020B0604030504040204" pitchFamily="34" charset="-128"/>
                <a:cs typeface="Segoe UI" panose="020B0502040204020203" pitchFamily="34" charset="0"/>
              </a:rPr>
            </a:br>
            <a:r>
              <a:rPr lang="en-US" altLang="ja-JP" sz="1400" b="1" dirty="0">
                <a:latin typeface="Meiryo" panose="020B0604030504040204" pitchFamily="34" charset="-128"/>
                <a:ea typeface="Meiryo" panose="020B0604030504040204" pitchFamily="34" charset="-128"/>
                <a:cs typeface="Segoe UI" panose="020B0502040204020203" pitchFamily="34" charset="0"/>
              </a:rPr>
              <a:t>Yahoo! JAPAN</a:t>
            </a:r>
            <a:r>
              <a:rPr lang="ja-JP" altLang="en-US" sz="1400" b="1">
                <a:latin typeface="Meiryo" panose="020B0604030504040204" pitchFamily="34" charset="-128"/>
                <a:ea typeface="Meiryo" panose="020B0604030504040204" pitchFamily="34" charset="-128"/>
                <a:cs typeface="Segoe UI" panose="020B0502040204020203" pitchFamily="34" charset="0"/>
              </a:rPr>
              <a:t>トップページ　</a:t>
            </a:r>
            <a:r>
              <a:rPr lang="en-US" altLang="ja-JP" sz="1400" b="1" dirty="0">
                <a:latin typeface="Meiryo" panose="020B0604030504040204" pitchFamily="34" charset="-128"/>
                <a:ea typeface="Meiryo" panose="020B0604030504040204" pitchFamily="34" charset="-128"/>
                <a:cs typeface="Segoe UI" panose="020B0502040204020203" pitchFamily="34" charset="0"/>
              </a:rPr>
              <a:t>FIFA</a:t>
            </a:r>
            <a:r>
              <a:rPr lang="ja-JP" altLang="en-US" sz="1400" b="1">
                <a:latin typeface="Meiryo" panose="020B0604030504040204" pitchFamily="34" charset="-128"/>
                <a:ea typeface="Meiryo" panose="020B0604030504040204" pitchFamily="34" charset="-128"/>
                <a:cs typeface="Segoe UI" panose="020B0502040204020203" pitchFamily="34" charset="0"/>
              </a:rPr>
              <a:t>ワールドカップ</a:t>
            </a:r>
            <a:r>
              <a:rPr lang="en-US" altLang="ja-JP" sz="1400" b="1" dirty="0">
                <a:latin typeface="Meiryo" panose="020B0604030504040204" pitchFamily="34" charset="-128"/>
                <a:ea typeface="Meiryo" panose="020B0604030504040204" pitchFamily="34" charset="-128"/>
                <a:cs typeface="Segoe UI" panose="020B0502040204020203" pitchFamily="34" charset="0"/>
              </a:rPr>
              <a:t>2026 </a:t>
            </a:r>
            <a:r>
              <a:rPr lang="ja-JP" altLang="en-US" sz="1400" b="1">
                <a:latin typeface="Meiryo" panose="020B0604030504040204" pitchFamily="34" charset="-128"/>
                <a:ea typeface="Meiryo" panose="020B0604030504040204" pitchFamily="34" charset="-128"/>
                <a:cs typeface="Segoe UI" panose="020B0502040204020203" pitchFamily="34" charset="0"/>
              </a:rPr>
              <a:t>特設タブ広告</a:t>
            </a:r>
            <a:endParaRPr lang="en-US" altLang="zh-TW" sz="1400" b="1" dirty="0">
              <a:latin typeface="Meiryo" panose="020B0604030504040204" pitchFamily="34" charset="-128"/>
              <a:ea typeface="Meiryo" panose="020B0604030504040204" pitchFamily="34" charset="-128"/>
              <a:cs typeface="Segoe UI" panose="020B0502040204020203" pitchFamily="34" charset="0"/>
            </a:endParaRPr>
          </a:p>
        </p:txBody>
      </p:sp>
      <p:graphicFrame>
        <p:nvGraphicFramePr>
          <p:cNvPr id="5" name="表 5">
            <a:extLst>
              <a:ext uri="{FF2B5EF4-FFF2-40B4-BE49-F238E27FC236}">
                <a16:creationId xmlns:a16="http://schemas.microsoft.com/office/drawing/2014/main" id="{7F7202E8-1428-2630-8294-0F0E9FAEB4FC}"/>
              </a:ext>
            </a:extLst>
          </p:cNvPr>
          <p:cNvGraphicFramePr>
            <a:graphicFrameLocks noGrp="1"/>
          </p:cNvGraphicFramePr>
          <p:nvPr>
            <p:extLst>
              <p:ext uri="{D42A27DB-BD31-4B8C-83A1-F6EECF244321}">
                <p14:modId xmlns:p14="http://schemas.microsoft.com/office/powerpoint/2010/main" val="3809776425"/>
              </p:ext>
            </p:extLst>
          </p:nvPr>
        </p:nvGraphicFramePr>
        <p:xfrm>
          <a:off x="595670" y="3216225"/>
          <a:ext cx="8420740" cy="1387526"/>
        </p:xfrm>
        <a:graphic>
          <a:graphicData uri="http://schemas.openxmlformats.org/drawingml/2006/table">
            <a:tbl>
              <a:tblPr/>
              <a:tblGrid>
                <a:gridCol w="2728778">
                  <a:extLst>
                    <a:ext uri="{9D8B030D-6E8A-4147-A177-3AD203B41FA5}">
                      <a16:colId xmlns:a16="http://schemas.microsoft.com/office/drawing/2014/main" val="2102268683"/>
                    </a:ext>
                  </a:extLst>
                </a:gridCol>
                <a:gridCol w="5691962">
                  <a:extLst>
                    <a:ext uri="{9D8B030D-6E8A-4147-A177-3AD203B41FA5}">
                      <a16:colId xmlns:a16="http://schemas.microsoft.com/office/drawing/2014/main" val="2884824288"/>
                    </a:ext>
                  </a:extLst>
                </a:gridCol>
              </a:tblGrid>
              <a:tr h="473125">
                <a:tc>
                  <a:txBody>
                    <a:bodyPr/>
                    <a:lstStyle/>
                    <a:p>
                      <a:pPr algn="ctr"/>
                      <a:r>
                        <a:rPr kumimoji="1" lang="ja-JP" altLang="en-US" sz="1600" b="0" i="0">
                          <a:solidFill>
                            <a:schemeClr val="bg1"/>
                          </a:solidFill>
                          <a:latin typeface="+mj-ea"/>
                          <a:ea typeface="+mj-ea"/>
                        </a:rPr>
                        <a:t>エントリー受付</a:t>
                      </a:r>
                      <a:endParaRPr kumimoji="1" lang="ja-JP" altLang="en-US" sz="1600" b="0" i="0" dirty="0">
                        <a:solidFill>
                          <a:schemeClr val="bg1"/>
                        </a:solidFill>
                        <a:latin typeface="+mj-ea"/>
                        <a:ea typeface="+mj-ea"/>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kumimoji="1" lang="en-US" altLang="ja-JP" sz="1600" b="0" i="0" kern="1200" dirty="0">
                          <a:solidFill>
                            <a:schemeClr val="tx1">
                              <a:lumMod val="95000"/>
                              <a:lumOff val="5000"/>
                            </a:schemeClr>
                          </a:solidFill>
                          <a:latin typeface="+mj-ea"/>
                          <a:ea typeface="+mn-ea"/>
                          <a:cs typeface="+mn-cs"/>
                        </a:rPr>
                        <a:t>2026</a:t>
                      </a:r>
                      <a:r>
                        <a:rPr kumimoji="1" lang="ja-JP" altLang="en-US" sz="1600" b="0" i="0" kern="1200">
                          <a:solidFill>
                            <a:schemeClr val="tx1">
                              <a:lumMod val="95000"/>
                              <a:lumOff val="5000"/>
                            </a:schemeClr>
                          </a:solidFill>
                          <a:latin typeface="+mj-ea"/>
                          <a:ea typeface="+mn-ea"/>
                          <a:cs typeface="+mn-cs"/>
                        </a:rPr>
                        <a:t>年</a:t>
                      </a:r>
                      <a:r>
                        <a:rPr kumimoji="1" lang="en-US" altLang="ja-JP" sz="1600" b="0" i="0" kern="1200" dirty="0">
                          <a:solidFill>
                            <a:schemeClr val="tx1">
                              <a:lumMod val="95000"/>
                              <a:lumOff val="5000"/>
                            </a:schemeClr>
                          </a:solidFill>
                          <a:latin typeface="+mj-ea"/>
                          <a:ea typeface="+mn-ea"/>
                          <a:cs typeface="+mn-cs"/>
                        </a:rPr>
                        <a:t>4</a:t>
                      </a:r>
                      <a:r>
                        <a:rPr kumimoji="1" lang="ja-JP" altLang="en-US" sz="1600" b="0" i="0" kern="1200">
                          <a:solidFill>
                            <a:schemeClr val="tx1">
                              <a:lumMod val="95000"/>
                              <a:lumOff val="5000"/>
                            </a:schemeClr>
                          </a:solidFill>
                          <a:latin typeface="+mj-ea"/>
                          <a:ea typeface="+mn-ea"/>
                          <a:cs typeface="+mn-cs"/>
                        </a:rPr>
                        <a:t>月</a:t>
                      </a:r>
                      <a:r>
                        <a:rPr kumimoji="1" lang="en-US" altLang="ja-JP" sz="1600" b="0" i="0" kern="1200" dirty="0">
                          <a:solidFill>
                            <a:schemeClr val="tx1">
                              <a:lumMod val="95000"/>
                              <a:lumOff val="5000"/>
                            </a:schemeClr>
                          </a:solidFill>
                          <a:latin typeface="+mj-ea"/>
                          <a:ea typeface="+mn-ea"/>
                          <a:cs typeface="+mn-cs"/>
                        </a:rPr>
                        <a:t>9</a:t>
                      </a:r>
                      <a:r>
                        <a:rPr kumimoji="1" lang="ja-JP" altLang="en-US" sz="1600" b="0" i="0" kern="1200">
                          <a:solidFill>
                            <a:schemeClr val="tx1">
                              <a:lumMod val="95000"/>
                              <a:lumOff val="5000"/>
                            </a:schemeClr>
                          </a:solidFill>
                          <a:latin typeface="+mj-ea"/>
                          <a:ea typeface="+mn-ea"/>
                          <a:cs typeface="+mn-cs"/>
                        </a:rPr>
                        <a:t>日（火）正午</a:t>
                      </a:r>
                      <a:endParaRPr kumimoji="1" lang="ja-JP" altLang="en-US" sz="1600" b="0" i="0" kern="1200" dirty="0">
                        <a:solidFill>
                          <a:schemeClr val="tx1">
                            <a:lumMod val="95000"/>
                            <a:lumOff val="5000"/>
                          </a:schemeClr>
                        </a:solidFill>
                        <a:latin typeface="+mj-ea"/>
                        <a:ea typeface="+mn-ea"/>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551626"/>
                  </a:ext>
                </a:extLst>
              </a:tr>
              <a:tr h="46074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予約開始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kern="1200">
                          <a:solidFill>
                            <a:schemeClr val="tx1">
                              <a:lumMod val="95000"/>
                              <a:lumOff val="5000"/>
                            </a:schemeClr>
                          </a:solidFill>
                          <a:latin typeface="+mj-ea"/>
                          <a:ea typeface="+mn-ea"/>
                          <a:cs typeface="+mn-cs"/>
                        </a:rPr>
                        <a:t>お申し込みいただいた方には追ってご案内いたします。</a:t>
                      </a:r>
                      <a:endParaRPr kumimoji="1" lang="ja-JP" altLang="en-US" sz="1600" b="0" i="0" kern="1200" dirty="0">
                        <a:solidFill>
                          <a:schemeClr val="tx1">
                            <a:lumMod val="95000"/>
                            <a:lumOff val="5000"/>
                          </a:schemeClr>
                        </a:solidFill>
                        <a:latin typeface="+mj-ea"/>
                        <a:ea typeface="+mn-ea"/>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4536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広告掲載開始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tx1">
                              <a:lumMod val="95000"/>
                              <a:lumOff val="5000"/>
                            </a:schemeClr>
                          </a:solidFill>
                          <a:latin typeface="+mj-ea"/>
                          <a:ea typeface="+mj-ea"/>
                        </a:rPr>
                        <a:t>2026</a:t>
                      </a:r>
                      <a:r>
                        <a:rPr kumimoji="1" lang="ja-JP" altLang="en-US" sz="1600" b="0" i="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6</a:t>
                      </a:r>
                      <a:r>
                        <a:rPr kumimoji="1" lang="ja-JP" altLang="en-US" sz="1600" b="0" i="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12</a:t>
                      </a:r>
                      <a:r>
                        <a:rPr kumimoji="1" lang="ja-JP" altLang="en-US" sz="1600" b="0" i="0">
                          <a:solidFill>
                            <a:schemeClr val="tx1">
                              <a:lumMod val="95000"/>
                              <a:lumOff val="5000"/>
                            </a:schemeClr>
                          </a:solidFill>
                          <a:latin typeface="+mj-ea"/>
                          <a:ea typeface="+mj-ea"/>
                        </a:rPr>
                        <a:t>日（金）</a:t>
                      </a:r>
                      <a:endParaRPr kumimoji="1" lang="ja-JP" altLang="en-US" sz="1600" b="0" i="0" dirty="0">
                        <a:solidFill>
                          <a:schemeClr val="tx1">
                            <a:lumMod val="95000"/>
                            <a:lumOff val="5000"/>
                          </a:schemeClr>
                        </a:solidFill>
                        <a:latin typeface="+mj-ea"/>
                        <a:ea typeface="+mj-ea"/>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bl>
          </a:graphicData>
        </a:graphic>
      </p:graphicFrame>
    </p:spTree>
    <p:extLst>
      <p:ext uri="{BB962C8B-B14F-4D97-AF65-F5344CB8AC3E}">
        <p14:creationId xmlns:p14="http://schemas.microsoft.com/office/powerpoint/2010/main" val="41151055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05</a:t>
            </a:r>
            <a:endParaRPr kumimoji="1" lang="ja-JP" altLang="en-US"/>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186192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7773341" y="6332706"/>
            <a:ext cx="4183422" cy="304699"/>
          </a:xfrm>
          <a:prstGeom prst="rect">
            <a:avLst/>
          </a:prstGeom>
        </p:spPr>
        <p:txBody>
          <a:bodyPr wrap="square" lIns="0" tIns="0" rIns="0" bIns="0">
            <a:spAutoFit/>
          </a:bodyPr>
          <a:lstStyle/>
          <a:p>
            <a:pPr>
              <a:lnSpc>
                <a:spcPct val="110000"/>
              </a:lnSpc>
              <a:defRPr/>
            </a:pP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95000"/>
                    <a:lumOff val="5000"/>
                  </a:schemeClr>
                </a:solidFill>
                <a:latin typeface="Meiryo" panose="020B0604030504040204" pitchFamily="34" charset="-128"/>
                <a:ea typeface="Meiryo" panose="020B0604030504040204" pitchFamily="34" charset="-128"/>
              </a:rPr>
              <a:t>　　  の枠は一部プロモーションで掲載可となる場合があります。</a:t>
            </a:r>
            <a:b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b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t>※ </a:t>
            </a:r>
            <a:r>
              <a:rPr kumimoji="0" lang="ja-JP" altLang="en-US" sz="900" kern="0" dirty="0">
                <a:solidFill>
                  <a:schemeClr val="tx1">
                    <a:lumMod val="95000"/>
                    <a:lumOff val="5000"/>
                  </a:schemeClr>
                </a:solidFill>
                <a:latin typeface="Meiryo" panose="020B0604030504040204" pitchFamily="34" charset="-128"/>
                <a:ea typeface="Meiryo" panose="020B0604030504040204" pitchFamily="34" charset="-128"/>
              </a:rPr>
              <a:t>印のないカテゴリーは制限なしとなります。</a:t>
            </a:r>
            <a:endPar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7945409" y="633043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D219C5D7-8F74-300A-EE81-83D2D1A1CA19}"/>
              </a:ext>
            </a:extLst>
          </p:cNvPr>
          <p:cNvGraphicFramePr>
            <a:graphicFrameLocks noGrp="1"/>
          </p:cNvGraphicFramePr>
          <p:nvPr>
            <p:extLst>
              <p:ext uri="{D42A27DB-BD31-4B8C-83A1-F6EECF244321}">
                <p14:modId xmlns:p14="http://schemas.microsoft.com/office/powerpoint/2010/main" val="4033104333"/>
              </p:ext>
            </p:extLst>
          </p:nvPr>
        </p:nvGraphicFramePr>
        <p:xfrm>
          <a:off x="972701" y="868567"/>
          <a:ext cx="5446510" cy="5225346"/>
        </p:xfrm>
        <a:graphic>
          <a:graphicData uri="http://schemas.openxmlformats.org/drawingml/2006/table">
            <a:tbl>
              <a:tblPr firstCol="1" bandRow="1"/>
              <a:tblGrid>
                <a:gridCol w="3953427">
                  <a:extLst>
                    <a:ext uri="{9D8B030D-6E8A-4147-A177-3AD203B41FA5}">
                      <a16:colId xmlns:a16="http://schemas.microsoft.com/office/drawing/2014/main" val="792911817"/>
                    </a:ext>
                  </a:extLst>
                </a:gridCol>
                <a:gridCol w="1493083">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スポーツナビ</a:t>
                      </a:r>
                      <a:endParaRPr kumimoji="1" lang="en-US" altLang="ja-JP" sz="800" b="1" kern="1200" dirty="0">
                        <a:solidFill>
                          <a:schemeClr val="bg1"/>
                        </a:solidFill>
                      </a:endParaRPr>
                    </a:p>
                    <a:p>
                      <a:pPr algn="ctr"/>
                      <a:r>
                        <a:rPr kumimoji="1" lang="ja-JP" altLang="en-US" sz="800" b="1" kern="1200">
                          <a:solidFill>
                            <a:schemeClr val="bg1"/>
                          </a:solidFill>
                        </a:rPr>
                        <a:t>報道特集</a:t>
                      </a:r>
                      <a:endParaRPr kumimoji="1" lang="en-US" altLang="ja-JP"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7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152586">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62695557"/>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495747"/>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907029"/>
            <a:ext cx="11269662" cy="1902059"/>
          </a:xfrm>
          <a:prstGeom prst="rect">
            <a:avLst/>
          </a:prstGeom>
        </p:spPr>
        <p:txBody>
          <a:bodyPr wrap="square" lIns="0" tIns="0" rIns="0" bIns="0">
            <a:spAutoFit/>
          </a:bodyPr>
          <a:lstStyle/>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r>
              <a:rPr kumimoji="0" lang="ja-JP" altLang="en-US" sz="1400" kern="0" dirty="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ja-JP" altLang="en-US"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システム対応は弊社内でアカウント追加申請順に行い、申請後約</a:t>
            </a:r>
            <a:r>
              <a:rPr kumimoji="0" lang="en-US" altLang="ja-JP" sz="1600" kern="0" dirty="0">
                <a:solidFill>
                  <a:srgbClr val="0D0D0D"/>
                </a:solidFill>
                <a:latin typeface="Meiryo" panose="020B0604030504040204" pitchFamily="34" charset="-128"/>
                <a:ea typeface="Meiryo" panose="020B0604030504040204" pitchFamily="34" charset="-128"/>
              </a:rPr>
              <a:t>3</a:t>
            </a:r>
            <a:r>
              <a:rPr kumimoji="0" lang="ja-JP" altLang="en-US" sz="1600" kern="0" dirty="0">
                <a:solidFill>
                  <a:srgbClr val="0D0D0D"/>
                </a:solidFill>
                <a:latin typeface="Meiryo" panose="020B0604030504040204" pitchFamily="34" charset="-128"/>
                <a:ea typeface="Meiryo" panose="020B0604030504040204" pitchFamily="34" charset="-128"/>
              </a:rPr>
              <a:t>営業日を目途に予約購入ができるように</a:t>
            </a:r>
            <a:r>
              <a:rPr kumimoji="0" lang="ja-JP" altLang="en-US" sz="1600" kern="0">
                <a:solidFill>
                  <a:srgbClr val="0D0D0D"/>
                </a:solidFill>
                <a:latin typeface="Meiryo" panose="020B0604030504040204" pitchFamily="34" charset="-128"/>
                <a:ea typeface="Meiryo" panose="020B0604030504040204" pitchFamily="34" charset="-128"/>
              </a:rPr>
              <a:t>なります。</a:t>
            </a: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495746"/>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698299"/>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274382"/>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495747"/>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495746"/>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122216"/>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698299"/>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274382"/>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850464"/>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6" name="テキスト プレースホルダー 5">
            <a:extLst>
              <a:ext uri="{FF2B5EF4-FFF2-40B4-BE49-F238E27FC236}">
                <a16:creationId xmlns:a16="http://schemas.microsoft.com/office/drawing/2014/main" id="{F4A074DB-B053-3730-983B-0E2073C9EE55}"/>
              </a:ext>
            </a:extLst>
          </p:cNvPr>
          <p:cNvSpPr txBox="1">
            <a:spLocks/>
          </p:cNvSpPr>
          <p:nvPr/>
        </p:nvSpPr>
        <p:spPr>
          <a:xfrm>
            <a:off x="600426" y="78666"/>
            <a:ext cx="861325"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広告商品</a:t>
            </a:r>
            <a:endParaRPr lang="en-US" altLang="ja-JP" dirty="0"/>
          </a:p>
          <a:p>
            <a:r>
              <a:rPr lang="ja-JP" altLang="en-US"/>
              <a:t>情報</a:t>
            </a:r>
            <a:endParaRPr lang="ja-JP" altLang="en-US" dirty="0"/>
          </a:p>
        </p:txBody>
      </p:sp>
      <p:pic>
        <p:nvPicPr>
          <p:cNvPr id="21" name="図プレースホルダー 8" descr="アイコン&#10;&#10;自動的に生成された説明">
            <a:extLst>
              <a:ext uri="{FF2B5EF4-FFF2-40B4-BE49-F238E27FC236}">
                <a16:creationId xmlns:a16="http://schemas.microsoft.com/office/drawing/2014/main" id="{9C6998FB-A066-DF2E-DB4E-6EA48FF08C9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Tree>
    <p:extLst>
      <p:ext uri="{BB962C8B-B14F-4D97-AF65-F5344CB8AC3E}">
        <p14:creationId xmlns:p14="http://schemas.microsoft.com/office/powerpoint/2010/main" val="84652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rgbClr val="FF0033"/>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FF0033"/>
                </a:solidFill>
                <a:latin typeface="Meiryo" panose="020B0604030504040204" pitchFamily="34" charset="-128"/>
                <a:ea typeface="Meiryo" panose="020B0604030504040204" pitchFamily="34" charset="-128"/>
              </a:rPr>
              <a:t>※</a:t>
            </a:r>
            <a:r>
              <a:rPr lang="ja-JP" altLang="en-US" sz="1600" b="1" u="sng" dirty="0">
                <a:solidFill>
                  <a:srgbClr val="FF0033"/>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a:t>
            </a:r>
            <a:r>
              <a:rPr lang="ja-JP" altLang="en-US" sz="1600">
                <a:solidFill>
                  <a:srgbClr val="0D0D0D"/>
                </a:solidFill>
                <a:latin typeface="Meiryo" panose="020B0604030504040204" pitchFamily="34" charset="-128"/>
                <a:ea typeface="Meiryo" panose="020B0604030504040204" pitchFamily="34" charset="-128"/>
              </a:rPr>
              <a:t>担当営業宛</a:t>
            </a:r>
            <a:r>
              <a:rPr lang="ja-JP" altLang="en-US" sz="1600" dirty="0">
                <a:solidFill>
                  <a:srgbClr val="0D0D0D"/>
                </a:solidFill>
                <a:latin typeface="Meiryo" panose="020B0604030504040204" pitchFamily="34" charset="-128"/>
                <a:ea typeface="Meiryo" panose="020B0604030504040204" pitchFamily="34" charset="-128"/>
              </a:rPr>
              <a:t>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
        <p:nvSpPr>
          <p:cNvPr id="8" name="テキスト プレースホルダー 5">
            <a:extLst>
              <a:ext uri="{FF2B5EF4-FFF2-40B4-BE49-F238E27FC236}">
                <a16:creationId xmlns:a16="http://schemas.microsoft.com/office/drawing/2014/main" id="{9891B573-011B-30E7-F702-E1AEFF1E87CE}"/>
              </a:ext>
            </a:extLst>
          </p:cNvPr>
          <p:cNvSpPr txBox="1">
            <a:spLocks/>
          </p:cNvSpPr>
          <p:nvPr/>
        </p:nvSpPr>
        <p:spPr>
          <a:xfrm>
            <a:off x="600426" y="78666"/>
            <a:ext cx="861325"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広告商品</a:t>
            </a:r>
            <a:endParaRPr lang="en-US" altLang="ja-JP" dirty="0"/>
          </a:p>
          <a:p>
            <a:r>
              <a:rPr lang="ja-JP" altLang="en-US"/>
              <a:t>情報</a:t>
            </a:r>
            <a:endParaRPr lang="ja-JP" altLang="en-US" dirty="0"/>
          </a:p>
        </p:txBody>
      </p:sp>
      <p:pic>
        <p:nvPicPr>
          <p:cNvPr id="12" name="図プレースホルダー 8" descr="アイコン&#10;&#10;自動的に生成された説明">
            <a:extLst>
              <a:ext uri="{FF2B5EF4-FFF2-40B4-BE49-F238E27FC236}">
                <a16:creationId xmlns:a16="http://schemas.microsoft.com/office/drawing/2014/main" id="{122B3C98-38E3-34A9-2F2F-BEDF9ECDACC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Tree>
    <p:extLst>
      <p:ext uri="{BB962C8B-B14F-4D97-AF65-F5344CB8AC3E}">
        <p14:creationId xmlns:p14="http://schemas.microsoft.com/office/powerpoint/2010/main" val="2063888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dirty="0"/>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発注</a:t>
            </a:r>
            <a:r>
              <a:rPr kumimoji="1" lang="ja-JP" altLang="en-US"/>
              <a:t>方法（</a:t>
            </a:r>
            <a:r>
              <a:rPr kumimoji="1" lang="en-US" altLang="ja-JP" dirty="0"/>
              <a:t>W</a:t>
            </a:r>
            <a:r>
              <a:rPr kumimoji="1" lang="ja-JP" altLang="en-US"/>
              <a:t>杯特設タブ広告）</a:t>
            </a:r>
            <a:endParaRPr kumimoji="1" lang="ja-JP" altLang="en-US" dirty="0"/>
          </a:p>
        </p:txBody>
      </p:sp>
      <p:sp>
        <p:nvSpPr>
          <p:cNvPr id="3" name="正方形/長方形 2">
            <a:extLst>
              <a:ext uri="{FF2B5EF4-FFF2-40B4-BE49-F238E27FC236}">
                <a16:creationId xmlns:a16="http://schemas.microsoft.com/office/drawing/2014/main" id="{54C56128-0B66-5C9A-C170-B3790B5376F6}"/>
              </a:ext>
            </a:extLst>
          </p:cNvPr>
          <p:cNvSpPr/>
          <p:nvPr/>
        </p:nvSpPr>
        <p:spPr>
          <a:xfrm>
            <a:off x="335161" y="980728"/>
            <a:ext cx="11521677" cy="5632311"/>
          </a:xfrm>
          <a:prstGeom prst="rect">
            <a:avLst/>
          </a:prstGeom>
        </p:spPr>
        <p:txBody>
          <a:bodyPr wrap="square" lIns="91440" tIns="45720" rIns="91440" bIns="45720" anchor="t">
            <a:spAutoFit/>
          </a:bodyPr>
          <a:lstStyle/>
          <a:p>
            <a:r>
              <a:rPr lang="ja-JP" altLang="en-US" sz="1600" dirty="0">
                <a:solidFill>
                  <a:schemeClr val="tx2"/>
                </a:solidFill>
                <a:latin typeface="Meiryo" panose="020B0604030504040204" pitchFamily="34" charset="-128"/>
                <a:ea typeface="Meiryo" panose="020B0604030504040204" pitchFamily="34" charset="-128"/>
              </a:rPr>
              <a:t>下記の通りの宛先、件名、本文でメールにてご連絡</a:t>
            </a:r>
            <a:r>
              <a:rPr lang="ja-JP" altLang="en-US" sz="1600">
                <a:solidFill>
                  <a:schemeClr val="tx2"/>
                </a:solidFill>
                <a:latin typeface="Meiryo" panose="020B0604030504040204" pitchFamily="34" charset="-128"/>
                <a:ea typeface="Meiryo" panose="020B0604030504040204" pitchFamily="34" charset="-128"/>
              </a:rPr>
              <a:t>ください。エントリー</a:t>
            </a:r>
            <a:r>
              <a:rPr lang="ja-JP" altLang="en-US" sz="1600" dirty="0">
                <a:solidFill>
                  <a:schemeClr val="tx2"/>
                </a:solidFill>
                <a:latin typeface="Meiryo" panose="020B0604030504040204" pitchFamily="34" charset="-128"/>
                <a:ea typeface="Meiryo" panose="020B0604030504040204" pitchFamily="34" charset="-128"/>
              </a:rPr>
              <a:t>期間終了後、発注が確定した案件につきましては</a:t>
            </a:r>
            <a:r>
              <a:rPr lang="ja-JP" altLang="en-US" sz="1600" dirty="0">
                <a:solidFill>
                  <a:schemeClr val="tx2"/>
                </a:solidFill>
                <a:effectLst/>
                <a:latin typeface="Meiryo" panose="020B0604030504040204" pitchFamily="34" charset="-128"/>
                <a:ea typeface="Meiryo" panose="020B0604030504040204" pitchFamily="34" charset="-128"/>
              </a:rPr>
              <a:t>弊社内でシステム対応を行い、広告管理ツールの商品選択画面にて該当商品が予約購入できるようになります。</a:t>
            </a:r>
            <a:endParaRPr lang="en-US" altLang="ja-JP" sz="1600" dirty="0">
              <a:solidFill>
                <a:schemeClr val="tx2"/>
              </a:solidFill>
              <a:latin typeface="Meiryo" panose="020B0604030504040204" pitchFamily="34" charset="-128"/>
              <a:ea typeface="Meiryo" panose="020B0604030504040204" pitchFamily="34" charset="-128"/>
            </a:endParaRPr>
          </a:p>
          <a:p>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a:solidFill>
                  <a:schemeClr val="tx2"/>
                </a:solidFill>
                <a:latin typeface="Meiryo" panose="020B0604030504040204" pitchFamily="34" charset="-128"/>
                <a:ea typeface="Meiryo" panose="020B0604030504040204" pitchFamily="34" charset="-128"/>
                <a:cs typeface="Arial"/>
              </a:rPr>
              <a:t>発注受付開始日：</a:t>
            </a:r>
            <a:br>
              <a:rPr lang="en-US" altLang="ja-JP" sz="1600" dirty="0">
                <a:solidFill>
                  <a:schemeClr val="tx2"/>
                </a:solidFill>
                <a:latin typeface="Meiryo" panose="020B0604030504040204" pitchFamily="34" charset="-128"/>
                <a:ea typeface="Meiryo" panose="020B0604030504040204" pitchFamily="34" charset="-128"/>
                <a:cs typeface="Arial"/>
              </a:rPr>
            </a:br>
            <a:r>
              <a:rPr lang="en-US" altLang="ja-JP" sz="1600" dirty="0">
                <a:solidFill>
                  <a:schemeClr val="tx2"/>
                </a:solidFill>
                <a:latin typeface="Meiryo" panose="020B0604030504040204" pitchFamily="34" charset="-128"/>
                <a:ea typeface="Meiryo" panose="020B0604030504040204" pitchFamily="34" charset="-128"/>
                <a:cs typeface="Arial"/>
              </a:rPr>
              <a:t>2026</a:t>
            </a:r>
            <a:r>
              <a:rPr lang="ja-JP" altLang="en-US" sz="1600">
                <a:solidFill>
                  <a:schemeClr val="tx2"/>
                </a:solidFill>
                <a:latin typeface="Meiryo" panose="020B0604030504040204" pitchFamily="34" charset="-128"/>
                <a:ea typeface="Meiryo" panose="020B0604030504040204" pitchFamily="34" charset="-128"/>
                <a:cs typeface="Arial"/>
              </a:rPr>
              <a:t>年</a:t>
            </a:r>
            <a:r>
              <a:rPr lang="en-US" altLang="ja-JP" sz="1600" dirty="0">
                <a:solidFill>
                  <a:schemeClr val="tx2"/>
                </a:solidFill>
                <a:latin typeface="Meiryo" panose="020B0604030504040204" pitchFamily="34" charset="-128"/>
                <a:ea typeface="Meiryo" panose="020B0604030504040204" pitchFamily="34" charset="-128"/>
                <a:cs typeface="Arial"/>
              </a:rPr>
              <a:t>4</a:t>
            </a:r>
            <a:r>
              <a:rPr lang="ja-JP" altLang="en-US" sz="1600">
                <a:solidFill>
                  <a:schemeClr val="tx2"/>
                </a:solidFill>
                <a:latin typeface="Meiryo" panose="020B0604030504040204" pitchFamily="34" charset="-128"/>
                <a:ea typeface="Meiryo" panose="020B0604030504040204" pitchFamily="34" charset="-128"/>
                <a:cs typeface="Arial"/>
              </a:rPr>
              <a:t>月</a:t>
            </a:r>
            <a:r>
              <a:rPr lang="en-US" altLang="ja-JP" sz="1600" dirty="0">
                <a:solidFill>
                  <a:schemeClr val="tx2"/>
                </a:solidFill>
                <a:latin typeface="Meiryo" panose="020B0604030504040204" pitchFamily="34" charset="-128"/>
                <a:ea typeface="Meiryo" panose="020B0604030504040204" pitchFamily="34" charset="-128"/>
                <a:cs typeface="Arial"/>
              </a:rPr>
              <a:t>9</a:t>
            </a:r>
            <a:r>
              <a:rPr lang="ja-JP" altLang="en-US" sz="1600">
                <a:solidFill>
                  <a:schemeClr val="tx2"/>
                </a:solidFill>
                <a:latin typeface="Meiryo" panose="020B0604030504040204" pitchFamily="34" charset="-128"/>
                <a:ea typeface="Meiryo" panose="020B0604030504040204" pitchFamily="34" charset="-128"/>
                <a:cs typeface="Arial"/>
              </a:rPr>
              <a:t>日（木）正午～</a:t>
            </a:r>
            <a:endParaRPr lang="en-US" altLang="ja-JP" sz="1600" dirty="0">
              <a:solidFill>
                <a:schemeClr val="tx2"/>
              </a:solidFill>
              <a:latin typeface="Meiryo" panose="020B0604030504040204" pitchFamily="34" charset="-128"/>
              <a:ea typeface="Meiryo" panose="020B0604030504040204" pitchFamily="34" charset="-128"/>
              <a:cs typeface="Arial"/>
            </a:endParaRPr>
          </a:p>
          <a:p>
            <a:endParaRPr lang="en-US" altLang="ja-JP" sz="1600" dirty="0">
              <a:solidFill>
                <a:schemeClr val="tx2"/>
              </a:solidFill>
              <a:latin typeface="Meiryo" panose="020B0604030504040204" pitchFamily="34" charset="-128"/>
              <a:ea typeface="Meiryo" panose="020B0604030504040204" pitchFamily="34" charset="-128"/>
            </a:endParaRPr>
          </a:p>
          <a:p>
            <a:r>
              <a:rPr lang="en-US" altLang="ja-JP" sz="1600" dirty="0">
                <a:solidFill>
                  <a:schemeClr val="tx2"/>
                </a:solidFill>
                <a:latin typeface="Meiryo" panose="020B0604030504040204" pitchFamily="34" charset="-128"/>
                <a:ea typeface="Meiryo" panose="020B0604030504040204" pitchFamily="34" charset="-128"/>
              </a:rPr>
              <a:t>------------------------------------------</a:t>
            </a:r>
          </a:p>
          <a:p>
            <a:r>
              <a:rPr lang="ja-JP" altLang="en-US" sz="1600" dirty="0">
                <a:solidFill>
                  <a:schemeClr val="tx2"/>
                </a:solidFill>
                <a:latin typeface="Meiryo" panose="020B0604030504040204" pitchFamily="34" charset="-128"/>
                <a:ea typeface="Meiryo" panose="020B0604030504040204" pitchFamily="34" charset="-128"/>
              </a:rPr>
              <a:t>■宛先</a:t>
            </a:r>
            <a:endParaRPr lang="en-US" altLang="ja-JP" sz="1600" dirty="0">
              <a:solidFill>
                <a:schemeClr val="tx2"/>
              </a:solidFill>
              <a:latin typeface="Meiryo" panose="020B0604030504040204" pitchFamily="34" charset="-128"/>
              <a:ea typeface="Meiryo" panose="020B0604030504040204" pitchFamily="34" charset="-128"/>
            </a:endParaRPr>
          </a:p>
          <a:p>
            <a:pPr algn="l" fontAlgn="base" latinLnBrk="1"/>
            <a:r>
              <a:rPr lang="en" altLang="ja-JP" sz="1600" dirty="0">
                <a:solidFill>
                  <a:srgbClr val="364962"/>
                </a:solidFill>
                <a:effectLst/>
                <a:highlight>
                  <a:srgbClr val="FFFFFF"/>
                </a:highlight>
                <a:latin typeface="Meiryo" panose="020B0604030504040204" pitchFamily="34" charset="-128"/>
                <a:ea typeface="Meiryo" panose="020B0604030504040204" pitchFamily="34" charset="-128"/>
                <a:hlinkClick r:id="rId3"/>
              </a:rPr>
              <a:t>ml-guaranteed-ad-plan@lycorp.co.jp</a:t>
            </a:r>
            <a:endParaRPr lang="en" altLang="ja-JP" sz="1600" dirty="0">
              <a:solidFill>
                <a:srgbClr val="364962"/>
              </a:solidFill>
              <a:effectLst/>
              <a:highlight>
                <a:srgbClr val="FFFFFF"/>
              </a:highlight>
              <a:latin typeface="Meiryo" panose="020B0604030504040204" pitchFamily="34" charset="-128"/>
              <a:ea typeface="Meiryo" panose="020B0604030504040204" pitchFamily="34" charset="-128"/>
            </a:endParaRPr>
          </a:p>
          <a:p>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dirty="0">
                <a:solidFill>
                  <a:schemeClr val="tx2"/>
                </a:solidFill>
                <a:latin typeface="Meiryo" panose="020B0604030504040204" pitchFamily="34" charset="-128"/>
                <a:ea typeface="Meiryo" panose="020B0604030504040204" pitchFamily="34" charset="-128"/>
              </a:rPr>
              <a:t>■件名</a:t>
            </a:r>
            <a:endParaRPr lang="en-US" altLang="ja-JP" sz="1600" dirty="0">
              <a:solidFill>
                <a:schemeClr val="tx2"/>
              </a:solidFill>
              <a:latin typeface="Meiryo" panose="020B0604030504040204" pitchFamily="34" charset="-128"/>
              <a:ea typeface="Meiryo" panose="020B0604030504040204" pitchFamily="34" charset="-128"/>
            </a:endParaRPr>
          </a:p>
          <a:p>
            <a:r>
              <a:rPr lang="en-US" altLang="ja-JP" sz="1600" dirty="0">
                <a:solidFill>
                  <a:schemeClr val="tx2"/>
                </a:solidFill>
                <a:latin typeface="Meiryo" panose="020B0604030504040204" pitchFamily="34" charset="-128"/>
                <a:ea typeface="Meiryo" panose="020B0604030504040204" pitchFamily="34" charset="-128"/>
              </a:rPr>
              <a:t>【</a:t>
            </a:r>
            <a:r>
              <a:rPr lang="ja-JP" altLang="en-US" sz="1600" dirty="0">
                <a:solidFill>
                  <a:schemeClr val="tx2"/>
                </a:solidFill>
                <a:latin typeface="Meiryo" panose="020B0604030504040204" pitchFamily="34" charset="-128"/>
                <a:ea typeface="Meiryo" panose="020B0604030504040204" pitchFamily="34" charset="-128"/>
              </a:rPr>
              <a:t>発注</a:t>
            </a:r>
            <a:r>
              <a:rPr lang="ja-JP" altLang="en-US" sz="1600">
                <a:solidFill>
                  <a:schemeClr val="tx2"/>
                </a:solidFill>
                <a:latin typeface="Meiryo" panose="020B0604030504040204" pitchFamily="34" charset="-128"/>
                <a:ea typeface="Meiryo" panose="020B0604030504040204" pitchFamily="34" charset="-128"/>
              </a:rPr>
              <a:t>連絡</a:t>
            </a:r>
            <a:r>
              <a:rPr lang="en-US" altLang="ja-JP" sz="1600" dirty="0">
                <a:solidFill>
                  <a:schemeClr val="tx2"/>
                </a:solidFill>
                <a:latin typeface="Meiryo" panose="020B0604030504040204" pitchFamily="34" charset="-128"/>
                <a:ea typeface="Meiryo" panose="020B0604030504040204" pitchFamily="34" charset="-128"/>
              </a:rPr>
              <a:t>】W</a:t>
            </a:r>
            <a:r>
              <a:rPr lang="ja-JP" altLang="en-US" sz="1600">
                <a:solidFill>
                  <a:schemeClr val="tx2"/>
                </a:solidFill>
                <a:latin typeface="Meiryo" panose="020B0604030504040204" pitchFamily="34" charset="-128"/>
                <a:ea typeface="Meiryo" panose="020B0604030504040204" pitchFamily="34" charset="-128"/>
              </a:rPr>
              <a:t>杯</a:t>
            </a:r>
            <a:r>
              <a:rPr lang="en-US" altLang="ja-JP" sz="1600" dirty="0">
                <a:solidFill>
                  <a:schemeClr val="tx2"/>
                </a:solidFill>
                <a:latin typeface="Meiryo" panose="020B0604030504040204" pitchFamily="34" charset="-128"/>
                <a:ea typeface="Meiryo" panose="020B0604030504040204" pitchFamily="34" charset="-128"/>
              </a:rPr>
              <a:t>2026</a:t>
            </a:r>
            <a:r>
              <a:rPr lang="ja-JP" altLang="en-US" sz="1600">
                <a:solidFill>
                  <a:schemeClr val="tx2"/>
                </a:solidFill>
                <a:latin typeface="Meiryo" panose="020B0604030504040204" pitchFamily="34" charset="-128"/>
                <a:ea typeface="Meiryo" panose="020B0604030504040204" pitchFamily="34" charset="-128"/>
              </a:rPr>
              <a:t>特設タブ広告（</a:t>
            </a:r>
            <a:r>
              <a:rPr lang="ja-JP" altLang="en-US" sz="1600" dirty="0">
                <a:solidFill>
                  <a:schemeClr val="tx2"/>
                </a:solidFill>
                <a:latin typeface="Meiryo" panose="020B0604030504040204" pitchFamily="34" charset="-128"/>
                <a:ea typeface="Meiryo" panose="020B0604030504040204" pitchFamily="34" charset="-128"/>
              </a:rPr>
              <a:t>広告主名●●●●●）</a:t>
            </a:r>
            <a:endParaRPr lang="en-US" altLang="ja-JP" sz="1600" dirty="0">
              <a:solidFill>
                <a:schemeClr val="tx2"/>
              </a:solidFill>
              <a:latin typeface="Meiryo" panose="020B0604030504040204" pitchFamily="34" charset="-128"/>
              <a:ea typeface="Meiryo" panose="020B0604030504040204" pitchFamily="34" charset="-128"/>
            </a:endParaRPr>
          </a:p>
          <a:p>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dirty="0">
                <a:solidFill>
                  <a:schemeClr val="tx2"/>
                </a:solidFill>
                <a:latin typeface="Meiryo" panose="020B0604030504040204" pitchFamily="34" charset="-128"/>
                <a:ea typeface="Meiryo" panose="020B0604030504040204" pitchFamily="34" charset="-128"/>
              </a:rPr>
              <a:t>■本文</a:t>
            </a:r>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dirty="0">
                <a:solidFill>
                  <a:schemeClr val="tx2"/>
                </a:solidFill>
                <a:latin typeface="Meiryo" panose="020B0604030504040204" pitchFamily="34" charset="-128"/>
                <a:ea typeface="Meiryo" panose="020B0604030504040204" pitchFamily="34" charset="-128"/>
              </a:rPr>
              <a:t>広告主名：</a:t>
            </a:r>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dirty="0">
                <a:solidFill>
                  <a:schemeClr val="tx2"/>
                </a:solidFill>
                <a:latin typeface="Meiryo" panose="020B0604030504040204" pitchFamily="34" charset="-128"/>
                <a:ea typeface="Meiryo" panose="020B0604030504040204" pitchFamily="34" charset="-128"/>
              </a:rPr>
              <a:t>広告代理店名：</a:t>
            </a:r>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dirty="0">
                <a:solidFill>
                  <a:schemeClr val="tx2"/>
                </a:solidFill>
                <a:latin typeface="Meiryo" panose="020B0604030504040204" pitchFamily="34" charset="-128"/>
                <a:ea typeface="Meiryo" panose="020B0604030504040204" pitchFamily="34" charset="-128"/>
              </a:rPr>
              <a:t>アカウント</a:t>
            </a:r>
            <a:r>
              <a:rPr lang="en-US" altLang="ja-JP" sz="1600" dirty="0">
                <a:solidFill>
                  <a:schemeClr val="tx2"/>
                </a:solidFill>
                <a:latin typeface="Meiryo" panose="020B0604030504040204" pitchFamily="34" charset="-128"/>
                <a:ea typeface="Meiryo" panose="020B0604030504040204" pitchFamily="34" charset="-128"/>
              </a:rPr>
              <a:t>ID</a:t>
            </a:r>
            <a:r>
              <a:rPr lang="ja-JP" altLang="en-US" sz="1600" dirty="0">
                <a:solidFill>
                  <a:schemeClr val="tx2"/>
                </a:solidFill>
                <a:latin typeface="Meiryo" panose="020B0604030504040204" pitchFamily="34" charset="-128"/>
                <a:ea typeface="Meiryo" panose="020B0604030504040204" pitchFamily="34" charset="-128"/>
              </a:rPr>
              <a:t>（任意</a:t>
            </a:r>
            <a:r>
              <a:rPr lang="ja-JP" altLang="en-US" sz="1600">
                <a:solidFill>
                  <a:schemeClr val="tx2"/>
                </a:solidFill>
                <a:latin typeface="Meiryo" panose="020B0604030504040204" pitchFamily="34" charset="-128"/>
                <a:ea typeface="Meiryo" panose="020B0604030504040204" pitchFamily="34" charset="-128"/>
              </a:rPr>
              <a:t>）：</a:t>
            </a:r>
            <a:endParaRPr lang="en-US" altLang="ja-JP" sz="1600" dirty="0">
              <a:solidFill>
                <a:schemeClr val="tx2"/>
              </a:solidFill>
              <a:latin typeface="Meiryo" panose="020B0604030504040204" pitchFamily="34" charset="-128"/>
              <a:ea typeface="Meiryo" panose="020B0604030504040204" pitchFamily="34" charset="-128"/>
            </a:endParaRPr>
          </a:p>
          <a:p>
            <a:r>
              <a:rPr lang="ja-JP" altLang="en-US" sz="1600">
                <a:solidFill>
                  <a:schemeClr val="tx2"/>
                </a:solidFill>
                <a:latin typeface="Meiryo" panose="020B0604030504040204" pitchFamily="34" charset="-128"/>
                <a:ea typeface="Meiryo" panose="020B0604030504040204" pitchFamily="34" charset="-128"/>
              </a:rPr>
              <a:t>掲載日：</a:t>
            </a:r>
            <a:endParaRPr lang="en-US" altLang="ja-JP" sz="1600" dirty="0">
              <a:solidFill>
                <a:schemeClr val="tx2"/>
              </a:solidFill>
              <a:latin typeface="Meiryo" panose="020B0604030504040204" pitchFamily="34" charset="-128"/>
              <a:ea typeface="Meiryo" panose="020B0604030504040204" pitchFamily="34" charset="-128"/>
            </a:endParaRPr>
          </a:p>
          <a:p>
            <a:r>
              <a:rPr lang="en-US" altLang="ja-JP" sz="1600" dirty="0">
                <a:solidFill>
                  <a:schemeClr val="tx2"/>
                </a:solidFill>
                <a:latin typeface="Meiryo" panose="020B0604030504040204" pitchFamily="34" charset="-128"/>
                <a:ea typeface="Meiryo" panose="020B0604030504040204" pitchFamily="34" charset="-128"/>
              </a:rPr>
              <a:t>------------------------------------------</a:t>
            </a:r>
          </a:p>
          <a:p>
            <a:r>
              <a:rPr lang="en-US" altLang="ja-JP" sz="1400" dirty="0">
                <a:solidFill>
                  <a:schemeClr val="tx2"/>
                </a:solidFill>
                <a:latin typeface="Meiryo" panose="020B0604030504040204" pitchFamily="34" charset="-128"/>
                <a:ea typeface="Meiryo" panose="020B0604030504040204" pitchFamily="34" charset="-128"/>
              </a:rPr>
              <a:t>※</a:t>
            </a:r>
            <a:r>
              <a:rPr lang="ja-JP" altLang="en-US" sz="1400" dirty="0">
                <a:solidFill>
                  <a:schemeClr val="tx2"/>
                </a:solidFill>
                <a:latin typeface="Meiryo" panose="020B0604030504040204" pitchFamily="34" charset="-128"/>
                <a:ea typeface="Meiryo" panose="020B0604030504040204" pitchFamily="34" charset="-128"/>
              </a:rPr>
              <a:t>発注後のキャンセルは不可となります。</a:t>
            </a:r>
            <a:endParaRPr lang="en-US" altLang="ja-JP" sz="1400" dirty="0">
              <a:solidFill>
                <a:schemeClr val="tx2"/>
              </a:solidFill>
              <a:latin typeface="Meiryo" panose="020B0604030504040204" pitchFamily="34" charset="-128"/>
              <a:ea typeface="Meiryo" panose="020B0604030504040204" pitchFamily="34" charset="-128"/>
            </a:endParaRPr>
          </a:p>
          <a:p>
            <a:r>
              <a:rPr lang="en-US" altLang="ja-JP" sz="1400" dirty="0">
                <a:solidFill>
                  <a:schemeClr val="tx2"/>
                </a:solidFill>
                <a:latin typeface="Meiryo" panose="020B0604030504040204" pitchFamily="34" charset="-128"/>
                <a:ea typeface="Meiryo" panose="020B0604030504040204" pitchFamily="34" charset="-128"/>
              </a:rPr>
              <a:t>※</a:t>
            </a:r>
            <a:r>
              <a:rPr lang="ja-JP" altLang="en-US" sz="1400" dirty="0">
                <a:solidFill>
                  <a:schemeClr val="tx2"/>
                </a:solidFill>
                <a:latin typeface="Meiryo" panose="020B0604030504040204" pitchFamily="34" charset="-128"/>
                <a:ea typeface="Meiryo" panose="020B0604030504040204" pitchFamily="34" charset="-128"/>
              </a:rPr>
              <a:t>発注メールを送付いただいた後に弊社から発注受付完了のご連絡をいたします。弊社からのご連絡をもって枠確保完了となります。</a:t>
            </a:r>
            <a:endParaRPr lang="en-US" altLang="ja-JP" sz="1400" dirty="0">
              <a:solidFill>
                <a:schemeClr val="tx2"/>
              </a:solidFill>
              <a:latin typeface="Meiryo" panose="020B0604030504040204" pitchFamily="34" charset="-128"/>
              <a:ea typeface="Meiryo" panose="020B0604030504040204" pitchFamily="34" charset="-128"/>
            </a:endParaRPr>
          </a:p>
          <a:p>
            <a:r>
              <a:rPr lang="en-US" altLang="ja-JP" sz="1400" dirty="0">
                <a:solidFill>
                  <a:schemeClr val="tx2"/>
                </a:solidFill>
                <a:latin typeface="Meiryo" panose="020B0604030504040204" pitchFamily="34" charset="-128"/>
                <a:ea typeface="Meiryo" panose="020B0604030504040204" pitchFamily="34" charset="-128"/>
              </a:rPr>
              <a:t>※1</a:t>
            </a:r>
            <a:r>
              <a:rPr lang="ja-JP" altLang="en-US" sz="1400" dirty="0">
                <a:solidFill>
                  <a:schemeClr val="tx2"/>
                </a:solidFill>
                <a:latin typeface="Meiryo" panose="020B0604030504040204" pitchFamily="34" charset="-128"/>
                <a:ea typeface="Meiryo" panose="020B0604030504040204" pitchFamily="34" charset="-128"/>
              </a:rPr>
              <a:t>社限定の商品となります。複数社様から発注をいただいた場合、発注メールの受信順での先着での枠確保となります。</a:t>
            </a:r>
            <a:endParaRPr lang="en-US" altLang="ja-JP" sz="1400" dirty="0">
              <a:solidFill>
                <a:schemeClr val="tx2"/>
              </a:solidFill>
              <a:latin typeface="Meiryo" panose="020B0604030504040204" pitchFamily="34" charset="-128"/>
              <a:ea typeface="Meiryo" panose="020B0604030504040204" pitchFamily="34" charset="-128"/>
            </a:endParaRPr>
          </a:p>
          <a:p>
            <a:r>
              <a:rPr lang="en-US" altLang="ja-JP" sz="1400" dirty="0">
                <a:solidFill>
                  <a:schemeClr val="tx2"/>
                </a:solidFill>
                <a:latin typeface="Meiryo" panose="020B0604030504040204" pitchFamily="34" charset="-128"/>
                <a:ea typeface="Meiryo" panose="020B0604030504040204" pitchFamily="34" charset="-128"/>
              </a:rPr>
              <a:t>※</a:t>
            </a:r>
            <a:r>
              <a:rPr lang="ja-JP" altLang="en-US" sz="1400" dirty="0">
                <a:solidFill>
                  <a:schemeClr val="tx2"/>
                </a:solidFill>
                <a:latin typeface="Meiryo" panose="020B0604030504040204" pitchFamily="34" charset="-128"/>
                <a:ea typeface="Meiryo" panose="020B0604030504040204" pitchFamily="34" charset="-128"/>
              </a:rPr>
              <a:t>枠確保を行ったのち、指定のアカウントに商品を紐づける対応を行います。</a:t>
            </a:r>
          </a:p>
        </p:txBody>
      </p:sp>
    </p:spTree>
    <p:extLst>
      <p:ext uri="{BB962C8B-B14F-4D97-AF65-F5344CB8AC3E}">
        <p14:creationId xmlns:p14="http://schemas.microsoft.com/office/powerpoint/2010/main" val="2202646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掲載制限カテゴリー</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072565" y="5382000"/>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solidFill>
                  <a:schemeClr val="tx1"/>
                </a:solidFill>
              </a:rPr>
              <a:t>予約時に登録いただいた掲載制限の内容と、入稿後の広告カテゴリー審査に差異がある場合「カテゴリー差分」のメールが送付されます。</a:t>
            </a:r>
            <a:endParaRPr lang="en-US" altLang="ja-JP" sz="1400" dirty="0">
              <a:solidFill>
                <a:schemeClr val="tx1"/>
              </a:solidFill>
            </a:endParaRPr>
          </a:p>
          <a:p>
            <a:r>
              <a:rPr lang="ja-JP" altLang="en-US" sz="1400" dirty="0">
                <a:solidFill>
                  <a:schemeClr val="tx1"/>
                </a:solidFill>
              </a:rPr>
              <a:t>必ずご確認いただきますようお願いします。</a:t>
            </a:r>
          </a:p>
          <a:p>
            <a:pPr defTabSz="914400">
              <a:lnSpc>
                <a:spcPct val="120000"/>
              </a:lnSpc>
              <a:spcBef>
                <a:spcPts val="0"/>
              </a:spcBef>
              <a:spcAft>
                <a:spcPts val="600"/>
              </a:spcAft>
              <a:defRPr/>
            </a:pPr>
            <a:endParaRPr lang="ja-JP" dirty="0">
              <a:cs typeface="Calibri" panose="020F0502020204030204"/>
            </a:endParaRPr>
          </a:p>
        </p:txBody>
      </p:sp>
      <p:graphicFrame>
        <p:nvGraphicFramePr>
          <p:cNvPr id="3" name="表 2">
            <a:extLst>
              <a:ext uri="{FF2B5EF4-FFF2-40B4-BE49-F238E27FC236}">
                <a16:creationId xmlns:a16="http://schemas.microsoft.com/office/drawing/2014/main" id="{FBD3D999-5E0A-68F2-92C0-23A7989CC806}"/>
              </a:ext>
            </a:extLst>
          </p:cNvPr>
          <p:cNvGraphicFramePr>
            <a:graphicFrameLocks noGrp="1"/>
          </p:cNvGraphicFramePr>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FF0033"/>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463668774"/>
                  </a:ext>
                </a:extLst>
              </a:tr>
            </a:tbl>
          </a:graphicData>
        </a:graphic>
      </p:graphicFrame>
      <p:sp>
        <p:nvSpPr>
          <p:cNvPr id="4" name="テキスト ボックス 3">
            <a:extLst>
              <a:ext uri="{FF2B5EF4-FFF2-40B4-BE49-F238E27FC236}">
                <a16:creationId xmlns:a16="http://schemas.microsoft.com/office/drawing/2014/main" id="{452EA0D5-A5D6-DB33-098C-CB64EE4A1138}"/>
              </a:ext>
            </a:extLst>
          </p:cNvPr>
          <p:cNvSpPr txBox="1"/>
          <p:nvPr/>
        </p:nvSpPr>
        <p:spPr>
          <a:xfrm>
            <a:off x="479425" y="1089025"/>
            <a:ext cx="11233150" cy="2132892"/>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広告主様の訴求したい商品</a:t>
            </a:r>
            <a:r>
              <a:rPr lang="en-US" altLang="ja-JP" sz="1400" dirty="0">
                <a:solidFill>
                  <a:srgbClr val="0D0D0D"/>
                </a:solidFill>
                <a:latin typeface="Meiryo" panose="020B0604030504040204" pitchFamily="34" charset="-128"/>
                <a:ea typeface="Meiryo" panose="020B0604030504040204" pitchFamily="34" charset="-128"/>
              </a:rPr>
              <a:t>/</a:t>
            </a:r>
            <a:r>
              <a:rPr lang="ja-JP" altLang="en-US" sz="1400" dirty="0">
                <a:solidFill>
                  <a:srgbClr val="0D0D0D"/>
                </a:solidFill>
                <a:latin typeface="Meiryo" panose="020B0604030504040204" pitchFamily="34" charset="-128"/>
                <a:ea typeface="Meiryo" panose="020B0604030504040204" pitchFamily="34" charset="-128"/>
              </a:rPr>
              <a:t>サービスが掲載制限カテゴリーに該当する場合、掲載を制限させていただくことがあります。</a:t>
            </a:r>
            <a:br>
              <a:rPr lang="en-US" altLang="ja-JP" sz="1400" dirty="0">
                <a:solidFill>
                  <a:srgbClr val="0D0D0D"/>
                </a:solidFill>
                <a:latin typeface="Meiryo" panose="020B0604030504040204" pitchFamily="34" charset="-128"/>
                <a:ea typeface="Meiryo" panose="020B0604030504040204" pitchFamily="34" charset="-128"/>
              </a:rPr>
            </a:br>
            <a:r>
              <a:rPr lang="ja-JP" altLang="en-US" sz="1400" dirty="0"/>
              <a:t>ディスプレイ広告（予約型）の掲載制限に関わる各カテゴリーの定義は</a:t>
            </a:r>
            <a:r>
              <a:rPr lang="ja-JP" altLang="en-US" sz="1400" dirty="0">
                <a:hlinkClick r:id="rId5"/>
              </a:rPr>
              <a:t>掲載制限カテゴリー定義</a:t>
            </a:r>
            <a:r>
              <a:rPr lang="ja-JP" altLang="en-US" sz="1400" dirty="0"/>
              <a:t> を参照ください。</a:t>
            </a:r>
            <a:endParaRPr lang="en-US" altLang="ja-JP" sz="1100" dirty="0">
              <a:solidFill>
                <a:srgbClr val="0D0D0D"/>
              </a:solidFill>
              <a:latin typeface="Meiryo" panose="020B0604030504040204" pitchFamily="34" charset="-128"/>
              <a:ea typeface="Meiryo" panose="020B0604030504040204" pitchFamily="34" charset="-128"/>
            </a:endParaRPr>
          </a:p>
          <a:p>
            <a:pPr>
              <a:lnSpc>
                <a:spcPct val="130000"/>
              </a:lnSpc>
            </a:pPr>
            <a:endParaRPr lang="en-US" altLang="ja-JP" sz="1400" dirty="0">
              <a:solidFill>
                <a:srgbClr val="0D0D0D"/>
              </a:solidFill>
              <a:latin typeface="Meiryo" panose="020B0604030504040204" pitchFamily="34" charset="-128"/>
              <a:ea typeface="Meiryo" panose="020B0604030504040204" pitchFamily="34" charset="-128"/>
            </a:endParaRPr>
          </a:p>
          <a:p>
            <a:r>
              <a:rPr lang="ja-JP" altLang="en-US" sz="1400" dirty="0"/>
              <a:t>該当の可否について判断が難しい場合には、</a:t>
            </a:r>
            <a:r>
              <a:rPr lang="ja-JP" altLang="en-US" sz="1400" dirty="0">
                <a:solidFill>
                  <a:srgbClr val="FF0000"/>
                </a:solidFill>
                <a:hlinkClick r:id="rId4"/>
              </a:rPr>
              <a:t>事前確認用フォーム</a:t>
            </a:r>
            <a:r>
              <a:rPr lang="ja-JP" altLang="en-US" sz="1400" dirty="0"/>
              <a:t>をご利用ください（審査目安：</a:t>
            </a:r>
            <a:r>
              <a:rPr lang="en-US" altLang="ja-JP" sz="1400" dirty="0"/>
              <a:t>3</a:t>
            </a:r>
            <a:r>
              <a:rPr lang="ja-JP" altLang="en-US" sz="1400" dirty="0"/>
              <a:t>営業日）。</a:t>
            </a:r>
            <a:endParaRPr lang="en-US" altLang="ja-JP" sz="1400" dirty="0"/>
          </a:p>
          <a:p>
            <a:br>
              <a:rPr lang="ja-JP" altLang="en-US" sz="1400" dirty="0"/>
            </a:br>
            <a:r>
              <a:rPr lang="ja-JP" altLang="en-US" sz="1400" dirty="0"/>
              <a:t>掲載制限カテゴリーに該当すると判断できる場合は本フォームでの確認依頼は不要です。判断に迷う場合に限りご利用ください。</a:t>
            </a:r>
          </a:p>
          <a:p>
            <a:r>
              <a:rPr lang="ja-JP" altLang="en-US" sz="1400" dirty="0"/>
              <a:t>掲載面・広告商品ごとの掲載制限や事前提案可否は本フォームにおける確認の対象外です。</a:t>
            </a:r>
            <a:endParaRPr lang="en-US" altLang="ja-JP" sz="1400" dirty="0"/>
          </a:p>
          <a:p>
            <a:endParaRPr lang="en-US" altLang="ja-JP" sz="1400" dirty="0"/>
          </a:p>
          <a:p>
            <a:endParaRPr lang="en-US" altLang="ja-JP" sz="1400" dirty="0"/>
          </a:p>
        </p:txBody>
      </p:sp>
    </p:spTree>
    <p:extLst>
      <p:ext uri="{BB962C8B-B14F-4D97-AF65-F5344CB8AC3E}">
        <p14:creationId xmlns:p14="http://schemas.microsoft.com/office/powerpoint/2010/main" val="14307062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入稿前</a:t>
            </a:r>
            <a:r>
              <a:rPr lang="ja-JP" altLang="en-US"/>
              <a:t>審査</a:t>
            </a:r>
            <a:endParaRPr kumimoji="1" lang="ja-JP" altLang="en-US" sz="1600" dirty="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5" y="1800164"/>
          <a:ext cx="11248747" cy="36829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4">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4">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4">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5"/>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FF0033"/>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a:solidFill>
                            <a:srgbClr val="0D0D0D"/>
                          </a:solidFill>
                          <a:latin typeface="Meiryo"/>
                          <a:ea typeface="Meiryo"/>
                        </a:rPr>
                        <a:t>掲載反映日の</a:t>
                      </a:r>
                      <a:endParaRPr lang="ja-JP"/>
                    </a:p>
                    <a:p>
                      <a:pPr lvl="0" algn="l">
                        <a:lnSpc>
                          <a:spcPct val="100000"/>
                        </a:lnSpc>
                        <a:spcBef>
                          <a:spcPts val="0"/>
                        </a:spcBef>
                        <a:spcAft>
                          <a:spcPts val="0"/>
                        </a:spcAft>
                        <a:buNone/>
                      </a:pPr>
                      <a:r>
                        <a:rPr lang="ja-JP" sz="1000" b="0" i="0" u="none" strike="noStrike" noProof="0">
                          <a:solidFill>
                            <a:srgbClr val="FF0033"/>
                          </a:solidFill>
                          <a:latin typeface="Meiryo"/>
                          <a:ea typeface="Meiryo"/>
                        </a:rPr>
                        <a:t>11営業日前</a:t>
                      </a:r>
                      <a:r>
                        <a:rPr lang="ja-JP" sz="1000" b="0" i="0" u="none" strike="noStrike" noProof="0">
                          <a:solidFill>
                            <a:srgbClr val="0D0D0D"/>
                          </a:solidFill>
                          <a:latin typeface="Meiryo"/>
                          <a:ea typeface="Meiryo"/>
                        </a:rPr>
                        <a:t>まで</a:t>
                      </a:r>
                      <a:endParaRPr lang="ja-JP"/>
                    </a:p>
                    <a:p>
                      <a:pPr lvl="0" algn="l">
                        <a:lnSpc>
                          <a:spcPct val="100000"/>
                        </a:lnSpc>
                        <a:spcBef>
                          <a:spcPts val="0"/>
                        </a:spcBef>
                        <a:spcAft>
                          <a:spcPts val="0"/>
                        </a:spcAft>
                        <a:buNone/>
                      </a:pPr>
                      <a:r>
                        <a:rPr lang="ja-JP" sz="1000" b="0" i="0" u="none" strike="noStrike" noProof="0">
                          <a:solidFill>
                            <a:srgbClr val="0D0D0D"/>
                          </a:solidFill>
                          <a:latin typeface="Meiryo"/>
                          <a:ea typeface="Meiryo"/>
                        </a:rPr>
                        <a:t>（トピックスPRは7営業日前まで）</a:t>
                      </a:r>
                      <a:endParaRPr lang="ja-JP"/>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6"/>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FF0033"/>
                          </a:solidFill>
                          <a:latin typeface="Meiryo" panose="020B0604030504040204" pitchFamily="34" charset="-128"/>
                          <a:ea typeface="Meiryo" panose="020B0604030504040204" pitchFamily="34" charset="-128"/>
                        </a:rPr>
                        <a:t>必須</a:t>
                      </a:r>
                      <a:endParaRPr kumimoji="1" lang="en-US" altLang="ja-JP" sz="1000" b="1" dirty="0">
                        <a:solidFill>
                          <a:srgbClr val="FF0033"/>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964403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206E0E95-E775-9071-94D6-1E24A11C2D48}"/>
              </a:ext>
            </a:extLst>
          </p:cNvPr>
          <p:cNvSpPr txBox="1"/>
          <p:nvPr/>
        </p:nvSpPr>
        <p:spPr>
          <a:xfrm>
            <a:off x="479425" y="1089025"/>
            <a:ext cx="11233149" cy="5230663"/>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mn-ea"/>
              </a:rPr>
              <a:t>ガイドライン・規約</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4"/>
              </a:rPr>
              <a:t>https://www.lycbiz.com/jp/download/yahoo/</a:t>
            </a:r>
            <a:br>
              <a:rPr lang="en-US" altLang="ja-JP" sz="1400">
                <a:latin typeface="+mn-ea"/>
              </a:rPr>
            </a:br>
            <a:r>
              <a:rPr lang="ja-JP" altLang="en-US" sz="1400" b="0" i="0">
                <a:solidFill>
                  <a:srgbClr val="1D1C1D"/>
                </a:solidFill>
                <a:effectLst/>
                <a:latin typeface="+mn-ea"/>
              </a:rPr>
              <a:t>　　　　　　　　　</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5"/>
              </a:rPr>
              <a:t>https://www.lycbiz.com/jp/terms-and-policies/yahoo/</a:t>
            </a:r>
            <a:endParaRPr lang="en-US" altLang="ja-JP" sz="1400" b="0" i="0" u="none" strike="noStrike">
              <a:effectLst/>
              <a:latin typeface="+mn-ea"/>
            </a:endParaRPr>
          </a:p>
          <a:p>
            <a:pPr marL="742950" lvl="1" indent="-285750">
              <a:lnSpc>
                <a:spcPct val="120000"/>
              </a:lnSpc>
              <a:spcAft>
                <a:spcPts val="600"/>
              </a:spcAft>
              <a:buFont typeface="Wingdings" pitchFamily="2" charset="2"/>
              <a:buChar char="n"/>
              <a:defRPr/>
            </a:pPr>
            <a:r>
              <a:rPr kumimoji="0" lang="en-US" altLang="ja-JP" sz="1400" kern="0">
                <a:solidFill>
                  <a:srgbClr val="0D0D0D"/>
                </a:solidFill>
                <a:latin typeface="+mn-ea"/>
              </a:rPr>
              <a:t>Yahoo!</a:t>
            </a:r>
            <a:r>
              <a:rPr kumimoji="0" lang="ja-JP" altLang="en-US" sz="1400" kern="0">
                <a:solidFill>
                  <a:srgbClr val="0D0D0D"/>
                </a:solidFill>
                <a:latin typeface="+mn-ea"/>
              </a:rPr>
              <a:t>広告 ヘルプ</a:t>
            </a:r>
            <a:r>
              <a:rPr kumimoji="0" lang="en-US" altLang="ja-JP" sz="1400" kern="0">
                <a:solidFill>
                  <a:srgbClr val="000000">
                    <a:lumMod val="65000"/>
                    <a:lumOff val="35000"/>
                  </a:srgbClr>
                </a:solidFill>
                <a:latin typeface="+mn-ea"/>
              </a:rPr>
              <a:t>	</a:t>
            </a:r>
            <a:r>
              <a:rPr kumimoji="0" lang="en-US" altLang="ja-JP" sz="1400" kern="0">
                <a:solidFill>
                  <a:srgbClr val="000000">
                    <a:lumMod val="65000"/>
                    <a:lumOff val="35000"/>
                  </a:srgbClr>
                </a:solidFill>
                <a:latin typeface="+mn-ea"/>
                <a:hlinkClick r:id="rId6"/>
              </a:rPr>
              <a:t>https://ads-help.yahoo-net.jp/</a:t>
            </a:r>
            <a:endParaRPr kumimoji="0" lang="en-US" altLang="ja-JP" sz="1400" kern="0">
              <a:solidFill>
                <a:srgbClr val="000000">
                  <a:lumMod val="65000"/>
                  <a:lumOff val="35000"/>
                </a:srgbClr>
              </a:solidFill>
              <a:latin typeface="+mn-ea"/>
            </a:endParaRPr>
          </a:p>
          <a:p>
            <a:pPr>
              <a:lnSpc>
                <a:spcPct val="120000"/>
              </a:lnSpc>
              <a:spcAft>
                <a:spcPts val="600"/>
              </a:spcAft>
              <a:defRPr/>
            </a:pP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a:solidFill>
                  <a:srgbClr val="0D0D0D"/>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a:solidFill>
                  <a:srgbClr val="0D0D0D"/>
                </a:solidFill>
                <a:latin typeface="Meiryo" panose="020B0604030504040204" pitchFamily="34" charset="-128"/>
                <a:ea typeface="Meiryo" panose="020B0604030504040204" pitchFamily="34" charset="-128"/>
              </a:rPr>
              <a:t>伴い広告</a:t>
            </a:r>
            <a:r>
              <a:rPr kumimoji="0" lang="ja-JP" altLang="ja-JP" sz="1400" kern="0">
                <a:solidFill>
                  <a:srgbClr val="0D0D0D"/>
                </a:solidFill>
                <a:latin typeface="Meiryo" panose="020B0604030504040204" pitchFamily="34" charset="-128"/>
                <a:ea typeface="Meiryo" panose="020B0604030504040204" pitchFamily="34" charset="-128"/>
              </a:rPr>
              <a:t>掲載</a:t>
            </a:r>
            <a:r>
              <a:rPr kumimoji="0" lang="ja-JP" altLang="en-US" sz="1400" kern="0">
                <a:solidFill>
                  <a:srgbClr val="0D0D0D"/>
                </a:solidFill>
                <a:latin typeface="Meiryo" panose="020B0604030504040204" pitchFamily="34" charset="-128"/>
                <a:ea typeface="Meiryo" panose="020B0604030504040204" pitchFamily="34" charset="-128"/>
              </a:rPr>
              <a:t>位置</a:t>
            </a:r>
            <a:r>
              <a:rPr kumimoji="0" lang="ja-JP" altLang="ja-JP" sz="1400" kern="0">
                <a:solidFill>
                  <a:srgbClr val="0D0D0D"/>
                </a:solidFill>
                <a:latin typeface="Meiryo" panose="020B0604030504040204" pitchFamily="34" charset="-128"/>
                <a:ea typeface="Meiryo" panose="020B0604030504040204" pitchFamily="34" charset="-128"/>
              </a:rPr>
              <a:t>が変更になる場合があります。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商品によってはセールスシートの「商品一覧」ページに記載の「購入期間」より短期間で購入可能ですが、予約時のシミュレーションビューアブルインプレッションを下回る場合があります。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00F8B774-797B-3F02-CD78-33F61D8A9E55}"/>
              </a:ext>
            </a:extLst>
          </p:cNvPr>
          <p:cNvSpPr txBox="1"/>
          <p:nvPr/>
        </p:nvSpPr>
        <p:spPr>
          <a:xfrm>
            <a:off x="479425" y="1089025"/>
            <a:ext cx="11233150" cy="4060407"/>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a:ea typeface="Meiryo"/>
              </a:rPr>
              <a:t>広告掲載調整時間について</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次に定める時間は「広告掲載調整時間」とし、広告掲載調整時間内に発生した不具合について、LINEヤフーは免責されます。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1</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広告掲載開始日、および広告内容を変更した後の掲載開始日において、掲載開始から</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　　</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ただし、以下の（</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）に該当する場合は、その定めに従います。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広告掲載開始日が営業日以外の場合、当該広告の掲載開始時間から、翌営業日の正午までを広告掲載調整時間とします。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a:solidFill>
                  <a:srgbClr val="0D0D0D"/>
                </a:solidFill>
                <a:latin typeface="Meiryo"/>
                <a:ea typeface="Meiryo"/>
              </a:rPr>
              <a:t>広告の総掲載予定時間が</a:t>
            </a:r>
            <a:r>
              <a:rPr kumimoji="0" lang="en-US" altLang="ja-JP" sz="1400" kern="0" dirty="0">
                <a:solidFill>
                  <a:srgbClr val="0D0D0D"/>
                </a:solidFill>
                <a:latin typeface="Meiryo"/>
                <a:ea typeface="Meiryo"/>
              </a:rPr>
              <a:t>12</a:t>
            </a:r>
            <a:r>
              <a:rPr kumimoji="0" lang="ja-JP" altLang="en-US" sz="1400" kern="0">
                <a:solidFill>
                  <a:srgbClr val="0D0D0D"/>
                </a:solidFill>
                <a:latin typeface="Meiryo"/>
                <a:ea typeface="Meiryo"/>
              </a:rPr>
              <a:t>時間未満の場合、総掲載予定時間の</a:t>
            </a:r>
            <a:r>
              <a:rPr kumimoji="0" lang="en-US" altLang="ja-JP" sz="1400" kern="0" dirty="0">
                <a:solidFill>
                  <a:srgbClr val="0D0D0D"/>
                </a:solidFill>
                <a:latin typeface="Meiryo"/>
                <a:ea typeface="Meiryo"/>
              </a:rPr>
              <a:t>10</a:t>
            </a:r>
            <a:r>
              <a:rPr kumimoji="0" lang="ja-JP" altLang="en-US" sz="1400" kern="0">
                <a:solidFill>
                  <a:srgbClr val="0D0D0D"/>
                </a:solidFill>
                <a:latin typeface="Meiryo"/>
                <a:ea typeface="Meiryo"/>
              </a:rPr>
              <a:t>％にあたる時間を上限に広告掲載調整時間とします。</a:t>
            </a:r>
            <a:endParaRPr kumimoji="0" lang="en-US" altLang="ja-JP" sz="1400" kern="0">
              <a:solidFill>
                <a:srgbClr val="0D0D0D"/>
              </a:solidFill>
              <a:latin typeface="Meiryo"/>
              <a:ea typeface="Meiryo"/>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セールスシートの「商品一覧」ページ、「時間帯ジャック価格表」ページに記載の「想定ビューアブルインプレッション」は広告視聴数の目安です。結果として下回る場合があります。</a:t>
            </a:r>
            <a:endParaRPr lang="en-US" altLang="ja-JP" sz="1400" b="0" i="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a:ea typeface="Meiryo"/>
              </a:rPr>
              <a:t>ユーザーが当該広告の非表示設定を実施した場合など、</a:t>
            </a:r>
            <a:r>
              <a:rPr kumimoji="0" lang="ja-JP" altLang="en-US" sz="1400" kern="0">
                <a:solidFill>
                  <a:srgbClr val="0D0D0D"/>
                </a:solidFill>
                <a:latin typeface="Meiryo"/>
                <a:ea typeface="Meiryo"/>
              </a:rPr>
              <a:t>ディスプレイ広告（運用型）を含めた</a:t>
            </a:r>
            <a:r>
              <a:rPr kumimoji="0" lang="ja-JP" altLang="en-US" sz="1400" b="0" i="0" u="none" strike="noStrike" kern="0" cap="none" spc="0" normalizeH="0" baseline="0" noProof="0">
                <a:ln>
                  <a:noFill/>
                </a:ln>
                <a:solidFill>
                  <a:srgbClr val="0D0D0D"/>
                </a:solidFill>
                <a:effectLst/>
                <a:uLnTx/>
                <a:uFillTx/>
                <a:latin typeface="Meiryo"/>
                <a:ea typeface="Meiryo"/>
              </a:rPr>
              <a:t>他社の広告配信設定の状況により、</a:t>
            </a:r>
            <a:r>
              <a:rPr kumimoji="0" lang="en-US" altLang="ja-JP" sz="1400" b="0" i="0" u="none" strike="noStrike" kern="0" cap="none" spc="0" normalizeH="0" baseline="0" noProof="0" dirty="0">
                <a:ln>
                  <a:noFill/>
                </a:ln>
                <a:solidFill>
                  <a:srgbClr val="0D0D0D"/>
                </a:solidFill>
                <a:effectLst/>
                <a:uLnTx/>
                <a:uFillTx/>
                <a:latin typeface="Meiryo"/>
                <a:ea typeface="Meiryo"/>
              </a:rPr>
              <a:t>SOV100</a:t>
            </a:r>
            <a:r>
              <a:rPr kumimoji="0" lang="ja-JP" altLang="en-US" sz="1400" kern="0">
                <a:solidFill>
                  <a:srgbClr val="0D0D0D"/>
                </a:solidFill>
                <a:latin typeface="Meiryo"/>
                <a:ea typeface="Meiryo"/>
              </a:rPr>
              <a:t>％</a:t>
            </a:r>
            <a:r>
              <a:rPr kumimoji="0" lang="ja-JP" altLang="en-US" sz="1400" b="0" i="0" u="none" strike="noStrike" kern="0" cap="none" spc="0" normalizeH="0" baseline="0" noProof="0">
                <a:ln>
                  <a:noFill/>
                </a:ln>
                <a:solidFill>
                  <a:srgbClr val="0D0D0D"/>
                </a:solidFill>
                <a:effectLst/>
                <a:uLnTx/>
                <a:uFillTx/>
                <a:latin typeface="Meiryo"/>
                <a:ea typeface="Meiryo"/>
              </a:rPr>
              <a:t>配信の購入の場合でも他社の広告が配信される場合があります。</a:t>
            </a:r>
            <a:endParaRPr kumimoji="0" lang="en-US" altLang="ja-JP" sz="1400" b="0" i="0" u="none" strike="noStrike" kern="0" cap="none" spc="0" normalizeH="0" baseline="0" noProof="0">
              <a:ln>
                <a:noFill/>
              </a:ln>
              <a:solidFill>
                <a:srgbClr val="0D0D0D"/>
              </a:solidFill>
              <a:effectLst/>
              <a:uLnTx/>
              <a:uFillTx/>
              <a:latin typeface="Meiryo"/>
              <a:ea typeface="Meiryo"/>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sz="1400" b="0" i="0" u="none" strike="noStrike" kern="0" cap="none" spc="0" normalizeH="0" baseline="0" noProof="0">
                <a:ln>
                  <a:noFill/>
                </a:ln>
                <a:solidFill>
                  <a:srgbClr val="0D0D0D"/>
                </a:solidFill>
                <a:effectLst/>
                <a:uLnTx/>
                <a:uFillTx/>
                <a:latin typeface="Meiryo"/>
                <a:ea typeface="Meiryo"/>
                <a:cs typeface="+mn-lt"/>
              </a:rPr>
              <a:t>資料やツールに明示されている場合を除き、表示</a:t>
            </a:r>
            <a:r>
              <a:rPr kumimoji="0" lang="ja-JP" sz="1400" kern="0">
                <a:solidFill>
                  <a:srgbClr val="0D0D0D"/>
                </a:solidFill>
                <a:latin typeface="Meiryo"/>
                <a:ea typeface="Meiryo"/>
                <a:cs typeface="+mn-lt"/>
              </a:rPr>
              <a:t>金額</a:t>
            </a:r>
            <a:r>
              <a:rPr kumimoji="0" lang="ja-JP" sz="1400" b="0" i="0" u="none" strike="noStrike" kern="0" cap="none" spc="0" normalizeH="0" baseline="0" noProof="0">
                <a:ln>
                  <a:noFill/>
                </a:ln>
                <a:solidFill>
                  <a:srgbClr val="0D0D0D"/>
                </a:solidFill>
                <a:effectLst/>
                <a:uLnTx/>
                <a:uFillTx/>
                <a:latin typeface="Meiryo"/>
                <a:ea typeface="Meiryo"/>
                <a:cs typeface="+mn-lt"/>
              </a:rPr>
              <a:t>は</a:t>
            </a:r>
            <a:r>
              <a:rPr kumimoji="0" lang="ja-JP" sz="1400" kern="0">
                <a:solidFill>
                  <a:srgbClr val="0D0D0D"/>
                </a:solidFill>
                <a:latin typeface="Meiryo"/>
                <a:ea typeface="Meiryo"/>
                <a:cs typeface="+mn-lt"/>
              </a:rPr>
              <a:t>消費税を含んで</a:t>
            </a:r>
            <a:r>
              <a:rPr kumimoji="0" lang="ja-JP" sz="1400" b="0" i="0" u="none" strike="noStrike" kern="0" cap="none" spc="0" normalizeH="0" baseline="0" noProof="0">
                <a:ln>
                  <a:noFill/>
                </a:ln>
                <a:solidFill>
                  <a:srgbClr val="0D0D0D"/>
                </a:solidFill>
                <a:effectLst/>
                <a:uLnTx/>
                <a:uFillTx/>
                <a:latin typeface="Meiryo"/>
                <a:ea typeface="Meiryo"/>
                <a:cs typeface="+mn-lt"/>
              </a:rPr>
              <a:t>おり</a:t>
            </a:r>
            <a:r>
              <a:rPr kumimoji="0" lang="ja-JP" sz="1400" kern="0">
                <a:solidFill>
                  <a:srgbClr val="0D0D0D"/>
                </a:solidFill>
                <a:latin typeface="Meiryo"/>
                <a:ea typeface="Meiryo"/>
                <a:cs typeface="+mn-lt"/>
              </a:rPr>
              <a:t>ません</a:t>
            </a:r>
            <a:r>
              <a:rPr kumimoji="0" lang="ja-JP" sz="1400" b="0" i="0" u="none" strike="noStrike" kern="0" cap="none" spc="0" normalizeH="0" baseline="0" noProof="0">
                <a:ln>
                  <a:noFill/>
                </a:ln>
                <a:solidFill>
                  <a:srgbClr val="0D0D0D"/>
                </a:solidFill>
                <a:effectLst/>
                <a:uLnTx/>
                <a:uFillTx/>
                <a:latin typeface="Meiryo"/>
                <a:ea typeface="Meiryo"/>
                <a:cs typeface="+mn-lt"/>
              </a:rPr>
              <a:t>。</a:t>
            </a:r>
            <a:endParaRPr kumimoji="0" lang="en-US" sz="1400" b="0" i="0" u="none" strike="noStrike" kern="0" cap="none" spc="0" normalizeH="0" baseline="0" noProof="0">
              <a:ln>
                <a:noFill/>
              </a:ln>
              <a:solidFill>
                <a:srgbClr val="0D0D0D"/>
              </a:solidFill>
              <a:effectLst/>
              <a:uLnTx/>
              <a:uFillTx/>
              <a:latin typeface="Meiryo"/>
              <a:ea typeface="Meiryo"/>
              <a:cs typeface="+mn-lt"/>
            </a:endParaRPr>
          </a:p>
        </p:txBody>
      </p:sp>
      <p:sp>
        <p:nvSpPr>
          <p:cNvPr id="7" name="テキスト プレースホルダー 3">
            <a:extLst>
              <a:ext uri="{FF2B5EF4-FFF2-40B4-BE49-F238E27FC236}">
                <a16:creationId xmlns:a16="http://schemas.microsoft.com/office/drawing/2014/main" id="{658FFB66-D33F-6E89-0974-9599BC7E1F2F}"/>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2356123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en-US" altLang="ja-JP" dirty="0"/>
              <a:t>FIFA</a:t>
            </a:r>
            <a:r>
              <a:rPr lang="ja-JP" altLang="en-US"/>
              <a:t>ワールドカップ</a:t>
            </a:r>
            <a:r>
              <a:rPr lang="en-US" altLang="ja-JP" dirty="0"/>
              <a:t>2026</a:t>
            </a:r>
            <a:r>
              <a:rPr lang="ja-JP" altLang="en-US"/>
              <a:t>　大会概要</a:t>
            </a:r>
            <a:endParaRPr kumimoji="1" lang="ja-JP" altLang="en-US" dirty="0">
              <a:latin typeface="Meiryo" panose="020B0604030504040204" pitchFamily="34" charset="-128"/>
              <a:ea typeface="Meiryo" panose="020B0604030504040204" pitchFamily="34" charset="-128"/>
            </a:endParaRPr>
          </a:p>
        </p:txBody>
      </p:sp>
      <p:sp>
        <p:nvSpPr>
          <p:cNvPr id="35" name="タイトル 2">
            <a:extLst>
              <a:ext uri="{FF2B5EF4-FFF2-40B4-BE49-F238E27FC236}">
                <a16:creationId xmlns:a16="http://schemas.microsoft.com/office/drawing/2014/main" id="{6225C0A8-E832-5049-9F57-23BE371493A0}"/>
              </a:ext>
            </a:extLst>
          </p:cNvPr>
          <p:cNvSpPr>
            <a:spLocks noGrp="1"/>
          </p:cNvSpPr>
          <p:nvPr/>
        </p:nvSpPr>
        <p:spPr>
          <a:xfrm>
            <a:off x="555390" y="100732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400"/>
              <a:t>初の</a:t>
            </a:r>
            <a:r>
              <a:rPr lang="en-US" altLang="ja-JP" sz="2400" dirty="0"/>
              <a:t>3</a:t>
            </a:r>
            <a:r>
              <a:rPr lang="ja-JP" altLang="en-US" sz="2400"/>
              <a:t>カ国共催、史上最大</a:t>
            </a:r>
            <a:r>
              <a:rPr lang="en-US" altLang="ja-JP" sz="2400" dirty="0"/>
              <a:t>48</a:t>
            </a:r>
            <a:r>
              <a:rPr lang="ja-JP" altLang="en-US" sz="2400"/>
              <a:t>カ国が挑む新時代のワールドカップ。</a:t>
            </a:r>
            <a:endParaRPr lang="ja-JP" altLang="en-US" sz="2400" dirty="0"/>
          </a:p>
        </p:txBody>
      </p:sp>
      <p:sp>
        <p:nvSpPr>
          <p:cNvPr id="36" name="正方形/長方形 35">
            <a:extLst>
              <a:ext uri="{FF2B5EF4-FFF2-40B4-BE49-F238E27FC236}">
                <a16:creationId xmlns:a16="http://schemas.microsoft.com/office/drawing/2014/main" id="{3E9A4972-1BD2-0EDE-EC24-D6C72EC1E443}"/>
              </a:ext>
            </a:extLst>
          </p:cNvPr>
          <p:cNvSpPr/>
          <p:nvPr/>
        </p:nvSpPr>
        <p:spPr>
          <a:xfrm>
            <a:off x="945536" y="1743336"/>
            <a:ext cx="1239224" cy="49768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開催期間</a:t>
            </a:r>
            <a:endParaRPr lang="en" altLang="ja-JP" sz="1600" b="1" dirty="0">
              <a:latin typeface="Meiryo" panose="020B0604030504040204" pitchFamily="34" charset="-128"/>
            </a:endParaRPr>
          </a:p>
        </p:txBody>
      </p:sp>
      <p:sp>
        <p:nvSpPr>
          <p:cNvPr id="37" name="正方形/長方形 36">
            <a:extLst>
              <a:ext uri="{FF2B5EF4-FFF2-40B4-BE49-F238E27FC236}">
                <a16:creationId xmlns:a16="http://schemas.microsoft.com/office/drawing/2014/main" id="{31B9F845-980B-FB5B-77EF-DEF8B13AD698}"/>
              </a:ext>
            </a:extLst>
          </p:cNvPr>
          <p:cNvSpPr/>
          <p:nvPr/>
        </p:nvSpPr>
        <p:spPr>
          <a:xfrm>
            <a:off x="945535" y="2859838"/>
            <a:ext cx="1239224" cy="483096"/>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開催地</a:t>
            </a:r>
            <a:endParaRPr lang="en" altLang="ja-JP" sz="1600" b="1" dirty="0">
              <a:latin typeface="Meiryo" panose="020B0604030504040204" pitchFamily="34" charset="-128"/>
            </a:endParaRPr>
          </a:p>
        </p:txBody>
      </p:sp>
      <p:sp>
        <p:nvSpPr>
          <p:cNvPr id="38" name="テキスト プレースホルダー 14">
            <a:extLst>
              <a:ext uri="{FF2B5EF4-FFF2-40B4-BE49-F238E27FC236}">
                <a16:creationId xmlns:a16="http://schemas.microsoft.com/office/drawing/2014/main" id="{649BB897-9C13-988A-9716-108E0C0D15DF}"/>
              </a:ext>
            </a:extLst>
          </p:cNvPr>
          <p:cNvSpPr>
            <a:spLocks noGrp="1"/>
          </p:cNvSpPr>
          <p:nvPr/>
        </p:nvSpPr>
        <p:spPr>
          <a:xfrm>
            <a:off x="945535" y="2364184"/>
            <a:ext cx="4614018" cy="33024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zh-TW" dirty="0"/>
              <a:t>2026</a:t>
            </a:r>
            <a:r>
              <a:rPr lang="zh-TW" altLang="en-US" dirty="0"/>
              <a:t>年</a:t>
            </a:r>
            <a:r>
              <a:rPr lang="en-US" altLang="zh-TW" dirty="0"/>
              <a:t>6</a:t>
            </a:r>
            <a:r>
              <a:rPr lang="zh-TW" altLang="en-US" dirty="0"/>
              <a:t>月</a:t>
            </a:r>
            <a:r>
              <a:rPr lang="en-US" altLang="zh-TW" dirty="0"/>
              <a:t>11</a:t>
            </a:r>
            <a:r>
              <a:rPr lang="zh-TW" altLang="en-US" dirty="0"/>
              <a:t>日（</a:t>
            </a:r>
            <a:r>
              <a:rPr lang="ja-JP" altLang="en-US"/>
              <a:t>木）</a:t>
            </a:r>
            <a:r>
              <a:rPr lang="zh-TW" altLang="en-US" dirty="0"/>
              <a:t>～</a:t>
            </a:r>
            <a:r>
              <a:rPr lang="en-US" altLang="zh-TW" dirty="0"/>
              <a:t> 7</a:t>
            </a:r>
            <a:r>
              <a:rPr lang="ja-JP" altLang="en-US"/>
              <a:t>月</a:t>
            </a:r>
            <a:r>
              <a:rPr lang="en-US" altLang="ja-JP" dirty="0"/>
              <a:t>19</a:t>
            </a:r>
            <a:r>
              <a:rPr lang="zh-TW" altLang="en-US" dirty="0"/>
              <a:t>日（</a:t>
            </a:r>
            <a:r>
              <a:rPr lang="ja-JP" altLang="en-US"/>
              <a:t>日</a:t>
            </a:r>
            <a:r>
              <a:rPr lang="zh-TW" altLang="en-US" dirty="0"/>
              <a:t>）</a:t>
            </a:r>
            <a:r>
              <a:rPr lang="en-US" altLang="zh-TW" dirty="0"/>
              <a:t>※</a:t>
            </a:r>
            <a:r>
              <a:rPr lang="ja-JP" altLang="en-US"/>
              <a:t>現地</a:t>
            </a:r>
            <a:r>
              <a:rPr lang="zh-TW" altLang="en-US" dirty="0"/>
              <a:t>時間</a:t>
            </a:r>
            <a:endParaRPr lang="ja-JP" altLang="en-US" dirty="0"/>
          </a:p>
        </p:txBody>
      </p:sp>
      <p:sp>
        <p:nvSpPr>
          <p:cNvPr id="39" name="テキスト プレースホルダー 14">
            <a:extLst>
              <a:ext uri="{FF2B5EF4-FFF2-40B4-BE49-F238E27FC236}">
                <a16:creationId xmlns:a16="http://schemas.microsoft.com/office/drawing/2014/main" id="{AAEF65D5-588F-D72B-F39A-5D599743F4CD}"/>
              </a:ext>
            </a:extLst>
          </p:cNvPr>
          <p:cNvSpPr>
            <a:spLocks noGrp="1"/>
          </p:cNvSpPr>
          <p:nvPr/>
        </p:nvSpPr>
        <p:spPr>
          <a:xfrm>
            <a:off x="945535" y="3440425"/>
            <a:ext cx="4614018" cy="33024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アメリカ・カナダ・メキシコの</a:t>
            </a:r>
            <a:r>
              <a:rPr lang="en-US" altLang="ja-JP" dirty="0"/>
              <a:t>3</a:t>
            </a:r>
            <a:r>
              <a:rPr lang="ja-JP" altLang="en-US"/>
              <a:t>カ国共催（全</a:t>
            </a:r>
            <a:r>
              <a:rPr lang="en-US" altLang="ja-JP" dirty="0"/>
              <a:t>16</a:t>
            </a:r>
            <a:r>
              <a:rPr lang="ja-JP" altLang="en-US"/>
              <a:t>都市）</a:t>
            </a:r>
            <a:endParaRPr lang="en-US" altLang="ja-JP" dirty="0"/>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sp>
        <p:nvSpPr>
          <p:cNvPr id="11" name="正方形/長方形 10">
            <a:extLst>
              <a:ext uri="{FF2B5EF4-FFF2-40B4-BE49-F238E27FC236}">
                <a16:creationId xmlns:a16="http://schemas.microsoft.com/office/drawing/2014/main" id="{4EA45826-4A0A-91B0-05E9-4FF811F828EC}"/>
              </a:ext>
            </a:extLst>
          </p:cNvPr>
          <p:cNvSpPr/>
          <p:nvPr/>
        </p:nvSpPr>
        <p:spPr>
          <a:xfrm>
            <a:off x="912031" y="5000729"/>
            <a:ext cx="1269390" cy="49768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a:latin typeface="Meiryo" panose="020B0604030504040204" pitchFamily="34" charset="-128"/>
              </a:rPr>
              <a:t>時差</a:t>
            </a:r>
            <a:endParaRPr lang="en" altLang="ja-JP" sz="1600" b="1" dirty="0">
              <a:latin typeface="Meiryo" panose="020B0604030504040204" pitchFamily="34" charset="-128"/>
            </a:endParaRPr>
          </a:p>
        </p:txBody>
      </p:sp>
      <p:sp>
        <p:nvSpPr>
          <p:cNvPr id="12" name="テキスト プレースホルダー 14">
            <a:extLst>
              <a:ext uri="{FF2B5EF4-FFF2-40B4-BE49-F238E27FC236}">
                <a16:creationId xmlns:a16="http://schemas.microsoft.com/office/drawing/2014/main" id="{B18F4F0C-62E7-8B15-381C-B90B0CBC0690}"/>
              </a:ext>
            </a:extLst>
          </p:cNvPr>
          <p:cNvSpPr>
            <a:spLocks noGrp="1"/>
          </p:cNvSpPr>
          <p:nvPr/>
        </p:nvSpPr>
        <p:spPr>
          <a:xfrm>
            <a:off x="945535" y="5642798"/>
            <a:ext cx="4614018" cy="617914"/>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マイナス</a:t>
            </a:r>
            <a:r>
              <a:rPr lang="en-US" altLang="ja-JP" dirty="0"/>
              <a:t>13</a:t>
            </a:r>
            <a:r>
              <a:rPr lang="ja-JP" altLang="en-US"/>
              <a:t>時間</a:t>
            </a:r>
            <a:r>
              <a:rPr lang="en-US" altLang="ja-JP" dirty="0"/>
              <a:t>〜</a:t>
            </a:r>
            <a:r>
              <a:rPr lang="ja-JP" altLang="en-US"/>
              <a:t>マイナス</a:t>
            </a:r>
            <a:r>
              <a:rPr lang="en-US" altLang="ja-JP" dirty="0"/>
              <a:t>16</a:t>
            </a:r>
            <a:r>
              <a:rPr lang="ja-JP" altLang="en-US"/>
              <a:t>時間程度</a:t>
            </a:r>
            <a:br>
              <a:rPr lang="en-US" altLang="ja-JP" dirty="0"/>
            </a:br>
            <a:r>
              <a:rPr lang="ja-JP" altLang="en-US"/>
              <a:t>（サマータイム考慮。開催都市によって異なります。）</a:t>
            </a:r>
          </a:p>
          <a:p>
            <a:br>
              <a:rPr lang="ja-JP" altLang="en-US"/>
            </a:br>
            <a:endParaRPr lang="en-US" altLang="ja-JP" dirty="0"/>
          </a:p>
        </p:txBody>
      </p:sp>
      <p:pic>
        <p:nvPicPr>
          <p:cNvPr id="13" name="図 12">
            <a:extLst>
              <a:ext uri="{FF2B5EF4-FFF2-40B4-BE49-F238E27FC236}">
                <a16:creationId xmlns:a16="http://schemas.microsoft.com/office/drawing/2014/main" id="{8009F652-1468-8848-D101-E15BA4ACDFD0}"/>
              </a:ext>
            </a:extLst>
          </p:cNvPr>
          <p:cNvPicPr>
            <a:picLocks noChangeAspect="1"/>
          </p:cNvPicPr>
          <p:nvPr/>
        </p:nvPicPr>
        <p:blipFill>
          <a:blip r:embed="rId4"/>
          <a:stretch>
            <a:fillRect/>
          </a:stretch>
        </p:blipFill>
        <p:spPr>
          <a:xfrm>
            <a:off x="5842020" y="1675850"/>
            <a:ext cx="6004190" cy="4601501"/>
          </a:xfrm>
          <a:prstGeom prst="rect">
            <a:avLst/>
          </a:prstGeom>
        </p:spPr>
      </p:pic>
      <p:sp>
        <p:nvSpPr>
          <p:cNvPr id="15" name="正方形/長方形 14">
            <a:extLst>
              <a:ext uri="{FF2B5EF4-FFF2-40B4-BE49-F238E27FC236}">
                <a16:creationId xmlns:a16="http://schemas.microsoft.com/office/drawing/2014/main" id="{C85CE366-4338-9ED0-FE42-985BCB20DE49}"/>
              </a:ext>
            </a:extLst>
          </p:cNvPr>
          <p:cNvSpPr/>
          <p:nvPr/>
        </p:nvSpPr>
        <p:spPr>
          <a:xfrm>
            <a:off x="945535" y="3943674"/>
            <a:ext cx="1269390" cy="49768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a:latin typeface="Meiryo" panose="020B0604030504040204" pitchFamily="34" charset="-128"/>
              </a:rPr>
              <a:t>参加国</a:t>
            </a:r>
            <a:endParaRPr lang="en" altLang="ja-JP" sz="1600" b="1" dirty="0">
              <a:latin typeface="Meiryo" panose="020B0604030504040204" pitchFamily="34" charset="-128"/>
            </a:endParaRPr>
          </a:p>
        </p:txBody>
      </p:sp>
      <p:sp>
        <p:nvSpPr>
          <p:cNvPr id="16" name="テキスト プレースホルダー 14">
            <a:extLst>
              <a:ext uri="{FF2B5EF4-FFF2-40B4-BE49-F238E27FC236}">
                <a16:creationId xmlns:a16="http://schemas.microsoft.com/office/drawing/2014/main" id="{483AB7E2-66F8-728C-2FBF-ED732ADC6D4C}"/>
              </a:ext>
            </a:extLst>
          </p:cNvPr>
          <p:cNvSpPr>
            <a:spLocks noGrp="1"/>
          </p:cNvSpPr>
          <p:nvPr/>
        </p:nvSpPr>
        <p:spPr>
          <a:xfrm>
            <a:off x="985816" y="4598287"/>
            <a:ext cx="4614018" cy="33024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48</a:t>
            </a:r>
            <a:r>
              <a:rPr lang="ja-JP" altLang="en-US"/>
              <a:t>カ国（従来の</a:t>
            </a:r>
            <a:r>
              <a:rPr lang="en-US" altLang="ja-JP" dirty="0"/>
              <a:t>32</a:t>
            </a:r>
            <a:r>
              <a:rPr lang="ja-JP" altLang="en-US"/>
              <a:t>カ国から出場枠が大幅に拡大）</a:t>
            </a:r>
            <a:endParaRPr lang="en-US" altLang="ja-JP" dirty="0"/>
          </a:p>
        </p:txBody>
      </p:sp>
      <p:sp>
        <p:nvSpPr>
          <p:cNvPr id="17" name="テキスト ボックス 16">
            <a:extLst>
              <a:ext uri="{FF2B5EF4-FFF2-40B4-BE49-F238E27FC236}">
                <a16:creationId xmlns:a16="http://schemas.microsoft.com/office/drawing/2014/main" id="{BE2E00A5-0D13-5CD0-28BD-B5CDD68B991E}"/>
              </a:ext>
            </a:extLst>
          </p:cNvPr>
          <p:cNvSpPr txBox="1"/>
          <p:nvPr/>
        </p:nvSpPr>
        <p:spPr>
          <a:xfrm>
            <a:off x="10827025" y="6277351"/>
            <a:ext cx="599844" cy="261610"/>
          </a:xfrm>
          <a:prstGeom prst="rect">
            <a:avLst/>
          </a:prstGeom>
          <a:noFill/>
        </p:spPr>
        <p:txBody>
          <a:bodyPr wrap="none" rtlCol="0">
            <a:spAutoFit/>
          </a:bodyPr>
          <a:lstStyle/>
          <a:p>
            <a:r>
              <a:rPr lang="en" altLang="ja-JP" sz="1100" dirty="0"/>
              <a:t>©AFLO</a:t>
            </a:r>
            <a:endParaRPr kumimoji="1" lang="ja-JP" altLang="en-US" sz="1100"/>
          </a:p>
        </p:txBody>
      </p:sp>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5" name="テキスト ボックス 4">
            <a:extLst>
              <a:ext uri="{FF2B5EF4-FFF2-40B4-BE49-F238E27FC236}">
                <a16:creationId xmlns:a16="http://schemas.microsoft.com/office/drawing/2014/main" id="{0491951F-F2F6-AB55-BB4C-91A476AACCF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B008CDA1-43ED-8299-12A4-CC1497BA7BB4}"/>
              </a:ext>
            </a:extLst>
          </p:cNvPr>
          <p:cNvGraphicFramePr>
            <a:graphicFrameLocks noGrp="1"/>
          </p:cNvGraphicFramePr>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B8C248DF-2E44-15F5-F47D-58284CB64CAD}"/>
              </a:ext>
            </a:extLst>
          </p:cNvPr>
          <p:cNvCxnSpPr/>
          <p:nvPr/>
        </p:nvCxnSpPr>
        <p:spPr>
          <a:xfrm>
            <a:off x="479425" y="36830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1B0998-DB37-55E6-3D6D-16485DC64BAC}"/>
              </a:ext>
            </a:extLst>
          </p:cNvPr>
          <p:cNvCxnSpPr/>
          <p:nvPr/>
        </p:nvCxnSpPr>
        <p:spPr>
          <a:xfrm>
            <a:off x="492125" y="53848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プレースホルダー 3">
            <a:extLst>
              <a:ext uri="{FF2B5EF4-FFF2-40B4-BE49-F238E27FC236}">
                <a16:creationId xmlns:a16="http://schemas.microsoft.com/office/drawing/2014/main" id="{14622854-41A4-C850-FECA-59D2CF5AB77C}"/>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533308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広告効果</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06</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415282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広告効果</a:t>
            </a:r>
          </a:p>
        </p:txBody>
      </p:sp>
      <p:sp>
        <p:nvSpPr>
          <p:cNvPr id="3" name="角丸四角形 11">
            <a:extLst>
              <a:ext uri="{FF2B5EF4-FFF2-40B4-BE49-F238E27FC236}">
                <a16:creationId xmlns:a16="http://schemas.microsoft.com/office/drawing/2014/main" id="{A22AA356-C3E5-A829-FEC3-4BB62E114121}"/>
              </a:ext>
            </a:extLst>
          </p:cNvPr>
          <p:cNvSpPr/>
          <p:nvPr/>
        </p:nvSpPr>
        <p:spPr>
          <a:xfrm>
            <a:off x="926676" y="1490524"/>
            <a:ext cx="5024861" cy="864000"/>
          </a:xfrm>
          <a:prstGeom prst="roundRect">
            <a:avLst>
              <a:gd name="adj" fmla="val 996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スポーツナビはスポーツメディアの中でも</a:t>
            </a:r>
            <a:endPar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信頼されるメディア</a:t>
            </a:r>
            <a:r>
              <a:rPr kumimoji="1" lang="en" altLang="ja-JP" b="1" dirty="0">
                <a:solidFill>
                  <a:schemeClr val="tx1">
                    <a:lumMod val="95000"/>
                    <a:lumOff val="5000"/>
                  </a:schemeClr>
                </a:solidFill>
                <a:latin typeface="Meiryo" panose="020B0604030504040204" pitchFamily="34" charset="-128"/>
                <a:ea typeface="Meiryo" panose="020B0604030504040204" pitchFamily="34" charset="-128"/>
              </a:rPr>
              <a:t>No1 </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 name="角丸四角形 15">
            <a:extLst>
              <a:ext uri="{FF2B5EF4-FFF2-40B4-BE49-F238E27FC236}">
                <a16:creationId xmlns:a16="http://schemas.microsoft.com/office/drawing/2014/main" id="{8D2EED67-FBF3-935B-8AEE-2F3904F18700}"/>
              </a:ext>
            </a:extLst>
          </p:cNvPr>
          <p:cNvSpPr/>
          <p:nvPr/>
        </p:nvSpPr>
        <p:spPr>
          <a:xfrm>
            <a:off x="926676" y="2912534"/>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エンゲージスコアが高い良質なユーザー</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にリーチ可能</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 name="角丸四角形 18">
            <a:extLst>
              <a:ext uri="{FF2B5EF4-FFF2-40B4-BE49-F238E27FC236}">
                <a16:creationId xmlns:a16="http://schemas.microsoft.com/office/drawing/2014/main" id="{270573C5-8351-695E-E9FB-FC831674FB54}"/>
              </a:ext>
            </a:extLst>
          </p:cNvPr>
          <p:cNvSpPr/>
          <p:nvPr/>
        </p:nvSpPr>
        <p:spPr>
          <a:xfrm>
            <a:off x="926676" y="4344288"/>
            <a:ext cx="5024861" cy="864000"/>
          </a:xfrm>
          <a:prstGeom prst="roundRect">
            <a:avLst>
              <a:gd name="adj" fmla="val 595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ユーザーの興味関心が高まるモーメント</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を捉える</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8" name="角丸四角形 22">
            <a:extLst>
              <a:ext uri="{FF2B5EF4-FFF2-40B4-BE49-F238E27FC236}">
                <a16:creationId xmlns:a16="http://schemas.microsoft.com/office/drawing/2014/main" id="{125E7789-EDC1-098D-5B32-494F36C7F599}"/>
              </a:ext>
            </a:extLst>
          </p:cNvPr>
          <p:cNvSpPr/>
          <p:nvPr/>
        </p:nvSpPr>
        <p:spPr>
          <a:xfrm>
            <a:off x="6690167" y="1484528"/>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ダイナミックな表現が可能</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なフォーマット</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 name="角丸四角形 25">
            <a:extLst>
              <a:ext uri="{FF2B5EF4-FFF2-40B4-BE49-F238E27FC236}">
                <a16:creationId xmlns:a16="http://schemas.microsoft.com/office/drawing/2014/main" id="{185337AD-AC6A-2BFC-36D9-25108C05571B}"/>
              </a:ext>
            </a:extLst>
          </p:cNvPr>
          <p:cNvSpPr/>
          <p:nvPr/>
        </p:nvSpPr>
        <p:spPr>
          <a:xfrm>
            <a:off x="6690167" y="2912534"/>
            <a:ext cx="5024861" cy="864000"/>
          </a:xfrm>
          <a:prstGeom prst="roundRect">
            <a:avLst>
              <a:gd name="adj" fmla="val 729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プロモーションと掲載面がマッチした時の</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高いブランディング効果</a:t>
            </a:r>
          </a:p>
        </p:txBody>
      </p:sp>
      <p:sp>
        <p:nvSpPr>
          <p:cNvPr id="14" name="角丸四角形 28">
            <a:extLst>
              <a:ext uri="{FF2B5EF4-FFF2-40B4-BE49-F238E27FC236}">
                <a16:creationId xmlns:a16="http://schemas.microsoft.com/office/drawing/2014/main" id="{C48E2ED9-1D5E-C3DE-E717-81200F7BACAF}"/>
              </a:ext>
            </a:extLst>
          </p:cNvPr>
          <p:cNvSpPr/>
          <p:nvPr/>
        </p:nvSpPr>
        <p:spPr>
          <a:xfrm>
            <a:off x="6690167" y="4354783"/>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lang="ja-JP" altLang="en-US" sz="1400" b="1" dirty="0">
                <a:solidFill>
                  <a:schemeClr val="tx1">
                    <a:lumMod val="95000"/>
                    <a:lumOff val="5000"/>
                  </a:schemeClr>
                </a:solidFill>
                <a:latin typeface="Meiryo" panose="020B0604030504040204" pitchFamily="34" charset="-128"/>
                <a:ea typeface="Meiryo" panose="020B0604030504040204" pitchFamily="34" charset="-128"/>
              </a:rPr>
              <a:t>ブランドパネル</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とセットで出稿することで</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リーチ補完</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 </a:t>
            </a: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マス性の接点の補完</a:t>
            </a:r>
          </a:p>
        </p:txBody>
      </p:sp>
      <p:sp>
        <p:nvSpPr>
          <p:cNvPr id="15" name="円/楕円 3">
            <a:extLst>
              <a:ext uri="{FF2B5EF4-FFF2-40B4-BE49-F238E27FC236}">
                <a16:creationId xmlns:a16="http://schemas.microsoft.com/office/drawing/2014/main" id="{3D144580-D319-CC92-BDBA-E40400944370}"/>
              </a:ext>
            </a:extLst>
          </p:cNvPr>
          <p:cNvSpPr>
            <a:spLocks noChangeAspect="1"/>
          </p:cNvSpPr>
          <p:nvPr/>
        </p:nvSpPr>
        <p:spPr>
          <a:xfrm>
            <a:off x="479425"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14">
            <a:extLst>
              <a:ext uri="{FF2B5EF4-FFF2-40B4-BE49-F238E27FC236}">
                <a16:creationId xmlns:a16="http://schemas.microsoft.com/office/drawing/2014/main" id="{F00C0757-6412-BAF9-7DC0-897E0D5B6A73}"/>
              </a:ext>
            </a:extLst>
          </p:cNvPr>
          <p:cNvSpPr>
            <a:spLocks noChangeAspect="1"/>
          </p:cNvSpPr>
          <p:nvPr/>
        </p:nvSpPr>
        <p:spPr>
          <a:xfrm>
            <a:off x="479425"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17">
            <a:extLst>
              <a:ext uri="{FF2B5EF4-FFF2-40B4-BE49-F238E27FC236}">
                <a16:creationId xmlns:a16="http://schemas.microsoft.com/office/drawing/2014/main" id="{5AFF2092-BC8B-D2EF-8849-83945ACBC3F4}"/>
              </a:ext>
            </a:extLst>
          </p:cNvPr>
          <p:cNvSpPr>
            <a:spLocks noChangeAspect="1"/>
          </p:cNvSpPr>
          <p:nvPr/>
        </p:nvSpPr>
        <p:spPr>
          <a:xfrm>
            <a:off x="479425"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B90C6282-AB6A-D037-8CC6-4177AC77C527}"/>
              </a:ext>
            </a:extLst>
          </p:cNvPr>
          <p:cNvPicPr>
            <a:picLocks noChangeAspect="1"/>
          </p:cNvPicPr>
          <p:nvPr/>
        </p:nvPicPr>
        <p:blipFill>
          <a:blip r:embed="rId4">
            <a:biLevel thresh="25000"/>
          </a:blip>
          <a:stretch>
            <a:fillRect/>
          </a:stretch>
        </p:blipFill>
        <p:spPr>
          <a:xfrm>
            <a:off x="605425" y="3038534"/>
            <a:ext cx="648000" cy="648000"/>
          </a:xfrm>
          <a:prstGeom prst="rect">
            <a:avLst/>
          </a:prstGeom>
          <a:solidFill>
            <a:srgbClr val="00003E"/>
          </a:solidFill>
        </p:spPr>
      </p:pic>
      <p:sp>
        <p:nvSpPr>
          <p:cNvPr id="19" name="Freeform 15">
            <a:extLst>
              <a:ext uri="{FF2B5EF4-FFF2-40B4-BE49-F238E27FC236}">
                <a16:creationId xmlns:a16="http://schemas.microsoft.com/office/drawing/2014/main" id="{E9800629-9E1A-7101-992E-CDCE8026444B}"/>
              </a:ext>
            </a:extLst>
          </p:cNvPr>
          <p:cNvSpPr>
            <a:spLocks noChangeArrowheads="1"/>
          </p:cNvSpPr>
          <p:nvPr/>
        </p:nvSpPr>
        <p:spPr bwMode="auto">
          <a:xfrm>
            <a:off x="777370" y="1701257"/>
            <a:ext cx="377500" cy="475298"/>
          </a:xfrm>
          <a:custGeom>
            <a:avLst/>
            <a:gdLst>
              <a:gd name="T0" fmla="*/ 1655 w 1704"/>
              <a:gd name="T1" fmla="*/ 1167 h 2144"/>
              <a:gd name="T2" fmla="*/ 1237 w 1704"/>
              <a:gd name="T3" fmla="*/ 784 h 2144"/>
              <a:gd name="T4" fmla="*/ 1223 w 1704"/>
              <a:gd name="T5" fmla="*/ 767 h 2144"/>
              <a:gd name="T6" fmla="*/ 1209 w 1704"/>
              <a:gd name="T7" fmla="*/ 750 h 2144"/>
              <a:gd name="T8" fmla="*/ 1229 w 1704"/>
              <a:gd name="T9" fmla="*/ 725 h 2144"/>
              <a:gd name="T10" fmla="*/ 1291 w 1704"/>
              <a:gd name="T11" fmla="*/ 646 h 2144"/>
              <a:gd name="T12" fmla="*/ 1666 w 1704"/>
              <a:gd name="T13" fmla="*/ 265 h 2144"/>
              <a:gd name="T14" fmla="*/ 1657 w 1704"/>
              <a:gd name="T15" fmla="*/ 203 h 2144"/>
              <a:gd name="T16" fmla="*/ 1632 w 1704"/>
              <a:gd name="T17" fmla="*/ 206 h 2144"/>
              <a:gd name="T18" fmla="*/ 1302 w 1704"/>
              <a:gd name="T19" fmla="*/ 228 h 2144"/>
              <a:gd name="T20" fmla="*/ 809 w 1704"/>
              <a:gd name="T21" fmla="*/ 181 h 2144"/>
              <a:gd name="T22" fmla="*/ 395 w 1704"/>
              <a:gd name="T23" fmla="*/ 135 h 2144"/>
              <a:gd name="T24" fmla="*/ 112 w 1704"/>
              <a:gd name="T25" fmla="*/ 155 h 2144"/>
              <a:gd name="T26" fmla="*/ 112 w 1704"/>
              <a:gd name="T27" fmla="*/ 56 h 2144"/>
              <a:gd name="T28" fmla="*/ 56 w 1704"/>
              <a:gd name="T29" fmla="*/ 0 h 2144"/>
              <a:gd name="T30" fmla="*/ 0 w 1704"/>
              <a:gd name="T31" fmla="*/ 56 h 2144"/>
              <a:gd name="T32" fmla="*/ 0 w 1704"/>
              <a:gd name="T33" fmla="*/ 293 h 2144"/>
              <a:gd name="T34" fmla="*/ 0 w 1704"/>
              <a:gd name="T35" fmla="*/ 1206 h 2144"/>
              <a:gd name="T36" fmla="*/ 0 w 1704"/>
              <a:gd name="T37" fmla="*/ 2087 h 2144"/>
              <a:gd name="T38" fmla="*/ 56 w 1704"/>
              <a:gd name="T39" fmla="*/ 2143 h 2144"/>
              <a:gd name="T40" fmla="*/ 112 w 1704"/>
              <a:gd name="T41" fmla="*/ 2087 h 2144"/>
              <a:gd name="T42" fmla="*/ 112 w 1704"/>
              <a:gd name="T43" fmla="*/ 1302 h 2144"/>
              <a:gd name="T44" fmla="*/ 448 w 1704"/>
              <a:gd name="T45" fmla="*/ 1280 h 2144"/>
              <a:gd name="T46" fmla="*/ 815 w 1704"/>
              <a:gd name="T47" fmla="*/ 1325 h 2144"/>
              <a:gd name="T48" fmla="*/ 1102 w 1704"/>
              <a:gd name="T49" fmla="*/ 1362 h 2144"/>
              <a:gd name="T50" fmla="*/ 1638 w 1704"/>
              <a:gd name="T51" fmla="*/ 1277 h 2144"/>
              <a:gd name="T52" fmla="*/ 1655 w 1704"/>
              <a:gd name="T53" fmla="*/ 1167 h 2144"/>
              <a:gd name="T54" fmla="*/ 1102 w 1704"/>
              <a:gd name="T55" fmla="*/ 1243 h 2144"/>
              <a:gd name="T56" fmla="*/ 846 w 1704"/>
              <a:gd name="T57" fmla="*/ 1212 h 2144"/>
              <a:gd name="T58" fmla="*/ 448 w 1704"/>
              <a:gd name="T59" fmla="*/ 1164 h 2144"/>
              <a:gd name="T60" fmla="*/ 112 w 1704"/>
              <a:gd name="T61" fmla="*/ 1187 h 2144"/>
              <a:gd name="T62" fmla="*/ 112 w 1704"/>
              <a:gd name="T63" fmla="*/ 293 h 2144"/>
              <a:gd name="T64" fmla="*/ 132 w 1704"/>
              <a:gd name="T65" fmla="*/ 268 h 2144"/>
              <a:gd name="T66" fmla="*/ 395 w 1704"/>
              <a:gd name="T67" fmla="*/ 251 h 2144"/>
              <a:gd name="T68" fmla="*/ 790 w 1704"/>
              <a:gd name="T69" fmla="*/ 291 h 2144"/>
              <a:gd name="T70" fmla="*/ 1305 w 1704"/>
              <a:gd name="T71" fmla="*/ 341 h 2144"/>
              <a:gd name="T72" fmla="*/ 1432 w 1704"/>
              <a:gd name="T73" fmla="*/ 338 h 2144"/>
              <a:gd name="T74" fmla="*/ 1209 w 1704"/>
              <a:gd name="T75" fmla="*/ 564 h 2144"/>
              <a:gd name="T76" fmla="*/ 1150 w 1704"/>
              <a:gd name="T77" fmla="*/ 638 h 2144"/>
              <a:gd name="T78" fmla="*/ 1040 w 1704"/>
              <a:gd name="T79" fmla="*/ 750 h 2144"/>
              <a:gd name="T80" fmla="*/ 1141 w 1704"/>
              <a:gd name="T81" fmla="*/ 843 h 2144"/>
              <a:gd name="T82" fmla="*/ 1497 w 1704"/>
              <a:gd name="T83" fmla="*/ 1192 h 2144"/>
              <a:gd name="T84" fmla="*/ 1102 w 1704"/>
              <a:gd name="T85" fmla="*/ 1243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4" h="2144">
                <a:moveTo>
                  <a:pt x="1655" y="1167"/>
                </a:moveTo>
                <a:cubicBezTo>
                  <a:pt x="1655" y="1167"/>
                  <a:pt x="1322" y="922"/>
                  <a:pt x="1237" y="784"/>
                </a:cubicBezTo>
                <a:cubicBezTo>
                  <a:pt x="1226" y="764"/>
                  <a:pt x="1223" y="767"/>
                  <a:pt x="1223" y="767"/>
                </a:cubicBezTo>
                <a:lnTo>
                  <a:pt x="1209" y="750"/>
                </a:lnTo>
                <a:lnTo>
                  <a:pt x="1229" y="725"/>
                </a:lnTo>
                <a:cubicBezTo>
                  <a:pt x="1240" y="700"/>
                  <a:pt x="1263" y="674"/>
                  <a:pt x="1291" y="646"/>
                </a:cubicBezTo>
                <a:lnTo>
                  <a:pt x="1666" y="265"/>
                </a:lnTo>
                <a:cubicBezTo>
                  <a:pt x="1703" y="228"/>
                  <a:pt x="1700" y="203"/>
                  <a:pt x="1657" y="203"/>
                </a:cubicBezTo>
                <a:cubicBezTo>
                  <a:pt x="1652" y="203"/>
                  <a:pt x="1643" y="203"/>
                  <a:pt x="1632" y="206"/>
                </a:cubicBezTo>
                <a:cubicBezTo>
                  <a:pt x="1632" y="206"/>
                  <a:pt x="1502" y="228"/>
                  <a:pt x="1302" y="228"/>
                </a:cubicBezTo>
                <a:cubicBezTo>
                  <a:pt x="1164" y="228"/>
                  <a:pt x="995" y="217"/>
                  <a:pt x="809" y="181"/>
                </a:cubicBezTo>
                <a:cubicBezTo>
                  <a:pt x="651" y="147"/>
                  <a:pt x="507" y="135"/>
                  <a:pt x="395" y="135"/>
                </a:cubicBezTo>
                <a:cubicBezTo>
                  <a:pt x="245" y="135"/>
                  <a:pt x="127" y="152"/>
                  <a:pt x="112" y="155"/>
                </a:cubicBezTo>
                <a:lnTo>
                  <a:pt x="112" y="56"/>
                </a:lnTo>
                <a:cubicBezTo>
                  <a:pt x="112" y="25"/>
                  <a:pt x="87" y="0"/>
                  <a:pt x="56" y="0"/>
                </a:cubicBezTo>
                <a:cubicBezTo>
                  <a:pt x="25" y="0"/>
                  <a:pt x="0" y="25"/>
                  <a:pt x="0" y="56"/>
                </a:cubicBezTo>
                <a:lnTo>
                  <a:pt x="0" y="293"/>
                </a:lnTo>
                <a:lnTo>
                  <a:pt x="0" y="1206"/>
                </a:lnTo>
                <a:lnTo>
                  <a:pt x="0" y="2087"/>
                </a:lnTo>
                <a:cubicBezTo>
                  <a:pt x="0" y="2118"/>
                  <a:pt x="25" y="2143"/>
                  <a:pt x="56" y="2143"/>
                </a:cubicBezTo>
                <a:cubicBezTo>
                  <a:pt x="87" y="2143"/>
                  <a:pt x="112" y="2118"/>
                  <a:pt x="112" y="2087"/>
                </a:cubicBezTo>
                <a:lnTo>
                  <a:pt x="112" y="1302"/>
                </a:lnTo>
                <a:cubicBezTo>
                  <a:pt x="129" y="1300"/>
                  <a:pt x="282" y="1280"/>
                  <a:pt x="448" y="1280"/>
                </a:cubicBezTo>
                <a:cubicBezTo>
                  <a:pt x="564" y="1280"/>
                  <a:pt x="694" y="1291"/>
                  <a:pt x="815" y="1325"/>
                </a:cubicBezTo>
                <a:cubicBezTo>
                  <a:pt x="907" y="1350"/>
                  <a:pt x="1006" y="1362"/>
                  <a:pt x="1102" y="1362"/>
                </a:cubicBezTo>
                <a:cubicBezTo>
                  <a:pt x="1384" y="1362"/>
                  <a:pt x="1638" y="1277"/>
                  <a:pt x="1638" y="1277"/>
                </a:cubicBezTo>
                <a:cubicBezTo>
                  <a:pt x="1697" y="1252"/>
                  <a:pt x="1703" y="1204"/>
                  <a:pt x="1655" y="1167"/>
                </a:cubicBezTo>
                <a:close/>
                <a:moveTo>
                  <a:pt x="1102" y="1243"/>
                </a:moveTo>
                <a:cubicBezTo>
                  <a:pt x="1006" y="1243"/>
                  <a:pt x="921" y="1232"/>
                  <a:pt x="846" y="1212"/>
                </a:cubicBezTo>
                <a:cubicBezTo>
                  <a:pt x="730" y="1181"/>
                  <a:pt x="598" y="1164"/>
                  <a:pt x="448" y="1164"/>
                </a:cubicBezTo>
                <a:cubicBezTo>
                  <a:pt x="304" y="1164"/>
                  <a:pt x="160" y="1178"/>
                  <a:pt x="112" y="1187"/>
                </a:cubicBezTo>
                <a:lnTo>
                  <a:pt x="112" y="293"/>
                </a:lnTo>
                <a:cubicBezTo>
                  <a:pt x="112" y="285"/>
                  <a:pt x="124" y="271"/>
                  <a:pt x="132" y="268"/>
                </a:cubicBezTo>
                <a:cubicBezTo>
                  <a:pt x="132" y="268"/>
                  <a:pt x="248" y="251"/>
                  <a:pt x="395" y="251"/>
                </a:cubicBezTo>
                <a:cubicBezTo>
                  <a:pt x="524" y="251"/>
                  <a:pt x="657" y="265"/>
                  <a:pt x="790" y="291"/>
                </a:cubicBezTo>
                <a:cubicBezTo>
                  <a:pt x="955" y="324"/>
                  <a:pt x="1127" y="341"/>
                  <a:pt x="1305" y="341"/>
                </a:cubicBezTo>
                <a:cubicBezTo>
                  <a:pt x="1353" y="341"/>
                  <a:pt x="1395" y="341"/>
                  <a:pt x="1432" y="338"/>
                </a:cubicBezTo>
                <a:lnTo>
                  <a:pt x="1209" y="564"/>
                </a:lnTo>
                <a:cubicBezTo>
                  <a:pt x="1192" y="581"/>
                  <a:pt x="1169" y="607"/>
                  <a:pt x="1150" y="638"/>
                </a:cubicBezTo>
                <a:lnTo>
                  <a:pt x="1040" y="750"/>
                </a:lnTo>
                <a:lnTo>
                  <a:pt x="1141" y="843"/>
                </a:lnTo>
                <a:cubicBezTo>
                  <a:pt x="1206" y="951"/>
                  <a:pt x="1387" y="1102"/>
                  <a:pt x="1497" y="1192"/>
                </a:cubicBezTo>
                <a:cubicBezTo>
                  <a:pt x="1404" y="1215"/>
                  <a:pt x="1257" y="1243"/>
                  <a:pt x="1102" y="1243"/>
                </a:cubicBezTo>
                <a:close/>
              </a:path>
            </a:pathLst>
          </a:custGeom>
          <a:solidFill>
            <a:schemeClr val="bg1"/>
          </a:solidFill>
          <a:ln>
            <a:noFill/>
          </a:ln>
          <a:effectLst/>
        </p:spPr>
        <p:txBody>
          <a:bodyPr wrap="none" anchor="ctr"/>
          <a:lstStyle/>
          <a:p>
            <a:endParaRPr lang="ja-JP" altLang="en-US"/>
          </a:p>
        </p:txBody>
      </p:sp>
      <p:grpSp>
        <p:nvGrpSpPr>
          <p:cNvPr id="20" name="Group 1">
            <a:extLst>
              <a:ext uri="{FF2B5EF4-FFF2-40B4-BE49-F238E27FC236}">
                <a16:creationId xmlns:a16="http://schemas.microsoft.com/office/drawing/2014/main" id="{657A827C-5901-BE5C-6291-72362CDFEC8E}"/>
              </a:ext>
            </a:extLst>
          </p:cNvPr>
          <p:cNvGrpSpPr>
            <a:grpSpLocks/>
          </p:cNvGrpSpPr>
          <p:nvPr/>
        </p:nvGrpSpPr>
        <p:grpSpPr bwMode="auto">
          <a:xfrm>
            <a:off x="670623" y="4514988"/>
            <a:ext cx="484247" cy="515106"/>
            <a:chOff x="588" y="472"/>
            <a:chExt cx="408" cy="434"/>
          </a:xfrm>
        </p:grpSpPr>
        <p:sp>
          <p:nvSpPr>
            <p:cNvPr id="21" name="Freeform 2">
              <a:extLst>
                <a:ext uri="{FF2B5EF4-FFF2-40B4-BE49-F238E27FC236}">
                  <a16:creationId xmlns:a16="http://schemas.microsoft.com/office/drawing/2014/main" id="{8BFB4606-6629-BE11-7AFB-6F175FF8CC54}"/>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7" name="Freeform 3">
              <a:extLst>
                <a:ext uri="{FF2B5EF4-FFF2-40B4-BE49-F238E27FC236}">
                  <a16:creationId xmlns:a16="http://schemas.microsoft.com/office/drawing/2014/main" id="{B1163991-A415-FC00-675B-88A4AAC29544}"/>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8" name="Freeform 4">
              <a:extLst>
                <a:ext uri="{FF2B5EF4-FFF2-40B4-BE49-F238E27FC236}">
                  <a16:creationId xmlns:a16="http://schemas.microsoft.com/office/drawing/2014/main" id="{20AD573C-1055-A3C0-4873-B9F4AF1D520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9" name="Freeform 5">
              <a:extLst>
                <a:ext uri="{FF2B5EF4-FFF2-40B4-BE49-F238E27FC236}">
                  <a16:creationId xmlns:a16="http://schemas.microsoft.com/office/drawing/2014/main" id="{1AF4F8B3-9BF1-9218-A72E-B195AC565B24}"/>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0" name="Freeform 6">
              <a:extLst>
                <a:ext uri="{FF2B5EF4-FFF2-40B4-BE49-F238E27FC236}">
                  <a16:creationId xmlns:a16="http://schemas.microsoft.com/office/drawing/2014/main" id="{06F8696D-5E13-03C1-12C3-606673EEE2AA}"/>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1" name="Freeform 7">
              <a:extLst>
                <a:ext uri="{FF2B5EF4-FFF2-40B4-BE49-F238E27FC236}">
                  <a16:creationId xmlns:a16="http://schemas.microsoft.com/office/drawing/2014/main" id="{78D5FDB7-A9A0-0AF7-D2EA-7E9A6D9778F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2" name="Freeform 8">
              <a:extLst>
                <a:ext uri="{FF2B5EF4-FFF2-40B4-BE49-F238E27FC236}">
                  <a16:creationId xmlns:a16="http://schemas.microsoft.com/office/drawing/2014/main" id="{13126A3F-AB40-EDCB-8950-AAC933AB9EFD}"/>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4" name="Freeform 9">
              <a:extLst>
                <a:ext uri="{FF2B5EF4-FFF2-40B4-BE49-F238E27FC236}">
                  <a16:creationId xmlns:a16="http://schemas.microsoft.com/office/drawing/2014/main" id="{78AFCAA1-897D-CF7E-9CF2-C4734546FE60}"/>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35" name="円/楕円 21">
            <a:extLst>
              <a:ext uri="{FF2B5EF4-FFF2-40B4-BE49-F238E27FC236}">
                <a16:creationId xmlns:a16="http://schemas.microsoft.com/office/drawing/2014/main" id="{247FEFFF-9818-4D12-DE9B-C5DCC5B1204B}"/>
              </a:ext>
            </a:extLst>
          </p:cNvPr>
          <p:cNvSpPr>
            <a:spLocks noChangeAspect="1"/>
          </p:cNvSpPr>
          <p:nvPr/>
        </p:nvSpPr>
        <p:spPr>
          <a:xfrm>
            <a:off x="6242916"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24">
            <a:extLst>
              <a:ext uri="{FF2B5EF4-FFF2-40B4-BE49-F238E27FC236}">
                <a16:creationId xmlns:a16="http://schemas.microsoft.com/office/drawing/2014/main" id="{0D487694-0108-BC36-54AB-C65C19556792}"/>
              </a:ext>
            </a:extLst>
          </p:cNvPr>
          <p:cNvSpPr>
            <a:spLocks noChangeAspect="1"/>
          </p:cNvSpPr>
          <p:nvPr/>
        </p:nvSpPr>
        <p:spPr>
          <a:xfrm>
            <a:off x="6242916"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27">
            <a:extLst>
              <a:ext uri="{FF2B5EF4-FFF2-40B4-BE49-F238E27FC236}">
                <a16:creationId xmlns:a16="http://schemas.microsoft.com/office/drawing/2014/main" id="{D12E65E0-46D9-8884-5148-FA28F94B0123}"/>
              </a:ext>
            </a:extLst>
          </p:cNvPr>
          <p:cNvSpPr>
            <a:spLocks noChangeAspect="1"/>
          </p:cNvSpPr>
          <p:nvPr/>
        </p:nvSpPr>
        <p:spPr>
          <a:xfrm>
            <a:off x="6242916"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2" name="グラフィックス 41" descr="矢印: 右回転 単色塗りつぶし">
            <a:extLst>
              <a:ext uri="{FF2B5EF4-FFF2-40B4-BE49-F238E27FC236}">
                <a16:creationId xmlns:a16="http://schemas.microsoft.com/office/drawing/2014/main" id="{E18068BF-5795-D395-79FE-E794B561A8D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9573105" flipH="1">
            <a:off x="6406430" y="1654111"/>
            <a:ext cx="558327" cy="558327"/>
          </a:xfrm>
          <a:prstGeom prst="rect">
            <a:avLst/>
          </a:prstGeom>
        </p:spPr>
      </p:pic>
      <p:pic>
        <p:nvPicPr>
          <p:cNvPr id="43" name="図 42" descr="アイコン&#10;&#10;自動的に生成された説明">
            <a:extLst>
              <a:ext uri="{FF2B5EF4-FFF2-40B4-BE49-F238E27FC236}">
                <a16:creationId xmlns:a16="http://schemas.microsoft.com/office/drawing/2014/main" id="{53FAA8BE-4A11-DA68-1D5A-6AF9AB58C00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5581" y="3042347"/>
            <a:ext cx="576000" cy="576000"/>
          </a:xfrm>
          <a:prstGeom prst="rect">
            <a:avLst/>
          </a:prstGeom>
          <a:solidFill>
            <a:srgbClr val="00005C"/>
          </a:solidFill>
        </p:spPr>
      </p:pic>
      <p:pic>
        <p:nvPicPr>
          <p:cNvPr id="44" name="グラフィックス 43" descr="パズル 単色塗りつぶし">
            <a:extLst>
              <a:ext uri="{FF2B5EF4-FFF2-40B4-BE49-F238E27FC236}">
                <a16:creationId xmlns:a16="http://schemas.microsoft.com/office/drawing/2014/main" id="{638A530F-7431-A5D7-3727-EBB2D98D5B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33917" y="4540255"/>
            <a:ext cx="504000" cy="504000"/>
          </a:xfrm>
          <a:prstGeom prst="rect">
            <a:avLst/>
          </a:prstGeom>
        </p:spPr>
      </p:pic>
    </p:spTree>
    <p:extLst>
      <p:ext uri="{BB962C8B-B14F-4D97-AF65-F5344CB8AC3E}">
        <p14:creationId xmlns:p14="http://schemas.microsoft.com/office/powerpoint/2010/main" val="15106141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大型スポーツイベントへのユーザー情報取得傾向</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オリンピックなどの国民的スポーツイベントは</a:t>
            </a:r>
            <a:r>
              <a:rPr lang="ja-JP" altLang="en-US" sz="1600" b="1" dirty="0"/>
              <a:t>能動的に情報を取得するコア関心層に加え</a:t>
            </a:r>
          </a:p>
          <a:p>
            <a:r>
              <a:rPr lang="ja-JP" altLang="en-US" sz="1600" b="1" dirty="0"/>
              <a:t>世の中ゴトとして多くのユーザーの興味関心を集める</a:t>
            </a:r>
          </a:p>
        </p:txBody>
      </p:sp>
      <p:sp>
        <p:nvSpPr>
          <p:cNvPr id="10" name="四角形: 上の 2 つの角を丸める 14">
            <a:extLst>
              <a:ext uri="{FF2B5EF4-FFF2-40B4-BE49-F238E27FC236}">
                <a16:creationId xmlns:a16="http://schemas.microsoft.com/office/drawing/2014/main" id="{48FF2B8B-C489-F267-2528-9782D7BA6CBD}"/>
              </a:ext>
            </a:extLst>
          </p:cNvPr>
          <p:cNvSpPr/>
          <p:nvPr/>
        </p:nvSpPr>
        <p:spPr>
          <a:xfrm>
            <a:off x="479425" y="2131149"/>
            <a:ext cx="5472113" cy="4392595"/>
          </a:xfrm>
          <a:prstGeom prst="roundRect">
            <a:avLst>
              <a:gd name="adj" fmla="val 0"/>
            </a:avLst>
          </a:prstGeom>
          <a:solidFill>
            <a:srgbClr val="00005C">
              <a:alpha val="10196"/>
            </a:srgb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スポーツナビ</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報道特集ページに訪問</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試合速報や詳細情報を能動的に取得する</a:t>
            </a:r>
            <a:endParaRPr kumimoji="1" lang="en-US" altLang="ja-JP"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endParaRPr>
          </a:p>
        </p:txBody>
      </p:sp>
      <p:sp>
        <p:nvSpPr>
          <p:cNvPr id="11" name="四角形: 上の 2 つの角を丸める 14">
            <a:extLst>
              <a:ext uri="{FF2B5EF4-FFF2-40B4-BE49-F238E27FC236}">
                <a16:creationId xmlns:a16="http://schemas.microsoft.com/office/drawing/2014/main" id="{7E57895C-7EE9-A492-C199-165E33C3D93D}"/>
              </a:ext>
            </a:extLst>
          </p:cNvPr>
          <p:cNvSpPr/>
          <p:nvPr/>
        </p:nvSpPr>
        <p:spPr>
          <a:xfrm>
            <a:off x="479425" y="2131150"/>
            <a:ext cx="5472113" cy="704478"/>
          </a:xfrm>
          <a:prstGeom prst="roundRect">
            <a:avLst>
              <a:gd name="adj" fmla="val 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リアルタイム・詳細</a:t>
            </a:r>
            <a:endParaRPr kumimoji="1" lang="ja-JP" altLang="en-US" sz="1400" b="1" u="sng" dirty="0">
              <a:solidFill>
                <a:schemeClr val="bg1"/>
              </a:solidFill>
            </a:endParaRPr>
          </a:p>
        </p:txBody>
      </p:sp>
      <p:sp>
        <p:nvSpPr>
          <p:cNvPr id="13" name="四角形: 上の 2 つの角を丸める 14">
            <a:extLst>
              <a:ext uri="{FF2B5EF4-FFF2-40B4-BE49-F238E27FC236}">
                <a16:creationId xmlns:a16="http://schemas.microsoft.com/office/drawing/2014/main" id="{003CDB4F-3621-7B2F-E501-C16DE03FC241}"/>
              </a:ext>
            </a:extLst>
          </p:cNvPr>
          <p:cNvSpPr/>
          <p:nvPr/>
        </p:nvSpPr>
        <p:spPr>
          <a:xfrm>
            <a:off x="3116724"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a:t>
            </a:r>
            <a:r>
              <a:rPr kumimoji="1" lang="ja-JP" altLang="en-US" sz="1400" dirty="0">
                <a:solidFill>
                  <a:srgbClr val="00005C"/>
                </a:solidFill>
              </a:rPr>
              <a:t>コア関心層</a:t>
            </a:r>
          </a:p>
        </p:txBody>
      </p:sp>
      <p:sp>
        <p:nvSpPr>
          <p:cNvPr id="24" name="四角形: 上の 2 つの角を丸める 14">
            <a:extLst>
              <a:ext uri="{FF2B5EF4-FFF2-40B4-BE49-F238E27FC236}">
                <a16:creationId xmlns:a16="http://schemas.microsoft.com/office/drawing/2014/main" id="{9058ABF8-0038-5860-C1B9-B91053D8C57A}"/>
              </a:ext>
            </a:extLst>
          </p:cNvPr>
          <p:cNvSpPr/>
          <p:nvPr/>
        </p:nvSpPr>
        <p:spPr>
          <a:xfrm>
            <a:off x="6240464" y="2131150"/>
            <a:ext cx="5472113" cy="4392594"/>
          </a:xfrm>
          <a:prstGeom prst="roundRect">
            <a:avLst>
              <a:gd name="adj" fmla="val 0"/>
            </a:avLst>
          </a:prstGeom>
          <a:solidFill>
            <a:schemeClr val="bg1">
              <a:lumMod val="95000"/>
            </a:scheme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2000" b="1" dirty="0">
                <a:solidFill>
                  <a:srgbClr val="00005C"/>
                </a:solidFill>
                <a:latin typeface="メイリオ" panose="020B0604030504040204" pitchFamily="50" charset="-128"/>
                <a:ea typeface="メイリオ" panose="020B0604030504040204" pitchFamily="50" charset="-128"/>
              </a:rPr>
              <a:t>ヤフートップ</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面から</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ニュース閲覧</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キーワードで検索</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試合結果が気になり確認する</a:t>
            </a:r>
          </a:p>
        </p:txBody>
      </p:sp>
      <p:sp>
        <p:nvSpPr>
          <p:cNvPr id="25" name="四角形: 上の 2 つの角を丸める 14">
            <a:extLst>
              <a:ext uri="{FF2B5EF4-FFF2-40B4-BE49-F238E27FC236}">
                <a16:creationId xmlns:a16="http://schemas.microsoft.com/office/drawing/2014/main" id="{60D46A40-5E44-DC2E-DAA0-BA54C0050190}"/>
              </a:ext>
            </a:extLst>
          </p:cNvPr>
          <p:cNvSpPr/>
          <p:nvPr/>
        </p:nvSpPr>
        <p:spPr>
          <a:xfrm>
            <a:off x="6240464" y="2131150"/>
            <a:ext cx="5472113" cy="704478"/>
          </a:xfrm>
          <a:prstGeom prst="roundRect">
            <a:avLst>
              <a:gd name="adj" fmla="val 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　　　　世の中ゴト</a:t>
            </a:r>
            <a:endParaRPr kumimoji="1" lang="ja-JP" altLang="en-US" sz="1400" b="1" u="sng" dirty="0">
              <a:solidFill>
                <a:schemeClr val="bg1"/>
              </a:solidFill>
            </a:endParaRPr>
          </a:p>
        </p:txBody>
      </p:sp>
      <p:sp>
        <p:nvSpPr>
          <p:cNvPr id="26" name="四角形: 上の 2 つの角を丸める 14">
            <a:extLst>
              <a:ext uri="{FF2B5EF4-FFF2-40B4-BE49-F238E27FC236}">
                <a16:creationId xmlns:a16="http://schemas.microsoft.com/office/drawing/2014/main" id="{EB3E063B-7230-E292-A691-9B4D6DF7208A}"/>
              </a:ext>
            </a:extLst>
          </p:cNvPr>
          <p:cNvSpPr/>
          <p:nvPr/>
        </p:nvSpPr>
        <p:spPr>
          <a:xfrm>
            <a:off x="8877763"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スポーツライト</a:t>
            </a:r>
            <a:r>
              <a:rPr kumimoji="1" lang="ja-JP" altLang="en-US" sz="1400" dirty="0">
                <a:solidFill>
                  <a:srgbClr val="00005C"/>
                </a:solidFill>
              </a:rPr>
              <a:t>関心層</a:t>
            </a:r>
          </a:p>
        </p:txBody>
      </p:sp>
      <p:pic>
        <p:nvPicPr>
          <p:cNvPr id="33" name="図 32">
            <a:extLst>
              <a:ext uri="{FF2B5EF4-FFF2-40B4-BE49-F238E27FC236}">
                <a16:creationId xmlns:a16="http://schemas.microsoft.com/office/drawing/2014/main" id="{3659412A-2180-FA16-B2D4-99322757684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2"/>
          <a:stretch/>
        </p:blipFill>
        <p:spPr>
          <a:xfrm>
            <a:off x="8409630" y="4438772"/>
            <a:ext cx="2983832" cy="1874089"/>
          </a:xfrm>
          <a:prstGeom prst="rect">
            <a:avLst/>
          </a:prstGeom>
          <a:effectLst/>
        </p:spPr>
      </p:pic>
      <p:grpSp>
        <p:nvGrpSpPr>
          <p:cNvPr id="36" name="グループ化 35">
            <a:extLst>
              <a:ext uri="{FF2B5EF4-FFF2-40B4-BE49-F238E27FC236}">
                <a16:creationId xmlns:a16="http://schemas.microsoft.com/office/drawing/2014/main" id="{4B67E6E8-3A15-C897-7FC8-B2713485A608}"/>
              </a:ext>
            </a:extLst>
          </p:cNvPr>
          <p:cNvGrpSpPr/>
          <p:nvPr/>
        </p:nvGrpSpPr>
        <p:grpSpPr>
          <a:xfrm>
            <a:off x="7238383" y="4438772"/>
            <a:ext cx="1097950" cy="1940379"/>
            <a:chOff x="7376335" y="1572570"/>
            <a:chExt cx="1756646" cy="3307492"/>
          </a:xfrm>
          <a:effectLst/>
        </p:grpSpPr>
        <p:pic>
          <p:nvPicPr>
            <p:cNvPr id="37" name="図 36">
              <a:extLst>
                <a:ext uri="{FF2B5EF4-FFF2-40B4-BE49-F238E27FC236}">
                  <a16:creationId xmlns:a16="http://schemas.microsoft.com/office/drawing/2014/main" id="{299C5E3F-6485-45D6-A7C4-49DE0B6D241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38" name="図 37">
              <a:extLst>
                <a:ext uri="{FF2B5EF4-FFF2-40B4-BE49-F238E27FC236}">
                  <a16:creationId xmlns:a16="http://schemas.microsoft.com/office/drawing/2014/main" id="{FE6F446C-8D09-6809-6F23-37D74AA78E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39" name="図 38">
              <a:extLst>
                <a:ext uri="{FF2B5EF4-FFF2-40B4-BE49-F238E27FC236}">
                  <a16:creationId xmlns:a16="http://schemas.microsoft.com/office/drawing/2014/main" id="{C169DFA3-D37A-05FC-B7B9-5A32CA3D0FB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pic>
        <p:nvPicPr>
          <p:cNvPr id="3" name="図 2">
            <a:extLst>
              <a:ext uri="{FF2B5EF4-FFF2-40B4-BE49-F238E27FC236}">
                <a16:creationId xmlns:a16="http://schemas.microsoft.com/office/drawing/2014/main" id="{9E849D92-57A2-9FF0-BCED-72097927D847}"/>
              </a:ext>
            </a:extLst>
          </p:cNvPr>
          <p:cNvPicPr>
            <a:picLocks noChangeAspect="1"/>
          </p:cNvPicPr>
          <p:nvPr/>
        </p:nvPicPr>
        <p:blipFill rotWithShape="1">
          <a:blip r:embed="rId7"/>
          <a:srcRect b="38594"/>
          <a:stretch/>
        </p:blipFill>
        <p:spPr>
          <a:xfrm>
            <a:off x="1643452" y="4022373"/>
            <a:ext cx="1078808" cy="2242325"/>
          </a:xfrm>
          <a:prstGeom prst="rect">
            <a:avLst/>
          </a:prstGeom>
        </p:spPr>
      </p:pic>
      <p:pic>
        <p:nvPicPr>
          <p:cNvPr id="4" name="図 3">
            <a:extLst>
              <a:ext uri="{FF2B5EF4-FFF2-40B4-BE49-F238E27FC236}">
                <a16:creationId xmlns:a16="http://schemas.microsoft.com/office/drawing/2014/main" id="{8A122AB3-FE1E-7189-7C38-74FB98061496}"/>
              </a:ext>
            </a:extLst>
          </p:cNvPr>
          <p:cNvPicPr>
            <a:picLocks noChangeAspect="1"/>
          </p:cNvPicPr>
          <p:nvPr/>
        </p:nvPicPr>
        <p:blipFill rotWithShape="1">
          <a:blip r:embed="rId8"/>
          <a:srcRect b="11233"/>
          <a:stretch/>
        </p:blipFill>
        <p:spPr>
          <a:xfrm>
            <a:off x="2794883" y="4022374"/>
            <a:ext cx="2307610" cy="2302222"/>
          </a:xfrm>
          <a:prstGeom prst="rect">
            <a:avLst/>
          </a:prstGeom>
        </p:spPr>
      </p:pic>
    </p:spTree>
    <p:extLst>
      <p:ext uri="{BB962C8B-B14F-4D97-AF65-F5344CB8AC3E}">
        <p14:creationId xmlns:p14="http://schemas.microsoft.com/office/powerpoint/2010/main" val="35834557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各広告商品の効果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スポーツナビ広告商品は</a:t>
            </a:r>
            <a:r>
              <a:rPr lang="ja-JP" altLang="en-US" sz="1600" b="1" dirty="0"/>
              <a:t>ユーザーの興味関心が高まるモーメントを捉えることが可能</a:t>
            </a:r>
          </a:p>
          <a:p>
            <a:r>
              <a:rPr lang="ja-JP" altLang="en-US" sz="1600" b="1" dirty="0"/>
              <a:t>良質なユーザーにリーチ</a:t>
            </a:r>
            <a:r>
              <a:rPr lang="ja-JP" altLang="en-US" sz="1600" dirty="0"/>
              <a:t>でき、</a:t>
            </a:r>
            <a:r>
              <a:rPr lang="ja-JP" altLang="en-US" sz="1600" b="1" dirty="0"/>
              <a:t>プロモーションと掲載面がマッチした際に高いブランディング効果を発揮</a:t>
            </a:r>
            <a:r>
              <a:rPr lang="en-US" altLang="ja-JP" sz="1600" b="1" dirty="0"/>
              <a:t>	</a:t>
            </a:r>
            <a:endParaRPr lang="ja-JP" altLang="en-US" sz="1600" b="1" dirty="0"/>
          </a:p>
        </p:txBody>
      </p:sp>
      <p:sp>
        <p:nvSpPr>
          <p:cNvPr id="3" name="円/楕円 12">
            <a:extLst>
              <a:ext uri="{FF2B5EF4-FFF2-40B4-BE49-F238E27FC236}">
                <a16:creationId xmlns:a16="http://schemas.microsoft.com/office/drawing/2014/main" id="{C6E1AD63-4DFF-54F8-36B8-9928F039A7B1}"/>
              </a:ext>
            </a:extLst>
          </p:cNvPr>
          <p:cNvSpPr/>
          <p:nvPr/>
        </p:nvSpPr>
        <p:spPr>
          <a:xfrm>
            <a:off x="7087170" y="2375561"/>
            <a:ext cx="3792129" cy="3638761"/>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円/楕円 10">
            <a:extLst>
              <a:ext uri="{FF2B5EF4-FFF2-40B4-BE49-F238E27FC236}">
                <a16:creationId xmlns:a16="http://schemas.microsoft.com/office/drawing/2014/main" id="{58E5588F-B8A0-5F84-F444-C2748D6FD868}"/>
              </a:ext>
            </a:extLst>
          </p:cNvPr>
          <p:cNvSpPr/>
          <p:nvPr/>
        </p:nvSpPr>
        <p:spPr>
          <a:xfrm>
            <a:off x="1321959" y="2275356"/>
            <a:ext cx="3792129" cy="3738966"/>
          </a:xfrm>
          <a:prstGeom prst="ellipse">
            <a:avLst/>
          </a:prstGeom>
          <a:solidFill>
            <a:srgbClr val="00003E">
              <a:alpha val="1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四角形: 上の 2 つの角を丸める 14">
            <a:extLst>
              <a:ext uri="{FF2B5EF4-FFF2-40B4-BE49-F238E27FC236}">
                <a16:creationId xmlns:a16="http://schemas.microsoft.com/office/drawing/2014/main" id="{C3398723-2D68-D56F-2F51-8641D711C828}"/>
              </a:ext>
            </a:extLst>
          </p:cNvPr>
          <p:cNvSpPr/>
          <p:nvPr/>
        </p:nvSpPr>
        <p:spPr>
          <a:xfrm>
            <a:off x="479425" y="2131150"/>
            <a:ext cx="5472113" cy="704478"/>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スポーツナビ</a:t>
            </a:r>
          </a:p>
        </p:txBody>
      </p:sp>
      <p:sp>
        <p:nvSpPr>
          <p:cNvPr id="8" name="四角形: 上の 2 つの角を丸める 14">
            <a:extLst>
              <a:ext uri="{FF2B5EF4-FFF2-40B4-BE49-F238E27FC236}">
                <a16:creationId xmlns:a16="http://schemas.microsoft.com/office/drawing/2014/main" id="{338FAB51-97E6-8D50-E420-29CC431FF2DD}"/>
              </a:ext>
            </a:extLst>
          </p:cNvPr>
          <p:cNvSpPr/>
          <p:nvPr/>
        </p:nvSpPr>
        <p:spPr>
          <a:xfrm>
            <a:off x="6247179" y="2131150"/>
            <a:ext cx="5472113" cy="704478"/>
          </a:xfrm>
          <a:prstGeom prst="roundRect">
            <a:avLst>
              <a:gd name="adj" fmla="val 5000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D8BB496A-EB7F-C34C-75E2-12AD2AE18A27}"/>
              </a:ext>
            </a:extLst>
          </p:cNvPr>
          <p:cNvSpPr txBox="1"/>
          <p:nvPr/>
        </p:nvSpPr>
        <p:spPr>
          <a:xfrm>
            <a:off x="752083" y="5481071"/>
            <a:ext cx="5495094" cy="1104148"/>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ユーザー興味関心が高まるモーメントを捉える</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エンゲージスコアが高いコア関心層にリーチが可能</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lang="ja-JP" altLang="en-US" sz="1400" dirty="0">
                <a:solidFill>
                  <a:srgbClr val="C00000"/>
                </a:solidFill>
                <a:latin typeface="Meiryo" panose="020B0604030504040204" pitchFamily="34" charset="-128"/>
                <a:ea typeface="Meiryo" panose="020B0604030504040204" pitchFamily="34" charset="-128"/>
              </a:rPr>
              <a:t>プロモーションと掲載面がマッチによる高いブランディング効果</a:t>
            </a:r>
            <a:endParaRPr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en-US" altLang="ja-JP" sz="1400" dirty="0">
                <a:solidFill>
                  <a:srgbClr val="C00000"/>
                </a:solidFill>
                <a:latin typeface="Meiryo" panose="020B0604030504040204" pitchFamily="34" charset="-128"/>
                <a:ea typeface="Meiryo" panose="020B0604030504040204" pitchFamily="34" charset="-128"/>
              </a:rPr>
              <a:t>1st</a:t>
            </a:r>
            <a:r>
              <a:rPr kumimoji="1" lang="ja-JP" altLang="en-US" sz="1400" dirty="0">
                <a:solidFill>
                  <a:srgbClr val="C00000"/>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20" name="テキスト ボックス 19">
            <a:extLst>
              <a:ext uri="{FF2B5EF4-FFF2-40B4-BE49-F238E27FC236}">
                <a16:creationId xmlns:a16="http://schemas.microsoft.com/office/drawing/2014/main" id="{84B64893-4F6B-56E3-F452-E912476EBF02}"/>
              </a:ext>
            </a:extLst>
          </p:cNvPr>
          <p:cNvSpPr txBox="1"/>
          <p:nvPr/>
        </p:nvSpPr>
        <p:spPr>
          <a:xfrm>
            <a:off x="6896782" y="5519124"/>
            <a:ext cx="5187767" cy="802527"/>
          </a:xfrm>
          <a:prstGeom prst="rect">
            <a:avLst/>
          </a:prstGeom>
          <a:noFill/>
        </p:spPr>
        <p:txBody>
          <a:bodyPr wrap="none" lIns="0" tIns="0" rIns="0" bIns="0" rtlCol="0">
            <a:spAutoFit/>
          </a:bodyPr>
          <a:lstStyle/>
          <a:p>
            <a:pPr marL="285750" indent="-285750">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lnSpc>
                <a:spcPct val="150000"/>
              </a:lnSpc>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Yahoo!</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JAPAN</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トップの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1st</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ビューに掲載され注目度が高い</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538BFB40-2322-A8D5-6863-1E3F6EBC8029}"/>
              </a:ext>
            </a:extLst>
          </p:cNvPr>
          <p:cNvPicPr>
            <a:picLocks noChangeAspect="1"/>
          </p:cNvPicPr>
          <p:nvPr/>
        </p:nvPicPr>
        <p:blipFill rotWithShape="1">
          <a:blip r:embed="rId4"/>
          <a:srcRect b="38594"/>
          <a:stretch/>
        </p:blipFill>
        <p:spPr>
          <a:xfrm>
            <a:off x="1478612" y="3007238"/>
            <a:ext cx="1078808" cy="2242325"/>
          </a:xfrm>
          <a:prstGeom prst="rect">
            <a:avLst/>
          </a:prstGeom>
        </p:spPr>
      </p:pic>
      <p:pic>
        <p:nvPicPr>
          <p:cNvPr id="13" name="図 12">
            <a:extLst>
              <a:ext uri="{FF2B5EF4-FFF2-40B4-BE49-F238E27FC236}">
                <a16:creationId xmlns:a16="http://schemas.microsoft.com/office/drawing/2014/main" id="{C4F8E4F7-842E-0C84-6966-B770B7C8D127}"/>
              </a:ext>
            </a:extLst>
          </p:cNvPr>
          <p:cNvPicPr>
            <a:picLocks noChangeAspect="1"/>
          </p:cNvPicPr>
          <p:nvPr/>
        </p:nvPicPr>
        <p:blipFill rotWithShape="1">
          <a:blip r:embed="rId5"/>
          <a:srcRect b="11233"/>
          <a:stretch/>
        </p:blipFill>
        <p:spPr>
          <a:xfrm>
            <a:off x="2630043" y="3007239"/>
            <a:ext cx="2307610" cy="2302222"/>
          </a:xfrm>
          <a:prstGeom prst="rect">
            <a:avLst/>
          </a:prstGeom>
        </p:spPr>
      </p:pic>
      <p:pic>
        <p:nvPicPr>
          <p:cNvPr id="14" name="図 13">
            <a:extLst>
              <a:ext uri="{FF2B5EF4-FFF2-40B4-BE49-F238E27FC236}">
                <a16:creationId xmlns:a16="http://schemas.microsoft.com/office/drawing/2014/main" id="{D59C70A3-529D-CB4A-327C-8FBC81C7C4D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22"/>
          <a:stretch/>
        </p:blipFill>
        <p:spPr>
          <a:xfrm>
            <a:off x="8068029" y="3085328"/>
            <a:ext cx="2983832" cy="1874089"/>
          </a:xfrm>
          <a:prstGeom prst="rect">
            <a:avLst/>
          </a:prstGeom>
          <a:effectLst/>
        </p:spPr>
      </p:pic>
      <p:grpSp>
        <p:nvGrpSpPr>
          <p:cNvPr id="15" name="グループ化 14">
            <a:extLst>
              <a:ext uri="{FF2B5EF4-FFF2-40B4-BE49-F238E27FC236}">
                <a16:creationId xmlns:a16="http://schemas.microsoft.com/office/drawing/2014/main" id="{58994810-8D8D-125D-0DE4-F0D391A15802}"/>
              </a:ext>
            </a:extLst>
          </p:cNvPr>
          <p:cNvGrpSpPr/>
          <p:nvPr/>
        </p:nvGrpSpPr>
        <p:grpSpPr>
          <a:xfrm>
            <a:off x="6896782" y="3085328"/>
            <a:ext cx="1097950" cy="1940379"/>
            <a:chOff x="7376335" y="1572570"/>
            <a:chExt cx="1756646" cy="3307492"/>
          </a:xfrm>
          <a:effectLst/>
        </p:grpSpPr>
        <p:pic>
          <p:nvPicPr>
            <p:cNvPr id="16" name="図 15">
              <a:extLst>
                <a:ext uri="{FF2B5EF4-FFF2-40B4-BE49-F238E27FC236}">
                  <a16:creationId xmlns:a16="http://schemas.microsoft.com/office/drawing/2014/main" id="{FBEB4053-3BF1-E9D0-E91F-378360562EB8}"/>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17" name="図 16">
              <a:extLst>
                <a:ext uri="{FF2B5EF4-FFF2-40B4-BE49-F238E27FC236}">
                  <a16:creationId xmlns:a16="http://schemas.microsoft.com/office/drawing/2014/main" id="{435128FD-827E-006F-C5F4-87985D2F9D35}"/>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18" name="図 17">
              <a:extLst>
                <a:ext uri="{FF2B5EF4-FFF2-40B4-BE49-F238E27FC236}">
                  <a16:creationId xmlns:a16="http://schemas.microsoft.com/office/drawing/2014/main" id="{993E8A45-0927-6240-D809-29A7B975C6F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spTree>
    <p:extLst>
      <p:ext uri="{BB962C8B-B14F-4D97-AF65-F5344CB8AC3E}">
        <p14:creationId xmlns:p14="http://schemas.microsoft.com/office/powerpoint/2010/main" val="23148601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報道特集はスポーツエンゲージが高い良質なユーザー</a:t>
            </a:r>
            <a:r>
              <a:rPr lang="ja-JP" altLang="en-US" sz="1600" dirty="0"/>
              <a:t>が集まっており</a:t>
            </a:r>
          </a:p>
          <a:p>
            <a:r>
              <a:rPr lang="ja-JP" altLang="en-US" sz="1600" b="1" dirty="0"/>
              <a:t>特集の広告に接触したユーザーは非接触と比較し、ブランドの第一想起率が高くでる</a:t>
            </a:r>
            <a:r>
              <a:rPr lang="ja-JP" altLang="en-US" sz="1600" dirty="0"/>
              <a:t>結果に</a:t>
            </a:r>
          </a:p>
          <a:p>
            <a:r>
              <a:rPr lang="ja-JP" altLang="en-US" sz="1600" dirty="0"/>
              <a:t>特に</a:t>
            </a:r>
            <a:r>
              <a:rPr lang="ja-JP" altLang="en-US" sz="1600" b="1" dirty="0"/>
              <a:t>高エンゲージメントのリフト値が顕著</a:t>
            </a:r>
            <a:r>
              <a:rPr lang="ja-JP" altLang="en-US" sz="1600" dirty="0"/>
              <a:t>に出ている</a:t>
            </a:r>
          </a:p>
        </p:txBody>
      </p:sp>
      <p:sp>
        <p:nvSpPr>
          <p:cNvPr id="22" name="テキスト ボックス 21">
            <a:extLst>
              <a:ext uri="{FF2B5EF4-FFF2-40B4-BE49-F238E27FC236}">
                <a16:creationId xmlns:a16="http://schemas.microsoft.com/office/drawing/2014/main" id="{A14174A3-16F3-A02C-C031-8238596BAE1F}"/>
              </a:ext>
            </a:extLst>
          </p:cNvPr>
          <p:cNvSpPr txBox="1"/>
          <p:nvPr/>
        </p:nvSpPr>
        <p:spPr>
          <a:xfrm>
            <a:off x="5055762" y="5614485"/>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23" name="グループ化 22">
            <a:extLst>
              <a:ext uri="{FF2B5EF4-FFF2-40B4-BE49-F238E27FC236}">
                <a16:creationId xmlns:a16="http://schemas.microsoft.com/office/drawing/2014/main" id="{479F6798-EE61-9774-559B-9400BCA38A2C}"/>
              </a:ext>
            </a:extLst>
          </p:cNvPr>
          <p:cNvGrpSpPr/>
          <p:nvPr/>
        </p:nvGrpSpPr>
        <p:grpSpPr>
          <a:xfrm>
            <a:off x="2969611" y="5360592"/>
            <a:ext cx="5873445" cy="190030"/>
            <a:chOff x="2444436" y="5530122"/>
            <a:chExt cx="7342708" cy="237567"/>
          </a:xfrm>
        </p:grpSpPr>
        <p:sp>
          <p:nvSpPr>
            <p:cNvPr id="24" name="テキスト ボックス 23">
              <a:extLst>
                <a:ext uri="{FF2B5EF4-FFF2-40B4-BE49-F238E27FC236}">
                  <a16:creationId xmlns:a16="http://schemas.microsoft.com/office/drawing/2014/main" id="{DA162BC8-4111-C305-2AE2-3010D7AFEEFD}"/>
                </a:ext>
              </a:extLst>
            </p:cNvPr>
            <p:cNvSpPr txBox="1"/>
            <p:nvPr/>
          </p:nvSpPr>
          <p:spPr>
            <a:xfrm>
              <a:off x="2444436"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5" name="テキスト ボックス 24">
              <a:extLst>
                <a:ext uri="{FF2B5EF4-FFF2-40B4-BE49-F238E27FC236}">
                  <a16:creationId xmlns:a16="http://schemas.microsoft.com/office/drawing/2014/main" id="{56C0D374-BC3C-81C9-F205-4E6D5E73F7E1}"/>
                </a:ext>
              </a:extLst>
            </p:cNvPr>
            <p:cNvSpPr txBox="1"/>
            <p:nvPr/>
          </p:nvSpPr>
          <p:spPr>
            <a:xfrm>
              <a:off x="3688173"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6" name="テキスト ボックス 25">
              <a:extLst>
                <a:ext uri="{FF2B5EF4-FFF2-40B4-BE49-F238E27FC236}">
                  <a16:creationId xmlns:a16="http://schemas.microsoft.com/office/drawing/2014/main" id="{4F26A6E2-F9EA-9D9B-F3B8-512FA0424C61}"/>
                </a:ext>
              </a:extLst>
            </p:cNvPr>
            <p:cNvSpPr txBox="1"/>
            <p:nvPr/>
          </p:nvSpPr>
          <p:spPr>
            <a:xfrm>
              <a:off x="4931910"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2F998F49-5AB6-329B-4A6B-0707A76AACD3}"/>
                </a:ext>
              </a:extLst>
            </p:cNvPr>
            <p:cNvSpPr txBox="1"/>
            <p:nvPr/>
          </p:nvSpPr>
          <p:spPr>
            <a:xfrm>
              <a:off x="6175647"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9" name="テキスト ボックス 28">
              <a:extLst>
                <a:ext uri="{FF2B5EF4-FFF2-40B4-BE49-F238E27FC236}">
                  <a16:creationId xmlns:a16="http://schemas.microsoft.com/office/drawing/2014/main" id="{A2BC2C02-A160-4983-CFF4-296A7701EA02}"/>
                </a:ext>
              </a:extLst>
            </p:cNvPr>
            <p:cNvSpPr txBox="1"/>
            <p:nvPr/>
          </p:nvSpPr>
          <p:spPr>
            <a:xfrm>
              <a:off x="7419384"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0" name="テキスト ボックス 29">
              <a:extLst>
                <a:ext uri="{FF2B5EF4-FFF2-40B4-BE49-F238E27FC236}">
                  <a16:creationId xmlns:a16="http://schemas.microsoft.com/office/drawing/2014/main" id="{4FCB45C9-5526-15CE-7702-E70D68EAC204}"/>
                </a:ext>
              </a:extLst>
            </p:cNvPr>
            <p:cNvSpPr txBox="1"/>
            <p:nvPr/>
          </p:nvSpPr>
          <p:spPr>
            <a:xfrm>
              <a:off x="8663121"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grpSp>
        <p:nvGrpSpPr>
          <p:cNvPr id="31" name="グループ化 30">
            <a:extLst>
              <a:ext uri="{FF2B5EF4-FFF2-40B4-BE49-F238E27FC236}">
                <a16:creationId xmlns:a16="http://schemas.microsoft.com/office/drawing/2014/main" id="{783DC82E-DCC0-FC76-07EC-231A24FA8CB3}"/>
              </a:ext>
            </a:extLst>
          </p:cNvPr>
          <p:cNvGrpSpPr/>
          <p:nvPr/>
        </p:nvGrpSpPr>
        <p:grpSpPr>
          <a:xfrm>
            <a:off x="1784914" y="2510905"/>
            <a:ext cx="8220692" cy="3534358"/>
            <a:chOff x="-2726498" y="1696085"/>
            <a:chExt cx="10077457" cy="4463661"/>
          </a:xfrm>
        </p:grpSpPr>
        <p:graphicFrame>
          <p:nvGraphicFramePr>
            <p:cNvPr id="32" name="グラフ 31">
              <a:extLst>
                <a:ext uri="{FF2B5EF4-FFF2-40B4-BE49-F238E27FC236}">
                  <a16:creationId xmlns:a16="http://schemas.microsoft.com/office/drawing/2014/main" id="{55C59FD6-FAD9-0D4B-FA55-DAED3776D4D3}"/>
                </a:ext>
              </a:extLst>
            </p:cNvPr>
            <p:cNvGraphicFramePr>
              <a:graphicFrameLocks/>
            </p:cNvGraphicFramePr>
            <p:nvPr>
              <p:extLst>
                <p:ext uri="{D42A27DB-BD31-4B8C-83A1-F6EECF244321}">
                  <p14:modId xmlns:p14="http://schemas.microsoft.com/office/powerpoint/2010/main" val="2448876253"/>
                </p:ext>
              </p:extLst>
            </p:nvPr>
          </p:nvGraphicFramePr>
          <p:xfrm>
            <a:off x="-2726498" y="1696085"/>
            <a:ext cx="10077457" cy="4463661"/>
          </p:xfrm>
          <a:graphic>
            <a:graphicData uri="http://schemas.openxmlformats.org/drawingml/2006/chart">
              <c:chart xmlns:c="http://schemas.openxmlformats.org/drawingml/2006/chart" xmlns:r="http://schemas.openxmlformats.org/officeDocument/2006/relationships" r:id="rId4"/>
            </a:graphicData>
          </a:graphic>
        </p:graphicFrame>
        <p:cxnSp>
          <p:nvCxnSpPr>
            <p:cNvPr id="33" name="直線矢印コネクタ 32">
              <a:extLst>
                <a:ext uri="{FF2B5EF4-FFF2-40B4-BE49-F238E27FC236}">
                  <a16:creationId xmlns:a16="http://schemas.microsoft.com/office/drawing/2014/main" id="{2B0302E8-7A2D-1DFB-CB53-0EAA35B3CBFF}"/>
                </a:ext>
              </a:extLst>
            </p:cNvPr>
            <p:cNvCxnSpPr>
              <a:cxnSpLocks/>
            </p:cNvCxnSpPr>
            <p:nvPr/>
          </p:nvCxnSpPr>
          <p:spPr>
            <a:xfrm>
              <a:off x="5403116" y="2490601"/>
              <a:ext cx="0" cy="756648"/>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sp>
        <p:nvSpPr>
          <p:cNvPr id="34" name="正方形/長方形 33">
            <a:extLst>
              <a:ext uri="{FF2B5EF4-FFF2-40B4-BE49-F238E27FC236}">
                <a16:creationId xmlns:a16="http://schemas.microsoft.com/office/drawing/2014/main" id="{3A708AD2-380B-D7C0-25F9-2C425A4B55B5}"/>
              </a:ext>
            </a:extLst>
          </p:cNvPr>
          <p:cNvSpPr/>
          <p:nvPr/>
        </p:nvSpPr>
        <p:spPr>
          <a:xfrm>
            <a:off x="1295594" y="2072215"/>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テキスト ボックス 34">
            <a:extLst>
              <a:ext uri="{FF2B5EF4-FFF2-40B4-BE49-F238E27FC236}">
                <a16:creationId xmlns:a16="http://schemas.microsoft.com/office/drawing/2014/main" id="{911532CB-365B-180F-3E64-90BC13C472F7}"/>
              </a:ext>
            </a:extLst>
          </p:cNvPr>
          <p:cNvSpPr txBox="1"/>
          <p:nvPr/>
        </p:nvSpPr>
        <p:spPr>
          <a:xfrm>
            <a:off x="1978085" y="2914209"/>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36" name="テキスト ボックス 35">
            <a:extLst>
              <a:ext uri="{FF2B5EF4-FFF2-40B4-BE49-F238E27FC236}">
                <a16:creationId xmlns:a16="http://schemas.microsoft.com/office/drawing/2014/main" id="{2DC06812-1661-605F-E4F4-B55251B42B02}"/>
              </a:ext>
            </a:extLst>
          </p:cNvPr>
          <p:cNvSpPr txBox="1"/>
          <p:nvPr/>
        </p:nvSpPr>
        <p:spPr>
          <a:xfrm>
            <a:off x="2257598" y="2427128"/>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▼エンゲージメント別</a:t>
            </a:r>
            <a:r>
              <a:rPr lang="en-US" altLang="ja-JP" sz="1050" dirty="0">
                <a:solidFill>
                  <a:schemeClr val="tx1">
                    <a:lumMod val="95000"/>
                    <a:lumOff val="5000"/>
                  </a:schemeClr>
                </a:solidFill>
                <a:latin typeface="メイリオ" panose="020B0604030504040204" pitchFamily="50" charset="-128"/>
                <a:ea typeface="メイリオ" panose="020B0604030504040204" pitchFamily="50" charset="-128"/>
              </a:rPr>
              <a:t>_</a:t>
            </a: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endParaRPr>
          </a:p>
        </p:txBody>
      </p:sp>
      <p:sp>
        <p:nvSpPr>
          <p:cNvPr id="37" name="正方形/長方形 36">
            <a:extLst>
              <a:ext uri="{FF2B5EF4-FFF2-40B4-BE49-F238E27FC236}">
                <a16:creationId xmlns:a16="http://schemas.microsoft.com/office/drawing/2014/main" id="{FD7E18F3-5463-3B2F-565F-05B01813AD8C}"/>
              </a:ext>
            </a:extLst>
          </p:cNvPr>
          <p:cNvSpPr>
            <a:spLocks noChangeArrowheads="1"/>
          </p:cNvSpPr>
          <p:nvPr/>
        </p:nvSpPr>
        <p:spPr bwMode="auto">
          <a:xfrm>
            <a:off x="491765" y="5968803"/>
            <a:ext cx="11220810" cy="553998"/>
          </a:xfrm>
          <a:prstGeom prst="rect">
            <a:avLst/>
          </a:prstGeom>
          <a:noFill/>
          <a:ln w="9525">
            <a:noFill/>
            <a:miter lim="800000"/>
            <a:headEnd/>
            <a:tailEnd/>
          </a:ln>
        </p:spPr>
        <p:txBody>
          <a:bodyPr wrap="square" lIns="0" tIns="0" rIns="0" bIns="0">
            <a:spAutoFit/>
          </a:bodyPr>
          <a:lstStyle/>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サッカーワールドカップカタール大会特集</a:t>
            </a:r>
            <a:r>
              <a:rPr lang="en-US" altLang="ja-JP" sz="900" dirty="0">
                <a:latin typeface="メイリオ" panose="020B0604030504040204" pitchFamily="50" charset="-128"/>
                <a:ea typeface="メイリオ" panose="020B0604030504040204" pitchFamily="50" charset="-128"/>
              </a:rPr>
              <a:t> </a:t>
            </a: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YJ</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URL</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流出率を第一想起として定義</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2022/11/8-2022/12/7</a:t>
            </a:r>
          </a:p>
        </p:txBody>
      </p:sp>
      <p:grpSp>
        <p:nvGrpSpPr>
          <p:cNvPr id="38" name="グループ化 37">
            <a:extLst>
              <a:ext uri="{FF2B5EF4-FFF2-40B4-BE49-F238E27FC236}">
                <a16:creationId xmlns:a16="http://schemas.microsoft.com/office/drawing/2014/main" id="{11442343-1A33-6123-5A74-6CBFC5F53706}"/>
              </a:ext>
            </a:extLst>
          </p:cNvPr>
          <p:cNvGrpSpPr/>
          <p:nvPr/>
        </p:nvGrpSpPr>
        <p:grpSpPr>
          <a:xfrm>
            <a:off x="8477912" y="2648568"/>
            <a:ext cx="2089770" cy="1190826"/>
            <a:chOff x="8477912" y="2648568"/>
            <a:chExt cx="2089770" cy="1190826"/>
          </a:xfrm>
          <a:solidFill>
            <a:srgbClr val="F77911"/>
          </a:solidFill>
        </p:grpSpPr>
        <p:sp>
          <p:nvSpPr>
            <p:cNvPr id="39" name="角丸四角形 30">
              <a:extLst>
                <a:ext uri="{FF2B5EF4-FFF2-40B4-BE49-F238E27FC236}">
                  <a16:creationId xmlns:a16="http://schemas.microsoft.com/office/drawing/2014/main" id="{27F61A10-BC7E-EFD3-6E2E-140C3EBB46B0}"/>
                </a:ext>
              </a:extLst>
            </p:cNvPr>
            <p:cNvSpPr/>
            <p:nvPr/>
          </p:nvSpPr>
          <p:spPr>
            <a:xfrm>
              <a:off x="8694971" y="2648568"/>
              <a:ext cx="1872711" cy="1190826"/>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u="none" strike="noStrike" kern="1200" cap="none" spc="0" normalizeH="0" baseline="0" noProof="0" dirty="0">
                  <a:ln>
                    <a:noFill/>
                  </a:ln>
                  <a:solidFill>
                    <a:schemeClr val="bg1"/>
                  </a:solidFill>
                  <a:effectLst/>
                  <a:uLnTx/>
                  <a:uFillTx/>
                  <a:latin typeface="+mn-ea"/>
                  <a:cs typeface="Segoe UI" panose="020B0502040204020203" pitchFamily="34" charset="0"/>
                </a:rPr>
                <a:t>147</a:t>
              </a:r>
              <a:r>
                <a:rPr kumimoji="1" lang="en-US" altLang="ja-JP" sz="1800" b="1" u="none" strike="noStrike" kern="1200" cap="none" spc="0" normalizeH="0" baseline="0" noProof="0" dirty="0">
                  <a:ln>
                    <a:noFill/>
                  </a:ln>
                  <a:solidFill>
                    <a:schemeClr val="bg1"/>
                  </a:solidFill>
                  <a:effectLst/>
                  <a:uLnTx/>
                  <a:uFillTx/>
                  <a:latin typeface="+mn-ea"/>
                  <a:cs typeface="Segoe UI" panose="020B0502040204020203" pitchFamily="34" charset="0"/>
                </a:rPr>
                <a:t>%</a:t>
              </a:r>
              <a:endParaRPr kumimoji="1" lang="ja-JP" altLang="en-US" sz="1800" b="1" u="none" strike="noStrike" kern="1200" cap="none" spc="0" normalizeH="0" baseline="0" noProof="0" dirty="0">
                <a:ln>
                  <a:noFill/>
                </a:ln>
                <a:solidFill>
                  <a:schemeClr val="bg1"/>
                </a:solidFill>
                <a:effectLst/>
                <a:uLnTx/>
                <a:uFillTx/>
                <a:latin typeface="+mn-ea"/>
                <a:cs typeface="Segoe UI" panose="020B0502040204020203" pitchFamily="34" charset="0"/>
              </a:endParaRPr>
            </a:p>
            <a:p>
              <a:pPr algn="ctr"/>
              <a:r>
                <a:rPr kumimoji="1" lang="en-US" altLang="ja-JP" b="1" dirty="0">
                  <a:solidFill>
                    <a:schemeClr val="bg1"/>
                  </a:solidFill>
                  <a:latin typeface="+mn-ea"/>
                  <a:cs typeface="Segoe UI" panose="020B0502040204020203" pitchFamily="34" charset="0"/>
                </a:rPr>
                <a:t>UP</a:t>
              </a:r>
              <a:r>
                <a:rPr kumimoji="1" lang="en-US" altLang="ja-JP" dirty="0">
                  <a:solidFill>
                    <a:schemeClr val="bg1"/>
                  </a:solidFill>
                  <a:latin typeface="+mn-ea"/>
                  <a:cs typeface="Segoe UI" panose="020B0502040204020203" pitchFamily="34" charset="0"/>
                </a:rPr>
                <a:t>!!</a:t>
              </a:r>
              <a:endParaRPr kumimoji="1" lang="ja-JP" altLang="en-US" dirty="0">
                <a:solidFill>
                  <a:schemeClr val="bg1"/>
                </a:solidFill>
                <a:latin typeface="+mn-ea"/>
                <a:cs typeface="Segoe UI" panose="020B0502040204020203" pitchFamily="34" charset="0"/>
              </a:endParaRPr>
            </a:p>
          </p:txBody>
        </p:sp>
        <p:sp>
          <p:nvSpPr>
            <p:cNvPr id="40" name="三角形 34">
              <a:extLst>
                <a:ext uri="{FF2B5EF4-FFF2-40B4-BE49-F238E27FC236}">
                  <a16:creationId xmlns:a16="http://schemas.microsoft.com/office/drawing/2014/main" id="{48ABB8C4-8C11-5475-CDF6-AD723A1D35E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2033424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3" name="正方形/長方形 2">
            <a:extLst>
              <a:ext uri="{FF2B5EF4-FFF2-40B4-BE49-F238E27FC236}">
                <a16:creationId xmlns:a16="http://schemas.microsoft.com/office/drawing/2014/main" id="{CECD0272-DF3B-4A8C-5A3D-FCA8AC1F8EA8}"/>
              </a:ext>
            </a:extLst>
          </p:cNvPr>
          <p:cNvSpPr/>
          <p:nvPr/>
        </p:nvSpPr>
        <p:spPr>
          <a:xfrm>
            <a:off x="479425" y="2179038"/>
            <a:ext cx="5461265"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CDDE914E-00AE-D6D3-DD29-CDC616731E04}"/>
              </a:ext>
            </a:extLst>
          </p:cNvPr>
          <p:cNvSpPr>
            <a:spLocks noChangeArrowheads="1"/>
          </p:cNvSpPr>
          <p:nvPr/>
        </p:nvSpPr>
        <p:spPr bwMode="auto">
          <a:xfrm>
            <a:off x="479425" y="6211519"/>
            <a:ext cx="6517810" cy="553998"/>
          </a:xfrm>
          <a:prstGeom prst="rect">
            <a:avLst/>
          </a:prstGeom>
          <a:noFill/>
          <a:ln w="9525">
            <a:noFill/>
            <a:miter lim="800000"/>
            <a:headEnd/>
            <a:tailEnd/>
          </a:ln>
        </p:spPr>
        <p:txBody>
          <a:bodyPr wrap="none" lIns="0" tIns="0" rIns="0" bIns="0">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写真：アフロ</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C6E2F07E-761A-399D-7B00-57FFDAC90E7F}"/>
              </a:ext>
            </a:extLst>
          </p:cNvPr>
          <p:cNvSpPr/>
          <p:nvPr/>
        </p:nvSpPr>
        <p:spPr>
          <a:xfrm>
            <a:off x="6230202" y="2189172"/>
            <a:ext cx="5482372"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C6131EF6-A278-E318-EC69-1ACAC6FF4972}"/>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1" name="グラフ 10">
            <a:extLst>
              <a:ext uri="{FF2B5EF4-FFF2-40B4-BE49-F238E27FC236}">
                <a16:creationId xmlns:a16="http://schemas.microsoft.com/office/drawing/2014/main" id="{94CB2948-0F22-1FC3-B8F1-BE6AAA3D0F76}"/>
              </a:ext>
            </a:extLst>
          </p:cNvPr>
          <p:cNvGraphicFramePr>
            <a:graphicFrameLocks/>
          </p:cNvGraphicFramePr>
          <p:nvPr>
            <p:extLst>
              <p:ext uri="{D42A27DB-BD31-4B8C-83A1-F6EECF244321}">
                <p14:modId xmlns:p14="http://schemas.microsoft.com/office/powerpoint/2010/main" val="1048504210"/>
              </p:ext>
            </p:extLst>
          </p:nvPr>
        </p:nvGraphicFramePr>
        <p:xfrm>
          <a:off x="6360047" y="2852549"/>
          <a:ext cx="5135871" cy="3060795"/>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ボックス 11">
            <a:extLst>
              <a:ext uri="{FF2B5EF4-FFF2-40B4-BE49-F238E27FC236}">
                <a16:creationId xmlns:a16="http://schemas.microsoft.com/office/drawing/2014/main" id="{3FA6D28A-4468-3886-86A8-046EACC0A360}"/>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13" name="テキスト ボックス 12">
            <a:extLst>
              <a:ext uri="{FF2B5EF4-FFF2-40B4-BE49-F238E27FC236}">
                <a16:creationId xmlns:a16="http://schemas.microsoft.com/office/drawing/2014/main" id="{6CD367F2-AC3E-5734-581E-1DEE56AEFAC6}"/>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4" name="グループ化 13">
            <a:extLst>
              <a:ext uri="{FF2B5EF4-FFF2-40B4-BE49-F238E27FC236}">
                <a16:creationId xmlns:a16="http://schemas.microsoft.com/office/drawing/2014/main" id="{34482457-26D0-4F06-A86C-6C6BCAE3806E}"/>
              </a:ext>
            </a:extLst>
          </p:cNvPr>
          <p:cNvGrpSpPr/>
          <p:nvPr/>
        </p:nvGrpSpPr>
        <p:grpSpPr>
          <a:xfrm>
            <a:off x="7044628" y="5244549"/>
            <a:ext cx="3766707" cy="213488"/>
            <a:chOff x="2444436" y="5530122"/>
            <a:chExt cx="7342708" cy="237569"/>
          </a:xfrm>
        </p:grpSpPr>
        <p:sp>
          <p:nvSpPr>
            <p:cNvPr id="15" name="テキスト ボックス 14">
              <a:extLst>
                <a:ext uri="{FF2B5EF4-FFF2-40B4-BE49-F238E27FC236}">
                  <a16:creationId xmlns:a16="http://schemas.microsoft.com/office/drawing/2014/main" id="{290AE4DC-D64E-8891-CBCA-85615CA1A4AC}"/>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1B1B98AD-9B63-A9F0-EA07-C8AE12F6B0F9}"/>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6E937EDD-4FDA-8036-5573-3FAC618EA7AE}"/>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189EE4B6-A942-104A-F479-8554909D627F}"/>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9" name="テキスト ボックス 18">
              <a:extLst>
                <a:ext uri="{FF2B5EF4-FFF2-40B4-BE49-F238E27FC236}">
                  <a16:creationId xmlns:a16="http://schemas.microsoft.com/office/drawing/2014/main" id="{2D52515F-9483-0AF8-9BAE-31DA6074FC4E}"/>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0" name="テキスト ボックス 19">
              <a:extLst>
                <a:ext uri="{FF2B5EF4-FFF2-40B4-BE49-F238E27FC236}">
                  <a16:creationId xmlns:a16="http://schemas.microsoft.com/office/drawing/2014/main" id="{AA3AB0A9-5A13-A981-C82D-AA21B234EF0E}"/>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21" name="直線矢印コネクタ 20">
            <a:extLst>
              <a:ext uri="{FF2B5EF4-FFF2-40B4-BE49-F238E27FC236}">
                <a16:creationId xmlns:a16="http://schemas.microsoft.com/office/drawing/2014/main" id="{92CC3D92-700B-9323-3286-34AE74BFFC52}"/>
              </a:ext>
            </a:extLst>
          </p:cNvPr>
          <p:cNvCxnSpPr>
            <a:cxnSpLocks/>
          </p:cNvCxnSpPr>
          <p:nvPr/>
        </p:nvCxnSpPr>
        <p:spPr>
          <a:xfrm flipH="1">
            <a:off x="10522198" y="3373024"/>
            <a:ext cx="1" cy="746154"/>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27" name="二等辺三角形 26">
            <a:extLst>
              <a:ext uri="{FF2B5EF4-FFF2-40B4-BE49-F238E27FC236}">
                <a16:creationId xmlns:a16="http://schemas.microsoft.com/office/drawing/2014/main" id="{23B1C929-F328-42C5-26DB-2BD574C05D2D}"/>
              </a:ext>
            </a:extLst>
          </p:cNvPr>
          <p:cNvSpPr/>
          <p:nvPr/>
        </p:nvSpPr>
        <p:spPr>
          <a:xfrm rot="5400000">
            <a:off x="5963941" y="4082087"/>
            <a:ext cx="246611" cy="140050"/>
          </a:xfrm>
          <a:prstGeom prst="triangle">
            <a:avLst/>
          </a:prstGeom>
          <a:solidFill>
            <a:srgbClr val="00005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四角形: 上の 2 つの角を丸める 14">
            <a:extLst>
              <a:ext uri="{FF2B5EF4-FFF2-40B4-BE49-F238E27FC236}">
                <a16:creationId xmlns:a16="http://schemas.microsoft.com/office/drawing/2014/main" id="{4DC7B8F2-31D4-3CA2-BE78-3C4FDD4C4FD9}"/>
              </a:ext>
            </a:extLst>
          </p:cNvPr>
          <p:cNvSpPr/>
          <p:nvPr/>
        </p:nvSpPr>
        <p:spPr>
          <a:xfrm>
            <a:off x="893557"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dirty="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dirty="0">
              <a:solidFill>
                <a:schemeClr val="bg1"/>
              </a:solidFill>
              <a:latin typeface="Meiryo" panose="020B0604030504040204" pitchFamily="34" charset="-128"/>
              <a:ea typeface="Meiryo" panose="020B0604030504040204" pitchFamily="34" charset="-128"/>
            </a:endParaRPr>
          </a:p>
        </p:txBody>
      </p:sp>
      <p:grpSp>
        <p:nvGrpSpPr>
          <p:cNvPr id="50" name="グループ化 49">
            <a:extLst>
              <a:ext uri="{FF2B5EF4-FFF2-40B4-BE49-F238E27FC236}">
                <a16:creationId xmlns:a16="http://schemas.microsoft.com/office/drawing/2014/main" id="{CB61C968-D12B-7D59-7E2E-BA6B84D86BDC}"/>
              </a:ext>
            </a:extLst>
          </p:cNvPr>
          <p:cNvGrpSpPr/>
          <p:nvPr/>
        </p:nvGrpSpPr>
        <p:grpSpPr>
          <a:xfrm>
            <a:off x="659034" y="3036602"/>
            <a:ext cx="1988525" cy="849808"/>
            <a:chOff x="8694971" y="2783130"/>
            <a:chExt cx="1988525" cy="849808"/>
          </a:xfrm>
          <a:solidFill>
            <a:srgbClr val="00003E"/>
          </a:solidFill>
        </p:grpSpPr>
        <p:sp>
          <p:nvSpPr>
            <p:cNvPr id="51" name="角丸四角形 17">
              <a:extLst>
                <a:ext uri="{FF2B5EF4-FFF2-40B4-BE49-F238E27FC236}">
                  <a16:creationId xmlns:a16="http://schemas.microsoft.com/office/drawing/2014/main" id="{8665ED5D-D6F0-1A08-500B-BE37172C7DE1}"/>
                </a:ext>
              </a:extLst>
            </p:cNvPr>
            <p:cNvSpPr/>
            <p:nvPr/>
          </p:nvSpPr>
          <p:spPr>
            <a:xfrm>
              <a:off x="8694971" y="2783130"/>
              <a:ext cx="1872711" cy="849808"/>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dirty="0">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52" name="三角形 18">
              <a:extLst>
                <a:ext uri="{FF2B5EF4-FFF2-40B4-BE49-F238E27FC236}">
                  <a16:creationId xmlns:a16="http://schemas.microsoft.com/office/drawing/2014/main" id="{96930A4C-6649-B723-86F3-71123F633A19}"/>
                </a:ext>
              </a:extLst>
            </p:cNvPr>
            <p:cNvSpPr/>
            <p:nvPr/>
          </p:nvSpPr>
          <p:spPr>
            <a:xfrm rot="5400000">
              <a:off x="10446092" y="3319193"/>
              <a:ext cx="215446" cy="259363"/>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3" name="四角形: 上の 2 つの角を丸める 14">
            <a:extLst>
              <a:ext uri="{FF2B5EF4-FFF2-40B4-BE49-F238E27FC236}">
                <a16:creationId xmlns:a16="http://schemas.microsoft.com/office/drawing/2014/main" id="{2116BC20-450E-8109-963D-A924B38FAF53}"/>
              </a:ext>
            </a:extLst>
          </p:cNvPr>
          <p:cNvSpPr/>
          <p:nvPr/>
        </p:nvSpPr>
        <p:spPr>
          <a:xfrm>
            <a:off x="6654888"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grpSp>
        <p:nvGrpSpPr>
          <p:cNvPr id="54" name="グループ化 53">
            <a:extLst>
              <a:ext uri="{FF2B5EF4-FFF2-40B4-BE49-F238E27FC236}">
                <a16:creationId xmlns:a16="http://schemas.microsoft.com/office/drawing/2014/main" id="{50EC930D-D696-5972-7E30-1884AAA8471C}"/>
              </a:ext>
            </a:extLst>
          </p:cNvPr>
          <p:cNvGrpSpPr/>
          <p:nvPr/>
        </p:nvGrpSpPr>
        <p:grpSpPr>
          <a:xfrm>
            <a:off x="10567828" y="3191869"/>
            <a:ext cx="1001018" cy="746154"/>
            <a:chOff x="8477912" y="2445672"/>
            <a:chExt cx="1869780" cy="1393724"/>
          </a:xfrm>
          <a:solidFill>
            <a:srgbClr val="F77911"/>
          </a:solidFill>
        </p:grpSpPr>
        <p:sp>
          <p:nvSpPr>
            <p:cNvPr id="55" name="角丸四角形 58">
              <a:extLst>
                <a:ext uri="{FF2B5EF4-FFF2-40B4-BE49-F238E27FC236}">
                  <a16:creationId xmlns:a16="http://schemas.microsoft.com/office/drawing/2014/main" id="{6163AF9B-DF41-790C-5F91-04EEA3ABF664}"/>
                </a:ext>
              </a:extLst>
            </p:cNvPr>
            <p:cNvSpPr/>
            <p:nvPr/>
          </p:nvSpPr>
          <p:spPr>
            <a:xfrm>
              <a:off x="8694971" y="2445672"/>
              <a:ext cx="1652721" cy="1393724"/>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56" name="三角形 62">
              <a:extLst>
                <a:ext uri="{FF2B5EF4-FFF2-40B4-BE49-F238E27FC236}">
                  <a16:creationId xmlns:a16="http://schemas.microsoft.com/office/drawing/2014/main" id="{704650B4-85E3-022F-B5F0-B89810FD3D0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プロモーションと特集内容がマッチしたときに高い効果が期待</a:t>
            </a:r>
            <a:r>
              <a:rPr lang="ja-JP" altLang="en-US" sz="1600" dirty="0"/>
              <a:t>できる　</a:t>
            </a:r>
          </a:p>
          <a:p>
            <a:r>
              <a:rPr lang="ja-JP" altLang="en-US" sz="1600" b="1" dirty="0"/>
              <a:t>特集ページと親和性が高いクリエイエティブの配信</a:t>
            </a:r>
            <a:r>
              <a:rPr lang="ja-JP" altLang="en-US" sz="1600" dirty="0"/>
              <a:t>により、全エンゲージメントユーザーで第一想起率が向上</a:t>
            </a:r>
          </a:p>
        </p:txBody>
      </p:sp>
      <p:pic>
        <p:nvPicPr>
          <p:cNvPr id="63" name="図 62" descr="野球選手がバットを持っている男性&#10;&#10;中程度の精度で自動的に生成された説明">
            <a:extLst>
              <a:ext uri="{FF2B5EF4-FFF2-40B4-BE49-F238E27FC236}">
                <a16:creationId xmlns:a16="http://schemas.microsoft.com/office/drawing/2014/main" id="{8BF56021-6FB0-3AD3-B5D1-46B8615DC85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8233" r="-266" b="52985"/>
          <a:stretch/>
        </p:blipFill>
        <p:spPr>
          <a:xfrm>
            <a:off x="2761423" y="3408242"/>
            <a:ext cx="2955131" cy="1714540"/>
          </a:xfrm>
          <a:prstGeom prst="rect">
            <a:avLst/>
          </a:prstGeom>
        </p:spPr>
      </p:pic>
      <p:grpSp>
        <p:nvGrpSpPr>
          <p:cNvPr id="41" name="グループ化 40">
            <a:extLst>
              <a:ext uri="{FF2B5EF4-FFF2-40B4-BE49-F238E27FC236}">
                <a16:creationId xmlns:a16="http://schemas.microsoft.com/office/drawing/2014/main" id="{92FF7173-0101-7308-375F-A6D09BF91C7B}"/>
              </a:ext>
            </a:extLst>
          </p:cNvPr>
          <p:cNvGrpSpPr/>
          <p:nvPr/>
        </p:nvGrpSpPr>
        <p:grpSpPr>
          <a:xfrm>
            <a:off x="2754202" y="3592131"/>
            <a:ext cx="2397710" cy="1479214"/>
            <a:chOff x="1930002" y="3330531"/>
            <a:chExt cx="2883272" cy="1778770"/>
          </a:xfrm>
          <a:effectLst>
            <a:outerShdw blurRad="38100" dist="25400" dir="2700000" algn="tl" rotWithShape="0">
              <a:schemeClr val="accent3">
                <a:alpha val="40000"/>
              </a:schemeClr>
            </a:outerShdw>
          </a:effectLst>
        </p:grpSpPr>
        <p:sp>
          <p:nvSpPr>
            <p:cNvPr id="42" name="テキスト ボックス 41">
              <a:extLst>
                <a:ext uri="{FF2B5EF4-FFF2-40B4-BE49-F238E27FC236}">
                  <a16:creationId xmlns:a16="http://schemas.microsoft.com/office/drawing/2014/main" id="{3BCAE2AA-D018-5D95-A1BD-7A8BDEA9B172}"/>
                </a:ext>
              </a:extLst>
            </p:cNvPr>
            <p:cNvSpPr txBox="1"/>
            <p:nvPr/>
          </p:nvSpPr>
          <p:spPr>
            <a:xfrm rot="21177144">
              <a:off x="1954385"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43" name="テキスト ボックス 42">
              <a:extLst>
                <a:ext uri="{FF2B5EF4-FFF2-40B4-BE49-F238E27FC236}">
                  <a16:creationId xmlns:a16="http://schemas.microsoft.com/office/drawing/2014/main" id="{D68760AC-72FC-8E8C-0AA4-31FF57030DC0}"/>
                </a:ext>
              </a:extLst>
            </p:cNvPr>
            <p:cNvSpPr txBox="1"/>
            <p:nvPr/>
          </p:nvSpPr>
          <p:spPr>
            <a:xfrm rot="21366834">
              <a:off x="1984287"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45" name="テキスト ボックス 44">
              <a:extLst>
                <a:ext uri="{FF2B5EF4-FFF2-40B4-BE49-F238E27FC236}">
                  <a16:creationId xmlns:a16="http://schemas.microsoft.com/office/drawing/2014/main" id="{6D9FA50A-86BB-0900-9563-AEDEED4301B7}"/>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47" name="テキスト ボックス 46">
              <a:extLst>
                <a:ext uri="{FF2B5EF4-FFF2-40B4-BE49-F238E27FC236}">
                  <a16:creationId xmlns:a16="http://schemas.microsoft.com/office/drawing/2014/main" id="{FDC78DEA-0A6A-27AA-7C33-226060CB119E}"/>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pic>
        <p:nvPicPr>
          <p:cNvPr id="4" name="図 3">
            <a:extLst>
              <a:ext uri="{FF2B5EF4-FFF2-40B4-BE49-F238E27FC236}">
                <a16:creationId xmlns:a16="http://schemas.microsoft.com/office/drawing/2014/main" id="{DE425386-E0D4-73BA-E327-ED14F2EAC165}"/>
              </a:ext>
            </a:extLst>
          </p:cNvPr>
          <p:cNvPicPr>
            <a:picLocks noChangeAspect="1"/>
          </p:cNvPicPr>
          <p:nvPr/>
        </p:nvPicPr>
        <p:blipFill rotWithShape="1">
          <a:blip r:embed="rId6"/>
          <a:srcRect b="43881"/>
          <a:stretch/>
        </p:blipFill>
        <p:spPr>
          <a:xfrm>
            <a:off x="1477669" y="3971928"/>
            <a:ext cx="934038" cy="1774244"/>
          </a:xfrm>
          <a:prstGeom prst="rect">
            <a:avLst/>
          </a:prstGeom>
        </p:spPr>
      </p:pic>
      <p:pic>
        <p:nvPicPr>
          <p:cNvPr id="64" name="図 63" descr="野球選手がバットを持っている男性&#10;&#10;中程度の精度で自動的に生成された説明">
            <a:extLst>
              <a:ext uri="{FF2B5EF4-FFF2-40B4-BE49-F238E27FC236}">
                <a16:creationId xmlns:a16="http://schemas.microsoft.com/office/drawing/2014/main" id="{47FEAD1D-453A-C3A8-D6A9-7F1088582E7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 t="8233" r="-266" b="52985"/>
          <a:stretch/>
        </p:blipFill>
        <p:spPr>
          <a:xfrm>
            <a:off x="1488711" y="4403886"/>
            <a:ext cx="922996" cy="499884"/>
          </a:xfrm>
          <a:prstGeom prst="rect">
            <a:avLst/>
          </a:prstGeom>
        </p:spPr>
      </p:pic>
      <p:pic>
        <p:nvPicPr>
          <p:cNvPr id="58" name="図 57" descr="グラフィカル ユーザー インターフェイス が含まれている画像&#10;&#10;自動的に生成された説明">
            <a:extLst>
              <a:ext uri="{FF2B5EF4-FFF2-40B4-BE49-F238E27FC236}">
                <a16:creationId xmlns:a16="http://schemas.microsoft.com/office/drawing/2014/main" id="{D06F849E-37AE-166B-DFFA-4B8E13CB3D3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687"/>
          <a:stretch/>
        </p:blipFill>
        <p:spPr>
          <a:xfrm>
            <a:off x="1416195" y="3929073"/>
            <a:ext cx="1046235" cy="1893437"/>
          </a:xfrm>
          <a:prstGeom prst="rect">
            <a:avLst/>
          </a:prstGeom>
          <a:effectLst/>
        </p:spPr>
      </p:pic>
    </p:spTree>
    <p:extLst>
      <p:ext uri="{BB962C8B-B14F-4D97-AF65-F5344CB8AC3E}">
        <p14:creationId xmlns:p14="http://schemas.microsoft.com/office/powerpoint/2010/main" val="2485608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ダイナミックな表現が可能なフォーマット</a:t>
            </a:r>
            <a:endParaRPr kumimoji="1" lang="ja-JP" altLang="en-US" dirty="0">
              <a:latin typeface="Meiryo" panose="020B0604030504040204" pitchFamily="34" charset="-128"/>
              <a:ea typeface="Meiryo" panose="020B0604030504040204" pitchFamily="34" charset="-128"/>
            </a:endParaRPr>
          </a:p>
        </p:txBody>
      </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動画・静止画どちらも対応可能</a:t>
            </a:r>
            <a:endParaRPr lang="en-US" altLang="ja-JP" sz="1600" b="1" dirty="0"/>
          </a:p>
          <a:p>
            <a:r>
              <a:rPr lang="ja-JP" altLang="en-US" sz="1600" b="1" dirty="0"/>
              <a:t>躍動感のあるダイナミックな表現を可能にするフォーマット</a:t>
            </a:r>
          </a:p>
        </p:txBody>
      </p:sp>
      <p:sp>
        <p:nvSpPr>
          <p:cNvPr id="23" name="テキスト ボックス 22">
            <a:extLst>
              <a:ext uri="{FF2B5EF4-FFF2-40B4-BE49-F238E27FC236}">
                <a16:creationId xmlns:a16="http://schemas.microsoft.com/office/drawing/2014/main" id="{8297D0D6-A7EE-9847-E8EB-71C2482498E2}"/>
              </a:ext>
            </a:extLst>
          </p:cNvPr>
          <p:cNvSpPr txBox="1"/>
          <p:nvPr/>
        </p:nvSpPr>
        <p:spPr>
          <a:xfrm>
            <a:off x="6206609" y="6387608"/>
            <a:ext cx="3658054" cy="215444"/>
          </a:xfrm>
          <a:prstGeom prst="rect">
            <a:avLst/>
          </a:prstGeom>
          <a:noFill/>
        </p:spPr>
        <p:txBody>
          <a:bodyPr wrap="none" lIns="0" tIns="0" rIns="0" bIns="0" rtlCol="0">
            <a:spAutoFit/>
          </a:bodyPr>
          <a:lstStyle/>
          <a:p>
            <a:pPr algn="ct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PC</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のフォーマットはニーズに合わせて選択可</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3" name="四角形: 上の 2 つの角を丸める 14">
            <a:extLst>
              <a:ext uri="{FF2B5EF4-FFF2-40B4-BE49-F238E27FC236}">
                <a16:creationId xmlns:a16="http://schemas.microsoft.com/office/drawing/2014/main" id="{832DADB5-AB8F-C793-E27D-61D5A4F13357}"/>
              </a:ext>
            </a:extLst>
          </p:cNvPr>
          <p:cNvSpPr/>
          <p:nvPr/>
        </p:nvSpPr>
        <p:spPr>
          <a:xfrm>
            <a:off x="479425" y="2021209"/>
            <a:ext cx="345526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400" b="1">
                <a:solidFill>
                  <a:schemeClr val="bg1"/>
                </a:solidFill>
                <a:latin typeface="メイリオ" panose="020B0604030504040204" pitchFamily="50" charset="-128"/>
                <a:ea typeface="メイリオ" panose="020B0604030504040204" pitchFamily="50" charset="-128"/>
              </a:rPr>
              <a:t>スマートフォン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39" name="四角形: 上の 2 つの角を丸める 14">
            <a:extLst>
              <a:ext uri="{FF2B5EF4-FFF2-40B4-BE49-F238E27FC236}">
                <a16:creationId xmlns:a16="http://schemas.microsoft.com/office/drawing/2014/main" id="{59F21B3D-939F-463F-E5A2-1E8D7AC02838}"/>
              </a:ext>
            </a:extLst>
          </p:cNvPr>
          <p:cNvSpPr/>
          <p:nvPr/>
        </p:nvSpPr>
        <p:spPr>
          <a:xfrm>
            <a:off x="4358698" y="2021209"/>
            <a:ext cx="735387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ja-JP" sz="1400" b="1" dirty="0">
                <a:solidFill>
                  <a:schemeClr val="bg1"/>
                </a:solidFill>
                <a:latin typeface="メイリオ" panose="020B0604030504040204" pitchFamily="50" charset="-128"/>
                <a:ea typeface="メイリオ" panose="020B0604030504040204" pitchFamily="50" charset="-128"/>
              </a:rPr>
              <a:t>PC</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grpSp>
        <p:nvGrpSpPr>
          <p:cNvPr id="60" name="グループ化 59">
            <a:extLst>
              <a:ext uri="{FF2B5EF4-FFF2-40B4-BE49-F238E27FC236}">
                <a16:creationId xmlns:a16="http://schemas.microsoft.com/office/drawing/2014/main" id="{FC933AC3-479A-0765-A138-5B4118E937FE}"/>
              </a:ext>
            </a:extLst>
          </p:cNvPr>
          <p:cNvGrpSpPr/>
          <p:nvPr/>
        </p:nvGrpSpPr>
        <p:grpSpPr>
          <a:xfrm>
            <a:off x="806515" y="2555989"/>
            <a:ext cx="2816667" cy="3961833"/>
            <a:chOff x="513033" y="446487"/>
            <a:chExt cx="2115990" cy="2790925"/>
          </a:xfrm>
        </p:grpSpPr>
        <p:pic>
          <p:nvPicPr>
            <p:cNvPr id="61" name="図 60">
              <a:extLst>
                <a:ext uri="{FF2B5EF4-FFF2-40B4-BE49-F238E27FC236}">
                  <a16:creationId xmlns:a16="http://schemas.microsoft.com/office/drawing/2014/main" id="{3C96F686-7685-A855-D1D1-8D6B78B366A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63" name="図 62">
              <a:extLst>
                <a:ext uri="{FF2B5EF4-FFF2-40B4-BE49-F238E27FC236}">
                  <a16:creationId xmlns:a16="http://schemas.microsoft.com/office/drawing/2014/main" id="{E4C66DA0-9F75-A1F1-2A20-6A21A199EA1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64" name="正方形/長方形 63">
            <a:extLst>
              <a:ext uri="{FF2B5EF4-FFF2-40B4-BE49-F238E27FC236}">
                <a16:creationId xmlns:a16="http://schemas.microsoft.com/office/drawing/2014/main" id="{C975E98C-BFF8-FA19-5A94-A3A16F5FACD5}"/>
              </a:ext>
            </a:extLst>
          </p:cNvPr>
          <p:cNvSpPr/>
          <p:nvPr/>
        </p:nvSpPr>
        <p:spPr>
          <a:xfrm>
            <a:off x="1038317" y="2707708"/>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5" name="図 64">
            <a:extLst>
              <a:ext uri="{FF2B5EF4-FFF2-40B4-BE49-F238E27FC236}">
                <a16:creationId xmlns:a16="http://schemas.microsoft.com/office/drawing/2014/main" id="{10FB2A4A-14F9-1ECC-2585-F8F0BF5DB1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4384"/>
          <a:stretch/>
        </p:blipFill>
        <p:spPr>
          <a:xfrm>
            <a:off x="995294" y="2810783"/>
            <a:ext cx="2458929" cy="3707039"/>
          </a:xfrm>
          <a:prstGeom prst="rect">
            <a:avLst/>
          </a:prstGeom>
        </p:spPr>
      </p:pic>
      <p:pic>
        <p:nvPicPr>
          <p:cNvPr id="68" name="図 67">
            <a:extLst>
              <a:ext uri="{FF2B5EF4-FFF2-40B4-BE49-F238E27FC236}">
                <a16:creationId xmlns:a16="http://schemas.microsoft.com/office/drawing/2014/main" id="{C74EDAA0-4D85-F066-25C2-97296589DAC6}"/>
              </a:ext>
            </a:extLst>
          </p:cNvPr>
          <p:cNvPicPr>
            <a:picLocks noChangeAspect="1"/>
          </p:cNvPicPr>
          <p:nvPr/>
        </p:nvPicPr>
        <p:blipFill>
          <a:blip r:embed="rId7"/>
          <a:stretch>
            <a:fillRect/>
          </a:stretch>
        </p:blipFill>
        <p:spPr>
          <a:xfrm>
            <a:off x="4377931" y="2718159"/>
            <a:ext cx="3467713" cy="3264957"/>
          </a:xfrm>
          <a:prstGeom prst="rect">
            <a:avLst/>
          </a:prstGeom>
        </p:spPr>
      </p:pic>
      <p:pic>
        <p:nvPicPr>
          <p:cNvPr id="69" name="図 68">
            <a:extLst>
              <a:ext uri="{FF2B5EF4-FFF2-40B4-BE49-F238E27FC236}">
                <a16:creationId xmlns:a16="http://schemas.microsoft.com/office/drawing/2014/main" id="{645D6556-85D8-56B4-8796-BEB625C7E8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45644" y="2646556"/>
            <a:ext cx="3866930" cy="3317044"/>
          </a:xfrm>
          <a:prstGeom prst="rect">
            <a:avLst/>
          </a:prstGeom>
        </p:spPr>
      </p:pic>
    </p:spTree>
    <p:extLst>
      <p:ext uri="{BB962C8B-B14F-4D97-AF65-F5344CB8AC3E}">
        <p14:creationId xmlns:p14="http://schemas.microsoft.com/office/powerpoint/2010/main" val="2616395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スポーツナビとは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07</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479457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419036D2-7FB9-5B9A-58BB-55C69CE42ACF}"/>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6FA6DDA8-2E8D-52C7-CFAB-A91035EA565E}"/>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ADF485A1-F789-6097-74ED-A59CD44DAAEB}"/>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1947B16A-ECE2-4781-12C7-78C236EE2A89}"/>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1F18288F-F96C-A57B-A9D4-E5FED2A9EA5C}"/>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1F85D01B-BF5F-D620-8486-52D091B73CC5}"/>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52C3AB02-E66F-ECDC-05BA-9EE1767258D0}"/>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B0CB6E3B-D14A-4449-897C-6DA85E805E54}"/>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952700F-121C-FD6D-37E1-15F705893422}"/>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9C1EB0C7-F045-5358-683B-62A3F375871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3E0FB-9A85-3FB2-253D-C60ED42F0024}"/>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73FC5F1A-D524-327C-927A-BA4F6413D87B}"/>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DA478321-8B70-B80B-F8B5-5F15E1B2281C}"/>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70179B1A-201D-9A8C-77E8-4DB4AAC40AC4}"/>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FCD3B46B-E853-E62E-DF96-2620B8518010}"/>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F6EF2E64-AB2F-5E9B-C63C-4CC02DDD3561}"/>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91541479-3328-1445-D185-2AF3C8DFAB99}"/>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9ED7FB89-1642-915C-E655-10127326A21F}"/>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709505F5-412C-6444-01D3-817989BBFA9B}"/>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75FB12CC-E4EC-68D7-38E6-78E7C987B45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CADB4629-9C49-2721-FBC4-1C1DC4F180FB}"/>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A8F7C1C2-8093-C64C-6AD0-47356A424056}"/>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8BF003C1-DBC7-7F62-1269-B6E04F58C85D}"/>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334E12BF-9F45-2255-CF42-AF2B49FD0465}"/>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753994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大会の見どころ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sp>
        <p:nvSpPr>
          <p:cNvPr id="12" name="タイトル 2">
            <a:extLst>
              <a:ext uri="{FF2B5EF4-FFF2-40B4-BE49-F238E27FC236}">
                <a16:creationId xmlns:a16="http://schemas.microsoft.com/office/drawing/2014/main" id="{312DC85E-C60F-814D-6636-A34645457CB3}"/>
              </a:ext>
            </a:extLst>
          </p:cNvPr>
          <p:cNvSpPr>
            <a:spLocks noGrp="1"/>
          </p:cNvSpPr>
          <p:nvPr/>
        </p:nvSpPr>
        <p:spPr>
          <a:xfrm>
            <a:off x="555390" y="100732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400"/>
              <a:t>史上最大の大会で、史上最高の景色へ。新時代の</a:t>
            </a:r>
            <a:r>
              <a:rPr lang="en" altLang="ja-JP" sz="2400" dirty="0"/>
              <a:t>W</a:t>
            </a:r>
            <a:r>
              <a:rPr lang="ja-JP" altLang="en-US" sz="2400"/>
              <a:t>杯、日本の進化が試される。</a:t>
            </a:r>
            <a:endParaRPr lang="ja-JP" altLang="en-US" sz="2400" dirty="0"/>
          </a:p>
        </p:txBody>
      </p:sp>
      <p:sp>
        <p:nvSpPr>
          <p:cNvPr id="13" name="正方形/長方形 12">
            <a:extLst>
              <a:ext uri="{FF2B5EF4-FFF2-40B4-BE49-F238E27FC236}">
                <a16:creationId xmlns:a16="http://schemas.microsoft.com/office/drawing/2014/main" id="{EAACBA18-3FD4-3AB0-31A8-AFC52275C7D8}"/>
              </a:ext>
            </a:extLst>
          </p:cNvPr>
          <p:cNvSpPr/>
          <p:nvPr/>
        </p:nvSpPr>
        <p:spPr>
          <a:xfrm>
            <a:off x="595671" y="1505712"/>
            <a:ext cx="11119251" cy="2560830"/>
          </a:xfrm>
          <a:prstGeom prst="rect">
            <a:avLst/>
          </a:prstGeom>
          <a:solidFill>
            <a:schemeClr val="bg1">
              <a:lumMod val="65000"/>
              <a:alpha val="3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4" name="直線矢印コネクタ 13">
            <a:extLst>
              <a:ext uri="{FF2B5EF4-FFF2-40B4-BE49-F238E27FC236}">
                <a16:creationId xmlns:a16="http://schemas.microsoft.com/office/drawing/2014/main" id="{7346C67F-2D26-EF78-EAAC-F3ECBFA15420}"/>
              </a:ext>
            </a:extLst>
          </p:cNvPr>
          <p:cNvCxnSpPr>
            <a:cxnSpLocks/>
            <a:stCxn id="15" idx="6"/>
            <a:endCxn id="63" idx="2"/>
          </p:cNvCxnSpPr>
          <p:nvPr/>
        </p:nvCxnSpPr>
        <p:spPr bwMode="auto">
          <a:xfrm>
            <a:off x="1374229" y="3015306"/>
            <a:ext cx="9013918" cy="0"/>
          </a:xfrm>
          <a:prstGeom prst="straightConnector1">
            <a:avLst/>
          </a:prstGeom>
          <a:solidFill>
            <a:schemeClr val="accent1"/>
          </a:solidFill>
          <a:ln w="9525" cap="flat" cmpd="sng" algn="ctr">
            <a:solidFill>
              <a:srgbClr val="FF0000"/>
            </a:solidFill>
            <a:prstDash val="solid"/>
            <a:round/>
            <a:headEnd type="none" w="med" len="med"/>
            <a:tailEnd type="none"/>
          </a:ln>
          <a:effectLst/>
        </p:spPr>
      </p:cxnSp>
      <p:sp>
        <p:nvSpPr>
          <p:cNvPr id="15" name="円/楕円 14">
            <a:extLst>
              <a:ext uri="{FF2B5EF4-FFF2-40B4-BE49-F238E27FC236}">
                <a16:creationId xmlns:a16="http://schemas.microsoft.com/office/drawing/2014/main" id="{EFBE83C3-891E-94CC-37DA-AA3905648663}"/>
              </a:ext>
            </a:extLst>
          </p:cNvPr>
          <p:cNvSpPr/>
          <p:nvPr/>
        </p:nvSpPr>
        <p:spPr bwMode="auto">
          <a:xfrm>
            <a:off x="1240883" y="2948633"/>
            <a:ext cx="133346" cy="133346"/>
          </a:xfrm>
          <a:prstGeom prst="ellipse">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6" name="円/楕円 16">
            <a:extLst>
              <a:ext uri="{FF2B5EF4-FFF2-40B4-BE49-F238E27FC236}">
                <a16:creationId xmlns:a16="http://schemas.microsoft.com/office/drawing/2014/main" id="{D5F81E32-F614-06EE-FF11-BDC73D1A35BB}"/>
              </a:ext>
            </a:extLst>
          </p:cNvPr>
          <p:cNvSpPr/>
          <p:nvPr/>
        </p:nvSpPr>
        <p:spPr bwMode="auto">
          <a:xfrm>
            <a:off x="2308723" y="2948633"/>
            <a:ext cx="133346" cy="133346"/>
          </a:xfrm>
          <a:prstGeom prst="ellips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7" name="円/楕円 18">
            <a:extLst>
              <a:ext uri="{FF2B5EF4-FFF2-40B4-BE49-F238E27FC236}">
                <a16:creationId xmlns:a16="http://schemas.microsoft.com/office/drawing/2014/main" id="{B6E9FAF3-ADC8-15F4-93E0-5E75E2E9CE0C}"/>
              </a:ext>
            </a:extLst>
          </p:cNvPr>
          <p:cNvSpPr/>
          <p:nvPr/>
        </p:nvSpPr>
        <p:spPr bwMode="auto">
          <a:xfrm>
            <a:off x="3352179" y="2948633"/>
            <a:ext cx="133346" cy="133346"/>
          </a:xfrm>
          <a:prstGeom prst="ellips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8" name="円/楕円 20">
            <a:extLst>
              <a:ext uri="{FF2B5EF4-FFF2-40B4-BE49-F238E27FC236}">
                <a16:creationId xmlns:a16="http://schemas.microsoft.com/office/drawing/2014/main" id="{6EE2BEC3-A673-44FD-FED4-F925CE3955C5}"/>
              </a:ext>
            </a:extLst>
          </p:cNvPr>
          <p:cNvSpPr/>
          <p:nvPr/>
        </p:nvSpPr>
        <p:spPr bwMode="auto">
          <a:xfrm>
            <a:off x="4371251" y="2948633"/>
            <a:ext cx="133346" cy="133346"/>
          </a:xfrm>
          <a:prstGeom prst="ellips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9" name="円/楕円 22">
            <a:extLst>
              <a:ext uri="{FF2B5EF4-FFF2-40B4-BE49-F238E27FC236}">
                <a16:creationId xmlns:a16="http://schemas.microsoft.com/office/drawing/2014/main" id="{C0E8FD78-885D-4B54-9DA7-FCA9AFA4D1C3}"/>
              </a:ext>
            </a:extLst>
          </p:cNvPr>
          <p:cNvSpPr/>
          <p:nvPr/>
        </p:nvSpPr>
        <p:spPr bwMode="auto">
          <a:xfrm>
            <a:off x="5993827"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dirty="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4C06ADEB-C91B-4C68-0CC5-0162E83C4287}"/>
              </a:ext>
            </a:extLst>
          </p:cNvPr>
          <p:cNvSpPr txBox="1"/>
          <p:nvPr/>
        </p:nvSpPr>
        <p:spPr>
          <a:xfrm>
            <a:off x="9183297" y="2546405"/>
            <a:ext cx="754634" cy="338554"/>
          </a:xfrm>
          <a:prstGeom prst="rect">
            <a:avLst/>
          </a:prstGeom>
          <a:noFill/>
        </p:spPr>
        <p:txBody>
          <a:bodyPr wrap="square" rtlCol="0">
            <a:spAutoFit/>
          </a:bodyPr>
          <a:lstStyle/>
          <a:p>
            <a:r>
              <a:rPr kumimoji="1" lang="en-US" altLang="ja-JP" sz="1600" b="1" dirty="0">
                <a:solidFill>
                  <a:srgbClr val="00005C"/>
                </a:solidFill>
                <a:latin typeface="メイリオ" panose="020B0604030504040204" pitchFamily="50" charset="-128"/>
                <a:ea typeface="メイリオ" panose="020B0604030504040204" pitchFamily="50" charset="-128"/>
              </a:rPr>
              <a:t>7/19</a:t>
            </a:r>
          </a:p>
        </p:txBody>
      </p:sp>
      <p:sp>
        <p:nvSpPr>
          <p:cNvPr id="21" name="テキスト ボックス 20">
            <a:extLst>
              <a:ext uri="{FF2B5EF4-FFF2-40B4-BE49-F238E27FC236}">
                <a16:creationId xmlns:a16="http://schemas.microsoft.com/office/drawing/2014/main" id="{4288024B-4DDE-7BFA-8AB7-026DB2973160}"/>
              </a:ext>
            </a:extLst>
          </p:cNvPr>
          <p:cNvSpPr txBox="1"/>
          <p:nvPr/>
        </p:nvSpPr>
        <p:spPr>
          <a:xfrm>
            <a:off x="1953111" y="3115585"/>
            <a:ext cx="846892" cy="830997"/>
          </a:xfrm>
          <a:prstGeom prst="rect">
            <a:avLst/>
          </a:prstGeom>
          <a:noFill/>
        </p:spPr>
        <p:txBody>
          <a:bodyPr wrap="square" rtlCol="0">
            <a:spAutoFit/>
          </a:bodyPr>
          <a:lstStyle/>
          <a:p>
            <a:pPr algn="ct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第</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節</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p>
          <a:p>
            <a:pPr algn="ctr"/>
            <a:r>
              <a:rPr kumimoji="1" lang="ja-JP" altLang="en-US" sz="1300" b="1" dirty="0">
                <a:solidFill>
                  <a:srgbClr val="00005C"/>
                </a:solidFill>
                <a:latin typeface="メイリオ" panose="020B0604030504040204" pitchFamily="50" charset="-128"/>
                <a:ea typeface="メイリオ" panose="020B0604030504040204" pitchFamily="50" charset="-128"/>
              </a:rPr>
              <a:t>日本</a:t>
            </a:r>
            <a:endParaRPr kumimoji="1" lang="en-US" altLang="ja-JP" sz="1300" b="1" dirty="0">
              <a:solidFill>
                <a:srgbClr val="00005C"/>
              </a:solidFill>
              <a:latin typeface="メイリオ" panose="020B0604030504040204" pitchFamily="50" charset="-128"/>
              <a:ea typeface="メイリオ" panose="020B0604030504040204" pitchFamily="50" charset="-128"/>
            </a:endParaRPr>
          </a:p>
          <a:p>
            <a:pPr algn="ctr"/>
            <a:r>
              <a:rPr kumimoji="1" lang="en-US" altLang="ja-JP" sz="1100" b="1" dirty="0">
                <a:solidFill>
                  <a:srgbClr val="00005C"/>
                </a:solidFill>
                <a:latin typeface="メイリオ" panose="020B0604030504040204" pitchFamily="50" charset="-128"/>
                <a:ea typeface="メイリオ" panose="020B0604030504040204" pitchFamily="50" charset="-128"/>
              </a:rPr>
              <a:t>VS</a:t>
            </a:r>
          </a:p>
          <a:p>
            <a:pPr algn="ctr"/>
            <a:r>
              <a:rPr lang="ja-JP" altLang="en-US" sz="1300" b="1">
                <a:solidFill>
                  <a:srgbClr val="00005C"/>
                </a:solidFill>
                <a:latin typeface="メイリオ" panose="020B0604030504040204" pitchFamily="50" charset="-128"/>
                <a:ea typeface="メイリオ" panose="020B0604030504040204" pitchFamily="50" charset="-128"/>
              </a:rPr>
              <a:t>オランダ</a:t>
            </a:r>
            <a:endParaRPr kumimoji="1" lang="en-US" altLang="ja-JP" sz="1300" b="1" dirty="0">
              <a:solidFill>
                <a:srgbClr val="00005C"/>
              </a:solidFill>
              <a:latin typeface="メイリオ" panose="020B0604030504040204" pitchFamily="50" charset="-128"/>
              <a:ea typeface="メイリオ" panose="020B0604030504040204" pitchFamily="50" charset="-128"/>
            </a:endParaRPr>
          </a:p>
        </p:txBody>
      </p:sp>
      <p:sp>
        <p:nvSpPr>
          <p:cNvPr id="25" name="円/楕円 64">
            <a:extLst>
              <a:ext uri="{FF2B5EF4-FFF2-40B4-BE49-F238E27FC236}">
                <a16:creationId xmlns:a16="http://schemas.microsoft.com/office/drawing/2014/main" id="{709A8639-F3D0-160F-1C97-748192C1CCD1}"/>
              </a:ext>
            </a:extLst>
          </p:cNvPr>
          <p:cNvSpPr/>
          <p:nvPr/>
        </p:nvSpPr>
        <p:spPr bwMode="auto">
          <a:xfrm>
            <a:off x="6872691"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6" name="円/楕円 65">
            <a:extLst>
              <a:ext uri="{FF2B5EF4-FFF2-40B4-BE49-F238E27FC236}">
                <a16:creationId xmlns:a16="http://schemas.microsoft.com/office/drawing/2014/main" id="{DED5C595-B867-3F95-7B6E-8426BF774A7A}"/>
              </a:ext>
            </a:extLst>
          </p:cNvPr>
          <p:cNvSpPr/>
          <p:nvPr/>
        </p:nvSpPr>
        <p:spPr bwMode="auto">
          <a:xfrm>
            <a:off x="7751555"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7" name="円/楕円 66">
            <a:extLst>
              <a:ext uri="{FF2B5EF4-FFF2-40B4-BE49-F238E27FC236}">
                <a16:creationId xmlns:a16="http://schemas.microsoft.com/office/drawing/2014/main" id="{F97D017A-D29F-111A-A144-1C3099024F9B}"/>
              </a:ext>
            </a:extLst>
          </p:cNvPr>
          <p:cNvSpPr/>
          <p:nvPr/>
        </p:nvSpPr>
        <p:spPr bwMode="auto">
          <a:xfrm>
            <a:off x="8630419"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5" name="円/楕円 67">
            <a:extLst>
              <a:ext uri="{FF2B5EF4-FFF2-40B4-BE49-F238E27FC236}">
                <a16:creationId xmlns:a16="http://schemas.microsoft.com/office/drawing/2014/main" id="{24348FAC-6FA1-B05B-D8BC-8E13D097DBBD}"/>
              </a:ext>
            </a:extLst>
          </p:cNvPr>
          <p:cNvSpPr/>
          <p:nvPr/>
        </p:nvSpPr>
        <p:spPr bwMode="auto">
          <a:xfrm>
            <a:off x="9509283"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257E9DD1-9F0F-A41F-C550-6E2D16EBFE60}"/>
              </a:ext>
            </a:extLst>
          </p:cNvPr>
          <p:cNvSpPr txBox="1"/>
          <p:nvPr/>
        </p:nvSpPr>
        <p:spPr>
          <a:xfrm>
            <a:off x="1933522" y="2499838"/>
            <a:ext cx="870695" cy="477054"/>
          </a:xfrm>
          <a:prstGeom prst="rect">
            <a:avLst/>
          </a:prstGeom>
          <a:noFill/>
        </p:spPr>
        <p:txBody>
          <a:bodyPr wrap="square" rtlCol="0">
            <a:spAutoFit/>
          </a:bodyPr>
          <a:lstStyle/>
          <a:p>
            <a:pPr algn="ctr"/>
            <a:r>
              <a:rPr lang="en-US" altLang="ja-JP" sz="1600" b="1" dirty="0">
                <a:solidFill>
                  <a:srgbClr val="C00000"/>
                </a:solidFill>
                <a:latin typeface="メイリオ" panose="020B0604030504040204" pitchFamily="50" charset="-128"/>
                <a:ea typeface="メイリオ" panose="020B0604030504040204" pitchFamily="50" charset="-128"/>
              </a:rPr>
              <a:t>6</a:t>
            </a:r>
            <a:r>
              <a:rPr kumimoji="1" lang="en-US" altLang="ja-JP" sz="1600" b="1" dirty="0">
                <a:solidFill>
                  <a:srgbClr val="C00000"/>
                </a:solidFill>
                <a:latin typeface="メイリオ" panose="020B0604030504040204" pitchFamily="50" charset="-128"/>
                <a:ea typeface="メイリオ" panose="020B0604030504040204" pitchFamily="50" charset="-128"/>
              </a:rPr>
              <a:t>/15</a:t>
            </a:r>
            <a:br>
              <a:rPr kumimoji="1" lang="en-US" altLang="ja-JP" sz="1600" b="1" dirty="0">
                <a:solidFill>
                  <a:srgbClr val="C00000"/>
                </a:solidFill>
                <a:latin typeface="メイリオ" panose="020B0604030504040204" pitchFamily="50" charset="-128"/>
                <a:ea typeface="メイリオ" panose="020B0604030504040204" pitchFamily="50" charset="-128"/>
              </a:rPr>
            </a:br>
            <a:r>
              <a:rPr kumimoji="1" lang="ja-JP" altLang="en-US" sz="900" b="1">
                <a:solidFill>
                  <a:srgbClr val="C00000"/>
                </a:solidFill>
                <a:latin typeface="メイリオ" panose="020B0604030504040204" pitchFamily="50" charset="-128"/>
                <a:ea typeface="メイリオ" panose="020B0604030504040204" pitchFamily="50" charset="-128"/>
              </a:rPr>
              <a:t>（</a:t>
            </a:r>
            <a:r>
              <a:rPr kumimoji="1" lang="en-US" altLang="ja-JP" sz="900" b="1" dirty="0">
                <a:solidFill>
                  <a:srgbClr val="C00000"/>
                </a:solidFill>
                <a:latin typeface="メイリオ" panose="020B0604030504040204" pitchFamily="50" charset="-128"/>
                <a:ea typeface="メイリオ" panose="020B0604030504040204" pitchFamily="50" charset="-128"/>
              </a:rPr>
              <a:t>5:00〜</a:t>
            </a:r>
            <a:r>
              <a:rPr kumimoji="1" lang="ja-JP" altLang="en-US" sz="900" b="1">
                <a:solidFill>
                  <a:srgbClr val="C00000"/>
                </a:solidFill>
                <a:latin typeface="メイリオ" panose="020B0604030504040204" pitchFamily="50" charset="-128"/>
                <a:ea typeface="メイリオ" panose="020B0604030504040204" pitchFamily="50" charset="-128"/>
              </a:rPr>
              <a:t>）</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17ACACF7-FFD3-1320-D13D-994AFD98AB35}"/>
              </a:ext>
            </a:extLst>
          </p:cNvPr>
          <p:cNvSpPr txBox="1"/>
          <p:nvPr/>
        </p:nvSpPr>
        <p:spPr>
          <a:xfrm>
            <a:off x="2932844" y="2493553"/>
            <a:ext cx="949306" cy="477054"/>
          </a:xfrm>
          <a:prstGeom prst="rect">
            <a:avLst/>
          </a:prstGeom>
          <a:noFill/>
        </p:spPr>
        <p:txBody>
          <a:bodyPr wrap="square" rtlCol="0">
            <a:spAutoFit/>
          </a:bodyPr>
          <a:lstStyle/>
          <a:p>
            <a:pPr algn="ctr"/>
            <a:r>
              <a:rPr lang="en-US" altLang="ja-JP" sz="1600" b="1" dirty="0">
                <a:solidFill>
                  <a:srgbClr val="C00000"/>
                </a:solidFill>
                <a:latin typeface="メイリオ" panose="020B0604030504040204" pitchFamily="50" charset="-128"/>
                <a:ea typeface="メイリオ" panose="020B0604030504040204" pitchFamily="50" charset="-128"/>
              </a:rPr>
              <a:t>6</a:t>
            </a:r>
            <a:r>
              <a:rPr kumimoji="1" lang="en-US" altLang="ja-JP" sz="1600" b="1" dirty="0">
                <a:solidFill>
                  <a:srgbClr val="C00000"/>
                </a:solidFill>
                <a:latin typeface="メイリオ" panose="020B0604030504040204" pitchFamily="50" charset="-128"/>
                <a:ea typeface="メイリオ" panose="020B0604030504040204" pitchFamily="50" charset="-128"/>
              </a:rPr>
              <a:t>/21</a:t>
            </a:r>
            <a:br>
              <a:rPr kumimoji="1" lang="en-US" altLang="ja-JP" sz="1600" b="1" dirty="0">
                <a:solidFill>
                  <a:srgbClr val="C00000"/>
                </a:solidFill>
                <a:latin typeface="メイリオ" panose="020B0604030504040204" pitchFamily="50" charset="-128"/>
                <a:ea typeface="メイリオ" panose="020B0604030504040204" pitchFamily="50" charset="-128"/>
              </a:rPr>
            </a:br>
            <a:r>
              <a:rPr lang="ja-JP" altLang="en-US" sz="900" b="1">
                <a:solidFill>
                  <a:srgbClr val="C00000"/>
                </a:solidFill>
                <a:latin typeface="メイリオ" panose="020B0604030504040204" pitchFamily="50" charset="-128"/>
                <a:ea typeface="メイリオ" panose="020B0604030504040204" pitchFamily="50" charset="-128"/>
              </a:rPr>
              <a:t>（</a:t>
            </a:r>
            <a:r>
              <a:rPr lang="en-US" altLang="ja-JP" sz="900" b="1" dirty="0">
                <a:solidFill>
                  <a:srgbClr val="C00000"/>
                </a:solidFill>
                <a:latin typeface="メイリオ" panose="020B0604030504040204" pitchFamily="50" charset="-128"/>
                <a:ea typeface="メイリオ" panose="020B0604030504040204" pitchFamily="50" charset="-128"/>
              </a:rPr>
              <a:t>13:00〜</a:t>
            </a:r>
            <a:r>
              <a:rPr lang="ja-JP" altLang="en-US" sz="900" b="1">
                <a:solidFill>
                  <a:srgbClr val="C00000"/>
                </a:solidFill>
                <a:latin typeface="メイリオ" panose="020B0604030504040204" pitchFamily="50" charset="-128"/>
                <a:ea typeface="メイリオ" panose="020B0604030504040204" pitchFamily="50" charset="-128"/>
              </a:rPr>
              <a:t>）</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8A63917A-4FB2-0984-A6A9-28467DDE5855}"/>
              </a:ext>
            </a:extLst>
          </p:cNvPr>
          <p:cNvSpPr txBox="1"/>
          <p:nvPr/>
        </p:nvSpPr>
        <p:spPr>
          <a:xfrm>
            <a:off x="1009725" y="2552491"/>
            <a:ext cx="652743" cy="261610"/>
          </a:xfrm>
          <a:prstGeom prst="rect">
            <a:avLst/>
          </a:prstGeom>
          <a:noFill/>
        </p:spPr>
        <p:txBody>
          <a:bodyPr wrap="square" rtlCol="0">
            <a:spAutoFit/>
          </a:bodyPr>
          <a:lstStyle/>
          <a:p>
            <a:r>
              <a:rPr lang="en-US" altLang="ja-JP" sz="1100" dirty="0">
                <a:latin typeface="メイリオ" panose="020B0604030504040204" pitchFamily="50" charset="-128"/>
                <a:ea typeface="メイリオ" panose="020B0604030504040204" pitchFamily="50" charset="-128"/>
              </a:rPr>
              <a:t>6</a:t>
            </a:r>
            <a:r>
              <a:rPr kumimoji="1" lang="en-US" altLang="ja-JP" sz="1100" dirty="0">
                <a:latin typeface="メイリオ" panose="020B0604030504040204" pitchFamily="50" charset="-128"/>
                <a:ea typeface="メイリオ" panose="020B0604030504040204" pitchFamily="50" charset="-128"/>
              </a:rPr>
              <a:t>/11</a:t>
            </a:r>
          </a:p>
        </p:txBody>
      </p:sp>
      <p:sp>
        <p:nvSpPr>
          <p:cNvPr id="42" name="テキスト ボックス 41">
            <a:extLst>
              <a:ext uri="{FF2B5EF4-FFF2-40B4-BE49-F238E27FC236}">
                <a16:creationId xmlns:a16="http://schemas.microsoft.com/office/drawing/2014/main" id="{FC116C5B-C963-50FF-4042-1E52D3F98167}"/>
              </a:ext>
            </a:extLst>
          </p:cNvPr>
          <p:cNvSpPr txBox="1"/>
          <p:nvPr/>
        </p:nvSpPr>
        <p:spPr>
          <a:xfrm>
            <a:off x="10227181" y="3253969"/>
            <a:ext cx="588623" cy="261610"/>
          </a:xfrm>
          <a:prstGeom prst="rect">
            <a:avLst/>
          </a:prstGeom>
          <a:noFill/>
        </p:spPr>
        <p:txBody>
          <a:bodyPr wrap="square" rtlCol="0">
            <a:spAutoFit/>
          </a:bodyPr>
          <a:lstStyle/>
          <a:p>
            <a:r>
              <a:rPr kumimoji="1" lang="ja-JP" altLang="en-US" sz="1100" b="1" dirty="0">
                <a:latin typeface="メイリオ" panose="020B0604030504040204" pitchFamily="50" charset="-128"/>
                <a:ea typeface="メイリオ" panose="020B0604030504040204" pitchFamily="50" charset="-128"/>
              </a:rPr>
              <a:t>決勝</a:t>
            </a:r>
          </a:p>
        </p:txBody>
      </p:sp>
      <p:sp>
        <p:nvSpPr>
          <p:cNvPr id="43" name="テキスト ボックス 42">
            <a:extLst>
              <a:ext uri="{FF2B5EF4-FFF2-40B4-BE49-F238E27FC236}">
                <a16:creationId xmlns:a16="http://schemas.microsoft.com/office/drawing/2014/main" id="{F6CD43BE-7E2A-1995-3CCD-AD2A375584CB}"/>
              </a:ext>
            </a:extLst>
          </p:cNvPr>
          <p:cNvSpPr txBox="1"/>
          <p:nvPr/>
        </p:nvSpPr>
        <p:spPr>
          <a:xfrm>
            <a:off x="1072710" y="3269337"/>
            <a:ext cx="588623" cy="253916"/>
          </a:xfrm>
          <a:prstGeom prst="rect">
            <a:avLst/>
          </a:prstGeom>
          <a:noFill/>
        </p:spPr>
        <p:txBody>
          <a:bodyPr wrap="square" rtlCol="0">
            <a:spAutoFit/>
          </a:bodyPr>
          <a:lstStyle/>
          <a:p>
            <a:r>
              <a:rPr lang="ja-JP" altLang="en-US" sz="1050" dirty="0">
                <a:latin typeface="メイリオ" panose="020B0604030504040204" pitchFamily="50" charset="-128"/>
                <a:ea typeface="メイリオ" panose="020B0604030504040204" pitchFamily="50" charset="-128"/>
              </a:rPr>
              <a:t>開幕戦</a:t>
            </a:r>
            <a:endParaRPr kumimoji="1" lang="ja-JP" altLang="en-US" sz="1050" b="0" dirty="0">
              <a:latin typeface="メイリオ" panose="020B0604030504040204" pitchFamily="50" charset="-128"/>
              <a:ea typeface="メイリオ" panose="020B0604030504040204" pitchFamily="50" charset="-128"/>
            </a:endParaRPr>
          </a:p>
        </p:txBody>
      </p:sp>
      <p:sp>
        <p:nvSpPr>
          <p:cNvPr id="44" name="テキスト ボックス 43">
            <a:extLst>
              <a:ext uri="{FF2B5EF4-FFF2-40B4-BE49-F238E27FC236}">
                <a16:creationId xmlns:a16="http://schemas.microsoft.com/office/drawing/2014/main" id="{DF52F3FB-A146-97D9-CFDF-E54B1BE8EA39}"/>
              </a:ext>
            </a:extLst>
          </p:cNvPr>
          <p:cNvSpPr txBox="1"/>
          <p:nvPr/>
        </p:nvSpPr>
        <p:spPr>
          <a:xfrm>
            <a:off x="4021542" y="2487746"/>
            <a:ext cx="867475" cy="477054"/>
          </a:xfrm>
          <a:prstGeom prst="rect">
            <a:avLst/>
          </a:prstGeom>
          <a:noFill/>
        </p:spPr>
        <p:txBody>
          <a:bodyPr wrap="square" rtlCol="0">
            <a:spAutoFit/>
          </a:bodyPr>
          <a:lstStyle/>
          <a:p>
            <a:pPr algn="ctr"/>
            <a:r>
              <a:rPr kumimoji="1" lang="en-US" altLang="ja-JP" sz="1600" b="1" dirty="0">
                <a:solidFill>
                  <a:srgbClr val="C00000"/>
                </a:solidFill>
                <a:latin typeface="メイリオ" panose="020B0604030504040204" pitchFamily="50" charset="-128"/>
                <a:ea typeface="メイリオ" panose="020B0604030504040204" pitchFamily="50" charset="-128"/>
              </a:rPr>
              <a:t>6/26</a:t>
            </a:r>
            <a:br>
              <a:rPr kumimoji="1" lang="en-US" altLang="ja-JP" sz="1600" b="1" dirty="0">
                <a:solidFill>
                  <a:srgbClr val="C00000"/>
                </a:solidFill>
                <a:latin typeface="メイリオ" panose="020B0604030504040204" pitchFamily="50" charset="-128"/>
                <a:ea typeface="メイリオ" panose="020B0604030504040204" pitchFamily="50" charset="-128"/>
              </a:rPr>
            </a:br>
            <a:r>
              <a:rPr kumimoji="1" lang="ja-JP" altLang="en-US" sz="900" b="1">
                <a:solidFill>
                  <a:srgbClr val="C00000"/>
                </a:solidFill>
                <a:latin typeface="メイリオ" panose="020B0604030504040204" pitchFamily="50" charset="-128"/>
                <a:ea typeface="メイリオ" panose="020B0604030504040204" pitchFamily="50" charset="-128"/>
              </a:rPr>
              <a:t>（</a:t>
            </a:r>
            <a:r>
              <a:rPr kumimoji="1" lang="en-US" altLang="ja-JP" sz="900" b="1" dirty="0">
                <a:solidFill>
                  <a:srgbClr val="C00000"/>
                </a:solidFill>
                <a:latin typeface="メイリオ" panose="020B0604030504040204" pitchFamily="50" charset="-128"/>
                <a:ea typeface="メイリオ" panose="020B0604030504040204" pitchFamily="50" charset="-128"/>
              </a:rPr>
              <a:t>8:00〜</a:t>
            </a:r>
            <a:r>
              <a:rPr kumimoji="1" lang="ja-JP" altLang="en-US" sz="900" b="1">
                <a:solidFill>
                  <a:srgbClr val="C00000"/>
                </a:solidFill>
                <a:latin typeface="メイリオ" panose="020B0604030504040204" pitchFamily="50" charset="-128"/>
                <a:ea typeface="メイリオ" panose="020B0604030504040204" pitchFamily="50" charset="-128"/>
              </a:rPr>
              <a:t>）</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296506EA-52F3-C631-C836-2FAF2ED77689}"/>
              </a:ext>
            </a:extLst>
          </p:cNvPr>
          <p:cNvSpPr txBox="1"/>
          <p:nvPr/>
        </p:nvSpPr>
        <p:spPr>
          <a:xfrm>
            <a:off x="2867425" y="3123503"/>
            <a:ext cx="1128426" cy="861774"/>
          </a:xfrm>
          <a:prstGeom prst="rect">
            <a:avLst/>
          </a:prstGeom>
          <a:noFill/>
        </p:spPr>
        <p:txBody>
          <a:bodyPr wrap="square" rtlCol="0">
            <a:spAutoFit/>
          </a:bodyPr>
          <a:lstStyle/>
          <a:p>
            <a:pPr algn="ct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第</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2</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節</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en-US" altLang="ja-JP" sz="1100" b="1" dirty="0">
              <a:solidFill>
                <a:schemeClr val="accent6"/>
              </a:solidFill>
              <a:latin typeface="メイリオ" panose="020B0604030504040204" pitchFamily="50" charset="-128"/>
              <a:ea typeface="メイリオ" panose="020B0604030504040204" pitchFamily="50" charset="-128"/>
            </a:endParaRPr>
          </a:p>
          <a:p>
            <a:pPr algn="ctr"/>
            <a:r>
              <a:rPr kumimoji="1" lang="ja-JP" altLang="en-US" sz="1300" b="1" dirty="0">
                <a:solidFill>
                  <a:srgbClr val="00005C"/>
                </a:solidFill>
                <a:latin typeface="メイリオ" panose="020B0604030504040204" pitchFamily="50" charset="-128"/>
                <a:ea typeface="メイリオ" panose="020B0604030504040204" pitchFamily="50" charset="-128"/>
              </a:rPr>
              <a:t>日本</a:t>
            </a:r>
            <a:endParaRPr kumimoji="1" lang="en-US" altLang="ja-JP" sz="1300" b="1" dirty="0">
              <a:solidFill>
                <a:srgbClr val="00005C"/>
              </a:solidFill>
              <a:latin typeface="メイリオ" panose="020B0604030504040204" pitchFamily="50" charset="-128"/>
              <a:ea typeface="メイリオ" panose="020B0604030504040204" pitchFamily="50" charset="-128"/>
            </a:endParaRPr>
          </a:p>
          <a:p>
            <a:pPr algn="ctr"/>
            <a:r>
              <a:rPr kumimoji="1" lang="en-US" altLang="ja-JP" sz="1100" b="1" dirty="0">
                <a:solidFill>
                  <a:srgbClr val="00005C"/>
                </a:solidFill>
                <a:latin typeface="メイリオ" panose="020B0604030504040204" pitchFamily="50" charset="-128"/>
                <a:ea typeface="メイリオ" panose="020B0604030504040204" pitchFamily="50" charset="-128"/>
              </a:rPr>
              <a:t>VS</a:t>
            </a:r>
          </a:p>
          <a:p>
            <a:pPr algn="ctr"/>
            <a:r>
              <a:rPr lang="ja-JP" altLang="en-US" sz="1300" b="1">
                <a:solidFill>
                  <a:srgbClr val="00005C"/>
                </a:solidFill>
                <a:latin typeface="メイリオ" panose="020B0604030504040204" pitchFamily="50" charset="-128"/>
                <a:ea typeface="メイリオ" panose="020B0604030504040204" pitchFamily="50" charset="-128"/>
              </a:rPr>
              <a:t>チュニジア</a:t>
            </a:r>
            <a:endParaRPr kumimoji="1" lang="en-US" altLang="ja-JP" sz="1300" b="1" dirty="0">
              <a:solidFill>
                <a:srgbClr val="00005C"/>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87759D72-A1A9-B136-71C2-D064E422178D}"/>
              </a:ext>
            </a:extLst>
          </p:cNvPr>
          <p:cNvSpPr txBox="1"/>
          <p:nvPr/>
        </p:nvSpPr>
        <p:spPr>
          <a:xfrm>
            <a:off x="3956339" y="3123503"/>
            <a:ext cx="951319" cy="830997"/>
          </a:xfrm>
          <a:prstGeom prst="rect">
            <a:avLst/>
          </a:prstGeom>
          <a:noFill/>
        </p:spPr>
        <p:txBody>
          <a:bodyPr wrap="square" rtlCol="0">
            <a:spAutoFit/>
          </a:bodyPr>
          <a:lstStyle/>
          <a:p>
            <a:pPr algn="ct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第</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3</a:t>
            </a:r>
            <a:r>
              <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rPr>
              <a:t>節</a:t>
            </a:r>
            <a:r>
              <a:rPr kumimoji="1"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en-US" altLang="ja-JP" sz="1100" b="1" dirty="0">
              <a:solidFill>
                <a:schemeClr val="accent6"/>
              </a:solidFill>
              <a:latin typeface="メイリオ" panose="020B0604030504040204" pitchFamily="50" charset="-128"/>
              <a:ea typeface="メイリオ" panose="020B0604030504040204" pitchFamily="50" charset="-128"/>
            </a:endParaRPr>
          </a:p>
          <a:p>
            <a:pPr algn="ctr"/>
            <a:r>
              <a:rPr kumimoji="1" lang="ja-JP" altLang="en-US" sz="1300" b="1" dirty="0">
                <a:solidFill>
                  <a:srgbClr val="00005C"/>
                </a:solidFill>
                <a:latin typeface="メイリオ" panose="020B0604030504040204" pitchFamily="50" charset="-128"/>
                <a:ea typeface="メイリオ" panose="020B0604030504040204" pitchFamily="50" charset="-128"/>
              </a:rPr>
              <a:t>日本</a:t>
            </a:r>
            <a:endParaRPr kumimoji="1" lang="en-US" altLang="ja-JP" sz="1300" b="1" dirty="0">
              <a:solidFill>
                <a:srgbClr val="00005C"/>
              </a:solidFill>
              <a:latin typeface="メイリオ" panose="020B0604030504040204" pitchFamily="50" charset="-128"/>
              <a:ea typeface="メイリオ" panose="020B0604030504040204" pitchFamily="50" charset="-128"/>
            </a:endParaRPr>
          </a:p>
          <a:p>
            <a:pPr algn="ctr"/>
            <a:r>
              <a:rPr kumimoji="1" lang="en-US" altLang="ja-JP" sz="1100" b="1" dirty="0">
                <a:solidFill>
                  <a:srgbClr val="00005C"/>
                </a:solidFill>
                <a:latin typeface="メイリオ" panose="020B0604030504040204" pitchFamily="50" charset="-128"/>
                <a:ea typeface="メイリオ" panose="020B0604030504040204" pitchFamily="50" charset="-128"/>
              </a:rPr>
              <a:t>VS</a:t>
            </a:r>
          </a:p>
          <a:p>
            <a:pPr algn="ctr"/>
            <a:r>
              <a:rPr lang="ja-JP" altLang="en-US" sz="1300" b="1">
                <a:solidFill>
                  <a:srgbClr val="00005C"/>
                </a:solidFill>
                <a:latin typeface="メイリオ" panose="020B0604030504040204" pitchFamily="50" charset="-128"/>
                <a:ea typeface="メイリオ" panose="020B0604030504040204" pitchFamily="50" charset="-128"/>
              </a:rPr>
              <a:t>（未定）</a:t>
            </a:r>
            <a:endParaRPr kumimoji="1" lang="en-US" altLang="ja-JP" sz="1300" b="1" dirty="0">
              <a:solidFill>
                <a:srgbClr val="00005C"/>
              </a:solidFill>
              <a:latin typeface="メイリオ" panose="020B0604030504040204" pitchFamily="50" charset="-128"/>
              <a:ea typeface="メイリオ" panose="020B0604030504040204" pitchFamily="50" charset="-128"/>
            </a:endParaRPr>
          </a:p>
        </p:txBody>
      </p:sp>
      <p:sp>
        <p:nvSpPr>
          <p:cNvPr id="47" name="正方形/長方形 46">
            <a:extLst>
              <a:ext uri="{FF2B5EF4-FFF2-40B4-BE49-F238E27FC236}">
                <a16:creationId xmlns:a16="http://schemas.microsoft.com/office/drawing/2014/main" id="{85B22852-F812-21AD-1B14-0218985AC4AD}"/>
              </a:ext>
            </a:extLst>
          </p:cNvPr>
          <p:cNvSpPr/>
          <p:nvPr/>
        </p:nvSpPr>
        <p:spPr>
          <a:xfrm>
            <a:off x="1024955" y="1655638"/>
            <a:ext cx="4081419" cy="562047"/>
          </a:xfrm>
          <a:prstGeom prst="rect">
            <a:avLst/>
          </a:prstGeom>
          <a:solidFill>
            <a:srgbClr val="00005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グループステージ</a:t>
            </a:r>
            <a:endParaRPr kumimoji="1" lang="en-US" altLang="ja-JP" b="1" dirty="0">
              <a:solidFill>
                <a:schemeClr val="bg1"/>
              </a:solidFill>
            </a:endParaRPr>
          </a:p>
          <a:p>
            <a:pPr algn="ctr"/>
            <a:r>
              <a:rPr kumimoji="1" lang="en-US" altLang="ja-JP" sz="1000" b="1" dirty="0">
                <a:solidFill>
                  <a:schemeClr val="bg1"/>
                </a:solidFill>
                <a:latin typeface="Meiryo" panose="020B0604030504040204" pitchFamily="34" charset="-128"/>
                <a:ea typeface="Meiryo" panose="020B0604030504040204" pitchFamily="34" charset="-128"/>
              </a:rPr>
              <a:t>48</a:t>
            </a:r>
            <a:r>
              <a:rPr kumimoji="1" lang="ja-JP" altLang="en-US" sz="1000" b="1">
                <a:solidFill>
                  <a:schemeClr val="bg1"/>
                </a:solidFill>
                <a:latin typeface="Meiryo" panose="020B0604030504040204" pitchFamily="34" charset="-128"/>
                <a:ea typeface="Meiryo" panose="020B0604030504040204" pitchFamily="34" charset="-128"/>
              </a:rPr>
              <a:t>チームのうち</a:t>
            </a:r>
            <a:r>
              <a:rPr kumimoji="1" lang="en-US" altLang="ja-JP" sz="1000" b="1" dirty="0">
                <a:solidFill>
                  <a:schemeClr val="bg1"/>
                </a:solidFill>
                <a:latin typeface="Meiryo" panose="020B0604030504040204" pitchFamily="34" charset="-128"/>
                <a:ea typeface="Meiryo" panose="020B0604030504040204" pitchFamily="34" charset="-128"/>
              </a:rPr>
              <a:t>32</a:t>
            </a:r>
            <a:r>
              <a:rPr kumimoji="1" lang="ja-JP" altLang="en-US" sz="1000" b="1">
                <a:solidFill>
                  <a:schemeClr val="bg1"/>
                </a:solidFill>
                <a:latin typeface="Meiryo" panose="020B0604030504040204" pitchFamily="34" charset="-128"/>
                <a:ea typeface="Meiryo" panose="020B0604030504040204" pitchFamily="34" charset="-128"/>
              </a:rPr>
              <a:t>チームがノックアウトステージへ</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8" name="正方形/長方形 47">
            <a:extLst>
              <a:ext uri="{FF2B5EF4-FFF2-40B4-BE49-F238E27FC236}">
                <a16:creationId xmlns:a16="http://schemas.microsoft.com/office/drawing/2014/main" id="{137D4EC8-0FEF-5AC1-A06A-A966BEC9B332}"/>
              </a:ext>
            </a:extLst>
          </p:cNvPr>
          <p:cNvSpPr/>
          <p:nvPr/>
        </p:nvSpPr>
        <p:spPr>
          <a:xfrm>
            <a:off x="5633397" y="1655638"/>
            <a:ext cx="5104082" cy="556670"/>
          </a:xfrm>
          <a:prstGeom prst="rect">
            <a:avLst/>
          </a:prstGeom>
          <a:solidFill>
            <a:srgbClr val="00005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i="0">
                <a:solidFill>
                  <a:schemeClr val="bg1"/>
                </a:solidFill>
                <a:effectLst/>
                <a:latin typeface="ヒラギノ角ゴ Pro"/>
              </a:rPr>
              <a:t>ノックアウトステージ</a:t>
            </a:r>
          </a:p>
          <a:p>
            <a:pPr algn="ctr"/>
            <a:r>
              <a:rPr lang="ja-JP" altLang="en-US" sz="1000" b="1">
                <a:solidFill>
                  <a:schemeClr val="bg1"/>
                </a:solidFill>
                <a:latin typeface="Meiryo" panose="020B0604030504040204" pitchFamily="34" charset="-128"/>
                <a:ea typeface="Meiryo" panose="020B0604030504040204" pitchFamily="34" charset="-128"/>
              </a:rPr>
              <a:t>一発勝負の決勝トーナメント</a:t>
            </a:r>
            <a:endParaRPr lang="ja-JP" altLang="en-US" sz="1400" b="1">
              <a:solidFill>
                <a:schemeClr val="bg1"/>
              </a:solidFill>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B020628A-15B0-DAAB-B560-379A7D89C04B}"/>
              </a:ext>
            </a:extLst>
          </p:cNvPr>
          <p:cNvSpPr txBox="1"/>
          <p:nvPr/>
        </p:nvSpPr>
        <p:spPr>
          <a:xfrm>
            <a:off x="9140750" y="3264280"/>
            <a:ext cx="910924" cy="261610"/>
          </a:xfrm>
          <a:prstGeom prst="rect">
            <a:avLst/>
          </a:prstGeom>
          <a:noFill/>
        </p:spPr>
        <p:txBody>
          <a:bodyPr wrap="square" rtlCol="0">
            <a:spAutoFit/>
          </a:bodyPr>
          <a:lstStyle/>
          <a:p>
            <a:pPr algn="ctr"/>
            <a:r>
              <a:rPr kumimoji="1" lang="en-US" altLang="ja-JP" sz="1100" b="1" dirty="0">
                <a:latin typeface="メイリオ" panose="020B0604030504040204" pitchFamily="50" charset="-128"/>
                <a:ea typeface="メイリオ" panose="020B0604030504040204" pitchFamily="50" charset="-128"/>
              </a:rPr>
              <a:t>3</a:t>
            </a:r>
            <a:r>
              <a:rPr kumimoji="1" lang="ja-JP" altLang="en-US" sz="1100" b="1">
                <a:latin typeface="メイリオ" panose="020B0604030504040204" pitchFamily="50" charset="-128"/>
                <a:ea typeface="メイリオ" panose="020B0604030504040204" pitchFamily="50" charset="-128"/>
              </a:rPr>
              <a:t>位決定戦</a:t>
            </a:r>
            <a:endParaRPr kumimoji="1" lang="ja-JP" altLang="en-US" sz="1100" b="1" dirty="0">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8209BF0F-871F-C81F-E462-D7A9F1868DA5}"/>
              </a:ext>
            </a:extLst>
          </p:cNvPr>
          <p:cNvSpPr txBox="1"/>
          <p:nvPr/>
        </p:nvSpPr>
        <p:spPr>
          <a:xfrm>
            <a:off x="5600150" y="3269337"/>
            <a:ext cx="949306" cy="261610"/>
          </a:xfrm>
          <a:prstGeom prst="rect">
            <a:avLst/>
          </a:prstGeom>
          <a:noFill/>
        </p:spPr>
        <p:txBody>
          <a:bodyPr wrap="square" rtlCol="0">
            <a:spAutoFit/>
          </a:bodyPr>
          <a:lstStyle/>
          <a:p>
            <a:pPr algn="ctr"/>
            <a:r>
              <a:rPr kumimoji="1" lang="ja-JP" altLang="en-US" sz="1100" b="1">
                <a:latin typeface="メイリオ" panose="020B0604030504040204" pitchFamily="50" charset="-128"/>
                <a:ea typeface="メイリオ" panose="020B0604030504040204" pitchFamily="50" charset="-128"/>
              </a:rPr>
              <a:t>ラウンド</a:t>
            </a:r>
            <a:r>
              <a:rPr lang="en-US" altLang="ja-JP" sz="1100" b="1" dirty="0">
                <a:latin typeface="メイリオ" panose="020B0604030504040204" pitchFamily="50" charset="-128"/>
                <a:ea typeface="メイリオ" panose="020B0604030504040204" pitchFamily="50" charset="-128"/>
              </a:rPr>
              <a:t>32</a:t>
            </a:r>
            <a:endParaRPr kumimoji="1" lang="ja-JP" altLang="en-US" sz="1100" b="1" dirty="0">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04E5FBB4-520F-0188-52D9-85FA19210D5B}"/>
              </a:ext>
            </a:extLst>
          </p:cNvPr>
          <p:cNvSpPr txBox="1"/>
          <p:nvPr/>
        </p:nvSpPr>
        <p:spPr>
          <a:xfrm>
            <a:off x="7467769" y="3266936"/>
            <a:ext cx="951319" cy="261610"/>
          </a:xfrm>
          <a:prstGeom prst="rect">
            <a:avLst/>
          </a:prstGeom>
          <a:noFill/>
        </p:spPr>
        <p:txBody>
          <a:bodyPr wrap="square" rtlCol="0">
            <a:spAutoFit/>
          </a:bodyPr>
          <a:lstStyle/>
          <a:p>
            <a:r>
              <a:rPr kumimoji="1" lang="ja-JP" altLang="en-US" sz="1100" b="1" dirty="0">
                <a:latin typeface="メイリオ" panose="020B0604030504040204" pitchFamily="50" charset="-128"/>
                <a:ea typeface="メイリオ" panose="020B0604030504040204" pitchFamily="50" charset="-128"/>
              </a:rPr>
              <a:t>準々決勝</a:t>
            </a:r>
          </a:p>
        </p:txBody>
      </p:sp>
      <p:sp>
        <p:nvSpPr>
          <p:cNvPr id="53" name="テキスト ボックス 52">
            <a:extLst>
              <a:ext uri="{FF2B5EF4-FFF2-40B4-BE49-F238E27FC236}">
                <a16:creationId xmlns:a16="http://schemas.microsoft.com/office/drawing/2014/main" id="{D24234F5-1414-DA96-17DD-62C8F01D5840}"/>
              </a:ext>
            </a:extLst>
          </p:cNvPr>
          <p:cNvSpPr txBox="1"/>
          <p:nvPr/>
        </p:nvSpPr>
        <p:spPr>
          <a:xfrm>
            <a:off x="8419088" y="3256425"/>
            <a:ext cx="719158" cy="261610"/>
          </a:xfrm>
          <a:prstGeom prst="rect">
            <a:avLst/>
          </a:prstGeom>
          <a:noFill/>
        </p:spPr>
        <p:txBody>
          <a:bodyPr wrap="square" rtlCol="0">
            <a:spAutoFit/>
          </a:bodyPr>
          <a:lstStyle/>
          <a:p>
            <a:r>
              <a:rPr kumimoji="1" lang="ja-JP" altLang="en-US" sz="1100" b="1" dirty="0">
                <a:latin typeface="メイリオ" panose="020B0604030504040204" pitchFamily="50" charset="-128"/>
                <a:ea typeface="メイリオ" panose="020B0604030504040204" pitchFamily="50" charset="-128"/>
              </a:rPr>
              <a:t>準決勝</a:t>
            </a:r>
          </a:p>
        </p:txBody>
      </p:sp>
      <p:sp>
        <p:nvSpPr>
          <p:cNvPr id="55" name="テキスト ボックス 54">
            <a:extLst>
              <a:ext uri="{FF2B5EF4-FFF2-40B4-BE49-F238E27FC236}">
                <a16:creationId xmlns:a16="http://schemas.microsoft.com/office/drawing/2014/main" id="{B4E8D255-56BC-F454-19DB-AD6B9DF3A469}"/>
              </a:ext>
            </a:extLst>
          </p:cNvPr>
          <p:cNvSpPr txBox="1"/>
          <p:nvPr/>
        </p:nvSpPr>
        <p:spPr>
          <a:xfrm>
            <a:off x="5726028" y="2444792"/>
            <a:ext cx="762759" cy="523220"/>
          </a:xfrm>
          <a:prstGeom prst="rect">
            <a:avLst/>
          </a:prstGeom>
          <a:noFill/>
        </p:spPr>
        <p:txBody>
          <a:bodyPr wrap="square" rtlCol="0">
            <a:spAutoFit/>
          </a:bodyPr>
          <a:lstStyle/>
          <a:p>
            <a:r>
              <a:rPr lang="en-US" altLang="ja-JP" sz="1400" b="1" dirty="0">
                <a:solidFill>
                  <a:srgbClr val="00005C"/>
                </a:solidFill>
                <a:latin typeface="メイリオ" panose="020B0604030504040204" pitchFamily="50" charset="-128"/>
                <a:ea typeface="メイリオ" panose="020B0604030504040204" pitchFamily="50" charset="-128"/>
              </a:rPr>
              <a:t>6</a:t>
            </a:r>
            <a:r>
              <a:rPr kumimoji="1" lang="en-US" altLang="ja-JP" sz="1400" b="1" dirty="0">
                <a:solidFill>
                  <a:srgbClr val="00005C"/>
                </a:solidFill>
                <a:latin typeface="メイリオ" panose="020B0604030504040204" pitchFamily="50" charset="-128"/>
                <a:ea typeface="メイリオ" panose="020B0604030504040204" pitchFamily="50" charset="-128"/>
              </a:rPr>
              <a:t>/29</a:t>
            </a:r>
          </a:p>
          <a:p>
            <a:r>
              <a:rPr lang="ja-JP" altLang="en-US" sz="1400" b="1">
                <a:solidFill>
                  <a:srgbClr val="00005C"/>
                </a:solidFill>
                <a:latin typeface="メイリオ" panose="020B0604030504040204" pitchFamily="50" charset="-128"/>
                <a:ea typeface="メイリオ" panose="020B0604030504040204" pitchFamily="50" charset="-128"/>
              </a:rPr>
              <a:t>～</a:t>
            </a:r>
            <a:r>
              <a:rPr lang="en-US" altLang="ja-JP" sz="1400" b="1" dirty="0">
                <a:solidFill>
                  <a:srgbClr val="00005C"/>
                </a:solidFill>
                <a:latin typeface="メイリオ" panose="020B0604030504040204" pitchFamily="50" charset="-128"/>
                <a:ea typeface="メイリオ" panose="020B0604030504040204" pitchFamily="50" charset="-128"/>
              </a:rPr>
              <a:t>7/4</a:t>
            </a:r>
            <a:endParaRPr kumimoji="1" lang="en-US" altLang="ja-JP" sz="1400" b="1" dirty="0">
              <a:solidFill>
                <a:srgbClr val="00005C"/>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B8898011-C37B-1E33-8FDB-35A260B64EF1}"/>
              </a:ext>
            </a:extLst>
          </p:cNvPr>
          <p:cNvSpPr txBox="1"/>
          <p:nvPr/>
        </p:nvSpPr>
        <p:spPr>
          <a:xfrm>
            <a:off x="6616589" y="2459900"/>
            <a:ext cx="724729" cy="523220"/>
          </a:xfrm>
          <a:prstGeom prst="rect">
            <a:avLst/>
          </a:prstGeom>
          <a:noFill/>
        </p:spPr>
        <p:txBody>
          <a:bodyPr wrap="square" rtlCol="0">
            <a:spAutoFit/>
          </a:bodyPr>
          <a:lstStyle/>
          <a:p>
            <a:r>
              <a:rPr lang="en-US" altLang="ja-JP" sz="1400" b="1" dirty="0">
                <a:solidFill>
                  <a:srgbClr val="00005C"/>
                </a:solidFill>
                <a:latin typeface="メイリオ" panose="020B0604030504040204" pitchFamily="50" charset="-128"/>
                <a:ea typeface="メイリオ" panose="020B0604030504040204" pitchFamily="50" charset="-128"/>
              </a:rPr>
              <a:t>7</a:t>
            </a:r>
            <a:r>
              <a:rPr kumimoji="1" lang="en-US" altLang="ja-JP" sz="1400" b="1" dirty="0">
                <a:solidFill>
                  <a:srgbClr val="00005C"/>
                </a:solidFill>
                <a:latin typeface="メイリオ" panose="020B0604030504040204" pitchFamily="50" charset="-128"/>
                <a:ea typeface="メイリオ" panose="020B0604030504040204" pitchFamily="50" charset="-128"/>
              </a:rPr>
              <a:t>/5</a:t>
            </a:r>
          </a:p>
          <a:p>
            <a:r>
              <a:rPr lang="ja-JP" altLang="en-US" sz="1400" b="1">
                <a:solidFill>
                  <a:srgbClr val="00005C"/>
                </a:solidFill>
                <a:latin typeface="メイリオ" panose="020B0604030504040204" pitchFamily="50" charset="-128"/>
                <a:ea typeface="メイリオ" panose="020B0604030504040204" pitchFamily="50" charset="-128"/>
              </a:rPr>
              <a:t>～</a:t>
            </a:r>
            <a:r>
              <a:rPr lang="en-US" altLang="ja-JP" sz="1400" b="1" dirty="0">
                <a:solidFill>
                  <a:srgbClr val="00005C"/>
                </a:solidFill>
                <a:latin typeface="メイリオ" panose="020B0604030504040204" pitchFamily="50" charset="-128"/>
                <a:ea typeface="メイリオ" panose="020B0604030504040204" pitchFamily="50" charset="-128"/>
              </a:rPr>
              <a:t>7/8</a:t>
            </a:r>
            <a:endParaRPr kumimoji="1" lang="en-US" altLang="ja-JP" sz="1400" b="1" dirty="0">
              <a:solidFill>
                <a:srgbClr val="00005C"/>
              </a:solidFill>
              <a:latin typeface="メイリオ" panose="020B0604030504040204" pitchFamily="50" charset="-128"/>
              <a:ea typeface="メイリオ" panose="020B0604030504040204" pitchFamily="50" charset="-128"/>
            </a:endParaRPr>
          </a:p>
        </p:txBody>
      </p:sp>
      <p:sp>
        <p:nvSpPr>
          <p:cNvPr id="57" name="正方形/長方形 56">
            <a:extLst>
              <a:ext uri="{FF2B5EF4-FFF2-40B4-BE49-F238E27FC236}">
                <a16:creationId xmlns:a16="http://schemas.microsoft.com/office/drawing/2014/main" id="{C945E3E1-AA7D-0185-12D0-E08D743C4D41}"/>
              </a:ext>
            </a:extLst>
          </p:cNvPr>
          <p:cNvSpPr/>
          <p:nvPr/>
        </p:nvSpPr>
        <p:spPr>
          <a:xfrm>
            <a:off x="595671" y="4173205"/>
            <a:ext cx="6930606" cy="2225076"/>
          </a:xfrm>
          <a:prstGeom prst="rect">
            <a:avLst/>
          </a:prstGeom>
          <a:noFill/>
          <a:ln w="19050">
            <a:solidFill>
              <a:srgbClr val="00005C"/>
            </a:solidFill>
          </a:ln>
        </p:spPr>
        <p:style>
          <a:lnRef idx="2">
            <a:schemeClr val="accent1"/>
          </a:lnRef>
          <a:fillRef idx="1">
            <a:schemeClr val="lt1"/>
          </a:fillRef>
          <a:effectRef idx="0">
            <a:schemeClr val="accent1"/>
          </a:effectRef>
          <a:fontRef idx="minor">
            <a:schemeClr val="dk1"/>
          </a:fontRef>
        </p:style>
        <p:txBody>
          <a:bodyPr/>
          <a:lstStyle/>
          <a:p>
            <a:r>
              <a:rPr lang="ja-JP" altLang="en-US" b="1">
                <a:solidFill>
                  <a:srgbClr val="00005C"/>
                </a:solidFill>
                <a:latin typeface="Meiryo" panose="020B0604030504040204" pitchFamily="34" charset="-128"/>
                <a:ea typeface="Meiryo" panose="020B0604030504040204" pitchFamily="34" charset="-128"/>
              </a:rPr>
              <a:t>その他の見どころ</a:t>
            </a:r>
            <a:endParaRPr lang="en-US" altLang="ja-JP" b="1" dirty="0">
              <a:solidFill>
                <a:srgbClr val="00005C"/>
              </a:solidFill>
              <a:latin typeface="Meiryo" panose="020B0604030504040204" pitchFamily="34" charset="-128"/>
              <a:ea typeface="Meiryo" panose="020B0604030504040204" pitchFamily="34" charset="-128"/>
            </a:endParaRPr>
          </a:p>
          <a:p>
            <a:endParaRPr lang="en-US" altLang="ja-JP" sz="8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・前回大会で悲願の</a:t>
            </a:r>
            <a:r>
              <a:rPr lang="en" altLang="ja-JP" sz="1400" dirty="0">
                <a:solidFill>
                  <a:srgbClr val="00005C"/>
                </a:solidFill>
                <a:latin typeface="Meiryo" panose="020B0604030504040204" pitchFamily="34" charset="-128"/>
                <a:ea typeface="Meiryo" panose="020B0604030504040204" pitchFamily="34" charset="-128"/>
              </a:rPr>
              <a:t>W</a:t>
            </a:r>
            <a:r>
              <a:rPr lang="ja-JP" altLang="en-US" sz="1400">
                <a:solidFill>
                  <a:srgbClr val="00005C"/>
                </a:solidFill>
                <a:latin typeface="Meiryo" panose="020B0604030504040204" pitchFamily="34" charset="-128"/>
                <a:ea typeface="Meiryo" panose="020B0604030504040204" pitchFamily="34" charset="-128"/>
              </a:rPr>
              <a:t>杯制覇を成し遂げたアルゼンチンのメッシ。連覇を目指し、</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　今大会も出場か。ポルトガルの</a:t>
            </a:r>
            <a:r>
              <a:rPr lang="en-US" altLang="ja-JP" sz="1400" dirty="0">
                <a:solidFill>
                  <a:srgbClr val="00005C"/>
                </a:solidFill>
                <a:latin typeface="Meiryo" panose="020B0604030504040204" pitchFamily="34" charset="-128"/>
                <a:ea typeface="Meiryo" panose="020B0604030504040204" pitchFamily="34" charset="-128"/>
              </a:rPr>
              <a:t>41</a:t>
            </a:r>
            <a:r>
              <a:rPr lang="ja-JP" altLang="en-US" sz="1400">
                <a:solidFill>
                  <a:srgbClr val="00005C"/>
                </a:solidFill>
                <a:latin typeface="Meiryo" panose="020B0604030504040204" pitchFamily="34" charset="-128"/>
                <a:ea typeface="Meiryo" panose="020B0604030504040204" pitchFamily="34" charset="-128"/>
              </a:rPr>
              <a:t>歳、</a:t>
            </a:r>
            <a:r>
              <a:rPr lang="en" altLang="ja-JP" sz="1400" dirty="0">
                <a:solidFill>
                  <a:srgbClr val="00005C"/>
                </a:solidFill>
                <a:latin typeface="Meiryo" panose="020B0604030504040204" pitchFamily="34" charset="-128"/>
                <a:ea typeface="Meiryo" panose="020B0604030504040204" pitchFamily="34" charset="-128"/>
              </a:rPr>
              <a:t>C</a:t>
            </a:r>
            <a:r>
              <a:rPr lang="ja-JP" altLang="en" sz="1400">
                <a:solidFill>
                  <a:srgbClr val="00005C"/>
                </a:solidFill>
                <a:latin typeface="Meiryo" panose="020B0604030504040204" pitchFamily="34" charset="-128"/>
                <a:ea typeface="Meiryo" panose="020B0604030504040204" pitchFamily="34" charset="-128"/>
              </a:rPr>
              <a:t>・</a:t>
            </a:r>
            <a:r>
              <a:rPr lang="ja-JP" altLang="en-US" sz="1400">
                <a:solidFill>
                  <a:srgbClr val="00005C"/>
                </a:solidFill>
                <a:latin typeface="Meiryo" panose="020B0604030504040204" pitchFamily="34" charset="-128"/>
                <a:ea typeface="Meiryo" panose="020B0604030504040204" pitchFamily="34" charset="-128"/>
              </a:rPr>
              <a:t>ロナウドとの最後のライバル対決は？</a:t>
            </a:r>
          </a:p>
          <a:p>
            <a:r>
              <a:rPr lang="ja-JP" altLang="en-US" sz="1400">
                <a:solidFill>
                  <a:srgbClr val="00005C"/>
                </a:solidFill>
                <a:latin typeface="Meiryo" panose="020B0604030504040204" pitchFamily="34" charset="-128"/>
                <a:ea typeface="Meiryo" panose="020B0604030504040204" pitchFamily="34" charset="-128"/>
              </a:rPr>
              <a:t>・円熟味を増したフランスの怪物エムパべ、次世代スーパースター、スペインの</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　</a:t>
            </a:r>
            <a:r>
              <a:rPr lang="en-US" altLang="ja-JP" sz="1400" dirty="0">
                <a:solidFill>
                  <a:srgbClr val="00005C"/>
                </a:solidFill>
                <a:latin typeface="Meiryo" panose="020B0604030504040204" pitchFamily="34" charset="-128"/>
                <a:ea typeface="Meiryo" panose="020B0604030504040204" pitchFamily="34" charset="-128"/>
              </a:rPr>
              <a:t>18</a:t>
            </a:r>
            <a:r>
              <a:rPr lang="ja-JP" altLang="en-US" sz="1400">
                <a:solidFill>
                  <a:srgbClr val="00005C"/>
                </a:solidFill>
                <a:latin typeface="Meiryo" panose="020B0604030504040204" pitchFamily="34" charset="-128"/>
                <a:ea typeface="Meiryo" panose="020B0604030504040204" pitchFamily="34" charset="-128"/>
              </a:rPr>
              <a:t>歳ヤマルが覇権奪回に挑む。</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・王国ブラジル、タレント軍団のイングランド、伝統国のドイツも虎視眈々と頂点</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　を狙う。</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・前回大会で大陸初のベスト</a:t>
            </a:r>
            <a:r>
              <a:rPr lang="en-US" altLang="ja-JP" sz="1400" dirty="0">
                <a:solidFill>
                  <a:srgbClr val="00005C"/>
                </a:solidFill>
                <a:latin typeface="Meiryo" panose="020B0604030504040204" pitchFamily="34" charset="-128"/>
                <a:ea typeface="Meiryo" panose="020B0604030504040204" pitchFamily="34" charset="-128"/>
              </a:rPr>
              <a:t>4</a:t>
            </a:r>
            <a:r>
              <a:rPr lang="ja-JP" altLang="en-US" sz="1400">
                <a:solidFill>
                  <a:srgbClr val="00005C"/>
                </a:solidFill>
                <a:latin typeface="Meiryo" panose="020B0604030504040204" pitchFamily="34" charset="-128"/>
                <a:ea typeface="Meiryo" panose="020B0604030504040204" pitchFamily="34" charset="-128"/>
              </a:rPr>
              <a:t>進出のモロッコら、再びアフリカ勢の躍進はあるか。</a:t>
            </a:r>
            <a:endParaRPr lang="en-US" altLang="ja-JP" sz="1400" dirty="0">
              <a:solidFill>
                <a:srgbClr val="00005C"/>
              </a:solidFill>
              <a:latin typeface="Meiryo" panose="020B0604030504040204" pitchFamily="34" charset="-128"/>
              <a:ea typeface="Meiryo" panose="020B0604030504040204" pitchFamily="34" charset="-128"/>
            </a:endParaRPr>
          </a:p>
          <a:p>
            <a:r>
              <a:rPr lang="ja-JP" altLang="en-US" sz="1400">
                <a:solidFill>
                  <a:srgbClr val="00005C"/>
                </a:solidFill>
                <a:latin typeface="Meiryo" panose="020B0604030504040204" pitchFamily="34" charset="-128"/>
                <a:ea typeface="Meiryo" panose="020B0604030504040204" pitchFamily="34" charset="-128"/>
              </a:rPr>
              <a:t>　出場枠が増えたアジア勢の戦いにも注目</a:t>
            </a:r>
            <a:r>
              <a:rPr lang="ja-JP" altLang="en-US"/>
              <a:t>。</a:t>
            </a:r>
          </a:p>
        </p:txBody>
      </p:sp>
      <p:pic>
        <p:nvPicPr>
          <p:cNvPr id="60" name="図 59">
            <a:extLst>
              <a:ext uri="{FF2B5EF4-FFF2-40B4-BE49-F238E27FC236}">
                <a16:creationId xmlns:a16="http://schemas.microsoft.com/office/drawing/2014/main" id="{4E916B8C-F176-68E2-A9F4-DF891E187945}"/>
              </a:ext>
            </a:extLst>
          </p:cNvPr>
          <p:cNvPicPr>
            <a:picLocks noChangeAspect="1"/>
          </p:cNvPicPr>
          <p:nvPr/>
        </p:nvPicPr>
        <p:blipFill>
          <a:blip r:embed="rId4"/>
          <a:stretch>
            <a:fillRect/>
          </a:stretch>
        </p:blipFill>
        <p:spPr>
          <a:xfrm>
            <a:off x="7656855" y="4142041"/>
            <a:ext cx="4057454" cy="2279608"/>
          </a:xfrm>
          <a:prstGeom prst="rect">
            <a:avLst/>
          </a:prstGeom>
        </p:spPr>
      </p:pic>
      <p:sp>
        <p:nvSpPr>
          <p:cNvPr id="63" name="円/楕円 67">
            <a:extLst>
              <a:ext uri="{FF2B5EF4-FFF2-40B4-BE49-F238E27FC236}">
                <a16:creationId xmlns:a16="http://schemas.microsoft.com/office/drawing/2014/main" id="{B31E2365-461F-51BD-DD33-88CD088B7D28}"/>
              </a:ext>
            </a:extLst>
          </p:cNvPr>
          <p:cNvSpPr/>
          <p:nvPr/>
        </p:nvSpPr>
        <p:spPr bwMode="auto">
          <a:xfrm>
            <a:off x="10388147" y="2948633"/>
            <a:ext cx="133346" cy="133346"/>
          </a:xfrm>
          <a:prstGeom prst="ellipse">
            <a:avLst/>
          </a:prstGeom>
          <a:solidFill>
            <a:schemeClr val="accent4">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1577E78E-6221-DB25-DD2E-AEE452D050B8}"/>
              </a:ext>
            </a:extLst>
          </p:cNvPr>
          <p:cNvSpPr txBox="1"/>
          <p:nvPr/>
        </p:nvSpPr>
        <p:spPr>
          <a:xfrm>
            <a:off x="6488787" y="3269337"/>
            <a:ext cx="949306" cy="261610"/>
          </a:xfrm>
          <a:prstGeom prst="rect">
            <a:avLst/>
          </a:prstGeom>
          <a:noFill/>
        </p:spPr>
        <p:txBody>
          <a:bodyPr wrap="square" rtlCol="0">
            <a:spAutoFit/>
          </a:bodyPr>
          <a:lstStyle/>
          <a:p>
            <a:pPr algn="ctr"/>
            <a:r>
              <a:rPr kumimoji="1" lang="ja-JP" altLang="en-US" sz="1100" b="1">
                <a:latin typeface="メイリオ" panose="020B0604030504040204" pitchFamily="50" charset="-128"/>
                <a:ea typeface="メイリオ" panose="020B0604030504040204" pitchFamily="50" charset="-128"/>
              </a:rPr>
              <a:t>ラウンド</a:t>
            </a:r>
            <a:r>
              <a:rPr kumimoji="1" lang="en-US" altLang="ja-JP" sz="1100" b="1" dirty="0">
                <a:latin typeface="メイリオ" panose="020B0604030504040204" pitchFamily="50" charset="-128"/>
                <a:ea typeface="メイリオ" panose="020B0604030504040204" pitchFamily="50" charset="-128"/>
              </a:rPr>
              <a:t>16</a:t>
            </a:r>
            <a:endParaRPr kumimoji="1" lang="ja-JP" altLang="en-US" sz="1100" b="1" dirty="0">
              <a:latin typeface="メイリオ" panose="020B0604030504040204" pitchFamily="50" charset="-128"/>
              <a:ea typeface="メイリオ" panose="020B0604030504040204" pitchFamily="50" charset="-128"/>
            </a:endParaRPr>
          </a:p>
        </p:txBody>
      </p:sp>
      <p:sp>
        <p:nvSpPr>
          <p:cNvPr id="66" name="テキスト ボックス 65">
            <a:extLst>
              <a:ext uri="{FF2B5EF4-FFF2-40B4-BE49-F238E27FC236}">
                <a16:creationId xmlns:a16="http://schemas.microsoft.com/office/drawing/2014/main" id="{C010FD68-1649-2F15-0F55-3F6FFF23610F}"/>
              </a:ext>
            </a:extLst>
          </p:cNvPr>
          <p:cNvSpPr txBox="1"/>
          <p:nvPr/>
        </p:nvSpPr>
        <p:spPr>
          <a:xfrm>
            <a:off x="7412142" y="2459900"/>
            <a:ext cx="871289" cy="523220"/>
          </a:xfrm>
          <a:prstGeom prst="rect">
            <a:avLst/>
          </a:prstGeom>
          <a:noFill/>
        </p:spPr>
        <p:txBody>
          <a:bodyPr wrap="square" rtlCol="0">
            <a:spAutoFit/>
          </a:bodyPr>
          <a:lstStyle/>
          <a:p>
            <a:r>
              <a:rPr lang="en-US" altLang="ja-JP" sz="1400" b="1" dirty="0">
                <a:solidFill>
                  <a:srgbClr val="00005C"/>
                </a:solidFill>
                <a:latin typeface="メイリオ" panose="020B0604030504040204" pitchFamily="50" charset="-128"/>
                <a:ea typeface="メイリオ" panose="020B0604030504040204" pitchFamily="50" charset="-128"/>
              </a:rPr>
              <a:t>7</a:t>
            </a:r>
            <a:r>
              <a:rPr kumimoji="1" lang="en-US" altLang="ja-JP" sz="1400" b="1" dirty="0">
                <a:solidFill>
                  <a:srgbClr val="00005C"/>
                </a:solidFill>
                <a:latin typeface="メイリオ" panose="020B0604030504040204" pitchFamily="50" charset="-128"/>
                <a:ea typeface="メイリオ" panose="020B0604030504040204" pitchFamily="50" charset="-128"/>
              </a:rPr>
              <a:t>/10</a:t>
            </a:r>
          </a:p>
          <a:p>
            <a:r>
              <a:rPr lang="ja-JP" altLang="en-US" sz="1400" b="1">
                <a:solidFill>
                  <a:srgbClr val="00005C"/>
                </a:solidFill>
                <a:latin typeface="メイリオ" panose="020B0604030504040204" pitchFamily="50" charset="-128"/>
                <a:ea typeface="メイリオ" panose="020B0604030504040204" pitchFamily="50" charset="-128"/>
              </a:rPr>
              <a:t>～</a:t>
            </a:r>
            <a:r>
              <a:rPr lang="en-US" altLang="ja-JP" sz="1400" b="1" dirty="0">
                <a:solidFill>
                  <a:srgbClr val="00005C"/>
                </a:solidFill>
                <a:latin typeface="メイリオ" panose="020B0604030504040204" pitchFamily="50" charset="-128"/>
                <a:ea typeface="メイリオ" panose="020B0604030504040204" pitchFamily="50" charset="-128"/>
              </a:rPr>
              <a:t>7/12</a:t>
            </a:r>
            <a:endParaRPr kumimoji="1" lang="en-US" altLang="ja-JP" sz="1400" b="1" dirty="0">
              <a:solidFill>
                <a:srgbClr val="00005C"/>
              </a:solidFill>
              <a:latin typeface="メイリオ" panose="020B0604030504040204" pitchFamily="50" charset="-128"/>
              <a:ea typeface="メイリオ" panose="020B0604030504040204" pitchFamily="50" charset="-128"/>
            </a:endParaRPr>
          </a:p>
        </p:txBody>
      </p:sp>
      <p:sp>
        <p:nvSpPr>
          <p:cNvPr id="67" name="テキスト ボックス 66">
            <a:extLst>
              <a:ext uri="{FF2B5EF4-FFF2-40B4-BE49-F238E27FC236}">
                <a16:creationId xmlns:a16="http://schemas.microsoft.com/office/drawing/2014/main" id="{98AC684B-FC45-8292-4653-6499C6CCBCA9}"/>
              </a:ext>
            </a:extLst>
          </p:cNvPr>
          <p:cNvSpPr txBox="1"/>
          <p:nvPr/>
        </p:nvSpPr>
        <p:spPr>
          <a:xfrm>
            <a:off x="8311829" y="2466000"/>
            <a:ext cx="933677" cy="523220"/>
          </a:xfrm>
          <a:prstGeom prst="rect">
            <a:avLst/>
          </a:prstGeom>
          <a:noFill/>
        </p:spPr>
        <p:txBody>
          <a:bodyPr wrap="square" rtlCol="0">
            <a:spAutoFit/>
          </a:bodyPr>
          <a:lstStyle/>
          <a:p>
            <a:r>
              <a:rPr lang="en-US" altLang="ja-JP" sz="1400" b="1" dirty="0">
                <a:solidFill>
                  <a:srgbClr val="00005C"/>
                </a:solidFill>
                <a:latin typeface="メイリオ" panose="020B0604030504040204" pitchFamily="50" charset="-128"/>
                <a:ea typeface="メイリオ" panose="020B0604030504040204" pitchFamily="50" charset="-128"/>
              </a:rPr>
              <a:t>7</a:t>
            </a:r>
            <a:r>
              <a:rPr kumimoji="1" lang="en-US" altLang="ja-JP" sz="1400" b="1" dirty="0">
                <a:solidFill>
                  <a:srgbClr val="00005C"/>
                </a:solidFill>
                <a:latin typeface="メイリオ" panose="020B0604030504040204" pitchFamily="50" charset="-128"/>
                <a:ea typeface="メイリオ" panose="020B0604030504040204" pitchFamily="50" charset="-128"/>
              </a:rPr>
              <a:t>/15</a:t>
            </a:r>
          </a:p>
          <a:p>
            <a:r>
              <a:rPr lang="ja-JP" altLang="en-US" sz="1400" b="1">
                <a:solidFill>
                  <a:srgbClr val="00005C"/>
                </a:solidFill>
                <a:latin typeface="メイリオ" panose="020B0604030504040204" pitchFamily="50" charset="-128"/>
                <a:ea typeface="メイリオ" panose="020B0604030504040204" pitchFamily="50" charset="-128"/>
              </a:rPr>
              <a:t>～</a:t>
            </a:r>
            <a:r>
              <a:rPr lang="en-US" altLang="ja-JP" sz="1400" b="1" dirty="0">
                <a:solidFill>
                  <a:srgbClr val="00005C"/>
                </a:solidFill>
                <a:latin typeface="メイリオ" panose="020B0604030504040204" pitchFamily="50" charset="-128"/>
                <a:ea typeface="メイリオ" panose="020B0604030504040204" pitchFamily="50" charset="-128"/>
              </a:rPr>
              <a:t>7/16</a:t>
            </a:r>
            <a:endParaRPr kumimoji="1" lang="en-US" altLang="ja-JP" sz="1400" b="1" dirty="0">
              <a:solidFill>
                <a:srgbClr val="00005C"/>
              </a:solidFill>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44A99600-AF7E-9B0F-3AF6-50EDD6D93FF1}"/>
              </a:ext>
            </a:extLst>
          </p:cNvPr>
          <p:cNvSpPr txBox="1"/>
          <p:nvPr/>
        </p:nvSpPr>
        <p:spPr>
          <a:xfrm>
            <a:off x="10045163" y="2552233"/>
            <a:ext cx="819314" cy="338554"/>
          </a:xfrm>
          <a:prstGeom prst="rect">
            <a:avLst/>
          </a:prstGeom>
          <a:noFill/>
        </p:spPr>
        <p:txBody>
          <a:bodyPr wrap="square" rtlCol="0">
            <a:spAutoFit/>
          </a:bodyPr>
          <a:lstStyle/>
          <a:p>
            <a:r>
              <a:rPr kumimoji="1" lang="en-US" altLang="ja-JP" sz="1600" b="1" dirty="0">
                <a:solidFill>
                  <a:srgbClr val="00005C"/>
                </a:solidFill>
                <a:latin typeface="メイリオ" panose="020B0604030504040204" pitchFamily="50" charset="-128"/>
                <a:ea typeface="メイリオ" panose="020B0604030504040204" pitchFamily="50" charset="-128"/>
              </a:rPr>
              <a:t>7/20</a:t>
            </a:r>
          </a:p>
        </p:txBody>
      </p:sp>
      <p:sp>
        <p:nvSpPr>
          <p:cNvPr id="3" name="テキスト ボックス 2">
            <a:extLst>
              <a:ext uri="{FF2B5EF4-FFF2-40B4-BE49-F238E27FC236}">
                <a16:creationId xmlns:a16="http://schemas.microsoft.com/office/drawing/2014/main" id="{7B537B18-EEB0-4A1E-3354-49696E40A47B}"/>
              </a:ext>
            </a:extLst>
          </p:cNvPr>
          <p:cNvSpPr txBox="1"/>
          <p:nvPr/>
        </p:nvSpPr>
        <p:spPr>
          <a:xfrm>
            <a:off x="9138246" y="2250722"/>
            <a:ext cx="1644148" cy="261610"/>
          </a:xfrm>
          <a:prstGeom prst="rect">
            <a:avLst/>
          </a:prstGeom>
          <a:noFill/>
        </p:spPr>
        <p:txBody>
          <a:bodyPr wrap="square" rtlCol="0">
            <a:spAutoFit/>
          </a:bodyPr>
          <a:lstStyle/>
          <a:p>
            <a:pPr algn="ctr"/>
            <a:r>
              <a:rPr lang="en-US" altLang="ja-JP" sz="1100" b="1" dirty="0">
                <a:latin typeface="メイリオ" panose="020B0604030504040204" pitchFamily="50" charset="-128"/>
                <a:ea typeface="メイリオ" panose="020B0604030504040204" pitchFamily="50" charset="-128"/>
              </a:rPr>
              <a:t>※</a:t>
            </a:r>
            <a:r>
              <a:rPr lang="ja-JP" altLang="en-US" sz="1100" b="1">
                <a:latin typeface="メイリオ" panose="020B0604030504040204" pitchFamily="50" charset="-128"/>
                <a:ea typeface="メイリオ" panose="020B0604030504040204" pitchFamily="50" charset="-128"/>
              </a:rPr>
              <a:t>すべて日本時間</a:t>
            </a:r>
            <a:endParaRPr kumimoji="1" lang="ja-JP" altLang="en-US" sz="1100" b="1"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C4A51A83-830A-1AB4-D0C2-DD363DDD6720}"/>
              </a:ext>
            </a:extLst>
          </p:cNvPr>
          <p:cNvSpPr txBox="1"/>
          <p:nvPr/>
        </p:nvSpPr>
        <p:spPr>
          <a:xfrm>
            <a:off x="3649548" y="2260601"/>
            <a:ext cx="1644148" cy="261610"/>
          </a:xfrm>
          <a:prstGeom prst="rect">
            <a:avLst/>
          </a:prstGeom>
          <a:noFill/>
        </p:spPr>
        <p:txBody>
          <a:bodyPr wrap="square" rtlCol="0">
            <a:spAutoFit/>
          </a:bodyPr>
          <a:lstStyle/>
          <a:p>
            <a:pPr algn="ctr"/>
            <a:r>
              <a:rPr lang="en-US" altLang="ja-JP" sz="1100" b="1" dirty="0">
                <a:latin typeface="メイリオ" panose="020B0604030504040204" pitchFamily="50" charset="-128"/>
                <a:ea typeface="メイリオ" panose="020B0604030504040204" pitchFamily="50" charset="-128"/>
              </a:rPr>
              <a:t>※</a:t>
            </a:r>
            <a:r>
              <a:rPr lang="ja-JP" altLang="en-US" sz="1100" b="1">
                <a:latin typeface="メイリオ" panose="020B0604030504040204" pitchFamily="50" charset="-128"/>
                <a:ea typeface="メイリオ" panose="020B0604030504040204" pitchFamily="50" charset="-128"/>
              </a:rPr>
              <a:t>すべて日本時間</a:t>
            </a:r>
            <a:endParaRPr kumimoji="1" lang="ja-JP" altLang="en-US" sz="1100" b="1"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33539B15-BBCB-07C1-3DC5-B5F58D317BDD}"/>
              </a:ext>
            </a:extLst>
          </p:cNvPr>
          <p:cNvSpPr txBox="1"/>
          <p:nvPr/>
        </p:nvSpPr>
        <p:spPr>
          <a:xfrm>
            <a:off x="10827025" y="6387521"/>
            <a:ext cx="599844" cy="261610"/>
          </a:xfrm>
          <a:prstGeom prst="rect">
            <a:avLst/>
          </a:prstGeom>
          <a:noFill/>
        </p:spPr>
        <p:txBody>
          <a:bodyPr wrap="none" rtlCol="0">
            <a:spAutoFit/>
          </a:bodyPr>
          <a:lstStyle/>
          <a:p>
            <a:r>
              <a:rPr lang="en" altLang="ja-JP" sz="1100" dirty="0"/>
              <a:t>©AFLO</a:t>
            </a:r>
            <a:endParaRPr kumimoji="1" lang="ja-JP" altLang="en-US" sz="1100"/>
          </a:p>
        </p:txBody>
      </p:sp>
    </p:spTree>
    <p:extLst>
      <p:ext uri="{BB962C8B-B14F-4D97-AF65-F5344CB8AC3E}">
        <p14:creationId xmlns:p14="http://schemas.microsoft.com/office/powerpoint/2010/main" val="26555084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4156ED39-8C80-7A33-4DBB-4B07CB500C1B}"/>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46BA8ED-87C9-C5BF-A014-2FAA050B81D4}"/>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5AEF3713-E063-0E03-D1FF-BF87741AF27A}"/>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3EEFEB8A-2D54-2F41-2E87-04F8FFEA4EA4}"/>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67C7FF71-57B4-0F29-571E-166508FA87A2}"/>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AD7AB46-D2B9-652B-8ADE-72B5947DB039}"/>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0CF684AE-2958-548B-5A61-AC36E5ED8428}"/>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54450669-C94A-6456-DC8E-2B1B06CB4046}"/>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580584BD-C8CF-6D95-3293-DB2C4A2B5516}"/>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10C0D284-998C-A501-DC5F-C3249C32E1EB}"/>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C1C88873-B9A9-5481-2367-CD8F4451F7AC}"/>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407A670-07DC-BE4C-5B21-44675EBDE7DC}"/>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54EEA15-A90B-56DB-D430-1D251DEFAFD1}"/>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92D3B960-56C2-335E-D6E0-6EDF5280804B}"/>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37852EE8-7B0E-8E76-6038-E29EAC6D31CB}"/>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38686753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2B3B95A2-7FA2-8864-0825-73BC3B62FAAD}"/>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875EA1E1-E2B9-A729-95DD-5C199696AE26}"/>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D2272A4A-DE24-3443-C8A4-38CE00A2D63E}"/>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BE4A79F0-4487-B96C-1ED4-5C0918E9B723}"/>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CD3DEA5B-CF4E-7D2D-9114-320A410B50FF}"/>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3B7FB9DB-DA39-5D30-4F75-330F93848A03}"/>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A7410EB9-9116-9C09-0640-620684B4B1B9}"/>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8DDF3F26-BE60-962B-AD44-0088A8A0A798}"/>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0BC6D7B3-A978-5F77-0AF7-F439A51E7B26}"/>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F534B017-57C9-8D65-2967-664676BE50C3}"/>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5125F699-01A1-7AB5-AA3D-BEF833290B4F}"/>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8E65884C-537F-259C-028D-5CC461BAA5AB}"/>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1186325F-437D-FB5D-381B-40423A8E5909}"/>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F83439D9-ECC7-F054-A762-9D3F302BC3BA}"/>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CB1D217-AC22-083A-727E-66D613BEB006}"/>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7435D948-9620-EE39-13D9-FD7A6B9CAF1F}"/>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ED49154F-88B8-418A-28F0-7A031E12F024}"/>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2CA66E01-4FA3-0CFC-7CAB-C7DF3A83E32E}"/>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32C51C1B-6AB6-5983-3858-ACCC55528109}"/>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3F3D9385-C000-E674-4454-27E741A4750C}"/>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B1F2120F-7531-D7F7-C324-48B516B39869}"/>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176DAF4B-C208-D457-C28E-90135772E02F}"/>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885AF640-1EE6-DD92-A879-18168E5EF78D}"/>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C3FC2881-BF42-1BEC-AD1A-95DF55367EA5}"/>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DAF03912-9227-4A44-B852-C37BE5255E80}"/>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3C4BE423-C113-5D28-F802-CB3A14C521E5}"/>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C73F3412-0588-44EC-6357-B9081ABB3144}"/>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9E305DC0-AAA6-8AB4-1E9C-FC4E9FAF57BC}"/>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A0EA66FF-4272-0F7A-75E2-213759B5B442}"/>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E654C831-4312-3814-242F-44618D9FB52B}"/>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842CD715-5A05-1FF3-91D9-A2D4FB036967}"/>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D5A5366D-8D1B-2503-4A5C-2D282C262DA4}"/>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BE9FA97F-A112-A9D9-2E37-7A6EEEA42B0B}"/>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10256D7-3CDD-A676-6352-13AF59DF8146}"/>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A0CD9169-485A-6068-6C2A-848C8393F57D}"/>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F12C0B77-C1FF-EC12-00A3-96F342316D94}"/>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2F2267E6-2AAA-51B9-032E-24E828D7C3C5}"/>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F0BC70FB-BFEF-217F-8A87-9F00717A4D95}"/>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03A8B991-C3AD-42B4-4E4A-22CDFF5C663E}"/>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87EC52EA-6E1C-7089-66C6-76A4DA437C45}"/>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5CA17345-83DA-C464-21C8-B19BD88628F7}"/>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E6C0FFF6-869F-7628-ADD7-1A886C8B12F8}"/>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5241F4C5-D9A2-ECA6-4482-63512B0A8EB5}"/>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411FF318-85EF-A33E-077C-D84C9E1AD357}"/>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6614E32A-2AD8-FD28-93A9-2D31AE83E11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BF7A3EE5-EC1F-2FAA-5883-AA884F3779B1}"/>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BCC521F3-7F70-8487-D27D-8F0A50BE85D7}"/>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31CDEE1A-DDB9-E10D-23FE-13E200F0BACA}"/>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A4511CDF-3264-2009-23F0-E40592664FD1}"/>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51E0222D-96D0-AE65-DF90-C09FB27F070F}"/>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28DC173F-9711-B4B8-32E5-CDB7E414F5DD}"/>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EF3069DC-8FEE-8CA4-D0F4-F057D82F3A38}"/>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C5618D18-E632-8C83-3828-834AFBA83AC6}"/>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2ADF193D-088E-37B8-B665-438583E86DC1}"/>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F7A7632C-E23C-C974-2D34-C63EFC553F08}"/>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9D23AB60-3306-DD6C-D9F9-AFF06AB5252D}"/>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710580B5-87CD-178C-FE4B-3006C7C62585}"/>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E45597A6-9791-0A7F-8C12-530C236540A2}"/>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8EB01E81-7407-FC4E-8738-BD7F7E7CCA7A}"/>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7BE03A34-D187-F699-FB66-F5B591D22BBD}"/>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99368E3A-F787-A160-6890-27D14D9A56BD}"/>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AB175E82-26B4-64BC-70DF-AC8121C29637}"/>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E3EC14D4-F5DA-3A98-98C9-1E4531F27620}"/>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34395917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a:t>
            </a:r>
            <a:endParaRPr kumimoji="1" lang="en-US" altLang="ja-JP" dirty="0"/>
          </a:p>
          <a:p>
            <a:r>
              <a:rPr kumimoji="1" lang="ja-JP" altLang="en-US" dirty="0"/>
              <a:t>報道特集概要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5505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en-US" altLang="ja-JP" dirty="0"/>
              <a:t>FIFA</a:t>
            </a:r>
            <a:r>
              <a:rPr lang="ja-JP" altLang="en-US"/>
              <a:t>ワールドカップ</a:t>
            </a:r>
            <a:r>
              <a:rPr lang="en-US" altLang="ja-JP" dirty="0"/>
              <a:t>2026</a:t>
            </a:r>
            <a:r>
              <a:rPr lang="ja-JP" altLang="en-US"/>
              <a:t>報道</a:t>
            </a:r>
            <a:r>
              <a:rPr lang="ja-JP" altLang="en-US" dirty="0"/>
              <a:t>特集　概要</a:t>
            </a:r>
            <a:endParaRPr kumimoji="1" lang="ja-JP" altLang="en-US" dirty="0">
              <a:latin typeface="Meiryo" panose="020B0604030504040204" pitchFamily="34" charset="-128"/>
              <a:ea typeface="Meiryo" panose="020B0604030504040204" pitchFamily="34" charset="-128"/>
            </a:endParaRPr>
          </a:p>
        </p:txBody>
      </p:sp>
      <p:sp>
        <p:nvSpPr>
          <p:cNvPr id="35" name="タイトル 2">
            <a:extLst>
              <a:ext uri="{FF2B5EF4-FFF2-40B4-BE49-F238E27FC236}">
                <a16:creationId xmlns:a16="http://schemas.microsoft.com/office/drawing/2014/main" id="{6225C0A8-E832-5049-9F57-23BE371493A0}"/>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試合速報を中心に、様々なコンテンツを展開 </a:t>
            </a:r>
          </a:p>
        </p:txBody>
      </p:sp>
      <p:sp>
        <p:nvSpPr>
          <p:cNvPr id="36" name="正方形/長方形 35">
            <a:extLst>
              <a:ext uri="{FF2B5EF4-FFF2-40B4-BE49-F238E27FC236}">
                <a16:creationId xmlns:a16="http://schemas.microsoft.com/office/drawing/2014/main" id="{3E9A4972-1BD2-0EDE-EC24-D6C72EC1E443}"/>
              </a:ext>
            </a:extLst>
          </p:cNvPr>
          <p:cNvSpPr/>
          <p:nvPr/>
        </p:nvSpPr>
        <p:spPr>
          <a:xfrm>
            <a:off x="555391" y="1822370"/>
            <a:ext cx="1376363" cy="486875"/>
          </a:xfrm>
          <a:prstGeom prst="rect">
            <a:avLst/>
          </a:prstGeom>
          <a:solidFill>
            <a:srgbClr val="00003E"/>
          </a:solidFill>
          <a:ln>
            <a:solidFill>
              <a:srgbClr val="0000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公開予定日</a:t>
            </a:r>
            <a:endParaRPr lang="en" altLang="ja-JP" sz="1600" b="1" dirty="0">
              <a:latin typeface="Meiryo" panose="020B0604030504040204" pitchFamily="34" charset="-128"/>
            </a:endParaRPr>
          </a:p>
        </p:txBody>
      </p:sp>
      <p:sp>
        <p:nvSpPr>
          <p:cNvPr id="37" name="正方形/長方形 36">
            <a:extLst>
              <a:ext uri="{FF2B5EF4-FFF2-40B4-BE49-F238E27FC236}">
                <a16:creationId xmlns:a16="http://schemas.microsoft.com/office/drawing/2014/main" id="{31B9F845-980B-FB5B-77EF-DEF8B13AD698}"/>
              </a:ext>
            </a:extLst>
          </p:cNvPr>
          <p:cNvSpPr/>
          <p:nvPr/>
        </p:nvSpPr>
        <p:spPr>
          <a:xfrm>
            <a:off x="555390" y="2562867"/>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想定</a:t>
            </a:r>
            <a:r>
              <a:rPr lang="en-US" altLang="ja-JP" sz="1600" b="1" dirty="0">
                <a:latin typeface="Meiryo" panose="020B0604030504040204" pitchFamily="34" charset="-128"/>
              </a:rPr>
              <a:t>PV</a:t>
            </a:r>
            <a:endParaRPr lang="en" altLang="ja-JP" sz="1600" b="1" dirty="0">
              <a:latin typeface="Meiryo" panose="020B0604030504040204" pitchFamily="34" charset="-128"/>
            </a:endParaRPr>
          </a:p>
        </p:txBody>
      </p:sp>
      <p:sp>
        <p:nvSpPr>
          <p:cNvPr id="38" name="テキスト プレースホルダー 14">
            <a:extLst>
              <a:ext uri="{FF2B5EF4-FFF2-40B4-BE49-F238E27FC236}">
                <a16:creationId xmlns:a16="http://schemas.microsoft.com/office/drawing/2014/main" id="{649BB897-9C13-988A-9716-108E0C0D15DF}"/>
              </a:ext>
            </a:extLst>
          </p:cNvPr>
          <p:cNvSpPr>
            <a:spLocks noGrp="1"/>
          </p:cNvSpPr>
          <p:nvPr/>
        </p:nvSpPr>
        <p:spPr>
          <a:xfrm>
            <a:off x="2107564" y="1829136"/>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zh-TW" sz="1600" dirty="0"/>
              <a:t>2026</a:t>
            </a:r>
            <a:r>
              <a:rPr lang="zh-TW" altLang="en-US" sz="1600" dirty="0"/>
              <a:t>年</a:t>
            </a:r>
            <a:r>
              <a:rPr lang="en-US" altLang="zh-TW" sz="1600" dirty="0"/>
              <a:t>6</a:t>
            </a:r>
            <a:r>
              <a:rPr lang="zh-TW" altLang="en-US" sz="1600" dirty="0"/>
              <a:t>月</a:t>
            </a:r>
            <a:r>
              <a:rPr lang="ja-JP" altLang="en-US" sz="1600"/>
              <a:t>上旬</a:t>
            </a:r>
            <a:r>
              <a:rPr lang="zh-TW" altLang="en-US" sz="1600" dirty="0"/>
              <a:t>公開予定</a:t>
            </a:r>
            <a:endParaRPr lang="en-US" altLang="zh-TW" sz="1600" dirty="0"/>
          </a:p>
          <a:p>
            <a:r>
              <a:rPr lang="en-US" altLang="ja-JP" sz="900" dirty="0">
                <a:latin typeface="メイリオ"/>
                <a:ea typeface="メイリオ"/>
              </a:rPr>
              <a:t>※</a:t>
            </a:r>
            <a:r>
              <a:rPr lang="ja-JP" altLang="en-US" sz="900" dirty="0">
                <a:latin typeface="メイリオ"/>
                <a:ea typeface="メイリオ"/>
              </a:rPr>
              <a:t>スケジュールは変更になる可能性がございます。</a:t>
            </a:r>
            <a:endParaRPr lang="ja-JP" altLang="en-US" sz="900" dirty="0">
              <a:latin typeface="Meiryo" panose="020B0604030504040204" pitchFamily="34" charset="-128"/>
              <a:ea typeface="Meiryo" panose="020B0604030504040204" pitchFamily="34" charset="-128"/>
            </a:endParaRPr>
          </a:p>
        </p:txBody>
      </p:sp>
      <p:sp>
        <p:nvSpPr>
          <p:cNvPr id="39" name="テキスト プレースホルダー 14">
            <a:extLst>
              <a:ext uri="{FF2B5EF4-FFF2-40B4-BE49-F238E27FC236}">
                <a16:creationId xmlns:a16="http://schemas.microsoft.com/office/drawing/2014/main" id="{AAEF65D5-588F-D72B-F39A-5D599743F4CD}"/>
              </a:ext>
            </a:extLst>
          </p:cNvPr>
          <p:cNvSpPr>
            <a:spLocks noGrp="1"/>
          </p:cNvSpPr>
          <p:nvPr/>
        </p:nvSpPr>
        <p:spPr>
          <a:xfrm>
            <a:off x="2107563" y="2551579"/>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a:t>およそ</a:t>
            </a:r>
            <a:r>
              <a:rPr lang="en-US" altLang="ja-JP" sz="1600" dirty="0"/>
              <a:t>8</a:t>
            </a:r>
            <a:r>
              <a:rPr lang="zh-TW" altLang="en-US" sz="1600" dirty="0"/>
              <a:t>億～</a:t>
            </a:r>
            <a:r>
              <a:rPr lang="en-US" altLang="zh-TW" sz="1600" dirty="0"/>
              <a:t>9</a:t>
            </a:r>
            <a:r>
              <a:rPr lang="zh-TW" altLang="en-US" sz="1600" dirty="0"/>
              <a:t>億</a:t>
            </a:r>
            <a:r>
              <a:rPr lang="en-US" altLang="zh-TW" sz="1600" dirty="0"/>
              <a:t>PV</a:t>
            </a:r>
          </a:p>
          <a:p>
            <a:r>
              <a:rPr lang="ja-JP" altLang="en-US" sz="900" dirty="0">
                <a:latin typeface="メイリオ" panose="020B0604030504040204" pitchFamily="50" charset="-128"/>
                <a:ea typeface="メイリオ" panose="020B0604030504040204" pitchFamily="50" charset="-128"/>
              </a:rPr>
              <a:t>デバイス比率は</a:t>
            </a:r>
            <a:r>
              <a:rPr lang="en-US" altLang="ja-JP" sz="900" dirty="0">
                <a:latin typeface="メイリオ" panose="020B0604030504040204" pitchFamily="50" charset="-128"/>
                <a:ea typeface="メイリオ" panose="020B0604030504040204" pitchFamily="50" charset="-128"/>
              </a:rPr>
              <a:t>SP</a:t>
            </a:r>
            <a:r>
              <a:rPr lang="ja-JP" altLang="en-US" sz="900">
                <a:latin typeface="メイリオ" panose="020B0604030504040204" pitchFamily="50" charset="-128"/>
                <a:ea typeface="メイリオ" panose="020B0604030504040204" pitchFamily="50" charset="-128"/>
              </a:rPr>
              <a:t>が</a:t>
            </a:r>
            <a:r>
              <a:rPr lang="en-US" altLang="ja-JP" sz="900" dirty="0">
                <a:latin typeface="メイリオ" panose="020B0604030504040204" pitchFamily="50" charset="-128"/>
                <a:ea typeface="メイリオ" panose="020B0604030504040204" pitchFamily="50" charset="-128"/>
              </a:rPr>
              <a:t>75</a:t>
            </a:r>
            <a:r>
              <a:rPr lang="ja-JP" altLang="en-US" sz="900">
                <a:latin typeface="メイリオ" panose="020B0604030504040204" pitchFamily="50" charset="-128"/>
                <a:ea typeface="メイリオ" panose="020B0604030504040204" pitchFamily="50" charset="-128"/>
              </a:rPr>
              <a:t>％</a:t>
            </a:r>
            <a:r>
              <a:rPr lang="ja-JP" altLang="en-US" sz="900" dirty="0">
                <a:latin typeface="メイリオ" panose="020B0604030504040204" pitchFamily="50" charset="-128"/>
                <a:ea typeface="メイリオ" panose="020B0604030504040204" pitchFamily="50" charset="-128"/>
              </a:rPr>
              <a:t>、</a:t>
            </a:r>
            <a:r>
              <a:rPr lang="en-US" altLang="ja-JP" sz="900" dirty="0">
                <a:latin typeface="メイリオ" panose="020B0604030504040204" pitchFamily="50" charset="-128"/>
                <a:ea typeface="メイリオ" panose="020B0604030504040204" pitchFamily="50" charset="-128"/>
              </a:rPr>
              <a:t>PC</a:t>
            </a:r>
            <a:r>
              <a:rPr lang="ja-JP" altLang="en-US" sz="900">
                <a:latin typeface="メイリオ" panose="020B0604030504040204" pitchFamily="50" charset="-128"/>
                <a:ea typeface="メイリオ" panose="020B0604030504040204" pitchFamily="50" charset="-128"/>
              </a:rPr>
              <a:t>が</a:t>
            </a:r>
            <a:r>
              <a:rPr lang="en-US" altLang="ja-JP" sz="900" dirty="0">
                <a:latin typeface="メイリオ" panose="020B0604030504040204" pitchFamily="50" charset="-128"/>
                <a:ea typeface="メイリオ" panose="020B0604030504040204" pitchFamily="50" charset="-128"/>
              </a:rPr>
              <a:t>25</a:t>
            </a:r>
            <a:r>
              <a:rPr lang="ja-JP" altLang="en-US" sz="900">
                <a:latin typeface="メイリオ" panose="020B0604030504040204" pitchFamily="50" charset="-128"/>
                <a:ea typeface="メイリオ" panose="020B0604030504040204" pitchFamily="50" charset="-128"/>
              </a:rPr>
              <a:t>％</a:t>
            </a:r>
            <a:endParaRPr lang="en-US" altLang="ja-JP" sz="900" dirty="0">
              <a:latin typeface="メイリオ" panose="020B0604030504040204" pitchFamily="50" charset="-128"/>
              <a:ea typeface="メイリオ" panose="020B0604030504040204" pitchFamily="50" charset="-128"/>
            </a:endParaRPr>
          </a:p>
          <a:p>
            <a:r>
              <a:rPr lang="en-US" altLang="ja-JP" sz="900" dirty="0">
                <a:latin typeface="メイリオ" panose="020B0604030504040204" pitchFamily="50" charset="-128"/>
                <a:ea typeface="メイリオ" panose="020B0604030504040204" pitchFamily="50" charset="-128"/>
              </a:rPr>
              <a:t>※</a:t>
            </a:r>
            <a:r>
              <a:rPr lang="ja-JP" altLang="en-US" sz="900" dirty="0">
                <a:latin typeface="メイリオ" panose="020B0604030504040204" pitchFamily="50" charset="-128"/>
                <a:ea typeface="メイリオ" panose="020B0604030504040204" pitchFamily="50" charset="-128"/>
              </a:rPr>
              <a:t>ページビュー（</a:t>
            </a:r>
            <a:r>
              <a:rPr lang="en-US" altLang="ja-JP" sz="900" dirty="0">
                <a:latin typeface="メイリオ" panose="020B0604030504040204" pitchFamily="50" charset="-128"/>
                <a:ea typeface="メイリオ" panose="020B0604030504040204" pitchFamily="50" charset="-128"/>
              </a:rPr>
              <a:t>PV</a:t>
            </a:r>
            <a:r>
              <a:rPr lang="ja-JP" altLang="en-US" sz="900" dirty="0">
                <a:latin typeface="メイリオ" panose="020B0604030504040204" pitchFamily="50" charset="-128"/>
                <a:ea typeface="メイリオ" panose="020B0604030504040204" pitchFamily="50" charset="-128"/>
              </a:rPr>
              <a:t>）は過去大会実績に基づく想定の数字となります。</a:t>
            </a:r>
          </a:p>
        </p:txBody>
      </p:sp>
      <p:sp>
        <p:nvSpPr>
          <p:cNvPr id="3" name="正方形/長方形 2">
            <a:extLst>
              <a:ext uri="{FF2B5EF4-FFF2-40B4-BE49-F238E27FC236}">
                <a16:creationId xmlns:a16="http://schemas.microsoft.com/office/drawing/2014/main" id="{018CC321-F947-D5DC-6ADB-BDF1E6973288}"/>
              </a:ext>
            </a:extLst>
          </p:cNvPr>
          <p:cNvSpPr/>
          <p:nvPr/>
        </p:nvSpPr>
        <p:spPr>
          <a:xfrm>
            <a:off x="555390" y="3454795"/>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特集内容</a:t>
            </a:r>
            <a:endParaRPr lang="en" altLang="ja-JP" sz="1600" b="1" dirty="0">
              <a:latin typeface="Meiryo" panose="020B0604030504040204" pitchFamily="34" charset="-128"/>
            </a:endParaRPr>
          </a:p>
        </p:txBody>
      </p:sp>
      <p:sp>
        <p:nvSpPr>
          <p:cNvPr id="7" name="テキスト ボックス 6">
            <a:extLst>
              <a:ext uri="{FF2B5EF4-FFF2-40B4-BE49-F238E27FC236}">
                <a16:creationId xmlns:a16="http://schemas.microsoft.com/office/drawing/2014/main" id="{C96FB08E-3CC0-82AF-9411-716FBAA08FCD}"/>
              </a:ext>
            </a:extLst>
          </p:cNvPr>
          <p:cNvSpPr txBox="1"/>
          <p:nvPr/>
        </p:nvSpPr>
        <p:spPr>
          <a:xfrm>
            <a:off x="588697" y="3955415"/>
            <a:ext cx="7195230" cy="2149819"/>
          </a:xfrm>
          <a:prstGeom prst="rect">
            <a:avLst/>
          </a:prstGeom>
          <a:noFill/>
        </p:spPr>
        <p:txBody>
          <a:bodyPr wrap="square" lIns="91440" tIns="45720" rIns="91440" bIns="45720" rtlCol="0" anchor="t">
            <a:spAutoFit/>
          </a:bodyPr>
          <a:lstStyle/>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試合速報　　：　</a:t>
            </a: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大会全試合</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や日本の直前強化試合（予定）をリアルタイムで速報</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試合日程　　：　試合スケジュールを一覧で表示</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選手情報　　：　日本人選手、注目外国人選手を紹介</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チーム情報　</a:t>
            </a: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　出場</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48</a:t>
            </a: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チーム</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の基本情報を紹介</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ランキング　：　スタッツごとの個人・チームランキングを表示</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順位表     　 ：　トーナメントやグループリーグ順位表を掲載</a:t>
            </a:r>
          </a:p>
          <a:p>
            <a:pPr>
              <a:lnSpc>
                <a:spcPct val="120000"/>
              </a:lnSpc>
            </a:pP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コラム　　　</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　スポナビオリジナルのコラム。現地の状況などをレポート</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動画　　　　：　ハイライト、日本戦のクリップ動画など</a:t>
            </a:r>
          </a:p>
        </p:txBody>
      </p:sp>
      <p:sp>
        <p:nvSpPr>
          <p:cNvPr id="8" name="テキスト ボックス 7">
            <a:extLst>
              <a:ext uri="{FF2B5EF4-FFF2-40B4-BE49-F238E27FC236}">
                <a16:creationId xmlns:a16="http://schemas.microsoft.com/office/drawing/2014/main" id="{F066C7E3-12FD-CB63-A525-D2C2043DA8ED}"/>
              </a:ext>
            </a:extLst>
          </p:cNvPr>
          <p:cNvSpPr txBox="1"/>
          <p:nvPr/>
        </p:nvSpPr>
        <p:spPr>
          <a:xfrm>
            <a:off x="9237345" y="5205303"/>
            <a:ext cx="2954655"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a:solidFill>
                  <a:schemeClr val="tx1">
                    <a:lumMod val="95000"/>
                    <a:lumOff val="5000"/>
                  </a:schemeClr>
                </a:solidFill>
                <a:latin typeface="Meiryo" panose="020B0604030504040204" pitchFamily="34" charset="-128"/>
                <a:ea typeface="Meiryo" panose="020B0604030504040204" pitchFamily="34" charset="-128"/>
              </a:rPr>
              <a:t>掲載イメージです。変更の可能性がございます。</a:t>
            </a:r>
            <a:endParaRPr lang="en-US" altLang="ja-JP" sz="900" dirty="0">
              <a:solidFill>
                <a:schemeClr val="tx1">
                  <a:lumMod val="95000"/>
                  <a:lumOff val="5000"/>
                </a:schemeClr>
              </a:solidFill>
              <a:latin typeface="Meiryo" panose="020B0604030504040204" pitchFamily="34" charset="-128"/>
              <a:ea typeface="Meiryo" panose="020B0604030504040204" pitchFamily="34" charset="-128"/>
            </a:endParaRPr>
          </a:p>
          <a:p>
            <a:r>
              <a:rPr lang="en-US" altLang="ja-JP" sz="900" dirty="0">
                <a:solidFill>
                  <a:schemeClr val="tx1">
                    <a:lumMod val="95000"/>
                    <a:lumOff val="5000"/>
                  </a:schemeClr>
                </a:solidFill>
                <a:latin typeface="Meiryo" panose="020B0604030504040204" pitchFamily="34" charset="-128"/>
                <a:ea typeface="Meiryo" panose="020B0604030504040204" pitchFamily="34" charset="-128"/>
              </a:rPr>
              <a:t>※SP</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はスマートフォン、</a:t>
            </a: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PC</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はパソコンの略称です。</a:t>
            </a:r>
          </a:p>
        </p:txBody>
      </p:sp>
      <p:sp>
        <p:nvSpPr>
          <p:cNvPr id="15" name="テキスト ボックス 14">
            <a:extLst>
              <a:ext uri="{FF2B5EF4-FFF2-40B4-BE49-F238E27FC236}">
                <a16:creationId xmlns:a16="http://schemas.microsoft.com/office/drawing/2014/main" id="{A566A115-D4BC-201A-DD1E-8D7AC61351DF}"/>
              </a:ext>
            </a:extLst>
          </p:cNvPr>
          <p:cNvSpPr txBox="1"/>
          <p:nvPr/>
        </p:nvSpPr>
        <p:spPr>
          <a:xfrm>
            <a:off x="9275430" y="1858150"/>
            <a:ext cx="954107" cy="276999"/>
          </a:xfrm>
          <a:prstGeom prst="rect">
            <a:avLst/>
          </a:prstGeom>
          <a:noFill/>
        </p:spPr>
        <p:txBody>
          <a:bodyPr wrap="square" lIns="91440" tIns="45720" rIns="91440" bIns="45720" rtlCol="0" anchor="t">
            <a:spAutoFit/>
          </a:bodyPr>
          <a:lstStyle/>
          <a:p>
            <a:r>
              <a:rPr lang="ja-JP" altLang="en-US" sz="1200" dirty="0">
                <a:solidFill>
                  <a:schemeClr val="tx1">
                    <a:lumMod val="75000"/>
                    <a:lumOff val="25000"/>
                  </a:schemeClr>
                </a:solidFill>
              </a:rPr>
              <a:t>▼</a:t>
            </a:r>
            <a:r>
              <a:rPr lang="en-US" altLang="ja-JP" sz="1200" dirty="0">
                <a:solidFill>
                  <a:schemeClr val="tx1">
                    <a:lumMod val="75000"/>
                    <a:lumOff val="25000"/>
                  </a:schemeClr>
                </a:solidFill>
              </a:rPr>
              <a:t>PC</a:t>
            </a:r>
            <a:endParaRPr lang="ja-JP" altLang="en-US" sz="1200" dirty="0">
              <a:solidFill>
                <a:schemeClr val="tx1">
                  <a:lumMod val="75000"/>
                  <a:lumOff val="25000"/>
                </a:schemeClr>
              </a:solidFill>
            </a:endParaRPr>
          </a:p>
        </p:txBody>
      </p:sp>
      <p:sp>
        <p:nvSpPr>
          <p:cNvPr id="16" name="テキスト ボックス 15">
            <a:extLst>
              <a:ext uri="{FF2B5EF4-FFF2-40B4-BE49-F238E27FC236}">
                <a16:creationId xmlns:a16="http://schemas.microsoft.com/office/drawing/2014/main" id="{F3BC252A-63B7-EBCD-CB97-A75FE204B3E5}"/>
              </a:ext>
            </a:extLst>
          </p:cNvPr>
          <p:cNvSpPr txBox="1"/>
          <p:nvPr/>
        </p:nvSpPr>
        <p:spPr>
          <a:xfrm>
            <a:off x="7627145" y="3005513"/>
            <a:ext cx="954107" cy="276999"/>
          </a:xfrm>
          <a:prstGeom prst="rect">
            <a:avLst/>
          </a:prstGeom>
          <a:noFill/>
        </p:spPr>
        <p:txBody>
          <a:bodyPr wrap="square" lIns="91440" tIns="45720" rIns="91440" bIns="45720" rtlCol="0" anchor="t">
            <a:spAutoFit/>
          </a:bodyPr>
          <a:lstStyle/>
          <a:p>
            <a:r>
              <a:rPr lang="ja-JP" altLang="en-US" sz="1200" dirty="0">
                <a:solidFill>
                  <a:schemeClr val="tx1">
                    <a:lumMod val="75000"/>
                    <a:lumOff val="25000"/>
                  </a:schemeClr>
                </a:solidFill>
              </a:rPr>
              <a:t>▼</a:t>
            </a:r>
            <a:r>
              <a:rPr lang="en-US" altLang="ja-JP" sz="1200" dirty="0">
                <a:solidFill>
                  <a:schemeClr val="tx1">
                    <a:lumMod val="75000"/>
                    <a:lumOff val="25000"/>
                  </a:schemeClr>
                </a:solidFill>
              </a:rPr>
              <a:t>SP</a:t>
            </a:r>
            <a:endParaRPr lang="ja-JP" altLang="en-US" sz="1200" dirty="0">
              <a:solidFill>
                <a:schemeClr val="tx1">
                  <a:lumMod val="75000"/>
                  <a:lumOff val="25000"/>
                </a:schemeClr>
              </a:solidFill>
            </a:endParaRPr>
          </a:p>
        </p:txBody>
      </p:sp>
      <p:grpSp>
        <p:nvGrpSpPr>
          <p:cNvPr id="19" name="グループ化 18">
            <a:extLst>
              <a:ext uri="{FF2B5EF4-FFF2-40B4-BE49-F238E27FC236}">
                <a16:creationId xmlns:a16="http://schemas.microsoft.com/office/drawing/2014/main" id="{419360BC-E5BB-4BBD-6E3D-8900980515AD}"/>
              </a:ext>
            </a:extLst>
          </p:cNvPr>
          <p:cNvGrpSpPr/>
          <p:nvPr/>
        </p:nvGrpSpPr>
        <p:grpSpPr>
          <a:xfrm>
            <a:off x="9004933" y="2139167"/>
            <a:ext cx="3052378" cy="2256353"/>
            <a:chOff x="9004933" y="2139167"/>
            <a:chExt cx="3052378" cy="2256353"/>
          </a:xfrm>
        </p:grpSpPr>
        <p:pic>
          <p:nvPicPr>
            <p:cNvPr id="17" name="図 16">
              <a:extLst>
                <a:ext uri="{FF2B5EF4-FFF2-40B4-BE49-F238E27FC236}">
                  <a16:creationId xmlns:a16="http://schemas.microsoft.com/office/drawing/2014/main" id="{0E6AE5BE-E66C-1F92-BA7C-1DE169E0641F}"/>
                </a:ext>
              </a:extLst>
            </p:cNvPr>
            <p:cNvPicPr>
              <a:picLocks noChangeAspect="1"/>
            </p:cNvPicPr>
            <p:nvPr/>
          </p:nvPicPr>
          <p:blipFill rotWithShape="1">
            <a:blip r:embed="rId4"/>
            <a:srcRect/>
            <a:stretch>
              <a:fillRect/>
            </a:stretch>
          </p:blipFill>
          <p:spPr>
            <a:xfrm>
              <a:off x="9006254" y="2175743"/>
              <a:ext cx="3049736" cy="2219777"/>
            </a:xfrm>
            <a:prstGeom prst="rect">
              <a:avLst/>
            </a:prstGeom>
          </p:spPr>
        </p:pic>
        <p:pic>
          <p:nvPicPr>
            <p:cNvPr id="4" name="図 3">
              <a:extLst>
                <a:ext uri="{FF2B5EF4-FFF2-40B4-BE49-F238E27FC236}">
                  <a16:creationId xmlns:a16="http://schemas.microsoft.com/office/drawing/2014/main" id="{B229992B-8571-7613-E7F5-BC87E7B2CC9D}"/>
                </a:ext>
              </a:extLst>
            </p:cNvPr>
            <p:cNvPicPr>
              <a:picLocks noChangeAspect="1"/>
            </p:cNvPicPr>
            <p:nvPr/>
          </p:nvPicPr>
          <p:blipFill>
            <a:blip r:embed="rId5"/>
            <a:stretch>
              <a:fillRect/>
            </a:stretch>
          </p:blipFill>
          <p:spPr>
            <a:xfrm>
              <a:off x="9006253" y="2139167"/>
              <a:ext cx="3051058" cy="732049"/>
            </a:xfrm>
            <a:prstGeom prst="rect">
              <a:avLst/>
            </a:prstGeom>
          </p:spPr>
        </p:pic>
        <p:sp>
          <p:nvSpPr>
            <p:cNvPr id="12" name="正方形/長方形 11">
              <a:extLst>
                <a:ext uri="{FF2B5EF4-FFF2-40B4-BE49-F238E27FC236}">
                  <a16:creationId xmlns:a16="http://schemas.microsoft.com/office/drawing/2014/main" id="{51F83277-2472-0FBE-882A-C5D2A23B6BF8}"/>
                </a:ext>
              </a:extLst>
            </p:cNvPr>
            <p:cNvSpPr/>
            <p:nvPr/>
          </p:nvSpPr>
          <p:spPr>
            <a:xfrm>
              <a:off x="9004933" y="2875974"/>
              <a:ext cx="3049736" cy="688102"/>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00003F"/>
                </a:highlight>
              </a:endParaRPr>
            </a:p>
          </p:txBody>
        </p:sp>
      </p:grpSp>
      <p:grpSp>
        <p:nvGrpSpPr>
          <p:cNvPr id="14" name="グループ化 13">
            <a:extLst>
              <a:ext uri="{FF2B5EF4-FFF2-40B4-BE49-F238E27FC236}">
                <a16:creationId xmlns:a16="http://schemas.microsoft.com/office/drawing/2014/main" id="{7A8CC59A-8DCE-F0C7-49ED-57956BA1F6C8}"/>
              </a:ext>
            </a:extLst>
          </p:cNvPr>
          <p:cNvGrpSpPr/>
          <p:nvPr/>
        </p:nvGrpSpPr>
        <p:grpSpPr>
          <a:xfrm>
            <a:off x="7422886" y="3326604"/>
            <a:ext cx="1464087" cy="2248031"/>
            <a:chOff x="7451641" y="3487632"/>
            <a:chExt cx="1464087" cy="2248031"/>
          </a:xfrm>
        </p:grpSpPr>
        <p:grpSp>
          <p:nvGrpSpPr>
            <p:cNvPr id="10" name="グループ化 9">
              <a:extLst>
                <a:ext uri="{FF2B5EF4-FFF2-40B4-BE49-F238E27FC236}">
                  <a16:creationId xmlns:a16="http://schemas.microsoft.com/office/drawing/2014/main" id="{B8148485-E3CE-91D6-BCDE-60252EB9E89C}"/>
                </a:ext>
              </a:extLst>
            </p:cNvPr>
            <p:cNvGrpSpPr/>
            <p:nvPr/>
          </p:nvGrpSpPr>
          <p:grpSpPr>
            <a:xfrm>
              <a:off x="7451641" y="3487632"/>
              <a:ext cx="1464087" cy="2248031"/>
              <a:chOff x="7451641" y="3487632"/>
              <a:chExt cx="1464087" cy="2248031"/>
            </a:xfrm>
          </p:grpSpPr>
          <p:pic>
            <p:nvPicPr>
              <p:cNvPr id="18" name="図 17">
                <a:extLst>
                  <a:ext uri="{FF2B5EF4-FFF2-40B4-BE49-F238E27FC236}">
                    <a16:creationId xmlns:a16="http://schemas.microsoft.com/office/drawing/2014/main" id="{18F6B0A1-423D-11DB-5BCC-EDA411A98CD7}"/>
                  </a:ext>
                </a:extLst>
              </p:cNvPr>
              <p:cNvPicPr>
                <a:picLocks noChangeAspect="1"/>
              </p:cNvPicPr>
              <p:nvPr/>
            </p:nvPicPr>
            <p:blipFill>
              <a:blip r:embed="rId6"/>
              <a:srcRect t="13848"/>
              <a:stretch>
                <a:fillRect/>
              </a:stretch>
            </p:blipFill>
            <p:spPr>
              <a:xfrm>
                <a:off x="7459926" y="3643313"/>
                <a:ext cx="1455802" cy="2092350"/>
              </a:xfrm>
              <a:prstGeom prst="rect">
                <a:avLst/>
              </a:prstGeom>
            </p:spPr>
          </p:pic>
          <p:pic>
            <p:nvPicPr>
              <p:cNvPr id="5" name="図 4">
                <a:extLst>
                  <a:ext uri="{FF2B5EF4-FFF2-40B4-BE49-F238E27FC236}">
                    <a16:creationId xmlns:a16="http://schemas.microsoft.com/office/drawing/2014/main" id="{105ED4CE-5F00-66AB-03C8-C6EA65655E2E}"/>
                  </a:ext>
                </a:extLst>
              </p:cNvPr>
              <p:cNvPicPr>
                <a:picLocks noChangeAspect="1"/>
              </p:cNvPicPr>
              <p:nvPr/>
            </p:nvPicPr>
            <p:blipFill>
              <a:blip r:embed="rId7"/>
              <a:stretch>
                <a:fillRect/>
              </a:stretch>
            </p:blipFill>
            <p:spPr>
              <a:xfrm>
                <a:off x="7451641" y="3487632"/>
                <a:ext cx="1454601" cy="806819"/>
              </a:xfrm>
              <a:prstGeom prst="rect">
                <a:avLst/>
              </a:prstGeom>
            </p:spPr>
          </p:pic>
        </p:grpSp>
        <p:sp>
          <p:nvSpPr>
            <p:cNvPr id="13" name="正方形/長方形 12">
              <a:extLst>
                <a:ext uri="{FF2B5EF4-FFF2-40B4-BE49-F238E27FC236}">
                  <a16:creationId xmlns:a16="http://schemas.microsoft.com/office/drawing/2014/main" id="{AFFF8CD3-9DE0-F155-0712-212A6247AB3F}"/>
                </a:ext>
              </a:extLst>
            </p:cNvPr>
            <p:cNvSpPr/>
            <p:nvPr/>
          </p:nvSpPr>
          <p:spPr>
            <a:xfrm>
              <a:off x="7451641" y="4303132"/>
              <a:ext cx="1464087" cy="855463"/>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00003F"/>
                </a:highlight>
              </a:endParaRPr>
            </a:p>
          </p:txBody>
        </p:sp>
      </p:grpSp>
    </p:spTree>
    <p:extLst>
      <p:ext uri="{BB962C8B-B14F-4D97-AF65-F5344CB8AC3E}">
        <p14:creationId xmlns:p14="http://schemas.microsoft.com/office/powerpoint/2010/main" val="2071480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報道特集　誘導イメージ</a:t>
            </a:r>
            <a:endParaRPr kumimoji="1" lang="ja-JP" altLang="en-US" dirty="0">
              <a:latin typeface="Meiryo" panose="020B0604030504040204" pitchFamily="34" charset="-128"/>
              <a:ea typeface="Meiryo" panose="020B0604030504040204" pitchFamily="34" charset="-128"/>
            </a:endParaRPr>
          </a:p>
        </p:txBody>
      </p:sp>
      <p:sp>
        <p:nvSpPr>
          <p:cNvPr id="3" name="タイトル 2">
            <a:extLst>
              <a:ext uri="{FF2B5EF4-FFF2-40B4-BE49-F238E27FC236}">
                <a16:creationId xmlns:a16="http://schemas.microsoft.com/office/drawing/2014/main" id="{5063100E-F43A-ACF4-FFCB-C7885C3C1F92}"/>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Yahoo! JAPAN</a:t>
            </a:r>
            <a:r>
              <a:rPr lang="ja-JP" altLang="en-US" dirty="0"/>
              <a:t>トップページやスポーツナビ内の各編集枠から誘導</a:t>
            </a:r>
          </a:p>
        </p:txBody>
      </p:sp>
      <p:sp>
        <p:nvSpPr>
          <p:cNvPr id="5" name="正方形/長方形 4">
            <a:extLst>
              <a:ext uri="{FF2B5EF4-FFF2-40B4-BE49-F238E27FC236}">
                <a16:creationId xmlns:a16="http://schemas.microsoft.com/office/drawing/2014/main" id="{6F8B8EB3-D4DD-9832-B98E-DFE0B3E93D49}"/>
              </a:ext>
            </a:extLst>
          </p:cNvPr>
          <p:cNvSpPr/>
          <p:nvPr/>
        </p:nvSpPr>
        <p:spPr>
          <a:xfrm>
            <a:off x="2995491" y="2404243"/>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7" name="正方形/長方形 6">
            <a:extLst>
              <a:ext uri="{FF2B5EF4-FFF2-40B4-BE49-F238E27FC236}">
                <a16:creationId xmlns:a16="http://schemas.microsoft.com/office/drawing/2014/main" id="{1F2FB4AA-3C08-3C43-1BBC-EAEDE7DD0E3B}"/>
              </a:ext>
            </a:extLst>
          </p:cNvPr>
          <p:cNvSpPr/>
          <p:nvPr/>
        </p:nvSpPr>
        <p:spPr>
          <a:xfrm>
            <a:off x="442752" y="24014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 name="グループ化 7">
            <a:extLst>
              <a:ext uri="{FF2B5EF4-FFF2-40B4-BE49-F238E27FC236}">
                <a16:creationId xmlns:a16="http://schemas.microsoft.com/office/drawing/2014/main" id="{BF100C7E-46D5-AFFE-59C6-85DA0131B1F8}"/>
              </a:ext>
            </a:extLst>
          </p:cNvPr>
          <p:cNvGrpSpPr>
            <a:grpSpLocks noChangeAspect="1"/>
          </p:cNvGrpSpPr>
          <p:nvPr/>
        </p:nvGrpSpPr>
        <p:grpSpPr>
          <a:xfrm>
            <a:off x="3912992" y="3265911"/>
            <a:ext cx="1269501" cy="850953"/>
            <a:chOff x="2958834" y="3123849"/>
            <a:chExt cx="2540001" cy="1896336"/>
          </a:xfrm>
        </p:grpSpPr>
        <p:pic>
          <p:nvPicPr>
            <p:cNvPr id="10" name="図 9">
              <a:extLst>
                <a:ext uri="{FF2B5EF4-FFF2-40B4-BE49-F238E27FC236}">
                  <a16:creationId xmlns:a16="http://schemas.microsoft.com/office/drawing/2014/main" id="{5C4B392F-CFD0-078A-EE50-24CD89EF64D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58834" y="3123849"/>
              <a:ext cx="2540001" cy="1896336"/>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F7FE5C22-14EB-2BCA-55EE-8F7DC55EB84C}"/>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12" name="図 11">
            <a:extLst>
              <a:ext uri="{FF2B5EF4-FFF2-40B4-BE49-F238E27FC236}">
                <a16:creationId xmlns:a16="http://schemas.microsoft.com/office/drawing/2014/main" id="{F580BCF8-2F76-DFCD-8232-8DB67A2B858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10205" y="3257243"/>
            <a:ext cx="561175" cy="878889"/>
          </a:xfrm>
          <a:prstGeom prst="rect">
            <a:avLst/>
          </a:prstGeom>
          <a:ln>
            <a:solidFill>
              <a:schemeClr val="bg1">
                <a:lumMod val="85000"/>
              </a:schemeClr>
            </a:solidFill>
          </a:ln>
        </p:spPr>
      </p:pic>
      <p:sp>
        <p:nvSpPr>
          <p:cNvPr id="13" name="テキスト ボックス 12">
            <a:extLst>
              <a:ext uri="{FF2B5EF4-FFF2-40B4-BE49-F238E27FC236}">
                <a16:creationId xmlns:a16="http://schemas.microsoft.com/office/drawing/2014/main" id="{6F450A37-C5AE-5549-0674-0C67EEE1C9DC}"/>
              </a:ext>
            </a:extLst>
          </p:cNvPr>
          <p:cNvSpPr txBox="1"/>
          <p:nvPr/>
        </p:nvSpPr>
        <p:spPr>
          <a:xfrm>
            <a:off x="3001543" y="2823395"/>
            <a:ext cx="1041643"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pic>
        <p:nvPicPr>
          <p:cNvPr id="14" name="Picture 6" descr="lc_pc_20210726.png">
            <a:extLst>
              <a:ext uri="{FF2B5EF4-FFF2-40B4-BE49-F238E27FC236}">
                <a16:creationId xmlns:a16="http://schemas.microsoft.com/office/drawing/2014/main" id="{DA6FE7BF-9BF2-1570-8FB3-917BD3D97081}"/>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20893"/>
          <a:stretch/>
        </p:blipFill>
        <p:spPr bwMode="auto">
          <a:xfrm>
            <a:off x="1490957" y="3288393"/>
            <a:ext cx="1301820" cy="8503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5" name="図 14">
            <a:extLst>
              <a:ext uri="{FF2B5EF4-FFF2-40B4-BE49-F238E27FC236}">
                <a16:creationId xmlns:a16="http://schemas.microsoft.com/office/drawing/2014/main" id="{9A0C3514-B4D2-27B0-CD37-52BA45BAB099}"/>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97205" y="3281688"/>
            <a:ext cx="570503" cy="880014"/>
          </a:xfrm>
          <a:prstGeom prst="rect">
            <a:avLst/>
          </a:prstGeom>
          <a:ln>
            <a:solidFill>
              <a:schemeClr val="bg1">
                <a:lumMod val="75000"/>
              </a:schemeClr>
            </a:solidFill>
          </a:ln>
        </p:spPr>
      </p:pic>
      <p:sp>
        <p:nvSpPr>
          <p:cNvPr id="16" name="テキスト ボックス 15">
            <a:extLst>
              <a:ext uri="{FF2B5EF4-FFF2-40B4-BE49-F238E27FC236}">
                <a16:creationId xmlns:a16="http://schemas.microsoft.com/office/drawing/2014/main" id="{B335E5EA-D60E-320D-B938-BD3D0D929637}"/>
              </a:ext>
            </a:extLst>
          </p:cNvPr>
          <p:cNvSpPr txBox="1"/>
          <p:nvPr/>
        </p:nvSpPr>
        <p:spPr>
          <a:xfrm>
            <a:off x="1359639" y="2809053"/>
            <a:ext cx="1562210"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メインカラム誘導枠</a:t>
            </a:r>
          </a:p>
        </p:txBody>
      </p:sp>
      <p:sp>
        <p:nvSpPr>
          <p:cNvPr id="17" name="テキスト ボックス 16">
            <a:extLst>
              <a:ext uri="{FF2B5EF4-FFF2-40B4-BE49-F238E27FC236}">
                <a16:creationId xmlns:a16="http://schemas.microsoft.com/office/drawing/2014/main" id="{DD06F3F6-E122-B19A-1EE1-3E0157CDE2F7}"/>
              </a:ext>
            </a:extLst>
          </p:cNvPr>
          <p:cNvSpPr txBox="1"/>
          <p:nvPr/>
        </p:nvSpPr>
        <p:spPr>
          <a:xfrm>
            <a:off x="527881" y="2837371"/>
            <a:ext cx="878945"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sp>
        <p:nvSpPr>
          <p:cNvPr id="18" name="正方形/長方形 17">
            <a:extLst>
              <a:ext uri="{FF2B5EF4-FFF2-40B4-BE49-F238E27FC236}">
                <a16:creationId xmlns:a16="http://schemas.microsoft.com/office/drawing/2014/main" id="{32B52F3D-E245-B8F4-D99B-34756ADB520A}"/>
              </a:ext>
            </a:extLst>
          </p:cNvPr>
          <p:cNvSpPr/>
          <p:nvPr/>
        </p:nvSpPr>
        <p:spPr>
          <a:xfrm>
            <a:off x="1228554" y="4616793"/>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19" name="正方形/長方形 18">
            <a:extLst>
              <a:ext uri="{FF2B5EF4-FFF2-40B4-BE49-F238E27FC236}">
                <a16:creationId xmlns:a16="http://schemas.microsoft.com/office/drawing/2014/main" id="{1A581423-F2A4-9536-B77D-CD97A30FADAE}"/>
              </a:ext>
            </a:extLst>
          </p:cNvPr>
          <p:cNvSpPr/>
          <p:nvPr/>
        </p:nvSpPr>
        <p:spPr>
          <a:xfrm>
            <a:off x="2423496" y="4611146"/>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pic>
        <p:nvPicPr>
          <p:cNvPr id="20" name="図 19" descr="文字が書かれている&#10;&#10;中程度の精度で自動的に生成された説明">
            <a:extLst>
              <a:ext uri="{FF2B5EF4-FFF2-40B4-BE49-F238E27FC236}">
                <a16:creationId xmlns:a16="http://schemas.microsoft.com/office/drawing/2014/main" id="{10E9AAA6-2D41-8663-2B8D-6A721C31C94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557066" y="4952507"/>
            <a:ext cx="640872" cy="640872"/>
          </a:xfrm>
          <a:prstGeom prst="rect">
            <a:avLst/>
          </a:prstGeom>
        </p:spPr>
      </p:pic>
      <p:pic>
        <p:nvPicPr>
          <p:cNvPr id="21" name="図 20" descr="ロゴ&#10;&#10;自動的に生成された説明">
            <a:extLst>
              <a:ext uri="{FF2B5EF4-FFF2-40B4-BE49-F238E27FC236}">
                <a16:creationId xmlns:a16="http://schemas.microsoft.com/office/drawing/2014/main" id="{7105E57D-F2B8-B310-B95E-36AE45DD9BC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780891" y="4955904"/>
            <a:ext cx="640872" cy="640872"/>
          </a:xfrm>
          <a:prstGeom prst="rect">
            <a:avLst/>
          </a:prstGeom>
        </p:spPr>
      </p:pic>
      <p:sp>
        <p:nvSpPr>
          <p:cNvPr id="22" name="テキスト ボックス 21">
            <a:extLst>
              <a:ext uri="{FF2B5EF4-FFF2-40B4-BE49-F238E27FC236}">
                <a16:creationId xmlns:a16="http://schemas.microsoft.com/office/drawing/2014/main" id="{88654BFB-E0CE-5DD0-9203-8475557A42D8}"/>
              </a:ext>
            </a:extLst>
          </p:cNvPr>
          <p:cNvSpPr txBox="1"/>
          <p:nvPr/>
        </p:nvSpPr>
        <p:spPr>
          <a:xfrm>
            <a:off x="4036811" y="2804037"/>
            <a:ext cx="973322"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sp>
        <p:nvSpPr>
          <p:cNvPr id="23" name="正方形/長方形 22">
            <a:extLst>
              <a:ext uri="{FF2B5EF4-FFF2-40B4-BE49-F238E27FC236}">
                <a16:creationId xmlns:a16="http://schemas.microsoft.com/office/drawing/2014/main" id="{712E207B-A4D0-1D48-1D87-72C9724BDA91}"/>
              </a:ext>
            </a:extLst>
          </p:cNvPr>
          <p:cNvSpPr/>
          <p:nvPr/>
        </p:nvSpPr>
        <p:spPr>
          <a:xfrm>
            <a:off x="645145" y="2073640"/>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24" name="正方形/長方形 23">
            <a:extLst>
              <a:ext uri="{FF2B5EF4-FFF2-40B4-BE49-F238E27FC236}">
                <a16:creationId xmlns:a16="http://schemas.microsoft.com/office/drawing/2014/main" id="{E5153DDC-A049-DF3C-B279-2B6A8CE425BD}"/>
              </a:ext>
            </a:extLst>
          </p:cNvPr>
          <p:cNvSpPr/>
          <p:nvPr/>
        </p:nvSpPr>
        <p:spPr>
          <a:xfrm>
            <a:off x="645145" y="4354213"/>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APP</a:t>
            </a:r>
          </a:p>
        </p:txBody>
      </p:sp>
      <p:sp>
        <p:nvSpPr>
          <p:cNvPr id="25" name="二等辺三角形 24">
            <a:extLst>
              <a:ext uri="{FF2B5EF4-FFF2-40B4-BE49-F238E27FC236}">
                <a16:creationId xmlns:a16="http://schemas.microsoft.com/office/drawing/2014/main" id="{622C4750-265B-04F2-E275-E0095A581040}"/>
              </a:ext>
            </a:extLst>
          </p:cNvPr>
          <p:cNvSpPr/>
          <p:nvPr/>
        </p:nvSpPr>
        <p:spPr>
          <a:xfrm rot="5400000">
            <a:off x="5823689" y="3877072"/>
            <a:ext cx="619840" cy="211756"/>
          </a:xfrm>
          <a:prstGeom prst="triangl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D71C8ADF-97D0-BA85-5358-30204E273C59}"/>
              </a:ext>
            </a:extLst>
          </p:cNvPr>
          <p:cNvSpPr txBox="1"/>
          <p:nvPr/>
        </p:nvSpPr>
        <p:spPr>
          <a:xfrm>
            <a:off x="479425" y="5774220"/>
            <a:ext cx="6513253" cy="491673"/>
          </a:xfrm>
          <a:prstGeom prst="rect">
            <a:avLst/>
          </a:prstGeom>
          <a:noFill/>
        </p:spPr>
        <p:txBody>
          <a:bodyPr wrap="square" lIns="0" tIns="0" rIns="0" bIns="0" rtlCol="0">
            <a:spAutoFit/>
          </a:bodyPr>
          <a:lstStyle/>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大会期間中のイメージになります。デ</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ザインはあくまでイメージです。</a:t>
            </a:r>
          </a:p>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誘導箇所、デザインは変更になる可能性がございます。</a:t>
            </a:r>
          </a:p>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※SP</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はスマートフォン、</a:t>
            </a: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PC</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はパソコンの略称</a:t>
            </a:r>
            <a:r>
              <a:rPr lang="ja-JP" altLang="en-US" sz="900">
                <a:solidFill>
                  <a:schemeClr val="tx1">
                    <a:lumMod val="95000"/>
                    <a:lumOff val="5000"/>
                  </a:schemeClr>
                </a:solidFill>
                <a:latin typeface="Meiryo" panose="020B0604030504040204" pitchFamily="34" charset="-128"/>
                <a:ea typeface="Meiryo" panose="020B0604030504040204" pitchFamily="34" charset="-128"/>
              </a:rPr>
              <a:t>です。</a:t>
            </a:r>
            <a:endParaRPr lang="ja-JP" altLang="en-US" sz="9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28" name="正方形/長方形 27">
            <a:extLst>
              <a:ext uri="{FF2B5EF4-FFF2-40B4-BE49-F238E27FC236}">
                <a16:creationId xmlns:a16="http://schemas.microsoft.com/office/drawing/2014/main" id="{F923FDF2-8812-5900-B3AA-D78D2C265CBD}"/>
              </a:ext>
            </a:extLst>
          </p:cNvPr>
          <p:cNvSpPr/>
          <p:nvPr/>
        </p:nvSpPr>
        <p:spPr>
          <a:xfrm>
            <a:off x="3736051" y="4611146"/>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LINE</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ニュース</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026" name="Picture 2">
            <a:extLst>
              <a:ext uri="{FF2B5EF4-FFF2-40B4-BE49-F238E27FC236}">
                <a16:creationId xmlns:a16="http://schemas.microsoft.com/office/drawing/2014/main" id="{0B62D3E6-78CE-9815-2F1A-FB0EF162270E}"/>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l="34874" t="21987" r="34430" b="21069"/>
          <a:stretch>
            <a:fillRect/>
          </a:stretch>
        </p:blipFill>
        <p:spPr bwMode="auto">
          <a:xfrm>
            <a:off x="4043538" y="4942140"/>
            <a:ext cx="631336" cy="638669"/>
          </a:xfrm>
          <a:prstGeom prst="rect">
            <a:avLst/>
          </a:prstGeom>
          <a:noFill/>
          <a:extLst>
            <a:ext uri="{909E8E84-426E-40DD-AFC4-6F175D3DCCD1}">
              <a14:hiddenFill xmlns:a14="http://schemas.microsoft.com/office/drawing/2010/main">
                <a:solidFill>
                  <a:srgbClr val="FFFFFF"/>
                </a:solidFill>
              </a14:hiddenFill>
            </a:ext>
          </a:extLst>
        </p:spPr>
      </p:pic>
      <p:sp>
        <p:nvSpPr>
          <p:cNvPr id="29" name="正方形/長方形 28">
            <a:extLst>
              <a:ext uri="{FF2B5EF4-FFF2-40B4-BE49-F238E27FC236}">
                <a16:creationId xmlns:a16="http://schemas.microsoft.com/office/drawing/2014/main" id="{FA8E4B98-9EED-1FFA-CB21-C94533C5DB6F}"/>
              </a:ext>
            </a:extLst>
          </p:cNvPr>
          <p:cNvSpPr/>
          <p:nvPr/>
        </p:nvSpPr>
        <p:spPr>
          <a:xfrm>
            <a:off x="6776689" y="2068378"/>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報道特集</a:t>
            </a:r>
            <a:endPar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7C3A0B78-F7A8-1842-A8D2-13492E5E5492}"/>
              </a:ext>
            </a:extLst>
          </p:cNvPr>
          <p:cNvSpPr txBox="1"/>
          <p:nvPr/>
        </p:nvSpPr>
        <p:spPr>
          <a:xfrm>
            <a:off x="8664569" y="2488840"/>
            <a:ext cx="954107" cy="276999"/>
          </a:xfrm>
          <a:prstGeom prst="rect">
            <a:avLst/>
          </a:prstGeom>
          <a:noFill/>
        </p:spPr>
        <p:txBody>
          <a:bodyPr wrap="square" lIns="91440" tIns="45720" rIns="91440" bIns="45720" rtlCol="0" anchor="t">
            <a:spAutoFit/>
          </a:bodyPr>
          <a:lstStyle/>
          <a:p>
            <a:r>
              <a:rPr lang="ja-JP" altLang="en-US" sz="1200">
                <a:solidFill>
                  <a:schemeClr val="tx1">
                    <a:lumMod val="75000"/>
                    <a:lumOff val="25000"/>
                  </a:schemeClr>
                </a:solidFill>
              </a:rPr>
              <a:t>▼</a:t>
            </a:r>
            <a:r>
              <a:rPr lang="en-US" altLang="ja-JP" sz="1200" dirty="0">
                <a:solidFill>
                  <a:schemeClr val="tx1">
                    <a:lumMod val="75000"/>
                    <a:lumOff val="25000"/>
                  </a:schemeClr>
                </a:solidFill>
              </a:rPr>
              <a:t>PC</a:t>
            </a:r>
            <a:endParaRPr lang="ja-JP" altLang="en-US" sz="1200" dirty="0">
              <a:solidFill>
                <a:schemeClr val="tx1">
                  <a:lumMod val="75000"/>
                  <a:lumOff val="25000"/>
                </a:schemeClr>
              </a:solidFill>
            </a:endParaRPr>
          </a:p>
        </p:txBody>
      </p:sp>
      <p:sp>
        <p:nvSpPr>
          <p:cNvPr id="35" name="テキスト ボックス 34">
            <a:extLst>
              <a:ext uri="{FF2B5EF4-FFF2-40B4-BE49-F238E27FC236}">
                <a16:creationId xmlns:a16="http://schemas.microsoft.com/office/drawing/2014/main" id="{E9AE09E4-40DB-8774-8F41-D7178A20D633}"/>
              </a:ext>
            </a:extLst>
          </p:cNvPr>
          <p:cNvSpPr txBox="1"/>
          <p:nvPr/>
        </p:nvSpPr>
        <p:spPr>
          <a:xfrm>
            <a:off x="6910841" y="2488840"/>
            <a:ext cx="954107" cy="276999"/>
          </a:xfrm>
          <a:prstGeom prst="rect">
            <a:avLst/>
          </a:prstGeom>
          <a:noFill/>
        </p:spPr>
        <p:txBody>
          <a:bodyPr wrap="square" lIns="91440" tIns="45720" rIns="91440" bIns="45720" rtlCol="0" anchor="t">
            <a:spAutoFit/>
          </a:bodyPr>
          <a:lstStyle/>
          <a:p>
            <a:r>
              <a:rPr lang="ja-JP" altLang="en-US" sz="1200" dirty="0">
                <a:solidFill>
                  <a:schemeClr val="tx1">
                    <a:lumMod val="75000"/>
                    <a:lumOff val="25000"/>
                  </a:schemeClr>
                </a:solidFill>
              </a:rPr>
              <a:t>▼</a:t>
            </a:r>
            <a:r>
              <a:rPr lang="en-US" altLang="ja-JP" sz="1200" dirty="0">
                <a:solidFill>
                  <a:schemeClr val="tx1">
                    <a:lumMod val="75000"/>
                    <a:lumOff val="25000"/>
                  </a:schemeClr>
                </a:solidFill>
              </a:rPr>
              <a:t>SP</a:t>
            </a:r>
            <a:endParaRPr lang="ja-JP" altLang="en-US" sz="1200" dirty="0">
              <a:solidFill>
                <a:schemeClr val="tx1">
                  <a:lumMod val="75000"/>
                  <a:lumOff val="25000"/>
                </a:schemeClr>
              </a:solidFill>
            </a:endParaRPr>
          </a:p>
        </p:txBody>
      </p:sp>
      <p:grpSp>
        <p:nvGrpSpPr>
          <p:cNvPr id="36" name="グループ化 35">
            <a:extLst>
              <a:ext uri="{FF2B5EF4-FFF2-40B4-BE49-F238E27FC236}">
                <a16:creationId xmlns:a16="http://schemas.microsoft.com/office/drawing/2014/main" id="{BE6B096F-009B-915B-F4C8-36E0AEAB6DD0}"/>
              </a:ext>
            </a:extLst>
          </p:cNvPr>
          <p:cNvGrpSpPr/>
          <p:nvPr/>
        </p:nvGrpSpPr>
        <p:grpSpPr>
          <a:xfrm>
            <a:off x="8827138" y="2752499"/>
            <a:ext cx="3052378" cy="2256353"/>
            <a:chOff x="9004933" y="2139167"/>
            <a:chExt cx="3052378" cy="2256353"/>
          </a:xfrm>
        </p:grpSpPr>
        <p:pic>
          <p:nvPicPr>
            <p:cNvPr id="37" name="図 36">
              <a:extLst>
                <a:ext uri="{FF2B5EF4-FFF2-40B4-BE49-F238E27FC236}">
                  <a16:creationId xmlns:a16="http://schemas.microsoft.com/office/drawing/2014/main" id="{F37F54D2-E8E2-5D12-120D-1855FEBBE635}"/>
                </a:ext>
              </a:extLst>
            </p:cNvPr>
            <p:cNvPicPr>
              <a:picLocks noChangeAspect="1"/>
            </p:cNvPicPr>
            <p:nvPr/>
          </p:nvPicPr>
          <p:blipFill rotWithShape="1">
            <a:blip r:embed="rId12"/>
            <a:srcRect/>
            <a:stretch>
              <a:fillRect/>
            </a:stretch>
          </p:blipFill>
          <p:spPr>
            <a:xfrm>
              <a:off x="9006254" y="2175743"/>
              <a:ext cx="3049736" cy="2219777"/>
            </a:xfrm>
            <a:prstGeom prst="rect">
              <a:avLst/>
            </a:prstGeom>
          </p:spPr>
        </p:pic>
        <p:pic>
          <p:nvPicPr>
            <p:cNvPr id="39" name="図 38">
              <a:extLst>
                <a:ext uri="{FF2B5EF4-FFF2-40B4-BE49-F238E27FC236}">
                  <a16:creationId xmlns:a16="http://schemas.microsoft.com/office/drawing/2014/main" id="{F3BF03BB-EFDD-E46A-F7BE-5FAC94BD78B4}"/>
                </a:ext>
              </a:extLst>
            </p:cNvPr>
            <p:cNvPicPr>
              <a:picLocks noChangeAspect="1"/>
            </p:cNvPicPr>
            <p:nvPr/>
          </p:nvPicPr>
          <p:blipFill>
            <a:blip r:embed="rId13"/>
            <a:stretch>
              <a:fillRect/>
            </a:stretch>
          </p:blipFill>
          <p:spPr>
            <a:xfrm>
              <a:off x="9006253" y="2139167"/>
              <a:ext cx="3051058" cy="732049"/>
            </a:xfrm>
            <a:prstGeom prst="rect">
              <a:avLst/>
            </a:prstGeom>
          </p:spPr>
        </p:pic>
        <p:sp>
          <p:nvSpPr>
            <p:cNvPr id="40" name="正方形/長方形 39">
              <a:extLst>
                <a:ext uri="{FF2B5EF4-FFF2-40B4-BE49-F238E27FC236}">
                  <a16:creationId xmlns:a16="http://schemas.microsoft.com/office/drawing/2014/main" id="{CF007D0B-1633-9AB5-A521-8101327AE29E}"/>
                </a:ext>
              </a:extLst>
            </p:cNvPr>
            <p:cNvSpPr/>
            <p:nvPr/>
          </p:nvSpPr>
          <p:spPr>
            <a:xfrm>
              <a:off x="9004933" y="2875974"/>
              <a:ext cx="3049736" cy="688102"/>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00003F"/>
                </a:highlight>
              </a:endParaRPr>
            </a:p>
          </p:txBody>
        </p:sp>
      </p:grpSp>
      <p:grpSp>
        <p:nvGrpSpPr>
          <p:cNvPr id="41" name="グループ化 40">
            <a:extLst>
              <a:ext uri="{FF2B5EF4-FFF2-40B4-BE49-F238E27FC236}">
                <a16:creationId xmlns:a16="http://schemas.microsoft.com/office/drawing/2014/main" id="{46050615-7324-002F-1BE1-C74ADB6F5C08}"/>
              </a:ext>
            </a:extLst>
          </p:cNvPr>
          <p:cNvGrpSpPr/>
          <p:nvPr/>
        </p:nvGrpSpPr>
        <p:grpSpPr>
          <a:xfrm>
            <a:off x="7038100" y="2789075"/>
            <a:ext cx="1464087" cy="2248031"/>
            <a:chOff x="7451641" y="3487632"/>
            <a:chExt cx="1464087" cy="2248031"/>
          </a:xfrm>
        </p:grpSpPr>
        <p:grpSp>
          <p:nvGrpSpPr>
            <p:cNvPr id="42" name="グループ化 41">
              <a:extLst>
                <a:ext uri="{FF2B5EF4-FFF2-40B4-BE49-F238E27FC236}">
                  <a16:creationId xmlns:a16="http://schemas.microsoft.com/office/drawing/2014/main" id="{13686326-6D5E-9E88-3D8E-AB5B006086D9}"/>
                </a:ext>
              </a:extLst>
            </p:cNvPr>
            <p:cNvGrpSpPr/>
            <p:nvPr/>
          </p:nvGrpSpPr>
          <p:grpSpPr>
            <a:xfrm>
              <a:off x="7451641" y="3487632"/>
              <a:ext cx="1464087" cy="2248031"/>
              <a:chOff x="7451641" y="3487632"/>
              <a:chExt cx="1464087" cy="2248031"/>
            </a:xfrm>
          </p:grpSpPr>
          <p:pic>
            <p:nvPicPr>
              <p:cNvPr id="44" name="図 43">
                <a:extLst>
                  <a:ext uri="{FF2B5EF4-FFF2-40B4-BE49-F238E27FC236}">
                    <a16:creationId xmlns:a16="http://schemas.microsoft.com/office/drawing/2014/main" id="{6E51414A-A444-627E-3E25-2C0027359480}"/>
                  </a:ext>
                </a:extLst>
              </p:cNvPr>
              <p:cNvPicPr>
                <a:picLocks noChangeAspect="1"/>
              </p:cNvPicPr>
              <p:nvPr/>
            </p:nvPicPr>
            <p:blipFill>
              <a:blip r:embed="rId14"/>
              <a:srcRect t="13848"/>
              <a:stretch>
                <a:fillRect/>
              </a:stretch>
            </p:blipFill>
            <p:spPr>
              <a:xfrm>
                <a:off x="7459926" y="3643313"/>
                <a:ext cx="1455802" cy="2092350"/>
              </a:xfrm>
              <a:prstGeom prst="rect">
                <a:avLst/>
              </a:prstGeom>
            </p:spPr>
          </p:pic>
          <p:pic>
            <p:nvPicPr>
              <p:cNvPr id="45" name="図 44">
                <a:extLst>
                  <a:ext uri="{FF2B5EF4-FFF2-40B4-BE49-F238E27FC236}">
                    <a16:creationId xmlns:a16="http://schemas.microsoft.com/office/drawing/2014/main" id="{3282E991-C078-6423-96A8-DCD36714CDA3}"/>
                  </a:ext>
                </a:extLst>
              </p:cNvPr>
              <p:cNvPicPr>
                <a:picLocks noChangeAspect="1"/>
              </p:cNvPicPr>
              <p:nvPr/>
            </p:nvPicPr>
            <p:blipFill>
              <a:blip r:embed="rId15"/>
              <a:stretch>
                <a:fillRect/>
              </a:stretch>
            </p:blipFill>
            <p:spPr>
              <a:xfrm>
                <a:off x="7451641" y="3487632"/>
                <a:ext cx="1454601" cy="806819"/>
              </a:xfrm>
              <a:prstGeom prst="rect">
                <a:avLst/>
              </a:prstGeom>
            </p:spPr>
          </p:pic>
        </p:grpSp>
        <p:sp>
          <p:nvSpPr>
            <p:cNvPr id="43" name="正方形/長方形 42">
              <a:extLst>
                <a:ext uri="{FF2B5EF4-FFF2-40B4-BE49-F238E27FC236}">
                  <a16:creationId xmlns:a16="http://schemas.microsoft.com/office/drawing/2014/main" id="{0BADFAFF-F9CF-6F0A-77F0-F23D23665C8C}"/>
                </a:ext>
              </a:extLst>
            </p:cNvPr>
            <p:cNvSpPr/>
            <p:nvPr/>
          </p:nvSpPr>
          <p:spPr>
            <a:xfrm>
              <a:off x="7451641" y="4303132"/>
              <a:ext cx="1464087" cy="855463"/>
            </a:xfrm>
            <a:prstGeom prst="rect">
              <a:avLst/>
            </a:prstGeom>
            <a:solidFill>
              <a:srgbClr val="0000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00003F"/>
                </a:highlight>
              </a:endParaRPr>
            </a:p>
          </p:txBody>
        </p:sp>
      </p:grpSp>
      <p:sp>
        <p:nvSpPr>
          <p:cNvPr id="46" name="テキスト ボックス 45">
            <a:extLst>
              <a:ext uri="{FF2B5EF4-FFF2-40B4-BE49-F238E27FC236}">
                <a16:creationId xmlns:a16="http://schemas.microsoft.com/office/drawing/2014/main" id="{6666201C-CAB8-9AEE-4435-F27102C14A46}"/>
              </a:ext>
            </a:extLst>
          </p:cNvPr>
          <p:cNvSpPr txBox="1"/>
          <p:nvPr/>
        </p:nvSpPr>
        <p:spPr>
          <a:xfrm>
            <a:off x="9059065" y="5339751"/>
            <a:ext cx="2954655"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a:solidFill>
                  <a:schemeClr val="tx1">
                    <a:lumMod val="95000"/>
                    <a:lumOff val="5000"/>
                  </a:schemeClr>
                </a:solidFill>
                <a:latin typeface="Meiryo" panose="020B0604030504040204" pitchFamily="34" charset="-128"/>
                <a:ea typeface="Meiryo" panose="020B0604030504040204" pitchFamily="34" charset="-128"/>
              </a:rPr>
              <a:t>掲載イメージです。変更の可能性がございます。</a:t>
            </a:r>
            <a:endParaRPr lang="en-US" altLang="ja-JP" sz="900" dirty="0">
              <a:solidFill>
                <a:schemeClr val="tx1">
                  <a:lumMod val="95000"/>
                  <a:lumOff val="5000"/>
                </a:schemeClr>
              </a:solidFill>
              <a:latin typeface="Meiryo" panose="020B0604030504040204" pitchFamily="34" charset="-128"/>
              <a:ea typeface="Meiryo" panose="020B0604030504040204" pitchFamily="34" charset="-128"/>
            </a:endParaRPr>
          </a:p>
          <a:p>
            <a:r>
              <a:rPr lang="en-US" altLang="ja-JP" sz="900" dirty="0">
                <a:solidFill>
                  <a:schemeClr val="tx1">
                    <a:lumMod val="95000"/>
                    <a:lumOff val="5000"/>
                  </a:schemeClr>
                </a:solidFill>
                <a:latin typeface="Meiryo" panose="020B0604030504040204" pitchFamily="34" charset="-128"/>
                <a:ea typeface="Meiryo" panose="020B0604030504040204" pitchFamily="34" charset="-128"/>
              </a:rPr>
              <a:t>※SP</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はスマートフォン、</a:t>
            </a: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PC</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はパソコンの略称です。</a:t>
            </a:r>
          </a:p>
        </p:txBody>
      </p:sp>
    </p:spTree>
    <p:extLst>
      <p:ext uri="{BB962C8B-B14F-4D97-AF65-F5344CB8AC3E}">
        <p14:creationId xmlns:p14="http://schemas.microsoft.com/office/powerpoint/2010/main" val="1644407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スポーツイベント報道特集実績</a:t>
            </a:r>
          </a:p>
        </p:txBody>
      </p:sp>
      <p:sp>
        <p:nvSpPr>
          <p:cNvPr id="3" name="タイトル 2">
            <a:extLst>
              <a:ext uri="{FF2B5EF4-FFF2-40B4-BE49-F238E27FC236}">
                <a16:creationId xmlns:a16="http://schemas.microsoft.com/office/drawing/2014/main" id="{4BF65087-F49B-0FE8-CD0B-02F6B886D148}"/>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ユーザーニーズを的確に捉えたスポーツ報道特集実績</a:t>
            </a:r>
          </a:p>
        </p:txBody>
      </p:sp>
      <p:sp>
        <p:nvSpPr>
          <p:cNvPr id="4" name="テキスト プレースホルダー 14">
            <a:extLst>
              <a:ext uri="{FF2B5EF4-FFF2-40B4-BE49-F238E27FC236}">
                <a16:creationId xmlns:a16="http://schemas.microsoft.com/office/drawing/2014/main" id="{E4F03F74-143B-25E0-B000-D096AD436A54}"/>
              </a:ext>
            </a:extLst>
          </p:cNvPr>
          <p:cNvSpPr>
            <a:spLocks noGrp="1"/>
          </p:cNvSpPr>
          <p:nvPr/>
        </p:nvSpPr>
        <p:spPr>
          <a:xfrm>
            <a:off x="588547" y="1510276"/>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日本代表の健闘など大会が盛り上がるほど注目度を集め、</a:t>
            </a:r>
            <a:r>
              <a:rPr lang="en-US" altLang="ja-JP" sz="1600" b="1" dirty="0"/>
              <a:t>PV</a:t>
            </a:r>
            <a:r>
              <a:rPr lang="ja-JP" altLang="en-US" sz="1600" b="1" dirty="0"/>
              <a:t>も想定よりも伸長する傾向</a:t>
            </a:r>
          </a:p>
        </p:txBody>
      </p:sp>
      <p:sp>
        <p:nvSpPr>
          <p:cNvPr id="5" name="テキスト ボックス 4">
            <a:extLst>
              <a:ext uri="{FF2B5EF4-FFF2-40B4-BE49-F238E27FC236}">
                <a16:creationId xmlns:a16="http://schemas.microsoft.com/office/drawing/2014/main" id="{F456D1C0-35E2-56D0-6F0C-9EFFEF746645}"/>
              </a:ext>
            </a:extLst>
          </p:cNvPr>
          <p:cNvSpPr txBox="1"/>
          <p:nvPr/>
        </p:nvSpPr>
        <p:spPr>
          <a:xfrm>
            <a:off x="47982" y="6434717"/>
            <a:ext cx="5641288"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ページビュー（</a:t>
            </a:r>
            <a:r>
              <a:rPr lang="en"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）は過去大会実績になります。</a:t>
            </a:r>
            <a:endParaRPr lang="en-US" altLang="ja-JP" sz="900" dirty="0">
              <a:solidFill>
                <a:schemeClr val="tx1">
                  <a:lumMod val="95000"/>
                  <a:lumOff val="5000"/>
                </a:schemeClr>
              </a:solidFill>
              <a:latin typeface="メイリオ"/>
              <a:ea typeface="メイリオ"/>
            </a:endParaRPr>
          </a:p>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試合結果などにより大きく変動するため、報道特集における</a:t>
            </a:r>
            <a:r>
              <a:rPr lang="en-US"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伸長を保障するものではございません。</a:t>
            </a:r>
            <a:endParaRPr kumimoji="1" lang="ja-JP" altLang="en-US" sz="900" dirty="0">
              <a:solidFill>
                <a:schemeClr val="tx1">
                  <a:lumMod val="95000"/>
                  <a:lumOff val="5000"/>
                </a:schemeClr>
              </a:solidFill>
              <a:latin typeface="メイリオ"/>
              <a:ea typeface="メイリオ"/>
            </a:endParaRPr>
          </a:p>
        </p:txBody>
      </p:sp>
      <p:graphicFrame>
        <p:nvGraphicFramePr>
          <p:cNvPr id="7" name="グラフ 6">
            <a:extLst>
              <a:ext uri="{FF2B5EF4-FFF2-40B4-BE49-F238E27FC236}">
                <a16:creationId xmlns:a16="http://schemas.microsoft.com/office/drawing/2014/main" id="{FC75DCFC-7EB4-1712-5CCC-7EB65847B23C}"/>
              </a:ext>
            </a:extLst>
          </p:cNvPr>
          <p:cNvGraphicFramePr>
            <a:graphicFrameLocks/>
          </p:cNvGraphicFramePr>
          <p:nvPr>
            <p:extLst>
              <p:ext uri="{D42A27DB-BD31-4B8C-83A1-F6EECF244321}">
                <p14:modId xmlns:p14="http://schemas.microsoft.com/office/powerpoint/2010/main" val="836540826"/>
              </p:ext>
            </p:extLst>
          </p:nvPr>
        </p:nvGraphicFramePr>
        <p:xfrm>
          <a:off x="5276041" y="3413214"/>
          <a:ext cx="2562411"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8" name="四角形: 角を丸くする 7">
            <a:extLst>
              <a:ext uri="{FF2B5EF4-FFF2-40B4-BE49-F238E27FC236}">
                <a16:creationId xmlns:a16="http://schemas.microsoft.com/office/drawing/2014/main" id="{C6CD549A-6793-26A9-1878-1BB5101AC296}"/>
              </a:ext>
            </a:extLst>
          </p:cNvPr>
          <p:cNvSpPr/>
          <p:nvPr/>
        </p:nvSpPr>
        <p:spPr>
          <a:xfrm>
            <a:off x="1276054"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サッカー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杯カタール</a:t>
            </a:r>
            <a:r>
              <a:rPr kumimoji="1" lang="en-US" altLang="ja-JP" sz="1600" b="1" dirty="0">
                <a:solidFill>
                  <a:schemeClr val="bg1"/>
                </a:solidFill>
                <a:latin typeface="メイリオ" panose="020B0604030504040204" pitchFamily="50" charset="-128"/>
                <a:ea typeface="メイリオ" panose="020B0604030504040204" pitchFamily="50" charset="-128"/>
              </a:rPr>
              <a:t>2022</a:t>
            </a:r>
          </a:p>
        </p:txBody>
      </p:sp>
      <p:sp>
        <p:nvSpPr>
          <p:cNvPr id="10" name="四角形: 角を丸くする 9">
            <a:extLst>
              <a:ext uri="{FF2B5EF4-FFF2-40B4-BE49-F238E27FC236}">
                <a16:creationId xmlns:a16="http://schemas.microsoft.com/office/drawing/2014/main" id="{33B858D6-BB1A-F4DD-9B3C-338C1A2C3792}"/>
              </a:ext>
            </a:extLst>
          </p:cNvPr>
          <p:cNvSpPr/>
          <p:nvPr/>
        </p:nvSpPr>
        <p:spPr>
          <a:xfrm>
            <a:off x="4565112" y="2061297"/>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chemeClr val="bg1"/>
                </a:solidFill>
                <a:latin typeface="メイリオ" panose="020B0604030504040204" pitchFamily="50" charset="-128"/>
                <a:ea typeface="メイリオ" panose="020B0604030504040204" pitchFamily="50" charset="-128"/>
              </a:rPr>
              <a:t>WBC2023</a:t>
            </a:r>
          </a:p>
        </p:txBody>
      </p:sp>
      <p:sp>
        <p:nvSpPr>
          <p:cNvPr id="11" name="テキスト ボックス 10">
            <a:extLst>
              <a:ext uri="{FF2B5EF4-FFF2-40B4-BE49-F238E27FC236}">
                <a16:creationId xmlns:a16="http://schemas.microsoft.com/office/drawing/2014/main" id="{D9D0C3B9-7A15-3EDF-2ABA-8674F4F644AD}"/>
              </a:ext>
            </a:extLst>
          </p:cNvPr>
          <p:cNvSpPr txBox="1"/>
          <p:nvPr/>
        </p:nvSpPr>
        <p:spPr>
          <a:xfrm>
            <a:off x="4230141"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2017</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2" name="直線コネクタ 11">
            <a:extLst>
              <a:ext uri="{FF2B5EF4-FFF2-40B4-BE49-F238E27FC236}">
                <a16:creationId xmlns:a16="http://schemas.microsoft.com/office/drawing/2014/main" id="{3D91E1F0-981B-7B7C-B40B-F2C51D9725E8}"/>
              </a:ext>
            </a:extLst>
          </p:cNvPr>
          <p:cNvCxnSpPr>
            <a:cxnSpLocks/>
          </p:cNvCxnSpPr>
          <p:nvPr/>
        </p:nvCxnSpPr>
        <p:spPr>
          <a:xfrm flipH="1">
            <a:off x="4256645"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5B22C87-3C3A-63AC-B36A-8284FA2F1721}"/>
              </a:ext>
            </a:extLst>
          </p:cNvPr>
          <p:cNvSpPr txBox="1"/>
          <p:nvPr/>
        </p:nvSpPr>
        <p:spPr>
          <a:xfrm>
            <a:off x="5541423" y="6157913"/>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4" name="テキスト ボックス 13">
            <a:extLst>
              <a:ext uri="{FF2B5EF4-FFF2-40B4-BE49-F238E27FC236}">
                <a16:creationId xmlns:a16="http://schemas.microsoft.com/office/drawing/2014/main" id="{B7BED818-2E48-41AF-A676-D72D739A9034}"/>
              </a:ext>
            </a:extLst>
          </p:cNvPr>
          <p:cNvSpPr txBox="1"/>
          <p:nvPr/>
        </p:nvSpPr>
        <p:spPr>
          <a:xfrm>
            <a:off x="1006670"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5" name="テキスト ボックス 14">
            <a:extLst>
              <a:ext uri="{FF2B5EF4-FFF2-40B4-BE49-F238E27FC236}">
                <a16:creationId xmlns:a16="http://schemas.microsoft.com/office/drawing/2014/main" id="{D5AB163C-7BDC-9893-5168-6C1CF33D223E}"/>
              </a:ext>
            </a:extLst>
          </p:cNvPr>
          <p:cNvSpPr txBox="1"/>
          <p:nvPr/>
        </p:nvSpPr>
        <p:spPr>
          <a:xfrm>
            <a:off x="2187642"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6" name="直線コネクタ 15">
            <a:extLst>
              <a:ext uri="{FF2B5EF4-FFF2-40B4-BE49-F238E27FC236}">
                <a16:creationId xmlns:a16="http://schemas.microsoft.com/office/drawing/2014/main" id="{93A22764-6D93-E4A3-F83F-99623248E491}"/>
              </a:ext>
            </a:extLst>
          </p:cNvPr>
          <p:cNvCxnSpPr>
            <a:cxnSpLocks/>
          </p:cNvCxnSpPr>
          <p:nvPr/>
        </p:nvCxnSpPr>
        <p:spPr>
          <a:xfrm flipH="1">
            <a:off x="988491"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pic>
        <p:nvPicPr>
          <p:cNvPr id="17" name="図 16">
            <a:extLst>
              <a:ext uri="{FF2B5EF4-FFF2-40B4-BE49-F238E27FC236}">
                <a16:creationId xmlns:a16="http://schemas.microsoft.com/office/drawing/2014/main" id="{5BE0C35F-2F51-3E23-C208-907E44D25ADC}"/>
              </a:ext>
            </a:extLst>
          </p:cNvPr>
          <p:cNvPicPr>
            <a:picLocks noChangeAspect="1"/>
          </p:cNvPicPr>
          <p:nvPr/>
        </p:nvPicPr>
        <p:blipFill>
          <a:blip r:embed="rId5"/>
          <a:stretch>
            <a:fillRect/>
          </a:stretch>
        </p:blipFill>
        <p:spPr>
          <a:xfrm>
            <a:off x="4524973" y="3701080"/>
            <a:ext cx="2676376" cy="2497719"/>
          </a:xfrm>
          <a:prstGeom prst="rect">
            <a:avLst/>
          </a:prstGeom>
        </p:spPr>
      </p:pic>
      <p:pic>
        <p:nvPicPr>
          <p:cNvPr id="18" name="図 17">
            <a:extLst>
              <a:ext uri="{FF2B5EF4-FFF2-40B4-BE49-F238E27FC236}">
                <a16:creationId xmlns:a16="http://schemas.microsoft.com/office/drawing/2014/main" id="{ECE3D92C-990D-91AB-0AFC-163B9910DFB0}"/>
              </a:ext>
            </a:extLst>
          </p:cNvPr>
          <p:cNvPicPr>
            <a:picLocks noChangeAspect="1"/>
          </p:cNvPicPr>
          <p:nvPr/>
        </p:nvPicPr>
        <p:blipFill>
          <a:blip r:embed="rId6"/>
          <a:stretch>
            <a:fillRect/>
          </a:stretch>
        </p:blipFill>
        <p:spPr>
          <a:xfrm>
            <a:off x="1287746" y="3709017"/>
            <a:ext cx="2670279" cy="2497719"/>
          </a:xfrm>
          <a:prstGeom prst="rect">
            <a:avLst/>
          </a:prstGeom>
        </p:spPr>
      </p:pic>
      <p:sp>
        <p:nvSpPr>
          <p:cNvPr id="19" name="テキスト ボックス 18">
            <a:extLst>
              <a:ext uri="{FF2B5EF4-FFF2-40B4-BE49-F238E27FC236}">
                <a16:creationId xmlns:a16="http://schemas.microsoft.com/office/drawing/2014/main" id="{22493EDA-D1F8-0790-C25E-AB5642FD39D3}"/>
              </a:ext>
            </a:extLst>
          </p:cNvPr>
          <p:cNvSpPr txBox="1"/>
          <p:nvPr/>
        </p:nvSpPr>
        <p:spPr>
          <a:xfrm>
            <a:off x="4560752" y="2550215"/>
            <a:ext cx="34141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日本代表の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14</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年ぶり</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3</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度目の優勝</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注目選手の活躍</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日本とアメリカの共同開催</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A960ACA2-E1F2-8A01-3787-7E679D1FACBF}"/>
              </a:ext>
            </a:extLst>
          </p:cNvPr>
          <p:cNvSpPr txBox="1"/>
          <p:nvPr/>
        </p:nvSpPr>
        <p:spPr>
          <a:xfrm>
            <a:off x="4504998" y="3281432"/>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271</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D0B2B1E6-84B4-7404-C7AD-1E2341B43218}"/>
              </a:ext>
            </a:extLst>
          </p:cNvPr>
          <p:cNvSpPr txBox="1"/>
          <p:nvPr/>
        </p:nvSpPr>
        <p:spPr>
          <a:xfrm>
            <a:off x="1259619" y="3315680"/>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108</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2" name="テキスト ボックス 21">
            <a:extLst>
              <a:ext uri="{FF2B5EF4-FFF2-40B4-BE49-F238E27FC236}">
                <a16:creationId xmlns:a16="http://schemas.microsoft.com/office/drawing/2014/main" id="{C9A34467-3BE1-6DCD-A8D5-F938E4EE026B}"/>
              </a:ext>
            </a:extLst>
          </p:cNvPr>
          <p:cNvSpPr txBox="1"/>
          <p:nvPr/>
        </p:nvSpPr>
        <p:spPr>
          <a:xfrm>
            <a:off x="1193570" y="2569505"/>
            <a:ext cx="3140100"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サッカー強豪国への勝利</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史上初のベスト８入りへの期待</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23" name="グラフ 22">
            <a:extLst>
              <a:ext uri="{FF2B5EF4-FFF2-40B4-BE49-F238E27FC236}">
                <a16:creationId xmlns:a16="http://schemas.microsoft.com/office/drawing/2014/main" id="{35C92B7A-0CE1-8A5B-956F-A5C7F01D6D8B}"/>
              </a:ext>
            </a:extLst>
          </p:cNvPr>
          <p:cNvGraphicFramePr>
            <a:graphicFrameLocks/>
          </p:cNvGraphicFramePr>
          <p:nvPr>
            <p:extLst>
              <p:ext uri="{D42A27DB-BD31-4B8C-83A1-F6EECF244321}">
                <p14:modId xmlns:p14="http://schemas.microsoft.com/office/powerpoint/2010/main" val="2208554912"/>
              </p:ext>
            </p:extLst>
          </p:nvPr>
        </p:nvGraphicFramePr>
        <p:xfrm>
          <a:off x="8624325" y="3407577"/>
          <a:ext cx="2562411"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24" name="四角形: 角を丸くする 23">
            <a:extLst>
              <a:ext uri="{FF2B5EF4-FFF2-40B4-BE49-F238E27FC236}">
                <a16:creationId xmlns:a16="http://schemas.microsoft.com/office/drawing/2014/main" id="{B336431E-F931-25DD-9AAB-68D112A7C2B5}"/>
              </a:ext>
            </a:extLst>
          </p:cNvPr>
          <p:cNvSpPr/>
          <p:nvPr/>
        </p:nvSpPr>
        <p:spPr>
          <a:xfrm>
            <a:off x="7913396"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バスケットＷ杯</a:t>
            </a:r>
            <a:r>
              <a:rPr kumimoji="1" lang="en-US" altLang="ja-JP" sz="1600" b="1" dirty="0">
                <a:solidFill>
                  <a:schemeClr val="bg1"/>
                </a:solidFill>
                <a:latin typeface="メイリオ" panose="020B0604030504040204" pitchFamily="50" charset="-128"/>
                <a:ea typeface="メイリオ" panose="020B0604030504040204" pitchFamily="50" charset="-128"/>
              </a:rPr>
              <a:t>2023</a:t>
            </a:r>
          </a:p>
        </p:txBody>
      </p:sp>
      <p:sp>
        <p:nvSpPr>
          <p:cNvPr id="25" name="テキスト ボックス 24">
            <a:extLst>
              <a:ext uri="{FF2B5EF4-FFF2-40B4-BE49-F238E27FC236}">
                <a16:creationId xmlns:a16="http://schemas.microsoft.com/office/drawing/2014/main" id="{D15AE09F-97CE-A5B3-B11C-CFB7793F8A3A}"/>
              </a:ext>
            </a:extLst>
          </p:cNvPr>
          <p:cNvSpPr txBox="1"/>
          <p:nvPr/>
        </p:nvSpPr>
        <p:spPr>
          <a:xfrm>
            <a:off x="7578425"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2019</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26" name="直線コネクタ 25">
            <a:extLst>
              <a:ext uri="{FF2B5EF4-FFF2-40B4-BE49-F238E27FC236}">
                <a16:creationId xmlns:a16="http://schemas.microsoft.com/office/drawing/2014/main" id="{657B6880-F1DA-5C69-9BE6-B2D786920E52}"/>
              </a:ext>
            </a:extLst>
          </p:cNvPr>
          <p:cNvCxnSpPr>
            <a:cxnSpLocks/>
          </p:cNvCxnSpPr>
          <p:nvPr/>
        </p:nvCxnSpPr>
        <p:spPr>
          <a:xfrm flipH="1">
            <a:off x="7604929"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8583773A-B36B-C27A-D0A5-100FAC6C0199}"/>
              </a:ext>
            </a:extLst>
          </p:cNvPr>
          <p:cNvSpPr txBox="1"/>
          <p:nvPr/>
        </p:nvSpPr>
        <p:spPr>
          <a:xfrm>
            <a:off x="8831280"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28" name="テキスト ボックス 27">
            <a:extLst>
              <a:ext uri="{FF2B5EF4-FFF2-40B4-BE49-F238E27FC236}">
                <a16:creationId xmlns:a16="http://schemas.microsoft.com/office/drawing/2014/main" id="{774C6430-349D-C30E-BA7D-74657934C1D5}"/>
              </a:ext>
            </a:extLst>
          </p:cNvPr>
          <p:cNvSpPr txBox="1"/>
          <p:nvPr/>
        </p:nvSpPr>
        <p:spPr>
          <a:xfrm>
            <a:off x="7948791" y="2544578"/>
            <a:ext cx="3686617"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パリ五輪の出場権を獲得</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大逆転勝利など健闘</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C3315E6B-38D2-CDFE-D127-CDA2A5171321}"/>
              </a:ext>
            </a:extLst>
          </p:cNvPr>
          <p:cNvSpPr txBox="1"/>
          <p:nvPr/>
        </p:nvSpPr>
        <p:spPr>
          <a:xfrm>
            <a:off x="7853282" y="3275795"/>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kumimoji="1" lang="en-US" altLang="ja-JP" sz="3200" b="1" dirty="0">
                <a:solidFill>
                  <a:srgbClr val="F77911"/>
                </a:solidFill>
                <a:latin typeface="メイリオ" panose="020B0604030504040204" pitchFamily="50" charset="-128"/>
                <a:ea typeface="メイリオ" panose="020B0604030504040204" pitchFamily="50" charset="-128"/>
              </a:rPr>
              <a:t>587</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pic>
        <p:nvPicPr>
          <p:cNvPr id="30" name="図 29">
            <a:extLst>
              <a:ext uri="{FF2B5EF4-FFF2-40B4-BE49-F238E27FC236}">
                <a16:creationId xmlns:a16="http://schemas.microsoft.com/office/drawing/2014/main" id="{CC15E8F1-F77E-749A-6C2C-A10AA1AE0BFF}"/>
              </a:ext>
            </a:extLst>
          </p:cNvPr>
          <p:cNvPicPr>
            <a:picLocks noChangeAspect="1"/>
          </p:cNvPicPr>
          <p:nvPr/>
        </p:nvPicPr>
        <p:blipFill>
          <a:blip r:embed="rId8"/>
          <a:stretch>
            <a:fillRect/>
          </a:stretch>
        </p:blipFill>
        <p:spPr>
          <a:xfrm>
            <a:off x="7811754" y="3694560"/>
            <a:ext cx="2560542" cy="2497719"/>
          </a:xfrm>
          <a:prstGeom prst="rect">
            <a:avLst/>
          </a:prstGeom>
        </p:spPr>
      </p:pic>
    </p:spTree>
    <p:extLst>
      <p:ext uri="{BB962C8B-B14F-4D97-AF65-F5344CB8AC3E}">
        <p14:creationId xmlns:p14="http://schemas.microsoft.com/office/powerpoint/2010/main" val="8903129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9897</TotalTime>
  <Words>7955</Words>
  <Application>Microsoft Macintosh PowerPoint</Application>
  <PresentationFormat>ワイド画面</PresentationFormat>
  <Paragraphs>1330</Paragraphs>
  <Slides>52</Slides>
  <Notes>38</Notes>
  <HiddenSlides>0</HiddenSlides>
  <MMClips>0</MMClips>
  <ScaleCrop>false</ScaleCrop>
  <HeadingPairs>
    <vt:vector size="8" baseType="variant">
      <vt:variant>
        <vt:lpstr>使用されているフォント</vt:lpstr>
      </vt:variant>
      <vt:variant>
        <vt:i4>13</vt:i4>
      </vt:variant>
      <vt:variant>
        <vt:lpstr>テーマ</vt:lpstr>
      </vt:variant>
      <vt:variant>
        <vt:i4>1</vt:i4>
      </vt:variant>
      <vt:variant>
        <vt:lpstr>埋め込まれた OLE サーバー</vt:lpstr>
      </vt:variant>
      <vt:variant>
        <vt:i4>1</vt:i4>
      </vt:variant>
      <vt:variant>
        <vt:lpstr>スライド タイトル</vt:lpstr>
      </vt:variant>
      <vt:variant>
        <vt:i4>52</vt:i4>
      </vt:variant>
    </vt:vector>
  </HeadingPairs>
  <TitlesOfParts>
    <vt:vector size="67" baseType="lpstr">
      <vt:lpstr>Hiragino Kaku Gothic Pro</vt:lpstr>
      <vt:lpstr>LINE Seed JP_OTF Regular</vt:lpstr>
      <vt:lpstr>UD デジタル 教科書体 N-B</vt:lpstr>
      <vt:lpstr>ヒラギノ角ゴ Pro</vt:lpstr>
      <vt:lpstr>メイリオ</vt:lpstr>
      <vt:lpstr>メイリオ</vt:lpstr>
      <vt:lpstr>メイリオ 本文</vt:lpstr>
      <vt:lpstr>Yu Gothic Medium</vt:lpstr>
      <vt:lpstr>Arial</vt:lpstr>
      <vt:lpstr>Calibri</vt:lpstr>
      <vt:lpstr>Georgia Pro Black</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373</cp:revision>
  <dcterms:created xsi:type="dcterms:W3CDTF">2020-02-26T07:28:11Z</dcterms:created>
  <dcterms:modified xsi:type="dcterms:W3CDTF">2026-05-18T01:33:35Z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2025-11-28T07:31:09Z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5b2712a5-f07f-4a8c-ab32-01403008132d</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