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1.xml" ContentType="application/vnd.openxmlformats-officedocument.themeOverride+xml"/>
  <Override PartName="/ppt/notesSlides/notesSlide2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39"/>
  </p:notesMasterIdLst>
  <p:sldIdLst>
    <p:sldId id="469" r:id="rId2"/>
    <p:sldId id="572" r:id="rId3"/>
    <p:sldId id="714" r:id="rId4"/>
    <p:sldId id="558" r:id="rId5"/>
    <p:sldId id="717" r:id="rId6"/>
    <p:sldId id="718" r:id="rId7"/>
    <p:sldId id="719" r:id="rId8"/>
    <p:sldId id="720" r:id="rId9"/>
    <p:sldId id="737" r:id="rId10"/>
    <p:sldId id="726" r:id="rId11"/>
    <p:sldId id="2146849163" r:id="rId12"/>
    <p:sldId id="741" r:id="rId13"/>
    <p:sldId id="600" r:id="rId14"/>
    <p:sldId id="601" r:id="rId15"/>
    <p:sldId id="727" r:id="rId16"/>
    <p:sldId id="2146849026" r:id="rId17"/>
    <p:sldId id="2146849164" r:id="rId18"/>
    <p:sldId id="2146849028" r:id="rId19"/>
    <p:sldId id="739" r:id="rId20"/>
    <p:sldId id="559" r:id="rId21"/>
    <p:sldId id="701" r:id="rId22"/>
    <p:sldId id="699" r:id="rId23"/>
    <p:sldId id="696" r:id="rId24"/>
    <p:sldId id="615" r:id="rId25"/>
    <p:sldId id="704" r:id="rId26"/>
    <p:sldId id="729" r:id="rId27"/>
    <p:sldId id="736" r:id="rId28"/>
    <p:sldId id="731" r:id="rId29"/>
    <p:sldId id="732" r:id="rId30"/>
    <p:sldId id="733" r:id="rId31"/>
    <p:sldId id="734" r:id="rId32"/>
    <p:sldId id="735" r:id="rId33"/>
    <p:sldId id="730" r:id="rId34"/>
    <p:sldId id="578" r:id="rId35"/>
    <p:sldId id="575" r:id="rId36"/>
    <p:sldId id="574" r:id="rId37"/>
    <p:sldId id="512" r:id="rId3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AFF"/>
    <a:srgbClr val="00003E"/>
    <a:srgbClr val="F77911"/>
    <a:srgbClr val="D5D5D5"/>
    <a:srgbClr val="817F7F"/>
    <a:srgbClr val="7F7F7F"/>
    <a:srgbClr val="00005C"/>
    <a:srgbClr val="00003F"/>
    <a:srgbClr val="0D0C0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574" autoAdjust="0"/>
    <p:restoredTop sz="91007" autoAdjust="0"/>
  </p:normalViewPr>
  <p:slideViewPr>
    <p:cSldViewPr snapToGrid="0">
      <p:cViewPr varScale="1">
        <p:scale>
          <a:sx n="118" d="100"/>
          <a:sy n="118" d="100"/>
        </p:scale>
        <p:origin x="120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oleObject" Target="https://yjcorp-my.sharepoint.com/personal/rfudono_yahoo-corp_jp/Documents/&#12487;&#12473;&#12463;&#12488;&#12483;&#12503;/&#36942;&#21435;&#12473;&#12509;&#12540;&#12484;&#22823;&#20250;&#12398;PV.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______5.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______6.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______7.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______8.xlsx"/><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https://yjcorp-my.sharepoint.com/personal/rfudono_yahoo-corp_jp/Documents/&#12487;&#12473;&#12463;&#12488;&#12483;&#12503;/&#36942;&#21435;&#12473;&#12509;&#12540;&#12484;&#22823;&#20250;&#12398;PV.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___.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___1.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naoyshim\Downloads\wcup_0&#27425;&#20998;&#2651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naoyshim\Downloads\&#12459;&#12479;&#12540;&#12523;W&#26479;&#29305;&#38598;&#12506;&#12540;&#12472;_&#20986;&#31295;&#21177;&#26524;&#20998;&#26512;.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______2.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___3.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______4.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70"/>
        <c:axId val="2109474015"/>
        <c:axId val="2109468735"/>
      </c:barChart>
      <c:catAx>
        <c:axId val="2109474015"/>
        <c:scaling>
          <c:orientation val="minMax"/>
        </c:scaling>
        <c:delete val="1"/>
        <c:axPos val="b"/>
        <c:majorTickMark val="none"/>
        <c:minorTickMark val="none"/>
        <c:tickLblPos val="nextTo"/>
        <c:crossAx val="2109468735"/>
        <c:crosses val="autoZero"/>
        <c:auto val="1"/>
        <c:lblAlgn val="ctr"/>
        <c:lblOffset val="100"/>
        <c:noMultiLvlLbl val="0"/>
      </c:catAx>
      <c:valAx>
        <c:axId val="2109468735"/>
        <c:scaling>
          <c:orientation val="minMax"/>
        </c:scaling>
        <c:delete val="1"/>
        <c:axPos val="l"/>
        <c:majorGridlines>
          <c:spPr>
            <a:ln w="9525" cap="flat" cmpd="sng" algn="ctr">
              <a:noFill/>
              <a:round/>
            </a:ln>
            <a:effectLst/>
          </c:spPr>
        </c:majorGridlines>
        <c:numFmt formatCode="#,##0_);[Red]\(#,##0\)" sourceLinked="1"/>
        <c:majorTickMark val="none"/>
        <c:minorTickMark val="none"/>
        <c:tickLblPos val="nextTo"/>
        <c:crossAx val="2109474015"/>
        <c:crosses val="autoZero"/>
        <c:crossBetween val="between"/>
      </c:valAx>
      <c:spPr>
        <a:noFill/>
        <a:ln w="25400">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0.01</c:v>
                </c:pt>
                <c:pt idx="1">
                  <c:v>0.13</c:v>
                </c:pt>
                <c:pt idx="2">
                  <c:v>0.14000000000000001</c:v>
                </c:pt>
                <c:pt idx="3">
                  <c:v>0.18</c:v>
                </c:pt>
                <c:pt idx="4">
                  <c:v>0.2</c:v>
                </c:pt>
                <c:pt idx="5">
                  <c:v>0.33</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accent4"/>
            </a:solidFill>
            <a:ln>
              <a:solidFill>
                <a:schemeClr val="accent1"/>
              </a:solidFill>
            </a:ln>
          </c:spPr>
          <c:dPt>
            <c:idx val="0"/>
            <c:bubble3D val="0"/>
            <c:spPr>
              <a:pattFill prst="ltUpDiag">
                <a:fgClr>
                  <a:schemeClr val="tx2"/>
                </a:fgClr>
                <a:bgClr>
                  <a:schemeClr val="bg1"/>
                </a:bgClr>
              </a:pattFill>
              <a:ln w="50800">
                <a:solidFill>
                  <a:schemeClr val="bg1"/>
                </a:solidFill>
              </a:ln>
              <a:effectLst/>
            </c:spPr>
            <c:extLst>
              <c:ext xmlns:c16="http://schemas.microsoft.com/office/drawing/2014/chart" uri="{C3380CC4-5D6E-409C-BE32-E72D297353CC}">
                <c16:uniqueId val="{00000001-AE09-2F41-ABF6-FEA9FC98D2D4}"/>
              </c:ext>
            </c:extLst>
          </c:dPt>
          <c:dPt>
            <c:idx val="1"/>
            <c:bubble3D val="0"/>
            <c:spPr>
              <a:solidFill>
                <a:schemeClr val="tx2"/>
              </a:solidFill>
              <a:ln w="50800">
                <a:solidFill>
                  <a:schemeClr val="bg1"/>
                </a:solidFill>
              </a:ln>
              <a:effectLst/>
            </c:spPr>
            <c:extLst>
              <c:ext xmlns:c16="http://schemas.microsoft.com/office/drawing/2014/chart" uri="{C3380CC4-5D6E-409C-BE32-E72D297353CC}">
                <c16:uniqueId val="{00000003-AE09-2F41-ABF6-FEA9FC98D2D4}"/>
              </c:ext>
            </c:extLst>
          </c:dPt>
          <c:cat>
            <c:strRef>
              <c:f>Sheet1!$A$2:$A$3</c:f>
              <c:strCache>
                <c:ptCount val="2"/>
                <c:pt idx="0">
                  <c:v>男性</c:v>
                </c:pt>
                <c:pt idx="1">
                  <c:v>女性</c:v>
                </c:pt>
              </c:strCache>
            </c:strRef>
          </c:cat>
          <c:val>
            <c:numRef>
              <c:f>Sheet1!$B$2:$B$3</c:f>
              <c:numCache>
                <c:formatCode>General</c:formatCode>
                <c:ptCount val="2"/>
                <c:pt idx="0">
                  <c:v>81</c:v>
                </c:pt>
                <c:pt idx="1">
                  <c:v>19</c:v>
                </c:pt>
              </c:numCache>
            </c:numRef>
          </c:val>
          <c:extLst>
            <c:ext xmlns:c16="http://schemas.microsoft.com/office/drawing/2014/chart" uri="{C3380CC4-5D6E-409C-BE32-E72D297353CC}">
              <c16:uniqueId val="{00000004-AE09-2F41-ABF6-FEA9FC98D2D4}"/>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0.04</c:v>
                </c:pt>
                <c:pt idx="1">
                  <c:v>7.0000000000000007E-2</c:v>
                </c:pt>
                <c:pt idx="2">
                  <c:v>7.0000000000000007E-2</c:v>
                </c:pt>
                <c:pt idx="3">
                  <c:v>0.19</c:v>
                </c:pt>
                <c:pt idx="4">
                  <c:v>0.27</c:v>
                </c:pt>
                <c:pt idx="5">
                  <c:v>0.36</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0.01</c:v>
                </c:pt>
                <c:pt idx="1">
                  <c:v>0.05</c:v>
                </c:pt>
                <c:pt idx="2">
                  <c:v>0.15</c:v>
                </c:pt>
                <c:pt idx="3">
                  <c:v>0.2</c:v>
                </c:pt>
                <c:pt idx="4">
                  <c:v>0.24</c:v>
                </c:pt>
                <c:pt idx="5">
                  <c:v>0.34</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70"/>
        <c:axId val="2109474015"/>
        <c:axId val="2109468735"/>
      </c:barChart>
      <c:catAx>
        <c:axId val="2109474015"/>
        <c:scaling>
          <c:orientation val="minMax"/>
        </c:scaling>
        <c:delete val="1"/>
        <c:axPos val="b"/>
        <c:majorTickMark val="none"/>
        <c:minorTickMark val="none"/>
        <c:tickLblPos val="nextTo"/>
        <c:crossAx val="2109468735"/>
        <c:crosses val="autoZero"/>
        <c:auto val="1"/>
        <c:lblAlgn val="ctr"/>
        <c:lblOffset val="100"/>
        <c:noMultiLvlLbl val="0"/>
      </c:catAx>
      <c:valAx>
        <c:axId val="2109468735"/>
        <c:scaling>
          <c:orientation val="minMax"/>
        </c:scaling>
        <c:delete val="1"/>
        <c:axPos val="l"/>
        <c:majorGridlines>
          <c:spPr>
            <a:ln w="9525" cap="flat" cmpd="sng" algn="ctr">
              <a:noFill/>
              <a:round/>
            </a:ln>
            <a:effectLst/>
          </c:spPr>
        </c:majorGridlines>
        <c:numFmt formatCode="#,##0_);[Red]\(#,##0\)" sourceLinked="1"/>
        <c:majorTickMark val="none"/>
        <c:minorTickMark val="none"/>
        <c:tickLblPos val="nextTo"/>
        <c:crossAx val="2109474015"/>
        <c:crosses val="autoZero"/>
        <c:crossBetween val="between"/>
      </c:valAx>
      <c:spPr>
        <a:noFill/>
        <a:ln w="25400">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FFC000"/>
            </a:solidFill>
          </c:spPr>
          <c:dPt>
            <c:idx val="0"/>
            <c:bubble3D val="0"/>
            <c:spPr>
              <a:solidFill>
                <a:srgbClr val="00003E"/>
              </a:solidFill>
              <a:ln w="19050">
                <a:solidFill>
                  <a:schemeClr val="lt1"/>
                </a:solidFill>
              </a:ln>
              <a:effectLst/>
            </c:spPr>
            <c:extLst>
              <c:ext xmlns:c16="http://schemas.microsoft.com/office/drawing/2014/chart" uri="{C3380CC4-5D6E-409C-BE32-E72D297353CC}">
                <c16:uniqueId val="{00000001-7258-4465-9324-F283975949DC}"/>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7258-4465-9324-F283975949DC}"/>
              </c:ext>
            </c:extLst>
          </c:dPt>
          <c:dPt>
            <c:idx val="2"/>
            <c:bubble3D val="0"/>
            <c:spPr>
              <a:solidFill>
                <a:srgbClr val="FFC000"/>
              </a:solidFill>
              <a:ln w="19050">
                <a:solidFill>
                  <a:schemeClr val="lt1"/>
                </a:solidFill>
              </a:ln>
              <a:effectLst/>
            </c:spPr>
            <c:extLst>
              <c:ext xmlns:c16="http://schemas.microsoft.com/office/drawing/2014/chart" uri="{C3380CC4-5D6E-409C-BE32-E72D297353CC}">
                <c16:uniqueId val="{00000005-7258-4465-9324-F283975949DC}"/>
              </c:ext>
            </c:extLst>
          </c:dPt>
          <c:dPt>
            <c:idx val="3"/>
            <c:bubble3D val="0"/>
            <c:spPr>
              <a:solidFill>
                <a:srgbClr val="FFC000"/>
              </a:solidFill>
              <a:ln w="19050">
                <a:solidFill>
                  <a:schemeClr val="lt1"/>
                </a:solidFill>
              </a:ln>
              <a:effectLst/>
            </c:spPr>
            <c:extLst>
              <c:ext xmlns:c16="http://schemas.microsoft.com/office/drawing/2014/chart" uri="{C3380CC4-5D6E-409C-BE32-E72D297353CC}">
                <c16:uniqueId val="{00000007-7258-4465-9324-F283975949DC}"/>
              </c:ext>
            </c:extLst>
          </c:dPt>
          <c:cat>
            <c:strRef>
              <c:f>Sheet1!$A$2:$A$5</c:f>
              <c:strCache>
                <c:ptCount val="2"/>
                <c:pt idx="0">
                  <c:v>第 1 四半期</c:v>
                </c:pt>
                <c:pt idx="1">
                  <c:v>第 2 四半期</c:v>
                </c:pt>
              </c:strCache>
            </c:strRef>
          </c:cat>
          <c:val>
            <c:numRef>
              <c:f>Sheet1!$B$2:$B$5</c:f>
              <c:numCache>
                <c:formatCode>General</c:formatCode>
                <c:ptCount val="4"/>
                <c:pt idx="0">
                  <c:v>71</c:v>
                </c:pt>
                <c:pt idx="1">
                  <c:v>29</c:v>
                </c:pt>
              </c:numCache>
            </c:numRef>
          </c:val>
          <c:extLst>
            <c:ext xmlns:c16="http://schemas.microsoft.com/office/drawing/2014/chart" uri="{C3380CC4-5D6E-409C-BE32-E72D297353CC}">
              <c16:uniqueId val="{00000008-7258-4465-9324-F283975949D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FFC000"/>
            </a:solidFill>
          </c:spPr>
          <c:dPt>
            <c:idx val="0"/>
            <c:bubble3D val="0"/>
            <c:spPr>
              <a:solidFill>
                <a:srgbClr val="00003E"/>
              </a:solidFill>
              <a:ln w="19050">
                <a:solidFill>
                  <a:schemeClr val="lt1"/>
                </a:solidFill>
              </a:ln>
              <a:effectLst/>
            </c:spPr>
            <c:extLst>
              <c:ext xmlns:c16="http://schemas.microsoft.com/office/drawing/2014/chart" uri="{C3380CC4-5D6E-409C-BE32-E72D297353CC}">
                <c16:uniqueId val="{00000001-7D47-4F7E-86E3-926B78251D45}"/>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7D47-4F7E-86E3-926B78251D45}"/>
              </c:ext>
            </c:extLst>
          </c:dPt>
          <c:cat>
            <c:strRef>
              <c:f>Sheet1!$A$2:$A$5</c:f>
              <c:strCache>
                <c:ptCount val="2"/>
                <c:pt idx="0">
                  <c:v>第 1 四半期</c:v>
                </c:pt>
                <c:pt idx="1">
                  <c:v>第 2 四半期</c:v>
                </c:pt>
              </c:strCache>
              <c:extLst/>
            </c:strRef>
          </c:cat>
          <c:val>
            <c:numRef>
              <c:f>Sheet1!$B$2:$B$5</c:f>
              <c:numCache>
                <c:formatCode>General</c:formatCode>
                <c:ptCount val="2"/>
                <c:pt idx="0">
                  <c:v>72</c:v>
                </c:pt>
                <c:pt idx="1">
                  <c:v>28</c:v>
                </c:pt>
              </c:numCache>
              <c:extLst/>
            </c:numRef>
          </c:val>
          <c:extLst>
            <c:ext xmlns:c16="http://schemas.microsoft.com/office/drawing/2014/chart" uri="{C3380CC4-5D6E-409C-BE32-E72D297353CC}">
              <c16:uniqueId val="{00000004-7D47-4F7E-86E3-926B78251D4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919850378429266E-2"/>
          <c:y val="5.8738331607171783E-2"/>
          <c:w val="0.86046920470308419"/>
          <c:h val="0.71887224410635131"/>
        </c:manualLayout>
      </c:layout>
      <c:scatterChart>
        <c:scatterStyle val="smoothMarker"/>
        <c:varyColors val="0"/>
        <c:ser>
          <c:idx val="0"/>
          <c:order val="0"/>
          <c:tx>
            <c:strRef>
              <c:f>'集計内容 (2)'!$AX$11</c:f>
              <c:strCache>
                <c:ptCount val="1"/>
                <c:pt idx="0">
                  <c:v>広告接触 なし</c:v>
                </c:pt>
              </c:strCache>
            </c:strRef>
          </c:tx>
          <c:spPr>
            <a:ln w="44450" cap="rnd">
              <a:solidFill>
                <a:schemeClr val="bg2">
                  <a:lumMod val="75000"/>
                </a:schemeClr>
              </a:solidFill>
              <a:prstDash val="sysDot"/>
              <a:round/>
            </a:ln>
            <a:effectLst/>
          </c:spPr>
          <c:marker>
            <c:symbol val="none"/>
          </c:marker>
          <c:dLbls>
            <c:delete val="1"/>
          </c:dLbls>
          <c:xVal>
            <c:strRef>
              <c:f>'集計内容 (2)'!$AW$12:$AW$17</c:f>
              <c:strCache>
                <c:ptCount val="6"/>
                <c:pt idx="0">
                  <c:v>Level0（no_pv）</c:v>
                </c:pt>
                <c:pt idx="1">
                  <c:v>Level1（～0.19）</c:v>
                </c:pt>
                <c:pt idx="2">
                  <c:v>Level2（0.20～0.39）</c:v>
                </c:pt>
                <c:pt idx="3">
                  <c:v>Level3（0.40～0.59）</c:v>
                </c:pt>
                <c:pt idx="4">
                  <c:v>Level4（0.60～0.79）</c:v>
                </c:pt>
                <c:pt idx="5">
                  <c:v>Level5（0.80～1.00）</c:v>
                </c:pt>
              </c:strCache>
            </c:strRef>
          </c:xVal>
          <c:yVal>
            <c:numRef>
              <c:f>'集計内容 (2)'!$AX$12:$AX$17</c:f>
              <c:numCache>
                <c:formatCode>0.0</c:formatCode>
                <c:ptCount val="6"/>
                <c:pt idx="0">
                  <c:v>1.8296574239115739</c:v>
                </c:pt>
                <c:pt idx="1">
                  <c:v>2.5143609525401831</c:v>
                </c:pt>
                <c:pt idx="2">
                  <c:v>2.981452281749605</c:v>
                </c:pt>
                <c:pt idx="3">
                  <c:v>3.3243422807561078</c:v>
                </c:pt>
                <c:pt idx="4">
                  <c:v>3.6974707916191911</c:v>
                </c:pt>
                <c:pt idx="5">
                  <c:v>4.0872659769144102</c:v>
                </c:pt>
              </c:numCache>
            </c:numRef>
          </c:yVal>
          <c:smooth val="1"/>
          <c:extLst>
            <c:ext xmlns:c16="http://schemas.microsoft.com/office/drawing/2014/chart" uri="{C3380CC4-5D6E-409C-BE32-E72D297353CC}">
              <c16:uniqueId val="{00000000-DB54-4602-9599-EB922901E598}"/>
            </c:ext>
          </c:extLst>
        </c:ser>
        <c:ser>
          <c:idx val="1"/>
          <c:order val="1"/>
          <c:tx>
            <c:strRef>
              <c:f>'集計内容 (2)'!$AY$11</c:f>
              <c:strCache>
                <c:ptCount val="1"/>
                <c:pt idx="0">
                  <c:v>広告接触 あり</c:v>
                </c:pt>
              </c:strCache>
            </c:strRef>
          </c:tx>
          <c:spPr>
            <a:ln w="44450" cap="rnd">
              <a:solidFill>
                <a:srgbClr val="C00000"/>
              </a:solidFill>
              <a:prstDash val="sysDot"/>
              <a:round/>
            </a:ln>
            <a:effectLst/>
          </c:spPr>
          <c:marker>
            <c:symbol val="none"/>
          </c:marker>
          <c:dLbls>
            <c:delete val="1"/>
          </c:dLbls>
          <c:xVal>
            <c:strRef>
              <c:f>'集計内容 (2)'!$AW$12:$AW$17</c:f>
              <c:strCache>
                <c:ptCount val="6"/>
                <c:pt idx="0">
                  <c:v>Level0（no_pv）</c:v>
                </c:pt>
                <c:pt idx="1">
                  <c:v>Level1（～0.19）</c:v>
                </c:pt>
                <c:pt idx="2">
                  <c:v>Level2（0.20～0.39）</c:v>
                </c:pt>
                <c:pt idx="3">
                  <c:v>Level3（0.40～0.59）</c:v>
                </c:pt>
                <c:pt idx="4">
                  <c:v>Level4（0.60～0.79）</c:v>
                </c:pt>
                <c:pt idx="5">
                  <c:v>Level5（0.80～1.00）</c:v>
                </c:pt>
              </c:strCache>
            </c:strRef>
          </c:xVal>
          <c:yVal>
            <c:numRef>
              <c:f>'集計内容 (2)'!$AY$12:$AY$17</c:f>
              <c:numCache>
                <c:formatCode>0.0</c:formatCode>
                <c:ptCount val="6"/>
                <c:pt idx="0">
                  <c:v>3.0916391947815098</c:v>
                </c:pt>
                <c:pt idx="1">
                  <c:v>3.2053250469394237</c:v>
                </c:pt>
                <c:pt idx="2">
                  <c:v>3.5987945233727543</c:v>
                </c:pt>
                <c:pt idx="3">
                  <c:v>4.0610278040452172</c:v>
                </c:pt>
                <c:pt idx="4">
                  <c:v>4.80981278891828</c:v>
                </c:pt>
                <c:pt idx="5">
                  <c:v>6.0187300137048778</c:v>
                </c:pt>
              </c:numCache>
            </c:numRef>
          </c:yVal>
          <c:smooth val="1"/>
          <c:extLst>
            <c:ext xmlns:c16="http://schemas.microsoft.com/office/drawing/2014/chart" uri="{C3380CC4-5D6E-409C-BE32-E72D297353CC}">
              <c16:uniqueId val="{00000001-DB54-4602-9599-EB922901E598}"/>
            </c:ext>
          </c:extLst>
        </c:ser>
        <c:dLbls>
          <c:dLblPos val="t"/>
          <c:showLegendKey val="0"/>
          <c:showVal val="1"/>
          <c:showCatName val="0"/>
          <c:showSerName val="0"/>
          <c:showPercent val="0"/>
          <c:showBubbleSize val="0"/>
        </c:dLbls>
        <c:axId val="1499901280"/>
        <c:axId val="1499900032"/>
      </c:scatterChart>
      <c:valAx>
        <c:axId val="1499901280"/>
        <c:scaling>
          <c:orientation val="minMax"/>
        </c:scaling>
        <c:delete val="1"/>
        <c:axPos val="b"/>
        <c:majorGridlines>
          <c:spPr>
            <a:ln w="9525" cap="flat" cmpd="sng" algn="ctr">
              <a:solidFill>
                <a:schemeClr val="tx1">
                  <a:lumMod val="15000"/>
                  <a:lumOff val="85000"/>
                </a:schemeClr>
              </a:solidFill>
              <a:round/>
            </a:ln>
            <a:effectLst/>
          </c:spPr>
        </c:majorGridlines>
        <c:numFmt formatCode="@" sourceLinked="0"/>
        <c:majorTickMark val="none"/>
        <c:minorTickMark val="none"/>
        <c:tickLblPos val="nextTo"/>
        <c:crossAx val="1499900032"/>
        <c:crosses val="autoZero"/>
        <c:crossBetween val="midCat"/>
      </c:valAx>
      <c:valAx>
        <c:axId val="1499900032"/>
        <c:scaling>
          <c:orientation val="minMax"/>
        </c:scaling>
        <c:delete val="1"/>
        <c:axPos val="l"/>
        <c:numFmt formatCode="0.0" sourceLinked="1"/>
        <c:majorTickMark val="none"/>
        <c:minorTickMark val="none"/>
        <c:tickLblPos val="nextTo"/>
        <c:crossAx val="1499901280"/>
        <c:crosses val="autoZero"/>
        <c:crossBetween val="midCat"/>
      </c:valAx>
      <c:spPr>
        <a:solidFill>
          <a:srgbClr val="FFFFFF"/>
        </a:solidFill>
        <a:ln>
          <a:solidFill>
            <a:schemeClr val="bg1">
              <a:lumMod val="75000"/>
            </a:schemeClr>
          </a:solidFill>
        </a:ln>
        <a:effectLst/>
      </c:spPr>
    </c:plotArea>
    <c:legend>
      <c:legendPos val="b"/>
      <c:layout>
        <c:manualLayout>
          <c:xMode val="edge"/>
          <c:yMode val="edge"/>
          <c:x val="0.59202717193044518"/>
          <c:y val="0.87707061704781097"/>
          <c:w val="0.34624985251735629"/>
          <c:h val="5.7346751632213894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95000"/>
                  <a:lumOff val="5000"/>
                </a:schemeClr>
              </a:solidFill>
              <a:latin typeface="+mn-ea"/>
              <a:ea typeface="+mn-ea"/>
              <a:cs typeface="+mn-cs"/>
            </a:defRPr>
          </a:pPr>
          <a:endParaRPr lang="ja-JP"/>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lumMod val="95000"/>
              <a:lumOff val="5000"/>
            </a:schemeClr>
          </a:solidFill>
          <a:latin typeface="+mn-ea"/>
          <a:ea typeface="+mn-ea"/>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633383119363734E-2"/>
          <c:y val="5.0270463150961404E-2"/>
          <c:w val="0.86613419059085395"/>
          <c:h val="0.73635637386631581"/>
        </c:manualLayout>
      </c:layout>
      <c:scatterChart>
        <c:scatterStyle val="smoothMarker"/>
        <c:varyColors val="0"/>
        <c:ser>
          <c:idx val="0"/>
          <c:order val="0"/>
          <c:tx>
            <c:strRef>
              <c:f>Sheet1!$C$4</c:f>
              <c:strCache>
                <c:ptCount val="1"/>
                <c:pt idx="0">
                  <c:v>広告非接触 なし</c:v>
                </c:pt>
              </c:strCache>
            </c:strRef>
          </c:tx>
          <c:spPr>
            <a:ln w="38100" cap="rnd">
              <a:solidFill>
                <a:schemeClr val="bg2">
                  <a:lumMod val="75000"/>
                </a:schemeClr>
              </a:solidFill>
              <a:prstDash val="sysDot"/>
              <a:round/>
            </a:ln>
            <a:effectLst/>
          </c:spPr>
          <c:marker>
            <c:symbol val="none"/>
          </c:marker>
          <c:dLbls>
            <c:delete val="1"/>
          </c:dLbls>
          <c:xVal>
            <c:strRef>
              <c:f>Sheet1!$B$5:$B$10</c:f>
              <c:strCache>
                <c:ptCount val="6"/>
                <c:pt idx="0">
                  <c:v>（no_pv）</c:v>
                </c:pt>
                <c:pt idx="1">
                  <c:v>（～0.19）</c:v>
                </c:pt>
                <c:pt idx="2">
                  <c:v>（0.20～0.39）</c:v>
                </c:pt>
                <c:pt idx="3">
                  <c:v>（0.40～0.59）</c:v>
                </c:pt>
                <c:pt idx="4">
                  <c:v>（0.60～0.79）</c:v>
                </c:pt>
                <c:pt idx="5">
                  <c:v>（0.80～1.00）</c:v>
                </c:pt>
              </c:strCache>
            </c:strRef>
          </c:xVal>
          <c:yVal>
            <c:numRef>
              <c:f>Sheet1!$C$5:$C$10</c:f>
              <c:numCache>
                <c:formatCode>0.00%</c:formatCode>
                <c:ptCount val="6"/>
                <c:pt idx="0">
                  <c:v>4.0032024596630689E-3</c:v>
                </c:pt>
                <c:pt idx="1">
                  <c:v>4.3846703156402399E-3</c:v>
                </c:pt>
                <c:pt idx="2">
                  <c:v>5.5898982905697586E-3</c:v>
                </c:pt>
                <c:pt idx="3">
                  <c:v>7.0714425005845684E-3</c:v>
                </c:pt>
                <c:pt idx="4">
                  <c:v>9.5020250670519932E-3</c:v>
                </c:pt>
                <c:pt idx="5">
                  <c:v>1.430318105078388E-2</c:v>
                </c:pt>
              </c:numCache>
            </c:numRef>
          </c:yVal>
          <c:smooth val="1"/>
          <c:extLst>
            <c:ext xmlns:c16="http://schemas.microsoft.com/office/drawing/2014/chart" uri="{C3380CC4-5D6E-409C-BE32-E72D297353CC}">
              <c16:uniqueId val="{00000000-0E28-4094-AC7F-EF39BE4EF275}"/>
            </c:ext>
          </c:extLst>
        </c:ser>
        <c:ser>
          <c:idx val="1"/>
          <c:order val="1"/>
          <c:tx>
            <c:strRef>
              <c:f>Sheet1!$D$4</c:f>
              <c:strCache>
                <c:ptCount val="1"/>
                <c:pt idx="0">
                  <c:v>広告接触 あり</c:v>
                </c:pt>
              </c:strCache>
            </c:strRef>
          </c:tx>
          <c:spPr>
            <a:ln w="38100" cap="rnd">
              <a:solidFill>
                <a:srgbClr val="C00000"/>
              </a:solidFill>
              <a:prstDash val="sysDot"/>
              <a:round/>
            </a:ln>
            <a:effectLst/>
          </c:spPr>
          <c:marker>
            <c:symbol val="none"/>
          </c:marker>
          <c:dLbls>
            <c:delete val="1"/>
          </c:dLbls>
          <c:xVal>
            <c:strRef>
              <c:f>Sheet1!$B$5:$B$10</c:f>
              <c:strCache>
                <c:ptCount val="6"/>
                <c:pt idx="0">
                  <c:v>（no_pv）</c:v>
                </c:pt>
                <c:pt idx="1">
                  <c:v>（～0.19）</c:v>
                </c:pt>
                <c:pt idx="2">
                  <c:v>（0.20～0.39）</c:v>
                </c:pt>
                <c:pt idx="3">
                  <c:v>（0.40～0.59）</c:v>
                </c:pt>
                <c:pt idx="4">
                  <c:v>（0.60～0.79）</c:v>
                </c:pt>
                <c:pt idx="5">
                  <c:v>（0.80～1.00）</c:v>
                </c:pt>
              </c:strCache>
            </c:strRef>
          </c:xVal>
          <c:yVal>
            <c:numRef>
              <c:f>Sheet1!$D$5:$D$10</c:f>
              <c:numCache>
                <c:formatCode>0.00%</c:formatCode>
                <c:ptCount val="6"/>
                <c:pt idx="0">
                  <c:v>9.0426016327802214E-3</c:v>
                </c:pt>
                <c:pt idx="1">
                  <c:v>1.0170418086495693E-2</c:v>
                </c:pt>
                <c:pt idx="2">
                  <c:v>1.1899314720584732E-2</c:v>
                </c:pt>
                <c:pt idx="3">
                  <c:v>1.4203603214237389E-2</c:v>
                </c:pt>
                <c:pt idx="4">
                  <c:v>1.8301439291161604E-2</c:v>
                </c:pt>
                <c:pt idx="5">
                  <c:v>2.6696973410640232E-2</c:v>
                </c:pt>
              </c:numCache>
            </c:numRef>
          </c:yVal>
          <c:smooth val="1"/>
          <c:extLst>
            <c:ext xmlns:c16="http://schemas.microsoft.com/office/drawing/2014/chart" uri="{C3380CC4-5D6E-409C-BE32-E72D297353CC}">
              <c16:uniqueId val="{00000001-0E28-4094-AC7F-EF39BE4EF275}"/>
            </c:ext>
          </c:extLst>
        </c:ser>
        <c:dLbls>
          <c:dLblPos val="t"/>
          <c:showLegendKey val="0"/>
          <c:showVal val="1"/>
          <c:showCatName val="0"/>
          <c:showSerName val="0"/>
          <c:showPercent val="0"/>
          <c:showBubbleSize val="0"/>
        </c:dLbls>
        <c:axId val="1499901280"/>
        <c:axId val="1499900032"/>
      </c:scatterChart>
      <c:valAx>
        <c:axId val="1499901280"/>
        <c:scaling>
          <c:orientation val="minMax"/>
        </c:scaling>
        <c:delete val="1"/>
        <c:axPos val="b"/>
        <c:majorGridlines>
          <c:spPr>
            <a:ln w="9525" cap="flat" cmpd="sng" algn="ctr">
              <a:solidFill>
                <a:schemeClr val="tx1">
                  <a:lumMod val="15000"/>
                  <a:lumOff val="85000"/>
                </a:schemeClr>
              </a:solidFill>
              <a:round/>
            </a:ln>
            <a:effectLst/>
          </c:spPr>
        </c:majorGridlines>
        <c:numFmt formatCode="@" sourceLinked="0"/>
        <c:majorTickMark val="none"/>
        <c:minorTickMark val="none"/>
        <c:tickLblPos val="nextTo"/>
        <c:crossAx val="1499900032"/>
        <c:crosses val="autoZero"/>
        <c:crossBetween val="midCat"/>
      </c:valAx>
      <c:valAx>
        <c:axId val="1499900032"/>
        <c:scaling>
          <c:orientation val="minMax"/>
        </c:scaling>
        <c:delete val="1"/>
        <c:axPos val="l"/>
        <c:numFmt formatCode="0.00%" sourceLinked="1"/>
        <c:majorTickMark val="none"/>
        <c:minorTickMark val="none"/>
        <c:tickLblPos val="nextTo"/>
        <c:crossAx val="1499901280"/>
        <c:crosses val="autoZero"/>
        <c:crossBetween val="midCat"/>
      </c:valAx>
      <c:spPr>
        <a:noFill/>
        <a:ln>
          <a:noFill/>
        </a:ln>
        <a:effectLst/>
      </c:spPr>
    </c:plotArea>
    <c:legend>
      <c:legendPos val="b"/>
      <c:layout>
        <c:manualLayout>
          <c:xMode val="edge"/>
          <c:yMode val="edge"/>
          <c:x val="0.32015153807406765"/>
          <c:y val="0.8517019271137074"/>
          <c:w val="0.60507107752511702"/>
          <c:h val="7.474232913672891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95000"/>
                  <a:lumOff val="5000"/>
                </a:schemeClr>
              </a:solidFill>
              <a:latin typeface="Meiryo" panose="020B0604030504040204" pitchFamily="34" charset="-128"/>
              <a:ea typeface="Meiryo" panose="020B0604030504040204" pitchFamily="34" charset="-128"/>
              <a:cs typeface="+mn-cs"/>
            </a:defRPr>
          </a:pPr>
          <a:endParaRPr lang="ja-JP"/>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9817528279285709E-2"/>
          <c:y val="2.0137642749245423E-2"/>
          <c:w val="0.9228450094769316"/>
          <c:h val="0.87844330120760528"/>
        </c:manualLayout>
      </c:layout>
      <c:barChart>
        <c:barDir val="col"/>
        <c:grouping val="clustered"/>
        <c:varyColors val="0"/>
        <c:ser>
          <c:idx val="0"/>
          <c:order val="0"/>
          <c:tx>
            <c:strRef>
              <c:f>Sheet1!$B$1</c:f>
              <c:strCache>
                <c:ptCount val="1"/>
                <c:pt idx="0">
                  <c:v>系列 1</c:v>
                </c:pt>
              </c:strCache>
            </c:strRef>
          </c:tx>
          <c:spPr>
            <a:solidFill>
              <a:srgbClr val="D5D5D5"/>
            </a:solidFill>
            <a:ln>
              <a:noFill/>
            </a:ln>
            <a:effectLst/>
          </c:spPr>
          <c:invertIfNegative val="0"/>
          <c:dPt>
            <c:idx val="0"/>
            <c:invertIfNegative val="0"/>
            <c:bubble3D val="0"/>
            <c:spPr>
              <a:solidFill>
                <a:srgbClr val="FF0033"/>
              </a:solidFill>
              <a:ln>
                <a:noFill/>
              </a:ln>
              <a:effectLst/>
            </c:spPr>
            <c:extLst>
              <c:ext xmlns:c16="http://schemas.microsoft.com/office/drawing/2014/chart" uri="{C3380CC4-5D6E-409C-BE32-E72D297353CC}">
                <c16:uniqueId val="{00000001-C5C1-5F43-9754-291FA6B83643}"/>
              </c:ext>
            </c:extLst>
          </c:dPt>
          <c:dPt>
            <c:idx val="1"/>
            <c:invertIfNegative val="0"/>
            <c:bubble3D val="0"/>
            <c:spPr>
              <a:solidFill>
                <a:srgbClr val="D5D5D5"/>
              </a:solidFill>
              <a:ln>
                <a:noFill/>
              </a:ln>
              <a:effectLst/>
            </c:spPr>
            <c:extLst>
              <c:ext xmlns:c16="http://schemas.microsoft.com/office/drawing/2014/chart" uri="{C3380CC4-5D6E-409C-BE32-E72D297353CC}">
                <c16:uniqueId val="{00000003-C5C1-5F43-9754-291FA6B83643}"/>
              </c:ext>
            </c:extLst>
          </c:dPt>
          <c:dPt>
            <c:idx val="2"/>
            <c:invertIfNegative val="0"/>
            <c:bubble3D val="0"/>
            <c:spPr>
              <a:solidFill>
                <a:srgbClr val="FF0033"/>
              </a:solidFill>
              <a:ln>
                <a:noFill/>
              </a:ln>
              <a:effectLst/>
            </c:spPr>
            <c:extLst>
              <c:ext xmlns:c16="http://schemas.microsoft.com/office/drawing/2014/chart" uri="{C3380CC4-5D6E-409C-BE32-E72D297353CC}">
                <c16:uniqueId val="{00000005-C5C1-5F43-9754-291FA6B83643}"/>
              </c:ext>
            </c:extLst>
          </c:dPt>
          <c:dPt>
            <c:idx val="3"/>
            <c:invertIfNegative val="0"/>
            <c:bubble3D val="0"/>
            <c:spPr>
              <a:solidFill>
                <a:srgbClr val="D5D5D5"/>
              </a:solidFill>
              <a:ln>
                <a:noFill/>
              </a:ln>
              <a:effectLst/>
            </c:spPr>
            <c:extLst>
              <c:ext xmlns:c16="http://schemas.microsoft.com/office/drawing/2014/chart" uri="{C3380CC4-5D6E-409C-BE32-E72D297353CC}">
                <c16:uniqueId val="{00000007-C5C1-5F43-9754-291FA6B83643}"/>
              </c:ext>
            </c:extLst>
          </c:dPt>
          <c:dPt>
            <c:idx val="4"/>
            <c:invertIfNegative val="0"/>
            <c:bubble3D val="0"/>
            <c:spPr>
              <a:solidFill>
                <a:srgbClr val="D5D5D5"/>
              </a:solidFill>
              <a:ln>
                <a:noFill/>
              </a:ln>
              <a:effectLst/>
            </c:spPr>
            <c:extLst>
              <c:ext xmlns:c16="http://schemas.microsoft.com/office/drawing/2014/chart" uri="{C3380CC4-5D6E-409C-BE32-E72D297353CC}">
                <c16:uniqueId val="{00000009-C5C1-5F43-9754-291FA6B83643}"/>
              </c:ext>
            </c:extLst>
          </c:dPt>
          <c:dLbls>
            <c:delete val="1"/>
          </c:dLbls>
          <c:cat>
            <c:strRef>
              <c:f>Sheet1!$A$2:$A$11</c:f>
              <c:strCache>
                <c:ptCount val="10"/>
                <c:pt idx="0">
                  <c:v>スポーツナビ</c:v>
                </c:pt>
                <c:pt idx="1">
                  <c:v>新聞</c:v>
                </c:pt>
                <c:pt idx="2">
                  <c:v>Yahoo! JAPAN</c:v>
                </c:pt>
                <c:pt idx="3">
                  <c:v>キー局</c:v>
                </c:pt>
                <c:pt idx="4">
                  <c:v>公共放送</c:v>
                </c:pt>
                <c:pt idx="5">
                  <c:v>ライブ視聴
サービス</c:v>
                </c:pt>
                <c:pt idx="6">
                  <c:v>ニュースアプリ</c:v>
                </c:pt>
                <c:pt idx="7">
                  <c:v>検索サイト</c:v>
                </c:pt>
                <c:pt idx="8">
                  <c:v>SNS</c:v>
                </c:pt>
                <c:pt idx="9">
                  <c:v>雑誌</c:v>
                </c:pt>
              </c:strCache>
            </c:strRef>
          </c:cat>
          <c:val>
            <c:numRef>
              <c:f>Sheet1!$B$2:$B$11</c:f>
              <c:numCache>
                <c:formatCode>0.0%</c:formatCode>
                <c:ptCount val="10"/>
                <c:pt idx="0">
                  <c:v>0.113</c:v>
                </c:pt>
                <c:pt idx="1">
                  <c:v>9.8000000000000004E-2</c:v>
                </c:pt>
                <c:pt idx="2">
                  <c:v>8.7999999999999995E-2</c:v>
                </c:pt>
                <c:pt idx="3">
                  <c:v>8.4000000000000005E-2</c:v>
                </c:pt>
                <c:pt idx="4">
                  <c:v>4.3999999999999997E-2</c:v>
                </c:pt>
                <c:pt idx="5">
                  <c:v>4.3999999999999997E-2</c:v>
                </c:pt>
                <c:pt idx="6">
                  <c:v>1.0999999999999999E-2</c:v>
                </c:pt>
                <c:pt idx="7">
                  <c:v>1.0999999999999999E-2</c:v>
                </c:pt>
                <c:pt idx="8">
                  <c:v>6.0000000000000001E-3</c:v>
                </c:pt>
                <c:pt idx="9">
                  <c:v>5.0000000000000001E-3</c:v>
                </c:pt>
              </c:numCache>
            </c:numRef>
          </c:val>
          <c:extLst>
            <c:ext xmlns:c16="http://schemas.microsoft.com/office/drawing/2014/chart" uri="{C3380CC4-5D6E-409C-BE32-E72D297353CC}">
              <c16:uniqueId val="{0000000A-C5C1-5F43-9754-291FA6B83643}"/>
            </c:ext>
          </c:extLst>
        </c:ser>
        <c:dLbls>
          <c:dLblPos val="outEnd"/>
          <c:showLegendKey val="0"/>
          <c:showVal val="1"/>
          <c:showCatName val="0"/>
          <c:showSerName val="0"/>
          <c:showPercent val="0"/>
          <c:showBubbleSize val="0"/>
        </c:dLbls>
        <c:gapWidth val="32"/>
        <c:overlap val="-27"/>
        <c:axId val="1138229648"/>
        <c:axId val="1138231376"/>
      </c:barChart>
      <c:catAx>
        <c:axId val="1138229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t" anchorCtr="0"/>
          <a:lstStyle/>
          <a:p>
            <a:pPr>
              <a:lnSpc>
                <a:spcPct val="70000"/>
              </a:lnSpc>
              <a:defRPr sz="1000" b="0" i="0" u="none" strike="noStrike" kern="1200" baseline="0">
                <a:solidFill>
                  <a:schemeClr val="tx1">
                    <a:lumMod val="95000"/>
                    <a:lumOff val="5000"/>
                  </a:schemeClr>
                </a:solidFill>
                <a:latin typeface="Meiryo" panose="020B0604030504040204" pitchFamily="34" charset="-128"/>
                <a:ea typeface="Meiryo" panose="020B0604030504040204" pitchFamily="34" charset="-128"/>
                <a:cs typeface="Segoe UI" panose="020B0502040204020203" pitchFamily="34" charset="0"/>
              </a:defRPr>
            </a:pPr>
            <a:endParaRPr lang="ja-JP"/>
          </a:p>
        </c:txPr>
        <c:crossAx val="1138231376"/>
        <c:crosses val="autoZero"/>
        <c:auto val="1"/>
        <c:lblAlgn val="ctr"/>
        <c:lblOffset val="50"/>
        <c:tickLblSkip val="1"/>
        <c:noMultiLvlLbl val="0"/>
      </c:catAx>
      <c:valAx>
        <c:axId val="1138231376"/>
        <c:scaling>
          <c:orientation val="minMax"/>
          <c:max val="0.12"/>
          <c:min val="0"/>
        </c:scaling>
        <c:delete val="1"/>
        <c:axPos val="l"/>
        <c:numFmt formatCode="0%" sourceLinked="0"/>
        <c:majorTickMark val="none"/>
        <c:minorTickMark val="none"/>
        <c:tickLblPos val="nextTo"/>
        <c:crossAx val="1138229648"/>
        <c:crosses val="autoZero"/>
        <c:crossBetween val="between"/>
        <c:majorUnit val="0.05"/>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accent4"/>
            </a:solidFill>
            <a:ln>
              <a:solidFill>
                <a:schemeClr val="accent1"/>
              </a:solidFill>
            </a:ln>
          </c:spPr>
          <c:dPt>
            <c:idx val="0"/>
            <c:bubble3D val="0"/>
            <c:spPr>
              <a:pattFill prst="ltUpDiag">
                <a:fgClr>
                  <a:schemeClr val="tx2"/>
                </a:fgClr>
                <a:bgClr>
                  <a:schemeClr val="bg1"/>
                </a:bgClr>
              </a:pattFill>
              <a:ln w="50800">
                <a:solidFill>
                  <a:schemeClr val="bg1"/>
                </a:solidFill>
              </a:ln>
              <a:effectLst/>
            </c:spPr>
            <c:extLst>
              <c:ext xmlns:c16="http://schemas.microsoft.com/office/drawing/2014/chart" uri="{C3380CC4-5D6E-409C-BE32-E72D297353CC}">
                <c16:uniqueId val="{00000001-AE09-2F41-ABF6-FEA9FC98D2D4}"/>
              </c:ext>
            </c:extLst>
          </c:dPt>
          <c:dPt>
            <c:idx val="1"/>
            <c:bubble3D val="0"/>
            <c:spPr>
              <a:solidFill>
                <a:schemeClr val="tx2"/>
              </a:solidFill>
              <a:ln w="50800">
                <a:solidFill>
                  <a:schemeClr val="bg1"/>
                </a:solidFill>
              </a:ln>
              <a:effectLst/>
            </c:spPr>
            <c:extLst>
              <c:ext xmlns:c16="http://schemas.microsoft.com/office/drawing/2014/chart" uri="{C3380CC4-5D6E-409C-BE32-E72D297353CC}">
                <c16:uniqueId val="{00000003-AE09-2F41-ABF6-FEA9FC98D2D4}"/>
              </c:ext>
            </c:extLst>
          </c:dPt>
          <c:cat>
            <c:strRef>
              <c:f>Sheet1!$A$2:$A$3</c:f>
              <c:strCache>
                <c:ptCount val="2"/>
                <c:pt idx="0">
                  <c:v>男性</c:v>
                </c:pt>
                <c:pt idx="1">
                  <c:v>女性</c:v>
                </c:pt>
              </c:strCache>
            </c:strRef>
          </c:cat>
          <c:val>
            <c:numRef>
              <c:f>Sheet1!$B$2:$B$3</c:f>
              <c:numCache>
                <c:formatCode>General</c:formatCode>
                <c:ptCount val="2"/>
                <c:pt idx="0">
                  <c:v>66</c:v>
                </c:pt>
                <c:pt idx="1">
                  <c:v>34</c:v>
                </c:pt>
              </c:numCache>
            </c:numRef>
          </c:val>
          <c:extLst>
            <c:ext xmlns:c16="http://schemas.microsoft.com/office/drawing/2014/chart" uri="{C3380CC4-5D6E-409C-BE32-E72D297353CC}">
              <c16:uniqueId val="{00000004-AE09-2F41-ABF6-FEA9FC98D2D4}"/>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0.02</c:v>
                </c:pt>
                <c:pt idx="1">
                  <c:v>0.06</c:v>
                </c:pt>
                <c:pt idx="2">
                  <c:v>0.11</c:v>
                </c:pt>
                <c:pt idx="3">
                  <c:v>0.15</c:v>
                </c:pt>
                <c:pt idx="4">
                  <c:v>0.2</c:v>
                </c:pt>
                <c:pt idx="5">
                  <c:v>0.47</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34F28C-B70B-4ECA-92D7-8045F943D1DA}" type="doc">
      <dgm:prSet loTypeId="urn:microsoft.com/office/officeart/2005/8/layout/orgChart1" loCatId="hierarchy" qsTypeId="urn:microsoft.com/office/officeart/2005/8/quickstyle/simple1" qsCatId="simple" csTypeId="urn:microsoft.com/office/officeart/2005/8/colors/accent1_1" csCatId="accent1" phldr="1"/>
      <dgm:spPr/>
      <dgm:t>
        <a:bodyPr/>
        <a:lstStyle/>
        <a:p>
          <a:endParaRPr kumimoji="1" lang="ja-JP" altLang="en-US"/>
        </a:p>
      </dgm:t>
    </dgm:pt>
    <dgm:pt modelId="{15896193-EEBE-D846-850F-659EA6441ECF}">
      <dgm:prSet custT="1"/>
      <dgm:spPr>
        <a:solidFill>
          <a:srgbClr val="F77911">
            <a:alpha val="10196"/>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トップ</a:t>
          </a:r>
        </a:p>
      </dgm:t>
    </dgm:pt>
    <dgm:pt modelId="{F84D9D1B-884B-934F-BF21-AE56821C5AA0}" type="sibTrans" cxnId="{8F865A3B-D5A0-7F40-A3B8-00C9083D921F}">
      <dgm:prSet/>
      <dgm:spPr/>
      <dgm:t>
        <a:bodyPr/>
        <a:lstStyle/>
        <a:p>
          <a:endParaRPr kumimoji="1" lang="ja-JP" altLang="en-US" sz="1400"/>
        </a:p>
      </dgm:t>
    </dgm:pt>
    <dgm:pt modelId="{9CDCFF22-5B3C-3D48-829A-EAC1B2A311DA}" type="parTrans" cxnId="{8F865A3B-D5A0-7F40-A3B8-00C9083D921F}">
      <dgm:prSet/>
      <dgm:spPr/>
      <dgm:t>
        <a:bodyPr/>
        <a:lstStyle/>
        <a:p>
          <a:endParaRPr kumimoji="1" lang="ja-JP" altLang="en-US" sz="1400"/>
        </a:p>
      </dgm:t>
    </dgm:pt>
    <dgm:pt modelId="{CEDDAE16-EA06-47CA-BFD4-BECA6315EEF8}">
      <dgm:prSet custT="1"/>
      <dgm:spPr>
        <a:solidFill>
          <a:srgbClr val="F77911">
            <a:alpha val="10196"/>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日程</a:t>
          </a:r>
          <a:endParaRPr kumimoji="1" lang="ja-JP" altLang="en-US" sz="1100" kern="1200" dirty="0">
            <a:latin typeface="メイリオ" panose="020B0604030504040204" pitchFamily="50" charset="-128"/>
            <a:ea typeface="メイリオ" panose="020B0604030504040204" pitchFamily="50" charset="-128"/>
            <a:cs typeface="+mn-cs"/>
          </a:endParaRPr>
        </a:p>
      </dgm:t>
    </dgm:pt>
    <dgm:pt modelId="{6BE4B939-06B2-4ABD-88D3-FF88C16DFBB1}" type="parTrans" cxnId="{E8282FEC-9968-4F55-96E9-F5846225D8A1}">
      <dgm:prSet/>
      <dgm:spPr/>
      <dgm:t>
        <a:bodyPr/>
        <a:lstStyle/>
        <a:p>
          <a:endParaRPr kumimoji="1" lang="ja-JP" altLang="en-US"/>
        </a:p>
      </dgm:t>
    </dgm:pt>
    <dgm:pt modelId="{09CD756D-19F7-4787-A2D7-EA4188779A92}" type="sibTrans" cxnId="{E8282FEC-9968-4F55-96E9-F5846225D8A1}">
      <dgm:prSet/>
      <dgm:spPr/>
      <dgm:t>
        <a:bodyPr/>
        <a:lstStyle/>
        <a:p>
          <a:endParaRPr kumimoji="1" lang="ja-JP" altLang="en-US"/>
        </a:p>
      </dgm:t>
    </dgm:pt>
    <dgm:pt modelId="{981FBFB6-4E7F-41F4-913D-DA89B097B1C0}">
      <dgm:prSet custT="1"/>
      <dgm:spPr>
        <a:solidFill>
          <a:srgbClr val="F77911">
            <a:alpha val="10196"/>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en-US" altLang="ja-JP" sz="1100" kern="1200" dirty="0">
              <a:latin typeface="メイリオ" panose="020B0604030504040204" pitchFamily="50" charset="-128"/>
              <a:ea typeface="メイリオ" panose="020B0604030504040204" pitchFamily="50" charset="-128"/>
              <a:cs typeface="+mn-cs"/>
            </a:rPr>
            <a:t>9/10</a:t>
          </a:r>
          <a:endParaRPr kumimoji="1" lang="ja-JP" altLang="en-US" sz="1100" kern="1200" dirty="0">
            <a:latin typeface="メイリオ" panose="020B0604030504040204" pitchFamily="50" charset="-128"/>
            <a:ea typeface="メイリオ" panose="020B0604030504040204" pitchFamily="50" charset="-128"/>
            <a:cs typeface="+mn-cs"/>
          </a:endParaRPr>
        </a:p>
      </dgm:t>
    </dgm:pt>
    <dgm:pt modelId="{27063A37-9AF8-4BF8-ACB3-D1D7B7E63361}" type="parTrans" cxnId="{54035CCF-8BBA-4CD0-AD3F-7A7E3EC7E1F9}">
      <dgm:prSet/>
      <dgm:spPr/>
      <dgm:t>
        <a:bodyPr/>
        <a:lstStyle/>
        <a:p>
          <a:endParaRPr kumimoji="1" lang="ja-JP" altLang="en-US"/>
        </a:p>
      </dgm:t>
    </dgm:pt>
    <dgm:pt modelId="{A19180AB-4A87-4231-B164-ACCC4D651973}" type="sibTrans" cxnId="{54035CCF-8BBA-4CD0-AD3F-7A7E3EC7E1F9}">
      <dgm:prSet/>
      <dgm:spPr/>
      <dgm:t>
        <a:bodyPr/>
        <a:lstStyle/>
        <a:p>
          <a:endParaRPr kumimoji="1" lang="ja-JP" altLang="en-US"/>
        </a:p>
      </dgm:t>
    </dgm:pt>
    <dgm:pt modelId="{B42F3743-331F-455F-B620-2E89A355AB69}">
      <dgm:prSet custT="1"/>
      <dgm:spPr>
        <a:solidFill>
          <a:srgbClr val="F77911">
            <a:alpha val="10196"/>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注目選手一覧</a:t>
          </a:r>
          <a:endParaRPr kumimoji="1" lang="ja-JP" altLang="en-US" sz="1100" kern="1200" dirty="0">
            <a:latin typeface="メイリオ" panose="020B0604030504040204" pitchFamily="50" charset="-128"/>
            <a:ea typeface="メイリオ" panose="020B0604030504040204" pitchFamily="50" charset="-128"/>
            <a:cs typeface="+mn-cs"/>
          </a:endParaRPr>
        </a:p>
      </dgm:t>
    </dgm:pt>
    <dgm:pt modelId="{9ACDADD1-4647-4D03-82F4-4DBB495F572D}" type="parTrans" cxnId="{E33A3236-82CD-4B01-B49F-8016965124C0}">
      <dgm:prSet/>
      <dgm:spPr/>
      <dgm:t>
        <a:bodyPr/>
        <a:lstStyle/>
        <a:p>
          <a:endParaRPr kumimoji="1" lang="ja-JP" altLang="en-US"/>
        </a:p>
      </dgm:t>
    </dgm:pt>
    <dgm:pt modelId="{0F8E7E9C-9637-4D3A-80D2-F370D7456C36}" type="sibTrans" cxnId="{E33A3236-82CD-4B01-B49F-8016965124C0}">
      <dgm:prSet/>
      <dgm:spPr/>
      <dgm:t>
        <a:bodyPr/>
        <a:lstStyle/>
        <a:p>
          <a:endParaRPr kumimoji="1" lang="ja-JP" altLang="en-US"/>
        </a:p>
      </dgm:t>
    </dgm:pt>
    <dgm:pt modelId="{552289E7-8CBC-44C3-88F3-B367E3D215F5}">
      <dgm:prSet custT="1"/>
      <dgm:spPr>
        <a:solidFill>
          <a:srgbClr val="D5D5D5"/>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日本</a:t>
          </a:r>
        </a:p>
      </dgm:t>
    </dgm:pt>
    <dgm:pt modelId="{91DEEC51-6B6C-428E-9889-9D7D3201CE14}" type="parTrans" cxnId="{E6D980D8-BDA7-423E-B7CE-810762144AEE}">
      <dgm:prSet/>
      <dgm:spPr/>
      <dgm:t>
        <a:bodyPr/>
        <a:lstStyle/>
        <a:p>
          <a:endParaRPr kumimoji="1" lang="ja-JP" altLang="en-US"/>
        </a:p>
      </dgm:t>
    </dgm:pt>
    <dgm:pt modelId="{BCE2E4DE-416B-4E5E-9036-F85313521E0A}" type="sibTrans" cxnId="{E6D980D8-BDA7-423E-B7CE-810762144AEE}">
      <dgm:prSet/>
      <dgm:spPr/>
      <dgm:t>
        <a:bodyPr/>
        <a:lstStyle/>
        <a:p>
          <a:endParaRPr kumimoji="1" lang="ja-JP" altLang="en-US"/>
        </a:p>
      </dgm:t>
    </dgm:pt>
    <dgm:pt modelId="{11C188E1-DEFD-4DA3-A64C-806DFEC77DA8}">
      <dgm:prSet custT="1"/>
      <dgm:spPr>
        <a:solidFill>
          <a:srgbClr val="F77911">
            <a:alpha val="10196"/>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動画一覧</a:t>
          </a:r>
          <a:endParaRPr kumimoji="1" lang="ja-JP" altLang="en-US" sz="1100" kern="1200" dirty="0">
            <a:latin typeface="メイリオ" panose="020B0604030504040204" pitchFamily="50" charset="-128"/>
            <a:ea typeface="メイリオ" panose="020B0604030504040204" pitchFamily="50" charset="-128"/>
            <a:cs typeface="+mn-cs"/>
          </a:endParaRPr>
        </a:p>
      </dgm:t>
    </dgm:pt>
    <dgm:pt modelId="{F4FBD4FC-F064-4BB9-82EF-BEE4A10EEC3D}" type="parTrans" cxnId="{A6FADCE1-5B81-4810-9E1C-E01BBEB3189D}">
      <dgm:prSet/>
      <dgm:spPr/>
      <dgm:t>
        <a:bodyPr/>
        <a:lstStyle/>
        <a:p>
          <a:endParaRPr kumimoji="1" lang="ja-JP" altLang="en-US"/>
        </a:p>
      </dgm:t>
    </dgm:pt>
    <dgm:pt modelId="{D4AB36B0-F9CD-486D-9D31-898685D719DC}" type="sibTrans" cxnId="{A6FADCE1-5B81-4810-9E1C-E01BBEB3189D}">
      <dgm:prSet/>
      <dgm:spPr/>
      <dgm:t>
        <a:bodyPr/>
        <a:lstStyle/>
        <a:p>
          <a:endParaRPr kumimoji="1" lang="ja-JP" altLang="en-US"/>
        </a:p>
      </dgm:t>
    </dgm:pt>
    <dgm:pt modelId="{ECAB48E7-6B59-4D0F-8E3A-419C5D263D83}">
      <dgm:prSet custT="1"/>
      <dgm:spPr>
        <a:solidFill>
          <a:srgbClr val="F77911">
            <a:alpha val="10196"/>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ニュース一覧</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9C7105A9-95E7-481E-A445-057DD2478714}" type="parTrans" cxnId="{3F608834-87A6-494A-8C10-F3FFC1113C9B}">
      <dgm:prSet/>
      <dgm:spPr/>
      <dgm:t>
        <a:bodyPr/>
        <a:lstStyle/>
        <a:p>
          <a:endParaRPr kumimoji="1" lang="ja-JP" altLang="en-US"/>
        </a:p>
      </dgm:t>
    </dgm:pt>
    <dgm:pt modelId="{C8D31174-3D65-4CEE-898E-86640C490B7A}" type="sibTrans" cxnId="{3F608834-87A6-494A-8C10-F3FFC1113C9B}">
      <dgm:prSet/>
      <dgm:spPr/>
      <dgm:t>
        <a:bodyPr/>
        <a:lstStyle/>
        <a:p>
          <a:endParaRPr kumimoji="1" lang="ja-JP" altLang="en-US"/>
        </a:p>
      </dgm:t>
    </dgm:pt>
    <dgm:pt modelId="{41B67A22-7131-4D42-BCCF-3FD985F127B0}">
      <dgm:prSet custT="1"/>
      <dgm:spPr>
        <a:solidFill>
          <a:srgbClr val="D5D5D5"/>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動画詳細</a:t>
          </a:r>
        </a:p>
      </dgm:t>
    </dgm:pt>
    <dgm:pt modelId="{370E1D32-3072-4CC7-93F8-69F9F60CCC8C}" type="parTrans" cxnId="{DE7D22DB-538E-45DF-96F1-CCD443990D28}">
      <dgm:prSet/>
      <dgm:spPr/>
      <dgm:t>
        <a:bodyPr/>
        <a:lstStyle/>
        <a:p>
          <a:endParaRPr kumimoji="1" lang="ja-JP" altLang="en-US"/>
        </a:p>
      </dgm:t>
    </dgm:pt>
    <dgm:pt modelId="{D0E70F89-1A44-44B5-BB8A-46F10CE1E4E5}" type="sibTrans" cxnId="{DE7D22DB-538E-45DF-96F1-CCD443990D28}">
      <dgm:prSet/>
      <dgm:spPr/>
      <dgm:t>
        <a:bodyPr/>
        <a:lstStyle/>
        <a:p>
          <a:endParaRPr kumimoji="1" lang="ja-JP" altLang="en-US"/>
        </a:p>
      </dgm:t>
    </dgm:pt>
    <dgm:pt modelId="{9979A8ED-DAD8-4DFB-8735-9D711683C49B}">
      <dgm:prSet custT="1"/>
      <dgm:spPr>
        <a:solidFill>
          <a:srgbClr val="F77911">
            <a:alpha val="10196"/>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コラム一覧</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77ECCE80-2EF5-4D33-A3D1-3F3495FFA387}" type="parTrans" cxnId="{48210AC6-10C2-47E3-8774-6FC79CE67966}">
      <dgm:prSet/>
      <dgm:spPr/>
      <dgm:t>
        <a:bodyPr/>
        <a:lstStyle/>
        <a:p>
          <a:endParaRPr kumimoji="1" lang="ja-JP" altLang="en-US"/>
        </a:p>
      </dgm:t>
    </dgm:pt>
    <dgm:pt modelId="{2F086538-5824-4A31-B9AF-B7EAA28299A0}" type="sibTrans" cxnId="{48210AC6-10C2-47E3-8774-6FC79CE67966}">
      <dgm:prSet/>
      <dgm:spPr/>
      <dgm:t>
        <a:bodyPr/>
        <a:lstStyle/>
        <a:p>
          <a:endParaRPr kumimoji="1" lang="ja-JP" altLang="en-US"/>
        </a:p>
      </dgm:t>
    </dgm:pt>
    <dgm:pt modelId="{C3EE042F-AFF7-43CC-AE4D-726A0B7812E0}">
      <dgm:prSet custT="1"/>
      <dgm:spPr>
        <a:solidFill>
          <a:srgbClr val="F77911">
            <a:alpha val="10196"/>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競技一覧</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CB4956A7-C222-476F-9711-71C86F9D1485}" type="parTrans" cxnId="{55316044-ED1B-4748-8605-6B048B2DBC8F}">
      <dgm:prSet/>
      <dgm:spPr/>
      <dgm:t>
        <a:bodyPr/>
        <a:lstStyle/>
        <a:p>
          <a:endParaRPr kumimoji="1" lang="ja-JP" altLang="en-US"/>
        </a:p>
      </dgm:t>
    </dgm:pt>
    <dgm:pt modelId="{D75F4D1C-EEC9-4798-B22B-C0F6F67DF11A}" type="sibTrans" cxnId="{55316044-ED1B-4748-8605-6B048B2DBC8F}">
      <dgm:prSet/>
      <dgm:spPr/>
      <dgm:t>
        <a:bodyPr/>
        <a:lstStyle/>
        <a:p>
          <a:endParaRPr kumimoji="1" lang="ja-JP" altLang="en-US"/>
        </a:p>
      </dgm:t>
    </dgm:pt>
    <dgm:pt modelId="{9E533D3F-E02D-42F3-BF98-38D48FE546F7}">
      <dgm:prSet custT="1"/>
      <dgm:spPr>
        <a:solidFill>
          <a:srgbClr val="F77911">
            <a:alpha val="10196"/>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種目</a:t>
          </a:r>
          <a:endParaRPr kumimoji="1" lang="ja-JP" altLang="en-US" sz="1100" kern="1200" dirty="0">
            <a:latin typeface="メイリオ" panose="020B0604030504040204" pitchFamily="50" charset="-128"/>
            <a:ea typeface="メイリオ" panose="020B0604030504040204" pitchFamily="50" charset="-128"/>
            <a:cs typeface="+mn-cs"/>
          </a:endParaRPr>
        </a:p>
      </dgm:t>
    </dgm:pt>
    <dgm:pt modelId="{5C034DE6-044B-421D-83CD-D9791370CED5}" type="parTrans" cxnId="{C7863415-D4F6-47B8-B690-73AFC90D80F9}">
      <dgm:prSet/>
      <dgm:spPr/>
      <dgm:t>
        <a:bodyPr/>
        <a:lstStyle/>
        <a:p>
          <a:endParaRPr kumimoji="1" lang="ja-JP" altLang="en-US"/>
        </a:p>
      </dgm:t>
    </dgm:pt>
    <dgm:pt modelId="{9B8B7139-57CF-44A6-BE05-B063250E900B}" type="sibTrans" cxnId="{C7863415-D4F6-47B8-B690-73AFC90D80F9}">
      <dgm:prSet/>
      <dgm:spPr/>
      <dgm:t>
        <a:bodyPr/>
        <a:lstStyle/>
        <a:p>
          <a:endParaRPr kumimoji="1" lang="ja-JP" altLang="en-US"/>
        </a:p>
      </dgm:t>
    </dgm:pt>
    <dgm:pt modelId="{A546F157-657C-4111-A339-A572E7095721}">
      <dgm:prSet custT="1"/>
      <dgm:spPr>
        <a:solidFill>
          <a:srgbClr val="F77911">
            <a:alpha val="10196"/>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種目</a:t>
          </a:r>
          <a:endParaRPr kumimoji="1" lang="ja-JP" altLang="en-US" sz="1100" kern="1200" dirty="0">
            <a:latin typeface="メイリオ" panose="020B0604030504040204" pitchFamily="50" charset="-128"/>
            <a:ea typeface="メイリオ" panose="020B0604030504040204" pitchFamily="50" charset="-128"/>
            <a:cs typeface="+mn-cs"/>
          </a:endParaRPr>
        </a:p>
      </dgm:t>
    </dgm:pt>
    <dgm:pt modelId="{3AFBE57B-B336-46A5-8360-0690D5D907C1}" type="parTrans" cxnId="{7D3AD010-AA81-4FFE-BE25-74E3AEAEB8DE}">
      <dgm:prSet/>
      <dgm:spPr/>
      <dgm:t>
        <a:bodyPr/>
        <a:lstStyle/>
        <a:p>
          <a:endParaRPr kumimoji="1" lang="ja-JP" altLang="en-US"/>
        </a:p>
      </dgm:t>
    </dgm:pt>
    <dgm:pt modelId="{1465A67E-6786-4D01-81B0-C701134EB015}" type="sibTrans" cxnId="{7D3AD010-AA81-4FFE-BE25-74E3AEAEB8DE}">
      <dgm:prSet/>
      <dgm:spPr/>
      <dgm:t>
        <a:bodyPr/>
        <a:lstStyle/>
        <a:p>
          <a:endParaRPr kumimoji="1" lang="ja-JP" altLang="en-US"/>
        </a:p>
      </dgm:t>
    </dgm:pt>
    <dgm:pt modelId="{6D9CC2DF-43E2-40CE-81A0-8C1F63354F99}">
      <dgm:prSet custT="1"/>
      <dgm:spPr>
        <a:solidFill>
          <a:srgbClr val="F77911">
            <a:alpha val="10196"/>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テキスト速報</a:t>
          </a:r>
          <a:endParaRPr kumimoji="1" lang="ja-JP" altLang="en-US" sz="1100" kern="1200" dirty="0">
            <a:latin typeface="メイリオ" panose="020B0604030504040204" pitchFamily="50" charset="-128"/>
            <a:ea typeface="メイリオ" panose="020B0604030504040204" pitchFamily="50" charset="-128"/>
            <a:cs typeface="+mn-cs"/>
          </a:endParaRPr>
        </a:p>
      </dgm:t>
    </dgm:pt>
    <dgm:pt modelId="{3566AAF1-7F50-4C11-AD6B-7ACD3D85BA40}" type="parTrans" cxnId="{E3F57E7C-D117-442B-980D-DA9D79D4AC48}">
      <dgm:prSet/>
      <dgm:spPr/>
      <dgm:t>
        <a:bodyPr/>
        <a:lstStyle/>
        <a:p>
          <a:endParaRPr kumimoji="1" lang="ja-JP" altLang="en-US"/>
        </a:p>
      </dgm:t>
    </dgm:pt>
    <dgm:pt modelId="{C7F1B523-066F-448C-854B-BBDAB2F22EB7}" type="sibTrans" cxnId="{E3F57E7C-D117-442B-980D-DA9D79D4AC48}">
      <dgm:prSet/>
      <dgm:spPr/>
      <dgm:t>
        <a:bodyPr/>
        <a:lstStyle/>
        <a:p>
          <a:endParaRPr kumimoji="1" lang="ja-JP" altLang="en-US"/>
        </a:p>
      </dgm:t>
    </dgm:pt>
    <dgm:pt modelId="{675EBA10-5A83-48E0-93D7-27DFF02D3906}">
      <dgm:prSet custT="1"/>
      <dgm:spPr>
        <a:solidFill>
          <a:srgbClr val="D5D5D5"/>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ニュース詳細</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75A93A7B-4455-47C6-876E-073947ECCE1D}" type="parTrans" cxnId="{A1921942-DB9B-4984-8666-1FFC0823E393}">
      <dgm:prSet/>
      <dgm:spPr/>
      <dgm:t>
        <a:bodyPr/>
        <a:lstStyle/>
        <a:p>
          <a:endParaRPr kumimoji="1" lang="ja-JP" altLang="en-US"/>
        </a:p>
      </dgm:t>
    </dgm:pt>
    <dgm:pt modelId="{46ABC434-AA96-4F5D-8DD7-6965D04EE016}" type="sibTrans" cxnId="{A1921942-DB9B-4984-8666-1FFC0823E393}">
      <dgm:prSet/>
      <dgm:spPr/>
      <dgm:t>
        <a:bodyPr/>
        <a:lstStyle/>
        <a:p>
          <a:endParaRPr kumimoji="1" lang="ja-JP" altLang="en-US"/>
        </a:p>
      </dgm:t>
    </dgm:pt>
    <dgm:pt modelId="{3DEEEC4C-C751-4860-9846-C658A19C0BC1}">
      <dgm:prSet custT="1"/>
      <dgm:spPr>
        <a:solidFill>
          <a:srgbClr val="D5D5D5"/>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コラム詳細</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12D9C4A9-7404-41A2-9133-C3B285A7E846}" type="parTrans" cxnId="{610293EF-42B7-4D1C-B511-6A8B5BE86A59}">
      <dgm:prSet/>
      <dgm:spPr/>
      <dgm:t>
        <a:bodyPr/>
        <a:lstStyle/>
        <a:p>
          <a:endParaRPr kumimoji="1" lang="ja-JP" altLang="en-US"/>
        </a:p>
      </dgm:t>
    </dgm:pt>
    <dgm:pt modelId="{4E38AC0D-F746-4B1D-A0FD-0B2E0559CA99}" type="sibTrans" cxnId="{610293EF-42B7-4D1C-B511-6A8B5BE86A59}">
      <dgm:prSet/>
      <dgm:spPr/>
      <dgm:t>
        <a:bodyPr/>
        <a:lstStyle/>
        <a:p>
          <a:endParaRPr kumimoji="1" lang="ja-JP" altLang="en-US"/>
        </a:p>
      </dgm:t>
    </dgm:pt>
    <dgm:pt modelId="{02A6FC44-424A-456F-92D5-51D91F84F746}">
      <dgm:prSet custT="1"/>
      <dgm:spPr>
        <a:solidFill>
          <a:srgbClr val="F77911">
            <a:alpha val="10196"/>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en-US" altLang="ja-JP" sz="1100" kern="1200" dirty="0">
              <a:latin typeface="メイリオ" panose="020B0604030504040204" pitchFamily="50" charset="-128"/>
              <a:ea typeface="メイリオ" panose="020B0604030504040204" pitchFamily="50" charset="-128"/>
              <a:cs typeface="+mn-cs"/>
            </a:rPr>
            <a:t>10/4</a:t>
          </a:r>
          <a:endParaRPr kumimoji="1" lang="ja-JP" altLang="en-US" sz="1100" kern="1200" dirty="0">
            <a:latin typeface="メイリオ" panose="020B0604030504040204" pitchFamily="50" charset="-128"/>
            <a:ea typeface="メイリオ" panose="020B0604030504040204" pitchFamily="50" charset="-128"/>
            <a:cs typeface="+mn-cs"/>
          </a:endParaRPr>
        </a:p>
      </dgm:t>
    </dgm:pt>
    <dgm:pt modelId="{C381804D-E6A8-4569-8B46-CAF4716E8D39}" type="parTrans" cxnId="{32873DF3-33AB-4081-887D-4F193E058078}">
      <dgm:prSet/>
      <dgm:spPr/>
      <dgm:t>
        <a:bodyPr/>
        <a:lstStyle/>
        <a:p>
          <a:endParaRPr kumimoji="1" lang="ja-JP" altLang="en-US"/>
        </a:p>
      </dgm:t>
    </dgm:pt>
    <dgm:pt modelId="{0776A16A-552F-4483-B9DA-95A8CB0087DB}" type="sibTrans" cxnId="{32873DF3-33AB-4081-887D-4F193E058078}">
      <dgm:prSet/>
      <dgm:spPr/>
      <dgm:t>
        <a:bodyPr/>
        <a:lstStyle/>
        <a:p>
          <a:endParaRPr kumimoji="1" lang="ja-JP" altLang="en-US"/>
        </a:p>
      </dgm:t>
    </dgm:pt>
    <dgm:pt modelId="{24C3F81A-4839-454C-BD47-8C523A83F45B}">
      <dgm:prSet custT="1"/>
      <dgm:spPr>
        <a:solidFill>
          <a:srgbClr val="F77911">
            <a:alpha val="10196"/>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種目</a:t>
          </a:r>
          <a:endParaRPr kumimoji="1" lang="ja-JP" altLang="en-US" sz="1100" kern="1200" dirty="0">
            <a:latin typeface="メイリオ" panose="020B0604030504040204" pitchFamily="50" charset="-128"/>
            <a:ea typeface="メイリオ" panose="020B0604030504040204" pitchFamily="50" charset="-128"/>
            <a:cs typeface="+mn-cs"/>
          </a:endParaRPr>
        </a:p>
      </dgm:t>
    </dgm:pt>
    <dgm:pt modelId="{66033E5F-27C6-4644-9DA4-D5114784D291}" type="parTrans" cxnId="{9450473D-EA94-40FB-A7A4-B805A2C2B9A3}">
      <dgm:prSet/>
      <dgm:spPr/>
      <dgm:t>
        <a:bodyPr/>
        <a:lstStyle/>
        <a:p>
          <a:endParaRPr kumimoji="1" lang="ja-JP" altLang="en-US"/>
        </a:p>
      </dgm:t>
    </dgm:pt>
    <dgm:pt modelId="{51AF09CF-32BC-4D60-BC42-582959A89BCD}" type="sibTrans" cxnId="{9450473D-EA94-40FB-A7A4-B805A2C2B9A3}">
      <dgm:prSet/>
      <dgm:spPr/>
      <dgm:t>
        <a:bodyPr/>
        <a:lstStyle/>
        <a:p>
          <a:endParaRPr kumimoji="1" lang="ja-JP" altLang="en-US"/>
        </a:p>
      </dgm:t>
    </dgm:pt>
    <dgm:pt modelId="{6A9080E8-91B3-1545-A933-2140BAB9E287}">
      <dgm:prSet custT="1"/>
      <dgm:spPr>
        <a:solidFill>
          <a:srgbClr val="F77911">
            <a:alpha val="10027"/>
          </a:srgbClr>
        </a:solidFill>
      </dgm:spPr>
      <dgm:t>
        <a:bodyPr/>
        <a:lstStyle/>
        <a:p>
          <a:r>
            <a:rPr kumimoji="1" lang="ja-JP" altLang="en-US" sz="1600"/>
            <a:t>・・・</a:t>
          </a:r>
        </a:p>
      </dgm:t>
    </dgm:pt>
    <dgm:pt modelId="{ADC5C66D-A06A-2249-8386-F9DA7141B9CB}" type="parTrans" cxnId="{07995110-B8FA-5C44-90D6-30C87B7F51C2}">
      <dgm:prSet/>
      <dgm:spPr/>
      <dgm:t>
        <a:bodyPr/>
        <a:lstStyle/>
        <a:p>
          <a:endParaRPr kumimoji="1" lang="ja-JP" altLang="en-US"/>
        </a:p>
      </dgm:t>
    </dgm:pt>
    <dgm:pt modelId="{AD9BAA5F-0A3E-FF46-B299-0345D12B2053}" type="sibTrans" cxnId="{07995110-B8FA-5C44-90D6-30C87B7F51C2}">
      <dgm:prSet/>
      <dgm:spPr/>
      <dgm:t>
        <a:bodyPr/>
        <a:lstStyle/>
        <a:p>
          <a:endParaRPr kumimoji="1" lang="ja-JP" altLang="en-US"/>
        </a:p>
      </dgm:t>
    </dgm:pt>
    <dgm:pt modelId="{0ECBB125-EDFD-CA4B-BF18-F9945C9E9061}">
      <dgm:prSet/>
      <dgm:spPr>
        <a:solidFill>
          <a:srgbClr val="F77911">
            <a:alpha val="10032"/>
          </a:srgbClr>
        </a:solidFill>
      </dgm:spPr>
      <dgm:t>
        <a:bodyPr/>
        <a:lstStyle/>
        <a:p>
          <a:r>
            <a:rPr kumimoji="1" lang="ja-JP" altLang="en-US"/>
            <a:t>日程・結果</a:t>
          </a:r>
        </a:p>
      </dgm:t>
    </dgm:pt>
    <dgm:pt modelId="{0197746A-E6B8-CE46-8F8A-4ECC5BDCF13F}" type="parTrans" cxnId="{63D316D8-472F-404D-82BC-7E5F10891A68}">
      <dgm:prSet/>
      <dgm:spPr/>
      <dgm:t>
        <a:bodyPr/>
        <a:lstStyle/>
        <a:p>
          <a:endParaRPr kumimoji="1" lang="ja-JP" altLang="en-US"/>
        </a:p>
      </dgm:t>
    </dgm:pt>
    <dgm:pt modelId="{EA034009-848D-B444-93F3-E0AD11BBD1B7}" type="sibTrans" cxnId="{63D316D8-472F-404D-82BC-7E5F10891A68}">
      <dgm:prSet/>
      <dgm:spPr/>
      <dgm:t>
        <a:bodyPr/>
        <a:lstStyle/>
        <a:p>
          <a:endParaRPr kumimoji="1" lang="ja-JP" altLang="en-US"/>
        </a:p>
      </dgm:t>
    </dgm:pt>
    <dgm:pt modelId="{904BAD90-F6A2-574A-86AC-7F7622F6B7C8}">
      <dgm:prSet/>
      <dgm:spPr>
        <a:solidFill>
          <a:srgbClr val="F77911">
            <a:alpha val="10032"/>
          </a:srgbClr>
        </a:solidFill>
      </dgm:spPr>
      <dgm:t>
        <a:bodyPr/>
        <a:lstStyle/>
        <a:p>
          <a:r>
            <a:rPr kumimoji="1" lang="ja-JP" altLang="en-US"/>
            <a:t>順位表</a:t>
          </a:r>
        </a:p>
      </dgm:t>
    </dgm:pt>
    <dgm:pt modelId="{53C7A2DC-E35C-644D-9F7F-F9D3CFE9739E}" type="parTrans" cxnId="{08C0376A-0BC5-514B-8A6C-C3E2D031ADFE}">
      <dgm:prSet/>
      <dgm:spPr/>
      <dgm:t>
        <a:bodyPr/>
        <a:lstStyle/>
        <a:p>
          <a:endParaRPr kumimoji="1" lang="ja-JP" altLang="en-US"/>
        </a:p>
      </dgm:t>
    </dgm:pt>
    <dgm:pt modelId="{19E67253-F365-6A47-85A0-680FD462C143}" type="sibTrans" cxnId="{08C0376A-0BC5-514B-8A6C-C3E2D031ADFE}">
      <dgm:prSet/>
      <dgm:spPr/>
      <dgm:t>
        <a:bodyPr/>
        <a:lstStyle/>
        <a:p>
          <a:endParaRPr kumimoji="1" lang="ja-JP" altLang="en-US"/>
        </a:p>
      </dgm:t>
    </dgm:pt>
    <dgm:pt modelId="{1909B21D-2866-1740-926C-325BB00B73D8}">
      <dgm:prSet/>
      <dgm:spPr>
        <a:solidFill>
          <a:srgbClr val="F77911">
            <a:alpha val="10032"/>
          </a:srgbClr>
        </a:solidFill>
      </dgm:spPr>
      <dgm:t>
        <a:bodyPr/>
        <a:lstStyle/>
        <a:p>
          <a:r>
            <a:rPr kumimoji="1" lang="ja-JP" altLang="en-US"/>
            <a:t>トーナメント表</a:t>
          </a:r>
        </a:p>
      </dgm:t>
    </dgm:pt>
    <dgm:pt modelId="{A5DEF97E-C346-C144-887F-BAB3D6688D45}" type="parTrans" cxnId="{1A01CA14-21D8-4D43-96C6-09370BB43C74}">
      <dgm:prSet/>
      <dgm:spPr/>
      <dgm:t>
        <a:bodyPr/>
        <a:lstStyle/>
        <a:p>
          <a:endParaRPr kumimoji="1" lang="ja-JP" altLang="en-US"/>
        </a:p>
      </dgm:t>
    </dgm:pt>
    <dgm:pt modelId="{5EFD1689-8BD0-7C4E-84FC-5E3DCE33D59D}" type="sibTrans" cxnId="{1A01CA14-21D8-4D43-96C6-09370BB43C74}">
      <dgm:prSet/>
      <dgm:spPr/>
      <dgm:t>
        <a:bodyPr/>
        <a:lstStyle/>
        <a:p>
          <a:endParaRPr kumimoji="1" lang="ja-JP" altLang="en-US"/>
        </a:p>
      </dgm:t>
    </dgm:pt>
    <dgm:pt modelId="{F8CA0B45-E1D3-7444-8AD5-61488A3580C0}">
      <dgm:prSet/>
      <dgm:spPr>
        <a:solidFill>
          <a:srgbClr val="F77911">
            <a:alpha val="10032"/>
          </a:srgbClr>
        </a:solidFill>
      </dgm:spPr>
      <dgm:t>
        <a:bodyPr/>
        <a:lstStyle/>
        <a:p>
          <a:r>
            <a:rPr kumimoji="1" lang="ja-JP" altLang="en-US"/>
            <a:t>速報データ</a:t>
          </a:r>
        </a:p>
      </dgm:t>
    </dgm:pt>
    <dgm:pt modelId="{DDF954F3-9C76-6146-9F8A-39FFF7C8EF4C}" type="parTrans" cxnId="{717F700A-4BF7-4F4C-8600-03FDB3BF0951}">
      <dgm:prSet/>
      <dgm:spPr/>
      <dgm:t>
        <a:bodyPr/>
        <a:lstStyle/>
        <a:p>
          <a:endParaRPr kumimoji="1" lang="ja-JP" altLang="en-US"/>
        </a:p>
      </dgm:t>
    </dgm:pt>
    <dgm:pt modelId="{E3DAF5A0-EC28-0142-A8CF-9CAB145718CA}" type="sibTrans" cxnId="{717F700A-4BF7-4F4C-8600-03FDB3BF0951}">
      <dgm:prSet/>
      <dgm:spPr/>
      <dgm:t>
        <a:bodyPr/>
        <a:lstStyle/>
        <a:p>
          <a:endParaRPr kumimoji="1" lang="ja-JP" altLang="en-US"/>
        </a:p>
      </dgm:t>
    </dgm:pt>
    <dgm:pt modelId="{9E4503CD-BDB4-4CB8-9CA8-16F583EA6296}" type="pres">
      <dgm:prSet presAssocID="{5634F28C-B70B-4ECA-92D7-8045F943D1DA}" presName="hierChild1" presStyleCnt="0">
        <dgm:presLayoutVars>
          <dgm:orgChart val="1"/>
          <dgm:chPref val="1"/>
          <dgm:dir/>
          <dgm:animOne val="branch"/>
          <dgm:animLvl val="lvl"/>
          <dgm:resizeHandles/>
        </dgm:presLayoutVars>
      </dgm:prSet>
      <dgm:spPr/>
    </dgm:pt>
    <dgm:pt modelId="{C0CF861A-E476-594B-9483-31CD6306C90D}" type="pres">
      <dgm:prSet presAssocID="{15896193-EEBE-D846-850F-659EA6441ECF}" presName="hierRoot1" presStyleCnt="0">
        <dgm:presLayoutVars>
          <dgm:hierBranch val="init"/>
        </dgm:presLayoutVars>
      </dgm:prSet>
      <dgm:spPr/>
    </dgm:pt>
    <dgm:pt modelId="{9F6BAED1-1E78-EB4A-91F0-DD2A8B3FCF3A}" type="pres">
      <dgm:prSet presAssocID="{15896193-EEBE-D846-850F-659EA6441ECF}" presName="rootComposite1" presStyleCnt="0"/>
      <dgm:spPr/>
    </dgm:pt>
    <dgm:pt modelId="{258ED3D0-5FB7-074C-8377-7551FC57F361}" type="pres">
      <dgm:prSet presAssocID="{15896193-EEBE-D846-850F-659EA6441ECF}" presName="rootText1" presStyleLbl="node0" presStyleIdx="0" presStyleCnt="1" custScaleX="312983" custScaleY="70424" custLinFactNeighborY="-3818">
        <dgm:presLayoutVars>
          <dgm:chPref val="3"/>
        </dgm:presLayoutVars>
      </dgm:prSet>
      <dgm:spPr>
        <a:xfrm>
          <a:off x="5427201" y="70013"/>
          <a:ext cx="814600" cy="407300"/>
        </a:xfrm>
        <a:prstGeom prst="rect">
          <a:avLst/>
        </a:prstGeom>
      </dgm:spPr>
    </dgm:pt>
    <dgm:pt modelId="{5A130718-AA76-254B-8ED4-7540C40EF76F}" type="pres">
      <dgm:prSet presAssocID="{15896193-EEBE-D846-850F-659EA6441ECF}" presName="rootConnector1" presStyleLbl="node1" presStyleIdx="0" presStyleCnt="0"/>
      <dgm:spPr/>
    </dgm:pt>
    <dgm:pt modelId="{8343F2FC-5E80-9946-A9D3-16F1186077B6}" type="pres">
      <dgm:prSet presAssocID="{15896193-EEBE-D846-850F-659EA6441ECF}" presName="hierChild2" presStyleCnt="0"/>
      <dgm:spPr/>
    </dgm:pt>
    <dgm:pt modelId="{F007758C-7B25-4955-8C04-4835FF275852}" type="pres">
      <dgm:prSet presAssocID="{6BE4B939-06B2-4ABD-88D3-FF88C16DFBB1}" presName="Name37" presStyleLbl="parChTrans1D2" presStyleIdx="0" presStyleCnt="6"/>
      <dgm:spPr/>
    </dgm:pt>
    <dgm:pt modelId="{A7CA8553-3038-4830-A9D2-C31B71A343E9}" type="pres">
      <dgm:prSet presAssocID="{CEDDAE16-EA06-47CA-BFD4-BECA6315EEF8}" presName="hierRoot2" presStyleCnt="0">
        <dgm:presLayoutVars>
          <dgm:hierBranch val="init"/>
        </dgm:presLayoutVars>
      </dgm:prSet>
      <dgm:spPr/>
    </dgm:pt>
    <dgm:pt modelId="{50CE9289-2AD5-4DA7-B1BD-92996CE1BF5B}" type="pres">
      <dgm:prSet presAssocID="{CEDDAE16-EA06-47CA-BFD4-BECA6315EEF8}" presName="rootComposite" presStyleCnt="0"/>
      <dgm:spPr/>
    </dgm:pt>
    <dgm:pt modelId="{706A9B6E-1E56-4D50-8106-BE6B2A98F849}" type="pres">
      <dgm:prSet presAssocID="{CEDDAE16-EA06-47CA-BFD4-BECA6315EEF8}" presName="rootText" presStyleLbl="node2" presStyleIdx="0" presStyleCnt="6">
        <dgm:presLayoutVars>
          <dgm:chPref val="3"/>
        </dgm:presLayoutVars>
      </dgm:prSet>
      <dgm:spPr/>
    </dgm:pt>
    <dgm:pt modelId="{EC6F0085-30C5-4D5A-AAE7-EDF94917D49D}" type="pres">
      <dgm:prSet presAssocID="{CEDDAE16-EA06-47CA-BFD4-BECA6315EEF8}" presName="rootConnector" presStyleLbl="node2" presStyleIdx="0" presStyleCnt="6"/>
      <dgm:spPr/>
    </dgm:pt>
    <dgm:pt modelId="{2695F77A-4D79-48F4-A58E-08BC88D8416D}" type="pres">
      <dgm:prSet presAssocID="{CEDDAE16-EA06-47CA-BFD4-BECA6315EEF8}" presName="hierChild4" presStyleCnt="0"/>
      <dgm:spPr/>
    </dgm:pt>
    <dgm:pt modelId="{EFA61785-0CAA-46D1-BA35-26181FAA8136}" type="pres">
      <dgm:prSet presAssocID="{27063A37-9AF8-4BF8-ACB3-D1D7B7E63361}" presName="Name37" presStyleLbl="parChTrans1D3" presStyleIdx="0" presStyleCnt="10"/>
      <dgm:spPr/>
    </dgm:pt>
    <dgm:pt modelId="{25EAC0F7-5338-4C83-8A53-8B30FBD23A15}" type="pres">
      <dgm:prSet presAssocID="{981FBFB6-4E7F-41F4-913D-DA89B097B1C0}" presName="hierRoot2" presStyleCnt="0">
        <dgm:presLayoutVars>
          <dgm:hierBranch val="init"/>
        </dgm:presLayoutVars>
      </dgm:prSet>
      <dgm:spPr/>
    </dgm:pt>
    <dgm:pt modelId="{8D970F9F-3869-4C77-8608-85620F9EB9C3}" type="pres">
      <dgm:prSet presAssocID="{981FBFB6-4E7F-41F4-913D-DA89B097B1C0}" presName="rootComposite" presStyleCnt="0"/>
      <dgm:spPr/>
    </dgm:pt>
    <dgm:pt modelId="{82BEBC64-F78F-4F6E-B04D-739EF15C155A}" type="pres">
      <dgm:prSet presAssocID="{981FBFB6-4E7F-41F4-913D-DA89B097B1C0}" presName="rootText" presStyleLbl="node3" presStyleIdx="0" presStyleCnt="10">
        <dgm:presLayoutVars>
          <dgm:chPref val="3"/>
        </dgm:presLayoutVars>
      </dgm:prSet>
      <dgm:spPr/>
    </dgm:pt>
    <dgm:pt modelId="{80D92424-ADEF-4605-B68F-D48F95613AD0}" type="pres">
      <dgm:prSet presAssocID="{981FBFB6-4E7F-41F4-913D-DA89B097B1C0}" presName="rootConnector" presStyleLbl="node3" presStyleIdx="0" presStyleCnt="10"/>
      <dgm:spPr/>
    </dgm:pt>
    <dgm:pt modelId="{A5F2F0ED-A8FA-4CC8-A375-6B06E4AA6786}" type="pres">
      <dgm:prSet presAssocID="{981FBFB6-4E7F-41F4-913D-DA89B097B1C0}" presName="hierChild4" presStyleCnt="0"/>
      <dgm:spPr/>
    </dgm:pt>
    <dgm:pt modelId="{9EFA877C-EBC7-44E8-B7B7-A18762A590D1}" type="pres">
      <dgm:prSet presAssocID="{3566AAF1-7F50-4C11-AD6B-7ACD3D85BA40}" presName="Name37" presStyleLbl="parChTrans1D4" presStyleIdx="0" presStyleCnt="5"/>
      <dgm:spPr/>
    </dgm:pt>
    <dgm:pt modelId="{75537D44-5AF0-41DF-BA6B-F5E4A26FAA81}" type="pres">
      <dgm:prSet presAssocID="{6D9CC2DF-43E2-40CE-81A0-8C1F63354F99}" presName="hierRoot2" presStyleCnt="0">
        <dgm:presLayoutVars>
          <dgm:hierBranch val="init"/>
        </dgm:presLayoutVars>
      </dgm:prSet>
      <dgm:spPr/>
    </dgm:pt>
    <dgm:pt modelId="{FDDB82AA-C105-4092-8CF7-02B0E3420778}" type="pres">
      <dgm:prSet presAssocID="{6D9CC2DF-43E2-40CE-81A0-8C1F63354F99}" presName="rootComposite" presStyleCnt="0"/>
      <dgm:spPr/>
    </dgm:pt>
    <dgm:pt modelId="{16E6F5FF-55DB-4AC6-923F-6743A9060330}" type="pres">
      <dgm:prSet presAssocID="{6D9CC2DF-43E2-40CE-81A0-8C1F63354F99}" presName="rootText" presStyleLbl="node4" presStyleIdx="0" presStyleCnt="5" custScaleX="94383">
        <dgm:presLayoutVars>
          <dgm:chPref val="3"/>
        </dgm:presLayoutVars>
      </dgm:prSet>
      <dgm:spPr/>
    </dgm:pt>
    <dgm:pt modelId="{9E057D01-6818-4567-AEFB-BFEA8E29B259}" type="pres">
      <dgm:prSet presAssocID="{6D9CC2DF-43E2-40CE-81A0-8C1F63354F99}" presName="rootConnector" presStyleLbl="node4" presStyleIdx="0" presStyleCnt="5"/>
      <dgm:spPr/>
    </dgm:pt>
    <dgm:pt modelId="{7A9FF4DE-1568-4CF9-9468-5ED95EA088DA}" type="pres">
      <dgm:prSet presAssocID="{6D9CC2DF-43E2-40CE-81A0-8C1F63354F99}" presName="hierChild4" presStyleCnt="0"/>
      <dgm:spPr/>
    </dgm:pt>
    <dgm:pt modelId="{BAD14B70-2E3F-4FAC-A7BB-7C75FA2C6961}" type="pres">
      <dgm:prSet presAssocID="{6D9CC2DF-43E2-40CE-81A0-8C1F63354F99}" presName="hierChild5" presStyleCnt="0"/>
      <dgm:spPr/>
    </dgm:pt>
    <dgm:pt modelId="{3212140E-1270-45E4-8A78-1B7DA281FACA}" type="pres">
      <dgm:prSet presAssocID="{981FBFB6-4E7F-41F4-913D-DA89B097B1C0}" presName="hierChild5" presStyleCnt="0"/>
      <dgm:spPr/>
    </dgm:pt>
    <dgm:pt modelId="{1914EECC-4418-A04C-B575-6A42FBA071CC}" type="pres">
      <dgm:prSet presAssocID="{ADC5C66D-A06A-2249-8386-F9DA7141B9CB}" presName="Name37" presStyleLbl="parChTrans1D3" presStyleIdx="1" presStyleCnt="10"/>
      <dgm:spPr/>
    </dgm:pt>
    <dgm:pt modelId="{498CE623-4F69-094B-94AE-6E385B7353F9}" type="pres">
      <dgm:prSet presAssocID="{6A9080E8-91B3-1545-A933-2140BAB9E287}" presName="hierRoot2" presStyleCnt="0">
        <dgm:presLayoutVars>
          <dgm:hierBranch val="init"/>
        </dgm:presLayoutVars>
      </dgm:prSet>
      <dgm:spPr/>
    </dgm:pt>
    <dgm:pt modelId="{A19CAC5B-4FEC-B146-A6A5-08B3E4B233E8}" type="pres">
      <dgm:prSet presAssocID="{6A9080E8-91B3-1545-A933-2140BAB9E287}" presName="rootComposite" presStyleCnt="0"/>
      <dgm:spPr/>
    </dgm:pt>
    <dgm:pt modelId="{87FAC436-CDC1-BF4A-B491-7218705F3612}" type="pres">
      <dgm:prSet presAssocID="{6A9080E8-91B3-1545-A933-2140BAB9E287}" presName="rootText" presStyleLbl="node3" presStyleIdx="1" presStyleCnt="10">
        <dgm:presLayoutVars>
          <dgm:chPref val="3"/>
        </dgm:presLayoutVars>
      </dgm:prSet>
      <dgm:spPr/>
    </dgm:pt>
    <dgm:pt modelId="{64D66D5D-54ED-A34E-BB89-8812110A7C69}" type="pres">
      <dgm:prSet presAssocID="{6A9080E8-91B3-1545-A933-2140BAB9E287}" presName="rootConnector" presStyleLbl="node3" presStyleIdx="1" presStyleCnt="10"/>
      <dgm:spPr/>
    </dgm:pt>
    <dgm:pt modelId="{2D099025-F1EC-174F-8324-1FED1E0EABC4}" type="pres">
      <dgm:prSet presAssocID="{6A9080E8-91B3-1545-A933-2140BAB9E287}" presName="hierChild4" presStyleCnt="0"/>
      <dgm:spPr/>
    </dgm:pt>
    <dgm:pt modelId="{BF474D68-B6CB-4842-9693-40A94B05A974}" type="pres">
      <dgm:prSet presAssocID="{6A9080E8-91B3-1545-A933-2140BAB9E287}" presName="hierChild5" presStyleCnt="0"/>
      <dgm:spPr/>
    </dgm:pt>
    <dgm:pt modelId="{6BCF859C-D83D-4783-A23D-23931E2919C3}" type="pres">
      <dgm:prSet presAssocID="{C381804D-E6A8-4569-8B46-CAF4716E8D39}" presName="Name37" presStyleLbl="parChTrans1D3" presStyleIdx="2" presStyleCnt="10"/>
      <dgm:spPr/>
    </dgm:pt>
    <dgm:pt modelId="{2B4A7302-CB0D-42A8-B27D-600D7C4C567E}" type="pres">
      <dgm:prSet presAssocID="{02A6FC44-424A-456F-92D5-51D91F84F746}" presName="hierRoot2" presStyleCnt="0">
        <dgm:presLayoutVars>
          <dgm:hierBranch val="init"/>
        </dgm:presLayoutVars>
      </dgm:prSet>
      <dgm:spPr/>
    </dgm:pt>
    <dgm:pt modelId="{AAA2D27B-2F39-42BA-B8FB-5D72A4D8E2F4}" type="pres">
      <dgm:prSet presAssocID="{02A6FC44-424A-456F-92D5-51D91F84F746}" presName="rootComposite" presStyleCnt="0"/>
      <dgm:spPr/>
    </dgm:pt>
    <dgm:pt modelId="{E8E7685C-DE0A-404C-BA32-149045D32743}" type="pres">
      <dgm:prSet presAssocID="{02A6FC44-424A-456F-92D5-51D91F84F746}" presName="rootText" presStyleLbl="node3" presStyleIdx="2" presStyleCnt="10">
        <dgm:presLayoutVars>
          <dgm:chPref val="3"/>
        </dgm:presLayoutVars>
      </dgm:prSet>
      <dgm:spPr/>
    </dgm:pt>
    <dgm:pt modelId="{340ACF97-805A-4FCF-9389-00B746172783}" type="pres">
      <dgm:prSet presAssocID="{02A6FC44-424A-456F-92D5-51D91F84F746}" presName="rootConnector" presStyleLbl="node3" presStyleIdx="2" presStyleCnt="10"/>
      <dgm:spPr/>
    </dgm:pt>
    <dgm:pt modelId="{269E3A8D-4A69-478A-BD9F-80EC6307DE77}" type="pres">
      <dgm:prSet presAssocID="{02A6FC44-424A-456F-92D5-51D91F84F746}" presName="hierChild4" presStyleCnt="0"/>
      <dgm:spPr/>
    </dgm:pt>
    <dgm:pt modelId="{E2BDC0AA-7C65-43AE-8C81-1DF54C9B6AEE}" type="pres">
      <dgm:prSet presAssocID="{02A6FC44-424A-456F-92D5-51D91F84F746}" presName="hierChild5" presStyleCnt="0"/>
      <dgm:spPr/>
    </dgm:pt>
    <dgm:pt modelId="{331BA7F8-54EC-4173-8A42-32D979C45B93}" type="pres">
      <dgm:prSet presAssocID="{CEDDAE16-EA06-47CA-BFD4-BECA6315EEF8}" presName="hierChild5" presStyleCnt="0"/>
      <dgm:spPr/>
    </dgm:pt>
    <dgm:pt modelId="{232B13B7-3A43-4137-BE63-8BE6706104F5}" type="pres">
      <dgm:prSet presAssocID="{CB4956A7-C222-476F-9711-71C86F9D1485}" presName="Name37" presStyleLbl="parChTrans1D2" presStyleIdx="1" presStyleCnt="6"/>
      <dgm:spPr/>
    </dgm:pt>
    <dgm:pt modelId="{69EE4E0C-0F6C-4DE2-9038-8ACB8BBDB184}" type="pres">
      <dgm:prSet presAssocID="{C3EE042F-AFF7-43CC-AE4D-726A0B7812E0}" presName="hierRoot2" presStyleCnt="0">
        <dgm:presLayoutVars>
          <dgm:hierBranch val="init"/>
        </dgm:presLayoutVars>
      </dgm:prSet>
      <dgm:spPr/>
    </dgm:pt>
    <dgm:pt modelId="{32F646DE-A080-4B28-8B05-6DF1130B16D2}" type="pres">
      <dgm:prSet presAssocID="{C3EE042F-AFF7-43CC-AE4D-726A0B7812E0}" presName="rootComposite" presStyleCnt="0"/>
      <dgm:spPr/>
    </dgm:pt>
    <dgm:pt modelId="{08873313-0989-4585-8774-8C87940FA244}" type="pres">
      <dgm:prSet presAssocID="{C3EE042F-AFF7-43CC-AE4D-726A0B7812E0}" presName="rootText" presStyleLbl="node2" presStyleIdx="1" presStyleCnt="6">
        <dgm:presLayoutVars>
          <dgm:chPref val="3"/>
        </dgm:presLayoutVars>
      </dgm:prSet>
      <dgm:spPr/>
    </dgm:pt>
    <dgm:pt modelId="{E409BF2B-1EE2-4B6A-9560-6F67DEE756DB}" type="pres">
      <dgm:prSet presAssocID="{C3EE042F-AFF7-43CC-AE4D-726A0B7812E0}" presName="rootConnector" presStyleLbl="node2" presStyleIdx="1" presStyleCnt="6"/>
      <dgm:spPr/>
    </dgm:pt>
    <dgm:pt modelId="{A0CC088D-FCD2-47EC-AA14-6DB2A3CF5E9D}" type="pres">
      <dgm:prSet presAssocID="{C3EE042F-AFF7-43CC-AE4D-726A0B7812E0}" presName="hierChild4" presStyleCnt="0"/>
      <dgm:spPr/>
    </dgm:pt>
    <dgm:pt modelId="{EA1F5BF9-A512-455E-AE28-F7EA0246CF1E}" type="pres">
      <dgm:prSet presAssocID="{5C034DE6-044B-421D-83CD-D9791370CED5}" presName="Name37" presStyleLbl="parChTrans1D3" presStyleIdx="3" presStyleCnt="10"/>
      <dgm:spPr/>
    </dgm:pt>
    <dgm:pt modelId="{DEA36CA3-3BB1-4E0F-8E05-86D22E501EAA}" type="pres">
      <dgm:prSet presAssocID="{9E533D3F-E02D-42F3-BF98-38D48FE546F7}" presName="hierRoot2" presStyleCnt="0">
        <dgm:presLayoutVars>
          <dgm:hierBranch val="init"/>
        </dgm:presLayoutVars>
      </dgm:prSet>
      <dgm:spPr/>
    </dgm:pt>
    <dgm:pt modelId="{55193A9F-27FD-4535-BFE2-7C50E189C14D}" type="pres">
      <dgm:prSet presAssocID="{9E533D3F-E02D-42F3-BF98-38D48FE546F7}" presName="rootComposite" presStyleCnt="0"/>
      <dgm:spPr/>
    </dgm:pt>
    <dgm:pt modelId="{3D8B37B9-1BDD-486A-9B32-60884B01FE15}" type="pres">
      <dgm:prSet presAssocID="{9E533D3F-E02D-42F3-BF98-38D48FE546F7}" presName="rootText" presStyleLbl="node3" presStyleIdx="3" presStyleCnt="10">
        <dgm:presLayoutVars>
          <dgm:chPref val="3"/>
        </dgm:presLayoutVars>
      </dgm:prSet>
      <dgm:spPr/>
    </dgm:pt>
    <dgm:pt modelId="{E7F157C9-336E-4679-9886-66F74D5F4651}" type="pres">
      <dgm:prSet presAssocID="{9E533D3F-E02D-42F3-BF98-38D48FE546F7}" presName="rootConnector" presStyleLbl="node3" presStyleIdx="3" presStyleCnt="10"/>
      <dgm:spPr/>
    </dgm:pt>
    <dgm:pt modelId="{B601FF22-C633-48B4-837F-907633FFC051}" type="pres">
      <dgm:prSet presAssocID="{9E533D3F-E02D-42F3-BF98-38D48FE546F7}" presName="hierChild4" presStyleCnt="0"/>
      <dgm:spPr/>
    </dgm:pt>
    <dgm:pt modelId="{A4963142-1D0C-3B4B-8988-DF3A769AD951}" type="pres">
      <dgm:prSet presAssocID="{0197746A-E6B8-CE46-8F8A-4ECC5BDCF13F}" presName="Name37" presStyleLbl="parChTrans1D4" presStyleIdx="1" presStyleCnt="5"/>
      <dgm:spPr/>
    </dgm:pt>
    <dgm:pt modelId="{7CFE6324-60E1-C84A-AA12-61F578E185DC}" type="pres">
      <dgm:prSet presAssocID="{0ECBB125-EDFD-CA4B-BF18-F9945C9E9061}" presName="hierRoot2" presStyleCnt="0">
        <dgm:presLayoutVars>
          <dgm:hierBranch val="init"/>
        </dgm:presLayoutVars>
      </dgm:prSet>
      <dgm:spPr/>
    </dgm:pt>
    <dgm:pt modelId="{381B274B-17FA-384C-921B-56D832EC3EDD}" type="pres">
      <dgm:prSet presAssocID="{0ECBB125-EDFD-CA4B-BF18-F9945C9E9061}" presName="rootComposite" presStyleCnt="0"/>
      <dgm:spPr/>
    </dgm:pt>
    <dgm:pt modelId="{2492065D-6D42-F74A-A1E0-5D10837E6364}" type="pres">
      <dgm:prSet presAssocID="{0ECBB125-EDFD-CA4B-BF18-F9945C9E9061}" presName="rootText" presStyleLbl="node4" presStyleIdx="1" presStyleCnt="5">
        <dgm:presLayoutVars>
          <dgm:chPref val="3"/>
        </dgm:presLayoutVars>
      </dgm:prSet>
      <dgm:spPr/>
    </dgm:pt>
    <dgm:pt modelId="{34728E4D-D14A-014B-B4D8-0308242E6D69}" type="pres">
      <dgm:prSet presAssocID="{0ECBB125-EDFD-CA4B-BF18-F9945C9E9061}" presName="rootConnector" presStyleLbl="node4" presStyleIdx="1" presStyleCnt="5"/>
      <dgm:spPr/>
    </dgm:pt>
    <dgm:pt modelId="{FF65D1E3-54D7-0E4C-9BD4-9ECE218110B6}" type="pres">
      <dgm:prSet presAssocID="{0ECBB125-EDFD-CA4B-BF18-F9945C9E9061}" presName="hierChild4" presStyleCnt="0"/>
      <dgm:spPr/>
    </dgm:pt>
    <dgm:pt modelId="{EF2F3F8B-0FC7-6F42-A73E-4EFD81934F8E}" type="pres">
      <dgm:prSet presAssocID="{DDF954F3-9C76-6146-9F8A-39FFF7C8EF4C}" presName="Name37" presStyleLbl="parChTrans1D4" presStyleIdx="2" presStyleCnt="5"/>
      <dgm:spPr/>
    </dgm:pt>
    <dgm:pt modelId="{8D97E9BA-CFB1-4F4B-8F6C-233EFF36F4E5}" type="pres">
      <dgm:prSet presAssocID="{F8CA0B45-E1D3-7444-8AD5-61488A3580C0}" presName="hierRoot2" presStyleCnt="0">
        <dgm:presLayoutVars>
          <dgm:hierBranch val="init"/>
        </dgm:presLayoutVars>
      </dgm:prSet>
      <dgm:spPr/>
    </dgm:pt>
    <dgm:pt modelId="{B05FCB5D-42CD-7B47-B276-8E94ED551CE3}" type="pres">
      <dgm:prSet presAssocID="{F8CA0B45-E1D3-7444-8AD5-61488A3580C0}" presName="rootComposite" presStyleCnt="0"/>
      <dgm:spPr/>
    </dgm:pt>
    <dgm:pt modelId="{DE808F7E-ACF1-5247-8DE8-8CDB5DE2B6A3}" type="pres">
      <dgm:prSet presAssocID="{F8CA0B45-E1D3-7444-8AD5-61488A3580C0}" presName="rootText" presStyleLbl="node4" presStyleIdx="2" presStyleCnt="5">
        <dgm:presLayoutVars>
          <dgm:chPref val="3"/>
        </dgm:presLayoutVars>
      </dgm:prSet>
      <dgm:spPr/>
    </dgm:pt>
    <dgm:pt modelId="{4F804394-029F-EA4A-AE70-37FEC18BBABD}" type="pres">
      <dgm:prSet presAssocID="{F8CA0B45-E1D3-7444-8AD5-61488A3580C0}" presName="rootConnector" presStyleLbl="node4" presStyleIdx="2" presStyleCnt="5"/>
      <dgm:spPr/>
    </dgm:pt>
    <dgm:pt modelId="{82A0DF9F-52B1-4042-8EDA-75FBA7878379}" type="pres">
      <dgm:prSet presAssocID="{F8CA0B45-E1D3-7444-8AD5-61488A3580C0}" presName="hierChild4" presStyleCnt="0"/>
      <dgm:spPr/>
    </dgm:pt>
    <dgm:pt modelId="{FE742468-2B69-C344-9679-14EFE1CE6923}" type="pres">
      <dgm:prSet presAssocID="{F8CA0B45-E1D3-7444-8AD5-61488A3580C0}" presName="hierChild5" presStyleCnt="0"/>
      <dgm:spPr/>
    </dgm:pt>
    <dgm:pt modelId="{4908988B-253F-7448-9BBF-77A9DACBE078}" type="pres">
      <dgm:prSet presAssocID="{0ECBB125-EDFD-CA4B-BF18-F9945C9E9061}" presName="hierChild5" presStyleCnt="0"/>
      <dgm:spPr/>
    </dgm:pt>
    <dgm:pt modelId="{179BACBC-E144-0B4A-AC44-0501FFE25235}" type="pres">
      <dgm:prSet presAssocID="{53C7A2DC-E35C-644D-9F7F-F9D3CFE9739E}" presName="Name37" presStyleLbl="parChTrans1D4" presStyleIdx="3" presStyleCnt="5"/>
      <dgm:spPr/>
    </dgm:pt>
    <dgm:pt modelId="{DAFD42E4-B9B8-4A42-AFC7-D150F60A0DF9}" type="pres">
      <dgm:prSet presAssocID="{904BAD90-F6A2-574A-86AC-7F7622F6B7C8}" presName="hierRoot2" presStyleCnt="0">
        <dgm:presLayoutVars>
          <dgm:hierBranch val="init"/>
        </dgm:presLayoutVars>
      </dgm:prSet>
      <dgm:spPr/>
    </dgm:pt>
    <dgm:pt modelId="{69703C48-BB11-DB4D-BBF9-F6393602F104}" type="pres">
      <dgm:prSet presAssocID="{904BAD90-F6A2-574A-86AC-7F7622F6B7C8}" presName="rootComposite" presStyleCnt="0"/>
      <dgm:spPr/>
    </dgm:pt>
    <dgm:pt modelId="{DCD7BEC6-AE6B-9542-A438-C2F4C49AC791}" type="pres">
      <dgm:prSet presAssocID="{904BAD90-F6A2-574A-86AC-7F7622F6B7C8}" presName="rootText" presStyleLbl="node4" presStyleIdx="3" presStyleCnt="5">
        <dgm:presLayoutVars>
          <dgm:chPref val="3"/>
        </dgm:presLayoutVars>
      </dgm:prSet>
      <dgm:spPr/>
    </dgm:pt>
    <dgm:pt modelId="{2A929EB3-A5B8-6142-AC84-0B33C8BDA1D6}" type="pres">
      <dgm:prSet presAssocID="{904BAD90-F6A2-574A-86AC-7F7622F6B7C8}" presName="rootConnector" presStyleLbl="node4" presStyleIdx="3" presStyleCnt="5"/>
      <dgm:spPr/>
    </dgm:pt>
    <dgm:pt modelId="{27528F5B-ABF1-2445-A998-D99CE487402A}" type="pres">
      <dgm:prSet presAssocID="{904BAD90-F6A2-574A-86AC-7F7622F6B7C8}" presName="hierChild4" presStyleCnt="0"/>
      <dgm:spPr/>
    </dgm:pt>
    <dgm:pt modelId="{C69CF3E8-C136-FF4C-BE41-15DEBE30223F}" type="pres">
      <dgm:prSet presAssocID="{904BAD90-F6A2-574A-86AC-7F7622F6B7C8}" presName="hierChild5" presStyleCnt="0"/>
      <dgm:spPr/>
    </dgm:pt>
    <dgm:pt modelId="{84980B73-290A-4F4D-8DA9-217CCD287302}" type="pres">
      <dgm:prSet presAssocID="{A5DEF97E-C346-C144-887F-BAB3D6688D45}" presName="Name37" presStyleLbl="parChTrans1D4" presStyleIdx="4" presStyleCnt="5"/>
      <dgm:spPr/>
    </dgm:pt>
    <dgm:pt modelId="{02918EB7-B7B1-F44A-B9EC-F2209C8A30A4}" type="pres">
      <dgm:prSet presAssocID="{1909B21D-2866-1740-926C-325BB00B73D8}" presName="hierRoot2" presStyleCnt="0">
        <dgm:presLayoutVars>
          <dgm:hierBranch val="init"/>
        </dgm:presLayoutVars>
      </dgm:prSet>
      <dgm:spPr/>
    </dgm:pt>
    <dgm:pt modelId="{3E9AF3C8-A98A-FF45-A455-5446A37F6625}" type="pres">
      <dgm:prSet presAssocID="{1909B21D-2866-1740-926C-325BB00B73D8}" presName="rootComposite" presStyleCnt="0"/>
      <dgm:spPr/>
    </dgm:pt>
    <dgm:pt modelId="{1C666C36-31C5-6F42-A44F-BB1F2BF9722B}" type="pres">
      <dgm:prSet presAssocID="{1909B21D-2866-1740-926C-325BB00B73D8}" presName="rootText" presStyleLbl="node4" presStyleIdx="4" presStyleCnt="5">
        <dgm:presLayoutVars>
          <dgm:chPref val="3"/>
        </dgm:presLayoutVars>
      </dgm:prSet>
      <dgm:spPr/>
    </dgm:pt>
    <dgm:pt modelId="{DA5414EE-0847-DB47-91EA-B9DB596B6307}" type="pres">
      <dgm:prSet presAssocID="{1909B21D-2866-1740-926C-325BB00B73D8}" presName="rootConnector" presStyleLbl="node4" presStyleIdx="4" presStyleCnt="5"/>
      <dgm:spPr/>
    </dgm:pt>
    <dgm:pt modelId="{CCAB0D76-5FF9-BF4D-8938-41CC96163A00}" type="pres">
      <dgm:prSet presAssocID="{1909B21D-2866-1740-926C-325BB00B73D8}" presName="hierChild4" presStyleCnt="0"/>
      <dgm:spPr/>
    </dgm:pt>
    <dgm:pt modelId="{DE0302F5-3BE9-8A49-83BF-320CEB68962C}" type="pres">
      <dgm:prSet presAssocID="{1909B21D-2866-1740-926C-325BB00B73D8}" presName="hierChild5" presStyleCnt="0"/>
      <dgm:spPr/>
    </dgm:pt>
    <dgm:pt modelId="{72E8B7D5-8072-4DC1-81E6-3962D573453C}" type="pres">
      <dgm:prSet presAssocID="{9E533D3F-E02D-42F3-BF98-38D48FE546F7}" presName="hierChild5" presStyleCnt="0"/>
      <dgm:spPr/>
    </dgm:pt>
    <dgm:pt modelId="{FE6B82E9-C018-4729-BF01-59E3A3DB5224}" type="pres">
      <dgm:prSet presAssocID="{3AFBE57B-B336-46A5-8360-0690D5D907C1}" presName="Name37" presStyleLbl="parChTrans1D3" presStyleIdx="4" presStyleCnt="10"/>
      <dgm:spPr/>
    </dgm:pt>
    <dgm:pt modelId="{47816602-BB08-472E-9ECC-1FDDD79EF5C2}" type="pres">
      <dgm:prSet presAssocID="{A546F157-657C-4111-A339-A572E7095721}" presName="hierRoot2" presStyleCnt="0">
        <dgm:presLayoutVars>
          <dgm:hierBranch val="init"/>
        </dgm:presLayoutVars>
      </dgm:prSet>
      <dgm:spPr/>
    </dgm:pt>
    <dgm:pt modelId="{523BABE6-330E-4B23-A96E-6205B4E9A198}" type="pres">
      <dgm:prSet presAssocID="{A546F157-657C-4111-A339-A572E7095721}" presName="rootComposite" presStyleCnt="0"/>
      <dgm:spPr/>
    </dgm:pt>
    <dgm:pt modelId="{838A843B-A932-4B08-B14F-487F2B184FE6}" type="pres">
      <dgm:prSet presAssocID="{A546F157-657C-4111-A339-A572E7095721}" presName="rootText" presStyleLbl="node3" presStyleIdx="4" presStyleCnt="10">
        <dgm:presLayoutVars>
          <dgm:chPref val="3"/>
        </dgm:presLayoutVars>
      </dgm:prSet>
      <dgm:spPr/>
    </dgm:pt>
    <dgm:pt modelId="{3A59739A-2B3F-42A3-B25A-1CC34F7B79BC}" type="pres">
      <dgm:prSet presAssocID="{A546F157-657C-4111-A339-A572E7095721}" presName="rootConnector" presStyleLbl="node3" presStyleIdx="4" presStyleCnt="10"/>
      <dgm:spPr/>
    </dgm:pt>
    <dgm:pt modelId="{734DAE7C-60D8-41ED-B544-9B5373CA6857}" type="pres">
      <dgm:prSet presAssocID="{A546F157-657C-4111-A339-A572E7095721}" presName="hierChild4" presStyleCnt="0"/>
      <dgm:spPr/>
    </dgm:pt>
    <dgm:pt modelId="{B2478B39-A489-4F24-95ED-F482DAE43952}" type="pres">
      <dgm:prSet presAssocID="{A546F157-657C-4111-A339-A572E7095721}" presName="hierChild5" presStyleCnt="0"/>
      <dgm:spPr/>
    </dgm:pt>
    <dgm:pt modelId="{332859DD-004B-4222-A38E-6323F8CB4649}" type="pres">
      <dgm:prSet presAssocID="{66033E5F-27C6-4644-9DA4-D5114784D291}" presName="Name37" presStyleLbl="parChTrans1D3" presStyleIdx="5" presStyleCnt="10"/>
      <dgm:spPr/>
    </dgm:pt>
    <dgm:pt modelId="{1F424E11-0716-4EC9-9BA1-4D718643ECCA}" type="pres">
      <dgm:prSet presAssocID="{24C3F81A-4839-454C-BD47-8C523A83F45B}" presName="hierRoot2" presStyleCnt="0">
        <dgm:presLayoutVars>
          <dgm:hierBranch val="init"/>
        </dgm:presLayoutVars>
      </dgm:prSet>
      <dgm:spPr/>
    </dgm:pt>
    <dgm:pt modelId="{AA7BE876-F419-4E8F-BE72-52B9AE418BBC}" type="pres">
      <dgm:prSet presAssocID="{24C3F81A-4839-454C-BD47-8C523A83F45B}" presName="rootComposite" presStyleCnt="0"/>
      <dgm:spPr/>
    </dgm:pt>
    <dgm:pt modelId="{E5BCB8CB-3A00-4AB5-81EC-CAFAB3218701}" type="pres">
      <dgm:prSet presAssocID="{24C3F81A-4839-454C-BD47-8C523A83F45B}" presName="rootText" presStyleLbl="node3" presStyleIdx="5" presStyleCnt="10">
        <dgm:presLayoutVars>
          <dgm:chPref val="3"/>
        </dgm:presLayoutVars>
      </dgm:prSet>
      <dgm:spPr/>
    </dgm:pt>
    <dgm:pt modelId="{A6DB1267-6D14-43C5-A857-F03EFF95B7A5}" type="pres">
      <dgm:prSet presAssocID="{24C3F81A-4839-454C-BD47-8C523A83F45B}" presName="rootConnector" presStyleLbl="node3" presStyleIdx="5" presStyleCnt="10"/>
      <dgm:spPr/>
    </dgm:pt>
    <dgm:pt modelId="{5314A4B3-13E7-4775-881B-BCE95F9DA9BB}" type="pres">
      <dgm:prSet presAssocID="{24C3F81A-4839-454C-BD47-8C523A83F45B}" presName="hierChild4" presStyleCnt="0"/>
      <dgm:spPr/>
    </dgm:pt>
    <dgm:pt modelId="{9BD940BD-3132-4152-A596-FD472CBEE3A5}" type="pres">
      <dgm:prSet presAssocID="{24C3F81A-4839-454C-BD47-8C523A83F45B}" presName="hierChild5" presStyleCnt="0"/>
      <dgm:spPr/>
    </dgm:pt>
    <dgm:pt modelId="{0A790844-8DC7-4E9E-A7B6-ED61AF591792}" type="pres">
      <dgm:prSet presAssocID="{C3EE042F-AFF7-43CC-AE4D-726A0B7812E0}" presName="hierChild5" presStyleCnt="0"/>
      <dgm:spPr/>
    </dgm:pt>
    <dgm:pt modelId="{84456505-370A-4335-8405-64BEF58B2E87}" type="pres">
      <dgm:prSet presAssocID="{9ACDADD1-4647-4D03-82F4-4DBB495F572D}" presName="Name37" presStyleLbl="parChTrans1D2" presStyleIdx="2" presStyleCnt="6"/>
      <dgm:spPr/>
    </dgm:pt>
    <dgm:pt modelId="{98AD4BA5-FA1B-4241-9E0A-0B79D1F4EFC7}" type="pres">
      <dgm:prSet presAssocID="{B42F3743-331F-455F-B620-2E89A355AB69}" presName="hierRoot2" presStyleCnt="0">
        <dgm:presLayoutVars>
          <dgm:hierBranch val="init"/>
        </dgm:presLayoutVars>
      </dgm:prSet>
      <dgm:spPr/>
    </dgm:pt>
    <dgm:pt modelId="{7D85067C-38E8-4F1F-A091-FF9A37EC69A7}" type="pres">
      <dgm:prSet presAssocID="{B42F3743-331F-455F-B620-2E89A355AB69}" presName="rootComposite" presStyleCnt="0"/>
      <dgm:spPr/>
    </dgm:pt>
    <dgm:pt modelId="{8D929150-EE62-435B-8991-EB5E03B68718}" type="pres">
      <dgm:prSet presAssocID="{B42F3743-331F-455F-B620-2E89A355AB69}" presName="rootText" presStyleLbl="node2" presStyleIdx="2" presStyleCnt="6">
        <dgm:presLayoutVars>
          <dgm:chPref val="3"/>
        </dgm:presLayoutVars>
      </dgm:prSet>
      <dgm:spPr/>
    </dgm:pt>
    <dgm:pt modelId="{84B3AC3A-A89F-4B5F-84E8-15B06F65D949}" type="pres">
      <dgm:prSet presAssocID="{B42F3743-331F-455F-B620-2E89A355AB69}" presName="rootConnector" presStyleLbl="node2" presStyleIdx="2" presStyleCnt="6"/>
      <dgm:spPr/>
    </dgm:pt>
    <dgm:pt modelId="{FBFDBF6F-A47C-4FAA-9330-0ACA69C3431A}" type="pres">
      <dgm:prSet presAssocID="{B42F3743-331F-455F-B620-2E89A355AB69}" presName="hierChild4" presStyleCnt="0"/>
      <dgm:spPr/>
    </dgm:pt>
    <dgm:pt modelId="{0A1532A3-C87F-450C-8F44-90A53D8B2E6A}" type="pres">
      <dgm:prSet presAssocID="{91DEEC51-6B6C-428E-9889-9D7D3201CE14}" presName="Name37" presStyleLbl="parChTrans1D3" presStyleIdx="6" presStyleCnt="10"/>
      <dgm:spPr/>
    </dgm:pt>
    <dgm:pt modelId="{3A28FE37-B7F5-4017-96F5-27B7D9BAF758}" type="pres">
      <dgm:prSet presAssocID="{552289E7-8CBC-44C3-88F3-B367E3D215F5}" presName="hierRoot2" presStyleCnt="0">
        <dgm:presLayoutVars>
          <dgm:hierBranch val="init"/>
        </dgm:presLayoutVars>
      </dgm:prSet>
      <dgm:spPr/>
    </dgm:pt>
    <dgm:pt modelId="{F3D1E682-EBD9-44AE-85CD-36756908B686}" type="pres">
      <dgm:prSet presAssocID="{552289E7-8CBC-44C3-88F3-B367E3D215F5}" presName="rootComposite" presStyleCnt="0"/>
      <dgm:spPr/>
    </dgm:pt>
    <dgm:pt modelId="{E0BDBF55-0533-459E-81C6-72FFBB7CF268}" type="pres">
      <dgm:prSet presAssocID="{552289E7-8CBC-44C3-88F3-B367E3D215F5}" presName="rootText" presStyleLbl="node3" presStyleIdx="6" presStyleCnt="10">
        <dgm:presLayoutVars>
          <dgm:chPref val="3"/>
        </dgm:presLayoutVars>
      </dgm:prSet>
      <dgm:spPr/>
    </dgm:pt>
    <dgm:pt modelId="{92906959-29AE-4D8A-BED4-3F5173C0677C}" type="pres">
      <dgm:prSet presAssocID="{552289E7-8CBC-44C3-88F3-B367E3D215F5}" presName="rootConnector" presStyleLbl="node3" presStyleIdx="6" presStyleCnt="10"/>
      <dgm:spPr/>
    </dgm:pt>
    <dgm:pt modelId="{E5F9D4AF-3029-4096-97A5-D7B47D145AC3}" type="pres">
      <dgm:prSet presAssocID="{552289E7-8CBC-44C3-88F3-B367E3D215F5}" presName="hierChild4" presStyleCnt="0"/>
      <dgm:spPr/>
    </dgm:pt>
    <dgm:pt modelId="{E5018EC6-64D6-4584-B355-E93FB29841D8}" type="pres">
      <dgm:prSet presAssocID="{552289E7-8CBC-44C3-88F3-B367E3D215F5}" presName="hierChild5" presStyleCnt="0"/>
      <dgm:spPr/>
    </dgm:pt>
    <dgm:pt modelId="{FCFF7428-0701-43A2-B691-0EA47FECF8EA}" type="pres">
      <dgm:prSet presAssocID="{B42F3743-331F-455F-B620-2E89A355AB69}" presName="hierChild5" presStyleCnt="0"/>
      <dgm:spPr/>
    </dgm:pt>
    <dgm:pt modelId="{C59A55BD-0071-4C82-99C4-63A6396977F9}" type="pres">
      <dgm:prSet presAssocID="{F4FBD4FC-F064-4BB9-82EF-BEE4A10EEC3D}" presName="Name37" presStyleLbl="parChTrans1D2" presStyleIdx="3" presStyleCnt="6"/>
      <dgm:spPr/>
    </dgm:pt>
    <dgm:pt modelId="{58C1C11B-300C-43AF-A3AB-E275A4559360}" type="pres">
      <dgm:prSet presAssocID="{11C188E1-DEFD-4DA3-A64C-806DFEC77DA8}" presName="hierRoot2" presStyleCnt="0">
        <dgm:presLayoutVars>
          <dgm:hierBranch val="init"/>
        </dgm:presLayoutVars>
      </dgm:prSet>
      <dgm:spPr/>
    </dgm:pt>
    <dgm:pt modelId="{E40B32A5-9425-4A8F-BEBE-DA9A24EDB391}" type="pres">
      <dgm:prSet presAssocID="{11C188E1-DEFD-4DA3-A64C-806DFEC77DA8}" presName="rootComposite" presStyleCnt="0"/>
      <dgm:spPr/>
    </dgm:pt>
    <dgm:pt modelId="{AAF4E7F3-7E67-4139-8C6B-B37D0497ACC5}" type="pres">
      <dgm:prSet presAssocID="{11C188E1-DEFD-4DA3-A64C-806DFEC77DA8}" presName="rootText" presStyleLbl="node2" presStyleIdx="3" presStyleCnt="6">
        <dgm:presLayoutVars>
          <dgm:chPref val="3"/>
        </dgm:presLayoutVars>
      </dgm:prSet>
      <dgm:spPr/>
    </dgm:pt>
    <dgm:pt modelId="{09878DB9-92CC-491E-ADE6-59EE3EEE6D9C}" type="pres">
      <dgm:prSet presAssocID="{11C188E1-DEFD-4DA3-A64C-806DFEC77DA8}" presName="rootConnector" presStyleLbl="node2" presStyleIdx="3" presStyleCnt="6"/>
      <dgm:spPr/>
    </dgm:pt>
    <dgm:pt modelId="{A899C6F9-87DA-4AD5-A211-0D8625163027}" type="pres">
      <dgm:prSet presAssocID="{11C188E1-DEFD-4DA3-A64C-806DFEC77DA8}" presName="hierChild4" presStyleCnt="0"/>
      <dgm:spPr/>
    </dgm:pt>
    <dgm:pt modelId="{0DABA4A7-F279-483E-A08F-436B56E59879}" type="pres">
      <dgm:prSet presAssocID="{370E1D32-3072-4CC7-93F8-69F9F60CCC8C}" presName="Name37" presStyleLbl="parChTrans1D3" presStyleIdx="7" presStyleCnt="10"/>
      <dgm:spPr/>
    </dgm:pt>
    <dgm:pt modelId="{3A15524C-1CD2-46EE-AB6F-FC94315DC855}" type="pres">
      <dgm:prSet presAssocID="{41B67A22-7131-4D42-BCCF-3FD985F127B0}" presName="hierRoot2" presStyleCnt="0">
        <dgm:presLayoutVars>
          <dgm:hierBranch val="init"/>
        </dgm:presLayoutVars>
      </dgm:prSet>
      <dgm:spPr/>
    </dgm:pt>
    <dgm:pt modelId="{85A2E926-7403-4A80-BDB8-1425331AE5F9}" type="pres">
      <dgm:prSet presAssocID="{41B67A22-7131-4D42-BCCF-3FD985F127B0}" presName="rootComposite" presStyleCnt="0"/>
      <dgm:spPr/>
    </dgm:pt>
    <dgm:pt modelId="{03BB23EB-B205-4B11-8067-164F4BC176DF}" type="pres">
      <dgm:prSet presAssocID="{41B67A22-7131-4D42-BCCF-3FD985F127B0}" presName="rootText" presStyleLbl="node3" presStyleIdx="7" presStyleCnt="10">
        <dgm:presLayoutVars>
          <dgm:chPref val="3"/>
        </dgm:presLayoutVars>
      </dgm:prSet>
      <dgm:spPr/>
    </dgm:pt>
    <dgm:pt modelId="{CCA99723-E8F5-4033-9EC7-7CD546E9334F}" type="pres">
      <dgm:prSet presAssocID="{41B67A22-7131-4D42-BCCF-3FD985F127B0}" presName="rootConnector" presStyleLbl="node3" presStyleIdx="7" presStyleCnt="10"/>
      <dgm:spPr/>
    </dgm:pt>
    <dgm:pt modelId="{FE0F488E-7210-49C2-AD56-72A3833E5F49}" type="pres">
      <dgm:prSet presAssocID="{41B67A22-7131-4D42-BCCF-3FD985F127B0}" presName="hierChild4" presStyleCnt="0"/>
      <dgm:spPr/>
    </dgm:pt>
    <dgm:pt modelId="{811140FF-1405-4EBB-A444-F1F1E0B1369F}" type="pres">
      <dgm:prSet presAssocID="{41B67A22-7131-4D42-BCCF-3FD985F127B0}" presName="hierChild5" presStyleCnt="0"/>
      <dgm:spPr/>
    </dgm:pt>
    <dgm:pt modelId="{7C894FF9-A8D4-4DD7-A28B-611084E4BB02}" type="pres">
      <dgm:prSet presAssocID="{11C188E1-DEFD-4DA3-A64C-806DFEC77DA8}" presName="hierChild5" presStyleCnt="0"/>
      <dgm:spPr/>
    </dgm:pt>
    <dgm:pt modelId="{9E4B5D2C-2A9E-4C7A-89D7-CA8C89C18559}" type="pres">
      <dgm:prSet presAssocID="{9C7105A9-95E7-481E-A445-057DD2478714}" presName="Name37" presStyleLbl="parChTrans1D2" presStyleIdx="4" presStyleCnt="6"/>
      <dgm:spPr/>
    </dgm:pt>
    <dgm:pt modelId="{5ADE1563-2065-4996-9CBB-2D2E446911ED}" type="pres">
      <dgm:prSet presAssocID="{ECAB48E7-6B59-4D0F-8E3A-419C5D263D83}" presName="hierRoot2" presStyleCnt="0">
        <dgm:presLayoutVars>
          <dgm:hierBranch val="init"/>
        </dgm:presLayoutVars>
      </dgm:prSet>
      <dgm:spPr/>
    </dgm:pt>
    <dgm:pt modelId="{0A5A5E27-E4F2-4EA1-AAFE-344F4F1F8FCA}" type="pres">
      <dgm:prSet presAssocID="{ECAB48E7-6B59-4D0F-8E3A-419C5D263D83}" presName="rootComposite" presStyleCnt="0"/>
      <dgm:spPr/>
    </dgm:pt>
    <dgm:pt modelId="{52E6A59B-82E5-4AF7-AE12-7F0A5DE4AE06}" type="pres">
      <dgm:prSet presAssocID="{ECAB48E7-6B59-4D0F-8E3A-419C5D263D83}" presName="rootText" presStyleLbl="node2" presStyleIdx="4" presStyleCnt="6">
        <dgm:presLayoutVars>
          <dgm:chPref val="3"/>
        </dgm:presLayoutVars>
      </dgm:prSet>
      <dgm:spPr/>
    </dgm:pt>
    <dgm:pt modelId="{E7E13FC4-626A-44DF-910F-26907B83B658}" type="pres">
      <dgm:prSet presAssocID="{ECAB48E7-6B59-4D0F-8E3A-419C5D263D83}" presName="rootConnector" presStyleLbl="node2" presStyleIdx="4" presStyleCnt="6"/>
      <dgm:spPr/>
    </dgm:pt>
    <dgm:pt modelId="{431D8633-BFE3-4130-9C5C-9F745C0C9A25}" type="pres">
      <dgm:prSet presAssocID="{ECAB48E7-6B59-4D0F-8E3A-419C5D263D83}" presName="hierChild4" presStyleCnt="0"/>
      <dgm:spPr/>
    </dgm:pt>
    <dgm:pt modelId="{1F212F57-290C-40FA-A0C6-E6FC096C1A94}" type="pres">
      <dgm:prSet presAssocID="{75A93A7B-4455-47C6-876E-073947ECCE1D}" presName="Name37" presStyleLbl="parChTrans1D3" presStyleIdx="8" presStyleCnt="10"/>
      <dgm:spPr/>
    </dgm:pt>
    <dgm:pt modelId="{473F0B43-E25B-4E68-9EBB-27ADEE044B64}" type="pres">
      <dgm:prSet presAssocID="{675EBA10-5A83-48E0-93D7-27DFF02D3906}" presName="hierRoot2" presStyleCnt="0">
        <dgm:presLayoutVars>
          <dgm:hierBranch val="init"/>
        </dgm:presLayoutVars>
      </dgm:prSet>
      <dgm:spPr/>
    </dgm:pt>
    <dgm:pt modelId="{6487C387-7069-42BF-AF25-3D5DB0D3B78E}" type="pres">
      <dgm:prSet presAssocID="{675EBA10-5A83-48E0-93D7-27DFF02D3906}" presName="rootComposite" presStyleCnt="0"/>
      <dgm:spPr/>
    </dgm:pt>
    <dgm:pt modelId="{50A60DC1-D78A-4818-A051-8126F0936315}" type="pres">
      <dgm:prSet presAssocID="{675EBA10-5A83-48E0-93D7-27DFF02D3906}" presName="rootText" presStyleLbl="node3" presStyleIdx="8" presStyleCnt="10">
        <dgm:presLayoutVars>
          <dgm:chPref val="3"/>
        </dgm:presLayoutVars>
      </dgm:prSet>
      <dgm:spPr/>
    </dgm:pt>
    <dgm:pt modelId="{45445A51-3B03-46D2-ABCD-9809543FB67F}" type="pres">
      <dgm:prSet presAssocID="{675EBA10-5A83-48E0-93D7-27DFF02D3906}" presName="rootConnector" presStyleLbl="node3" presStyleIdx="8" presStyleCnt="10"/>
      <dgm:spPr/>
    </dgm:pt>
    <dgm:pt modelId="{7F2208F3-3EB3-48B3-BAA2-8C90211BC1B9}" type="pres">
      <dgm:prSet presAssocID="{675EBA10-5A83-48E0-93D7-27DFF02D3906}" presName="hierChild4" presStyleCnt="0"/>
      <dgm:spPr/>
    </dgm:pt>
    <dgm:pt modelId="{B0B136F5-0B37-4520-B224-5C6E22EE0571}" type="pres">
      <dgm:prSet presAssocID="{675EBA10-5A83-48E0-93D7-27DFF02D3906}" presName="hierChild5" presStyleCnt="0"/>
      <dgm:spPr/>
    </dgm:pt>
    <dgm:pt modelId="{739095E2-B01A-41B0-B736-38B69872A624}" type="pres">
      <dgm:prSet presAssocID="{ECAB48E7-6B59-4D0F-8E3A-419C5D263D83}" presName="hierChild5" presStyleCnt="0"/>
      <dgm:spPr/>
    </dgm:pt>
    <dgm:pt modelId="{7087D40E-8150-4D15-8CD3-93BE96D9363D}" type="pres">
      <dgm:prSet presAssocID="{77ECCE80-2EF5-4D33-A3D1-3F3495FFA387}" presName="Name37" presStyleLbl="parChTrans1D2" presStyleIdx="5" presStyleCnt="6"/>
      <dgm:spPr/>
    </dgm:pt>
    <dgm:pt modelId="{A680749D-AAD9-4244-BA58-D48ECB531C36}" type="pres">
      <dgm:prSet presAssocID="{9979A8ED-DAD8-4DFB-8735-9D711683C49B}" presName="hierRoot2" presStyleCnt="0">
        <dgm:presLayoutVars>
          <dgm:hierBranch val="init"/>
        </dgm:presLayoutVars>
      </dgm:prSet>
      <dgm:spPr/>
    </dgm:pt>
    <dgm:pt modelId="{0F666CAA-3B5F-4ABE-9659-70F4EA1CF36E}" type="pres">
      <dgm:prSet presAssocID="{9979A8ED-DAD8-4DFB-8735-9D711683C49B}" presName="rootComposite" presStyleCnt="0"/>
      <dgm:spPr/>
    </dgm:pt>
    <dgm:pt modelId="{CB80C4AF-F30B-4F84-8E48-4B2DD23278A2}" type="pres">
      <dgm:prSet presAssocID="{9979A8ED-DAD8-4DFB-8735-9D711683C49B}" presName="rootText" presStyleLbl="node2" presStyleIdx="5" presStyleCnt="6">
        <dgm:presLayoutVars>
          <dgm:chPref val="3"/>
        </dgm:presLayoutVars>
      </dgm:prSet>
      <dgm:spPr/>
    </dgm:pt>
    <dgm:pt modelId="{91C3056F-52D4-4451-AAB3-43C76CFF5E75}" type="pres">
      <dgm:prSet presAssocID="{9979A8ED-DAD8-4DFB-8735-9D711683C49B}" presName="rootConnector" presStyleLbl="node2" presStyleIdx="5" presStyleCnt="6"/>
      <dgm:spPr/>
    </dgm:pt>
    <dgm:pt modelId="{BA0E117E-7B00-44AA-B14F-EB7F4F334C3F}" type="pres">
      <dgm:prSet presAssocID="{9979A8ED-DAD8-4DFB-8735-9D711683C49B}" presName="hierChild4" presStyleCnt="0"/>
      <dgm:spPr/>
    </dgm:pt>
    <dgm:pt modelId="{EC0DFDB5-1EFE-4B4E-90E3-EBD7C4E33EDB}" type="pres">
      <dgm:prSet presAssocID="{12D9C4A9-7404-41A2-9133-C3B285A7E846}" presName="Name37" presStyleLbl="parChTrans1D3" presStyleIdx="9" presStyleCnt="10"/>
      <dgm:spPr/>
    </dgm:pt>
    <dgm:pt modelId="{4DD3BACB-988D-494E-B9C5-60ED074A0448}" type="pres">
      <dgm:prSet presAssocID="{3DEEEC4C-C751-4860-9846-C658A19C0BC1}" presName="hierRoot2" presStyleCnt="0">
        <dgm:presLayoutVars>
          <dgm:hierBranch val="init"/>
        </dgm:presLayoutVars>
      </dgm:prSet>
      <dgm:spPr/>
    </dgm:pt>
    <dgm:pt modelId="{01FC0ECF-5EBE-4061-B954-FE0E5C37D606}" type="pres">
      <dgm:prSet presAssocID="{3DEEEC4C-C751-4860-9846-C658A19C0BC1}" presName="rootComposite" presStyleCnt="0"/>
      <dgm:spPr/>
    </dgm:pt>
    <dgm:pt modelId="{57450067-0C86-44DA-B2FF-04B344D9269E}" type="pres">
      <dgm:prSet presAssocID="{3DEEEC4C-C751-4860-9846-C658A19C0BC1}" presName="rootText" presStyleLbl="node3" presStyleIdx="9" presStyleCnt="10">
        <dgm:presLayoutVars>
          <dgm:chPref val="3"/>
        </dgm:presLayoutVars>
      </dgm:prSet>
      <dgm:spPr/>
    </dgm:pt>
    <dgm:pt modelId="{4BED6F39-4E07-4E6F-A73A-2FA9280C8145}" type="pres">
      <dgm:prSet presAssocID="{3DEEEC4C-C751-4860-9846-C658A19C0BC1}" presName="rootConnector" presStyleLbl="node3" presStyleIdx="9" presStyleCnt="10"/>
      <dgm:spPr/>
    </dgm:pt>
    <dgm:pt modelId="{6DEDCFBA-61AE-4B73-8BD2-8E22E143EDEF}" type="pres">
      <dgm:prSet presAssocID="{3DEEEC4C-C751-4860-9846-C658A19C0BC1}" presName="hierChild4" presStyleCnt="0"/>
      <dgm:spPr/>
    </dgm:pt>
    <dgm:pt modelId="{E6B7469D-934C-4B7E-AE2A-E4CABA088C25}" type="pres">
      <dgm:prSet presAssocID="{3DEEEC4C-C751-4860-9846-C658A19C0BC1}" presName="hierChild5" presStyleCnt="0"/>
      <dgm:spPr/>
    </dgm:pt>
    <dgm:pt modelId="{7BF90B69-B33E-4615-AD05-4EC5432CC0F7}" type="pres">
      <dgm:prSet presAssocID="{9979A8ED-DAD8-4DFB-8735-9D711683C49B}" presName="hierChild5" presStyleCnt="0"/>
      <dgm:spPr/>
    </dgm:pt>
    <dgm:pt modelId="{1360FCCB-E86B-E649-B4F3-4F8D22473B65}" type="pres">
      <dgm:prSet presAssocID="{15896193-EEBE-D846-850F-659EA6441ECF}" presName="hierChild3" presStyleCnt="0"/>
      <dgm:spPr/>
    </dgm:pt>
  </dgm:ptLst>
  <dgm:cxnLst>
    <dgm:cxn modelId="{7A023702-0A19-1249-A9BA-4688698F7069}" type="presOf" srcId="{C3EE042F-AFF7-43CC-AE4D-726A0B7812E0}" destId="{08873313-0989-4585-8774-8C87940FA244}" srcOrd="0" destOrd="0" presId="urn:microsoft.com/office/officeart/2005/8/layout/orgChart1"/>
    <dgm:cxn modelId="{012D5603-10EB-8B47-81B8-00E434823862}" type="presOf" srcId="{02A6FC44-424A-456F-92D5-51D91F84F746}" destId="{E8E7685C-DE0A-404C-BA32-149045D32743}" srcOrd="0" destOrd="0" presId="urn:microsoft.com/office/officeart/2005/8/layout/orgChart1"/>
    <dgm:cxn modelId="{717F700A-4BF7-4F4C-8600-03FDB3BF0951}" srcId="{0ECBB125-EDFD-CA4B-BF18-F9945C9E9061}" destId="{F8CA0B45-E1D3-7444-8AD5-61488A3580C0}" srcOrd="0" destOrd="0" parTransId="{DDF954F3-9C76-6146-9F8A-39FFF7C8EF4C}" sibTransId="{E3DAF5A0-EC28-0142-A8CF-9CAB145718CA}"/>
    <dgm:cxn modelId="{6C87040C-B86C-D845-9820-2299ED0778E0}" type="presOf" srcId="{3566AAF1-7F50-4C11-AD6B-7ACD3D85BA40}" destId="{9EFA877C-EBC7-44E8-B7B7-A18762A590D1}" srcOrd="0" destOrd="0" presId="urn:microsoft.com/office/officeart/2005/8/layout/orgChart1"/>
    <dgm:cxn modelId="{07995110-B8FA-5C44-90D6-30C87B7F51C2}" srcId="{CEDDAE16-EA06-47CA-BFD4-BECA6315EEF8}" destId="{6A9080E8-91B3-1545-A933-2140BAB9E287}" srcOrd="1" destOrd="0" parTransId="{ADC5C66D-A06A-2249-8386-F9DA7141B9CB}" sibTransId="{AD9BAA5F-0A3E-FF46-B299-0345D12B2053}"/>
    <dgm:cxn modelId="{7D3AD010-AA81-4FFE-BE25-74E3AEAEB8DE}" srcId="{C3EE042F-AFF7-43CC-AE4D-726A0B7812E0}" destId="{A546F157-657C-4111-A339-A572E7095721}" srcOrd="1" destOrd="0" parTransId="{3AFBE57B-B336-46A5-8360-0690D5D907C1}" sibTransId="{1465A67E-6786-4D01-81B0-C701134EB015}"/>
    <dgm:cxn modelId="{BDA31D12-3E0D-3448-BF7A-7E3CF3F8EAD0}" type="presOf" srcId="{3DEEEC4C-C751-4860-9846-C658A19C0BC1}" destId="{4BED6F39-4E07-4E6F-A73A-2FA9280C8145}" srcOrd="1" destOrd="0" presId="urn:microsoft.com/office/officeart/2005/8/layout/orgChart1"/>
    <dgm:cxn modelId="{1A01CA14-21D8-4D43-96C6-09370BB43C74}" srcId="{9E533D3F-E02D-42F3-BF98-38D48FE546F7}" destId="{1909B21D-2866-1740-926C-325BB00B73D8}" srcOrd="2" destOrd="0" parTransId="{A5DEF97E-C346-C144-887F-BAB3D6688D45}" sibTransId="{5EFD1689-8BD0-7C4E-84FC-5E3DCE33D59D}"/>
    <dgm:cxn modelId="{C7863415-D4F6-47B8-B690-73AFC90D80F9}" srcId="{C3EE042F-AFF7-43CC-AE4D-726A0B7812E0}" destId="{9E533D3F-E02D-42F3-BF98-38D48FE546F7}" srcOrd="0" destOrd="0" parTransId="{5C034DE6-044B-421D-83CD-D9791370CED5}" sibTransId="{9B8B7139-57CF-44A6-BE05-B063250E900B}"/>
    <dgm:cxn modelId="{1D803319-827A-9445-80A2-7DD1849AD399}" type="presOf" srcId="{41B67A22-7131-4D42-BCCF-3FD985F127B0}" destId="{CCA99723-E8F5-4033-9EC7-7CD546E9334F}" srcOrd="1" destOrd="0" presId="urn:microsoft.com/office/officeart/2005/8/layout/orgChart1"/>
    <dgm:cxn modelId="{94ED191A-6F26-F943-897D-83B67B3B8321}" type="presOf" srcId="{5C034DE6-044B-421D-83CD-D9791370CED5}" destId="{EA1F5BF9-A512-455E-AE28-F7EA0246CF1E}" srcOrd="0" destOrd="0" presId="urn:microsoft.com/office/officeart/2005/8/layout/orgChart1"/>
    <dgm:cxn modelId="{94D02D1C-7FFF-4044-A2FD-8EFC0BF22D05}" type="presOf" srcId="{CB4956A7-C222-476F-9711-71C86F9D1485}" destId="{232B13B7-3A43-4137-BE63-8BE6706104F5}" srcOrd="0" destOrd="0" presId="urn:microsoft.com/office/officeart/2005/8/layout/orgChart1"/>
    <dgm:cxn modelId="{B33FB329-3DDF-C14D-9AC5-53FFEFA83113}" type="presOf" srcId="{6D9CC2DF-43E2-40CE-81A0-8C1F63354F99}" destId="{9E057D01-6818-4567-AEFB-BFEA8E29B259}" srcOrd="1" destOrd="0" presId="urn:microsoft.com/office/officeart/2005/8/layout/orgChart1"/>
    <dgm:cxn modelId="{E298B82A-9512-5A44-A58A-1600309ADB5A}" type="presOf" srcId="{ECAB48E7-6B59-4D0F-8E3A-419C5D263D83}" destId="{E7E13FC4-626A-44DF-910F-26907B83B658}" srcOrd="1" destOrd="0" presId="urn:microsoft.com/office/officeart/2005/8/layout/orgChart1"/>
    <dgm:cxn modelId="{9BEDC133-F228-5B42-B556-D12C3141F964}" type="presOf" srcId="{41B67A22-7131-4D42-BCCF-3FD985F127B0}" destId="{03BB23EB-B205-4B11-8067-164F4BC176DF}" srcOrd="0" destOrd="0" presId="urn:microsoft.com/office/officeart/2005/8/layout/orgChart1"/>
    <dgm:cxn modelId="{3F608834-87A6-494A-8C10-F3FFC1113C9B}" srcId="{15896193-EEBE-D846-850F-659EA6441ECF}" destId="{ECAB48E7-6B59-4D0F-8E3A-419C5D263D83}" srcOrd="4" destOrd="0" parTransId="{9C7105A9-95E7-481E-A445-057DD2478714}" sibTransId="{C8D31174-3D65-4CEE-898E-86640C490B7A}"/>
    <dgm:cxn modelId="{18F10836-7D24-8242-A0DD-F8F6F5D0C49B}" type="presOf" srcId="{981FBFB6-4E7F-41F4-913D-DA89B097B1C0}" destId="{82BEBC64-F78F-4F6E-B04D-739EF15C155A}" srcOrd="0" destOrd="0" presId="urn:microsoft.com/office/officeart/2005/8/layout/orgChart1"/>
    <dgm:cxn modelId="{E33A3236-82CD-4B01-B49F-8016965124C0}" srcId="{15896193-EEBE-D846-850F-659EA6441ECF}" destId="{B42F3743-331F-455F-B620-2E89A355AB69}" srcOrd="2" destOrd="0" parTransId="{9ACDADD1-4647-4D03-82F4-4DBB495F572D}" sibTransId="{0F8E7E9C-9637-4D3A-80D2-F370D7456C36}"/>
    <dgm:cxn modelId="{7E77C336-7ECA-1E44-80D5-AAB5E0CE3882}" type="presOf" srcId="{15896193-EEBE-D846-850F-659EA6441ECF}" destId="{258ED3D0-5FB7-074C-8377-7551FC57F361}" srcOrd="0" destOrd="0" presId="urn:microsoft.com/office/officeart/2005/8/layout/orgChart1"/>
    <dgm:cxn modelId="{8CC19438-CD9B-D349-B2D2-CBD6B2E1E3B5}" type="presOf" srcId="{11C188E1-DEFD-4DA3-A64C-806DFEC77DA8}" destId="{09878DB9-92CC-491E-ADE6-59EE3EEE6D9C}" srcOrd="1" destOrd="0" presId="urn:microsoft.com/office/officeart/2005/8/layout/orgChart1"/>
    <dgm:cxn modelId="{8F865A3B-D5A0-7F40-A3B8-00C9083D921F}" srcId="{5634F28C-B70B-4ECA-92D7-8045F943D1DA}" destId="{15896193-EEBE-D846-850F-659EA6441ECF}" srcOrd="0" destOrd="0" parTransId="{9CDCFF22-5B3C-3D48-829A-EAC1B2A311DA}" sibTransId="{F84D9D1B-884B-934F-BF21-AE56821C5AA0}"/>
    <dgm:cxn modelId="{9450473D-EA94-40FB-A7A4-B805A2C2B9A3}" srcId="{C3EE042F-AFF7-43CC-AE4D-726A0B7812E0}" destId="{24C3F81A-4839-454C-BD47-8C523A83F45B}" srcOrd="2" destOrd="0" parTransId="{66033E5F-27C6-4644-9DA4-D5114784D291}" sibTransId="{51AF09CF-32BC-4D60-BC42-582959A89BCD}"/>
    <dgm:cxn modelId="{11E3E041-1F22-564C-8F37-74C190C05AFA}" type="presOf" srcId="{12D9C4A9-7404-41A2-9133-C3B285A7E846}" destId="{EC0DFDB5-1EFE-4B4E-90E3-EBD7C4E33EDB}" srcOrd="0" destOrd="0" presId="urn:microsoft.com/office/officeart/2005/8/layout/orgChart1"/>
    <dgm:cxn modelId="{A1921942-DB9B-4984-8666-1FFC0823E393}" srcId="{ECAB48E7-6B59-4D0F-8E3A-419C5D263D83}" destId="{675EBA10-5A83-48E0-93D7-27DFF02D3906}" srcOrd="0" destOrd="0" parTransId="{75A93A7B-4455-47C6-876E-073947ECCE1D}" sibTransId="{46ABC434-AA96-4F5D-8DD7-6965D04EE016}"/>
    <dgm:cxn modelId="{1CE69942-2C98-AF40-A4E1-ED887444801D}" type="presOf" srcId="{A546F157-657C-4111-A339-A572E7095721}" destId="{838A843B-A932-4B08-B14F-487F2B184FE6}" srcOrd="0" destOrd="0" presId="urn:microsoft.com/office/officeart/2005/8/layout/orgChart1"/>
    <dgm:cxn modelId="{DF7BC743-A60C-4D46-8A32-6C854982D530}" type="presOf" srcId="{1909B21D-2866-1740-926C-325BB00B73D8}" destId="{1C666C36-31C5-6F42-A44F-BB1F2BF9722B}" srcOrd="0" destOrd="0" presId="urn:microsoft.com/office/officeart/2005/8/layout/orgChart1"/>
    <dgm:cxn modelId="{55316044-ED1B-4748-8605-6B048B2DBC8F}" srcId="{15896193-EEBE-D846-850F-659EA6441ECF}" destId="{C3EE042F-AFF7-43CC-AE4D-726A0B7812E0}" srcOrd="1" destOrd="0" parTransId="{CB4956A7-C222-476F-9711-71C86F9D1485}" sibTransId="{D75F4D1C-EEC9-4798-B22B-C0F6F67DF11A}"/>
    <dgm:cxn modelId="{8E56EE44-AD51-4B4E-BBE4-910FF5E0FBFF}" type="presOf" srcId="{F4FBD4FC-F064-4BB9-82EF-BEE4A10EEC3D}" destId="{C59A55BD-0071-4C82-99C4-63A6396977F9}" srcOrd="0" destOrd="0" presId="urn:microsoft.com/office/officeart/2005/8/layout/orgChart1"/>
    <dgm:cxn modelId="{08539445-238E-A449-9DCD-D666BF42210B}" type="presOf" srcId="{ECAB48E7-6B59-4D0F-8E3A-419C5D263D83}" destId="{52E6A59B-82E5-4AF7-AE12-7F0A5DE4AE06}" srcOrd="0" destOrd="0" presId="urn:microsoft.com/office/officeart/2005/8/layout/orgChart1"/>
    <dgm:cxn modelId="{1508D346-CECD-0444-A1A4-E4E1F9695D8D}" type="presOf" srcId="{11C188E1-DEFD-4DA3-A64C-806DFEC77DA8}" destId="{AAF4E7F3-7E67-4139-8C6B-B37D0497ACC5}" srcOrd="0" destOrd="0" presId="urn:microsoft.com/office/officeart/2005/8/layout/orgChart1"/>
    <dgm:cxn modelId="{95D52F59-BD5C-A842-87BC-16DE9EFF0632}" type="presOf" srcId="{675EBA10-5A83-48E0-93D7-27DFF02D3906}" destId="{50A60DC1-D78A-4818-A051-8126F0936315}" srcOrd="0" destOrd="0" presId="urn:microsoft.com/office/officeart/2005/8/layout/orgChart1"/>
    <dgm:cxn modelId="{B170335A-4AAE-094A-8CA3-7C7562B4B1C1}" type="presOf" srcId="{3AFBE57B-B336-46A5-8360-0690D5D907C1}" destId="{FE6B82E9-C018-4729-BF01-59E3A3DB5224}" srcOrd="0" destOrd="0" presId="urn:microsoft.com/office/officeart/2005/8/layout/orgChart1"/>
    <dgm:cxn modelId="{25E37C5A-145C-5645-B415-B6F16C44045A}" type="presOf" srcId="{9C7105A9-95E7-481E-A445-057DD2478714}" destId="{9E4B5D2C-2A9E-4C7A-89D7-CA8C89C18559}" srcOrd="0" destOrd="0" presId="urn:microsoft.com/office/officeart/2005/8/layout/orgChart1"/>
    <dgm:cxn modelId="{B39CA062-8284-994E-AB5C-20D201F70D87}" type="presOf" srcId="{A5DEF97E-C346-C144-887F-BAB3D6688D45}" destId="{84980B73-290A-4F4D-8DA9-217CCD287302}" srcOrd="0" destOrd="0" presId="urn:microsoft.com/office/officeart/2005/8/layout/orgChart1"/>
    <dgm:cxn modelId="{08FA5768-4BD5-BD4C-B902-73884B5E3879}" type="presOf" srcId="{C3EE042F-AFF7-43CC-AE4D-726A0B7812E0}" destId="{E409BF2B-1EE2-4B6A-9560-6F67DEE756DB}" srcOrd="1" destOrd="0" presId="urn:microsoft.com/office/officeart/2005/8/layout/orgChart1"/>
    <dgm:cxn modelId="{6D0CDC68-D0DA-2A42-9A1F-F6E421C8CD21}" type="presOf" srcId="{370E1D32-3072-4CC7-93F8-69F9F60CCC8C}" destId="{0DABA4A7-F279-483E-A08F-436B56E59879}" srcOrd="0" destOrd="0" presId="urn:microsoft.com/office/officeart/2005/8/layout/orgChart1"/>
    <dgm:cxn modelId="{08C0376A-0BC5-514B-8A6C-C3E2D031ADFE}" srcId="{9E533D3F-E02D-42F3-BF98-38D48FE546F7}" destId="{904BAD90-F6A2-574A-86AC-7F7622F6B7C8}" srcOrd="1" destOrd="0" parTransId="{53C7A2DC-E35C-644D-9F7F-F9D3CFE9739E}" sibTransId="{19E67253-F365-6A47-85A0-680FD462C143}"/>
    <dgm:cxn modelId="{A329C36B-A545-464B-A005-1DFB0F76A977}" type="presOf" srcId="{CEDDAE16-EA06-47CA-BFD4-BECA6315EEF8}" destId="{EC6F0085-30C5-4D5A-AAE7-EDF94917D49D}" srcOrd="1" destOrd="0" presId="urn:microsoft.com/office/officeart/2005/8/layout/orgChart1"/>
    <dgm:cxn modelId="{FA6CBD6D-66D6-2B45-B866-34FC3E94BD75}" type="presOf" srcId="{552289E7-8CBC-44C3-88F3-B367E3D215F5}" destId="{92906959-29AE-4D8A-BED4-3F5173C0677C}" srcOrd="1" destOrd="0" presId="urn:microsoft.com/office/officeart/2005/8/layout/orgChart1"/>
    <dgm:cxn modelId="{E7E2107B-1ABE-0741-A144-F3B5FEF7204A}" type="presOf" srcId="{981FBFB6-4E7F-41F4-913D-DA89B097B1C0}" destId="{80D92424-ADEF-4605-B68F-D48F95613AD0}" srcOrd="1" destOrd="0" presId="urn:microsoft.com/office/officeart/2005/8/layout/orgChart1"/>
    <dgm:cxn modelId="{E3F57E7C-D117-442B-980D-DA9D79D4AC48}" srcId="{981FBFB6-4E7F-41F4-913D-DA89B097B1C0}" destId="{6D9CC2DF-43E2-40CE-81A0-8C1F63354F99}" srcOrd="0" destOrd="0" parTransId="{3566AAF1-7F50-4C11-AD6B-7ACD3D85BA40}" sibTransId="{C7F1B523-066F-448C-854B-BBDAB2F22EB7}"/>
    <dgm:cxn modelId="{908B8A82-BB2B-EC4D-9E82-F74FECCA2BE1}" type="presOf" srcId="{6BE4B939-06B2-4ABD-88D3-FF88C16DFBB1}" destId="{F007758C-7B25-4955-8C04-4835FF275852}" srcOrd="0" destOrd="0" presId="urn:microsoft.com/office/officeart/2005/8/layout/orgChart1"/>
    <dgm:cxn modelId="{265A0A89-B309-2F4C-8B12-73408ADAE04F}" type="presOf" srcId="{77ECCE80-2EF5-4D33-A3D1-3F3495FFA387}" destId="{7087D40E-8150-4D15-8CD3-93BE96D9363D}" srcOrd="0" destOrd="0" presId="urn:microsoft.com/office/officeart/2005/8/layout/orgChart1"/>
    <dgm:cxn modelId="{13807B8A-F2A7-4B2D-9620-6E445987B8BD}" type="presOf" srcId="{5634F28C-B70B-4ECA-92D7-8045F943D1DA}" destId="{9E4503CD-BDB4-4CB8-9CA8-16F583EA6296}" srcOrd="0" destOrd="0" presId="urn:microsoft.com/office/officeart/2005/8/layout/orgChart1"/>
    <dgm:cxn modelId="{AC73BD8D-BAF2-2C49-B20A-475965BC6A83}" type="presOf" srcId="{0197746A-E6B8-CE46-8F8A-4ECC5BDCF13F}" destId="{A4963142-1D0C-3B4B-8988-DF3A769AD951}" srcOrd="0" destOrd="0" presId="urn:microsoft.com/office/officeart/2005/8/layout/orgChart1"/>
    <dgm:cxn modelId="{E6FCFF8D-2C53-7B43-9E14-5DE5658E704E}" type="presOf" srcId="{66033E5F-27C6-4644-9DA4-D5114784D291}" destId="{332859DD-004B-4222-A38E-6323F8CB4649}" srcOrd="0" destOrd="0" presId="urn:microsoft.com/office/officeart/2005/8/layout/orgChart1"/>
    <dgm:cxn modelId="{EBE4248E-E674-4D4E-8100-DBD80B0DF0CB}" type="presOf" srcId="{F8CA0B45-E1D3-7444-8AD5-61488A3580C0}" destId="{4F804394-029F-EA4A-AE70-37FEC18BBABD}" srcOrd="1" destOrd="0" presId="urn:microsoft.com/office/officeart/2005/8/layout/orgChart1"/>
    <dgm:cxn modelId="{DE0E6A8E-52EC-044E-ADCC-C10EF212E5F9}" type="presOf" srcId="{675EBA10-5A83-48E0-93D7-27DFF02D3906}" destId="{45445A51-3B03-46D2-ABCD-9809543FB67F}" srcOrd="1" destOrd="0" presId="urn:microsoft.com/office/officeart/2005/8/layout/orgChart1"/>
    <dgm:cxn modelId="{2EFA2A92-6956-CD48-A9E6-1F59F49F4754}" type="presOf" srcId="{552289E7-8CBC-44C3-88F3-B367E3D215F5}" destId="{E0BDBF55-0533-459E-81C6-72FFBB7CF268}" srcOrd="0" destOrd="0" presId="urn:microsoft.com/office/officeart/2005/8/layout/orgChart1"/>
    <dgm:cxn modelId="{178BD793-A7B0-A546-901B-CAFF99AE8E0E}" type="presOf" srcId="{CEDDAE16-EA06-47CA-BFD4-BECA6315EEF8}" destId="{706A9B6E-1E56-4D50-8106-BE6B2A98F849}" srcOrd="0" destOrd="0" presId="urn:microsoft.com/office/officeart/2005/8/layout/orgChart1"/>
    <dgm:cxn modelId="{28710897-8219-994D-8F6C-9858471D0C86}" type="presOf" srcId="{24C3F81A-4839-454C-BD47-8C523A83F45B}" destId="{E5BCB8CB-3A00-4AB5-81EC-CAFAB3218701}" srcOrd="0" destOrd="0" presId="urn:microsoft.com/office/officeart/2005/8/layout/orgChart1"/>
    <dgm:cxn modelId="{F3890B9E-6CF8-B144-8D99-9FD7CA8B1D53}" type="presOf" srcId="{53C7A2DC-E35C-644D-9F7F-F9D3CFE9739E}" destId="{179BACBC-E144-0B4A-AC44-0501FFE25235}" srcOrd="0" destOrd="0" presId="urn:microsoft.com/office/officeart/2005/8/layout/orgChart1"/>
    <dgm:cxn modelId="{06812BA3-C6AD-4D45-BAC5-8C53C3DE091F}" type="presOf" srcId="{DDF954F3-9C76-6146-9F8A-39FFF7C8EF4C}" destId="{EF2F3F8B-0FC7-6F42-A73E-4EFD81934F8E}" srcOrd="0" destOrd="0" presId="urn:microsoft.com/office/officeart/2005/8/layout/orgChart1"/>
    <dgm:cxn modelId="{A43679A3-2395-CB4D-B0A5-C996D4C7041B}" type="presOf" srcId="{91DEEC51-6B6C-428E-9889-9D7D3201CE14}" destId="{0A1532A3-C87F-450C-8F44-90A53D8B2E6A}" srcOrd="0" destOrd="0" presId="urn:microsoft.com/office/officeart/2005/8/layout/orgChart1"/>
    <dgm:cxn modelId="{87717BA3-5135-BE41-9804-41287CD0FB37}" type="presOf" srcId="{B42F3743-331F-455F-B620-2E89A355AB69}" destId="{8D929150-EE62-435B-8991-EB5E03B68718}" srcOrd="0" destOrd="0" presId="urn:microsoft.com/office/officeart/2005/8/layout/orgChart1"/>
    <dgm:cxn modelId="{D9FA31AC-0D7A-6B44-B532-69BFE81BC82C}" type="presOf" srcId="{C381804D-E6A8-4569-8B46-CAF4716E8D39}" destId="{6BCF859C-D83D-4783-A23D-23931E2919C3}" srcOrd="0" destOrd="0" presId="urn:microsoft.com/office/officeart/2005/8/layout/orgChart1"/>
    <dgm:cxn modelId="{5F0C76AE-AA7D-D445-B6A0-038CCC2567C7}" type="presOf" srcId="{02A6FC44-424A-456F-92D5-51D91F84F746}" destId="{340ACF97-805A-4FCF-9389-00B746172783}" srcOrd="1" destOrd="0" presId="urn:microsoft.com/office/officeart/2005/8/layout/orgChart1"/>
    <dgm:cxn modelId="{542D3BAF-86E8-B346-8C5B-1D1B294C535E}" type="presOf" srcId="{0ECBB125-EDFD-CA4B-BF18-F9945C9E9061}" destId="{2492065D-6D42-F74A-A1E0-5D10837E6364}" srcOrd="0" destOrd="0" presId="urn:microsoft.com/office/officeart/2005/8/layout/orgChart1"/>
    <dgm:cxn modelId="{4CCE11B2-895F-8D42-8E7A-A7B2A088D209}" type="presOf" srcId="{B42F3743-331F-455F-B620-2E89A355AB69}" destId="{84B3AC3A-A89F-4B5F-84E8-15B06F65D949}" srcOrd="1" destOrd="0" presId="urn:microsoft.com/office/officeart/2005/8/layout/orgChart1"/>
    <dgm:cxn modelId="{3D2C4FB7-8F0A-4248-98A3-974C56B728BD}" type="presOf" srcId="{24C3F81A-4839-454C-BD47-8C523A83F45B}" destId="{A6DB1267-6D14-43C5-A857-F03EFF95B7A5}" srcOrd="1" destOrd="0" presId="urn:microsoft.com/office/officeart/2005/8/layout/orgChart1"/>
    <dgm:cxn modelId="{EE95EFB7-B277-F444-90A1-76CBB6089DF3}" type="presOf" srcId="{9979A8ED-DAD8-4DFB-8735-9D711683C49B}" destId="{CB80C4AF-F30B-4F84-8E48-4B2DD23278A2}" srcOrd="0" destOrd="0" presId="urn:microsoft.com/office/officeart/2005/8/layout/orgChart1"/>
    <dgm:cxn modelId="{72F2A6B9-8CAF-D446-9CC0-C3E5ABCD17D7}" type="presOf" srcId="{15896193-EEBE-D846-850F-659EA6441ECF}" destId="{5A130718-AA76-254B-8ED4-7540C40EF76F}" srcOrd="1" destOrd="0" presId="urn:microsoft.com/office/officeart/2005/8/layout/orgChart1"/>
    <dgm:cxn modelId="{588C45BC-ABFF-6B4D-9736-33D0B025DCCF}" type="presOf" srcId="{75A93A7B-4455-47C6-876E-073947ECCE1D}" destId="{1F212F57-290C-40FA-A0C6-E6FC096C1A94}" srcOrd="0" destOrd="0" presId="urn:microsoft.com/office/officeart/2005/8/layout/orgChart1"/>
    <dgm:cxn modelId="{F14196BC-D125-C14F-A909-670699EAD90B}" type="presOf" srcId="{1909B21D-2866-1740-926C-325BB00B73D8}" destId="{DA5414EE-0847-DB47-91EA-B9DB596B6307}" srcOrd="1" destOrd="0" presId="urn:microsoft.com/office/officeart/2005/8/layout/orgChart1"/>
    <dgm:cxn modelId="{3E65C2BD-AC80-A84A-8B81-3705F52873FD}" type="presOf" srcId="{9979A8ED-DAD8-4DFB-8735-9D711683C49B}" destId="{91C3056F-52D4-4451-AAB3-43C76CFF5E75}" srcOrd="1" destOrd="0" presId="urn:microsoft.com/office/officeart/2005/8/layout/orgChart1"/>
    <dgm:cxn modelId="{48210AC6-10C2-47E3-8774-6FC79CE67966}" srcId="{15896193-EEBE-D846-850F-659EA6441ECF}" destId="{9979A8ED-DAD8-4DFB-8735-9D711683C49B}" srcOrd="5" destOrd="0" parTransId="{77ECCE80-2EF5-4D33-A3D1-3F3495FFA387}" sibTransId="{2F086538-5824-4A31-B9AF-B7EAA28299A0}"/>
    <dgm:cxn modelId="{34198DC6-E182-E645-A5C8-DDABB65A4DE1}" type="presOf" srcId="{9E533D3F-E02D-42F3-BF98-38D48FE546F7}" destId="{E7F157C9-336E-4679-9886-66F74D5F4651}" srcOrd="1" destOrd="0" presId="urn:microsoft.com/office/officeart/2005/8/layout/orgChart1"/>
    <dgm:cxn modelId="{64A11ECB-DCAA-7540-970B-35E9FF8538CD}" type="presOf" srcId="{6D9CC2DF-43E2-40CE-81A0-8C1F63354F99}" destId="{16E6F5FF-55DB-4AC6-923F-6743A9060330}" srcOrd="0" destOrd="0" presId="urn:microsoft.com/office/officeart/2005/8/layout/orgChart1"/>
    <dgm:cxn modelId="{54035CCF-8BBA-4CD0-AD3F-7A7E3EC7E1F9}" srcId="{CEDDAE16-EA06-47CA-BFD4-BECA6315EEF8}" destId="{981FBFB6-4E7F-41F4-913D-DA89B097B1C0}" srcOrd="0" destOrd="0" parTransId="{27063A37-9AF8-4BF8-ACB3-D1D7B7E63361}" sibTransId="{A19180AB-4A87-4231-B164-ACCC4D651973}"/>
    <dgm:cxn modelId="{804873D3-4D8F-C546-B66D-4BBFCA452CEE}" type="presOf" srcId="{F8CA0B45-E1D3-7444-8AD5-61488A3580C0}" destId="{DE808F7E-ACF1-5247-8DE8-8CDB5DE2B6A3}" srcOrd="0" destOrd="0" presId="urn:microsoft.com/office/officeart/2005/8/layout/orgChart1"/>
    <dgm:cxn modelId="{63D316D8-472F-404D-82BC-7E5F10891A68}" srcId="{9E533D3F-E02D-42F3-BF98-38D48FE546F7}" destId="{0ECBB125-EDFD-CA4B-BF18-F9945C9E9061}" srcOrd="0" destOrd="0" parTransId="{0197746A-E6B8-CE46-8F8A-4ECC5BDCF13F}" sibTransId="{EA034009-848D-B444-93F3-E0AD11BBD1B7}"/>
    <dgm:cxn modelId="{E6D980D8-BDA7-423E-B7CE-810762144AEE}" srcId="{B42F3743-331F-455F-B620-2E89A355AB69}" destId="{552289E7-8CBC-44C3-88F3-B367E3D215F5}" srcOrd="0" destOrd="0" parTransId="{91DEEC51-6B6C-428E-9889-9D7D3201CE14}" sibTransId="{BCE2E4DE-416B-4E5E-9036-F85313521E0A}"/>
    <dgm:cxn modelId="{DE7D22DB-538E-45DF-96F1-CCD443990D28}" srcId="{11C188E1-DEFD-4DA3-A64C-806DFEC77DA8}" destId="{41B67A22-7131-4D42-BCCF-3FD985F127B0}" srcOrd="0" destOrd="0" parTransId="{370E1D32-3072-4CC7-93F8-69F9F60CCC8C}" sibTransId="{D0E70F89-1A44-44B5-BB8A-46F10CE1E4E5}"/>
    <dgm:cxn modelId="{3C6C76DC-FE78-A540-9337-7B47D9B548BB}" type="presOf" srcId="{6A9080E8-91B3-1545-A933-2140BAB9E287}" destId="{64D66D5D-54ED-A34E-BB89-8812110A7C69}" srcOrd="1" destOrd="0" presId="urn:microsoft.com/office/officeart/2005/8/layout/orgChart1"/>
    <dgm:cxn modelId="{6BC1EDDC-BE70-1F4B-A02D-4EA7185BE635}" type="presOf" srcId="{ADC5C66D-A06A-2249-8386-F9DA7141B9CB}" destId="{1914EECC-4418-A04C-B575-6A42FBA071CC}" srcOrd="0" destOrd="0" presId="urn:microsoft.com/office/officeart/2005/8/layout/orgChart1"/>
    <dgm:cxn modelId="{BC51A4DD-EC99-0C4D-BF99-071A62E22470}" type="presOf" srcId="{6A9080E8-91B3-1545-A933-2140BAB9E287}" destId="{87FAC436-CDC1-BF4A-B491-7218705F3612}" srcOrd="0" destOrd="0" presId="urn:microsoft.com/office/officeart/2005/8/layout/orgChart1"/>
    <dgm:cxn modelId="{A6FADCE1-5B81-4810-9E1C-E01BBEB3189D}" srcId="{15896193-EEBE-D846-850F-659EA6441ECF}" destId="{11C188E1-DEFD-4DA3-A64C-806DFEC77DA8}" srcOrd="3" destOrd="0" parTransId="{F4FBD4FC-F064-4BB9-82EF-BEE4A10EEC3D}" sibTransId="{D4AB36B0-F9CD-486D-9D31-898685D719DC}"/>
    <dgm:cxn modelId="{A8B71AE4-F049-9047-A1EC-91CEC88DDC83}" type="presOf" srcId="{0ECBB125-EDFD-CA4B-BF18-F9945C9E9061}" destId="{34728E4D-D14A-014B-B4D8-0308242E6D69}" srcOrd="1" destOrd="0" presId="urn:microsoft.com/office/officeart/2005/8/layout/orgChart1"/>
    <dgm:cxn modelId="{C476B8E5-1C2E-2848-A0C4-6D480D83198F}" type="presOf" srcId="{A546F157-657C-4111-A339-A572E7095721}" destId="{3A59739A-2B3F-42A3-B25A-1CC34F7B79BC}" srcOrd="1" destOrd="0" presId="urn:microsoft.com/office/officeart/2005/8/layout/orgChart1"/>
    <dgm:cxn modelId="{864E03EC-0757-534E-B2DE-158A78193F43}" type="presOf" srcId="{9ACDADD1-4647-4D03-82F4-4DBB495F572D}" destId="{84456505-370A-4335-8405-64BEF58B2E87}" srcOrd="0" destOrd="0" presId="urn:microsoft.com/office/officeart/2005/8/layout/orgChart1"/>
    <dgm:cxn modelId="{E8282FEC-9968-4F55-96E9-F5846225D8A1}" srcId="{15896193-EEBE-D846-850F-659EA6441ECF}" destId="{CEDDAE16-EA06-47CA-BFD4-BECA6315EEF8}" srcOrd="0" destOrd="0" parTransId="{6BE4B939-06B2-4ABD-88D3-FF88C16DFBB1}" sibTransId="{09CD756D-19F7-4787-A2D7-EA4188779A92}"/>
    <dgm:cxn modelId="{610293EF-42B7-4D1C-B511-6A8B5BE86A59}" srcId="{9979A8ED-DAD8-4DFB-8735-9D711683C49B}" destId="{3DEEEC4C-C751-4860-9846-C658A19C0BC1}" srcOrd="0" destOrd="0" parTransId="{12D9C4A9-7404-41A2-9133-C3B285A7E846}" sibTransId="{4E38AC0D-F746-4B1D-A0FD-0B2E0559CA99}"/>
    <dgm:cxn modelId="{B91DD2F0-BB3F-DE41-8D03-D34D13DDAC4F}" type="presOf" srcId="{9E533D3F-E02D-42F3-BF98-38D48FE546F7}" destId="{3D8B37B9-1BDD-486A-9B32-60884B01FE15}" srcOrd="0" destOrd="0" presId="urn:microsoft.com/office/officeart/2005/8/layout/orgChart1"/>
    <dgm:cxn modelId="{B46EAEF2-79E9-FF40-957E-7329D12EFFA6}" type="presOf" srcId="{27063A37-9AF8-4BF8-ACB3-D1D7B7E63361}" destId="{EFA61785-0CAA-46D1-BA35-26181FAA8136}" srcOrd="0" destOrd="0" presId="urn:microsoft.com/office/officeart/2005/8/layout/orgChart1"/>
    <dgm:cxn modelId="{529E14F3-39F5-6C4B-AD09-030F8B5D4928}" type="presOf" srcId="{904BAD90-F6A2-574A-86AC-7F7622F6B7C8}" destId="{2A929EB3-A5B8-6142-AC84-0B33C8BDA1D6}" srcOrd="1" destOrd="0" presId="urn:microsoft.com/office/officeart/2005/8/layout/orgChart1"/>
    <dgm:cxn modelId="{32873DF3-33AB-4081-887D-4F193E058078}" srcId="{CEDDAE16-EA06-47CA-BFD4-BECA6315EEF8}" destId="{02A6FC44-424A-456F-92D5-51D91F84F746}" srcOrd="2" destOrd="0" parTransId="{C381804D-E6A8-4569-8B46-CAF4716E8D39}" sibTransId="{0776A16A-552F-4483-B9DA-95A8CB0087DB}"/>
    <dgm:cxn modelId="{35A0B9F3-325A-D34B-B996-A6270436EA65}" type="presOf" srcId="{3DEEEC4C-C751-4860-9846-C658A19C0BC1}" destId="{57450067-0C86-44DA-B2FF-04B344D9269E}" srcOrd="0" destOrd="0" presId="urn:microsoft.com/office/officeart/2005/8/layout/orgChart1"/>
    <dgm:cxn modelId="{D43E37F7-F3AD-8446-931B-F6F08EE2C2ED}" type="presOf" srcId="{904BAD90-F6A2-574A-86AC-7F7622F6B7C8}" destId="{DCD7BEC6-AE6B-9542-A438-C2F4C49AC791}" srcOrd="0" destOrd="0" presId="urn:microsoft.com/office/officeart/2005/8/layout/orgChart1"/>
    <dgm:cxn modelId="{85348353-1628-2747-8D36-5423D38476F6}" type="presParOf" srcId="{9E4503CD-BDB4-4CB8-9CA8-16F583EA6296}" destId="{C0CF861A-E476-594B-9483-31CD6306C90D}" srcOrd="0" destOrd="0" presId="urn:microsoft.com/office/officeart/2005/8/layout/orgChart1"/>
    <dgm:cxn modelId="{D09B721B-CADC-B340-9ACB-62097FC921A3}" type="presParOf" srcId="{C0CF861A-E476-594B-9483-31CD6306C90D}" destId="{9F6BAED1-1E78-EB4A-91F0-DD2A8B3FCF3A}" srcOrd="0" destOrd="0" presId="urn:microsoft.com/office/officeart/2005/8/layout/orgChart1"/>
    <dgm:cxn modelId="{0959DF90-3A87-9F40-B07B-6661C7774541}" type="presParOf" srcId="{9F6BAED1-1E78-EB4A-91F0-DD2A8B3FCF3A}" destId="{258ED3D0-5FB7-074C-8377-7551FC57F361}" srcOrd="0" destOrd="0" presId="urn:microsoft.com/office/officeart/2005/8/layout/orgChart1"/>
    <dgm:cxn modelId="{43A7B9EE-9A4A-9743-9A32-CE3FD6803E7B}" type="presParOf" srcId="{9F6BAED1-1E78-EB4A-91F0-DD2A8B3FCF3A}" destId="{5A130718-AA76-254B-8ED4-7540C40EF76F}" srcOrd="1" destOrd="0" presId="urn:microsoft.com/office/officeart/2005/8/layout/orgChart1"/>
    <dgm:cxn modelId="{47D6E4E7-0193-8545-8C9B-252ECBF42CF0}" type="presParOf" srcId="{C0CF861A-E476-594B-9483-31CD6306C90D}" destId="{8343F2FC-5E80-9946-A9D3-16F1186077B6}" srcOrd="1" destOrd="0" presId="urn:microsoft.com/office/officeart/2005/8/layout/orgChart1"/>
    <dgm:cxn modelId="{8F33723C-5107-FD4F-A401-88C84FBFD545}" type="presParOf" srcId="{8343F2FC-5E80-9946-A9D3-16F1186077B6}" destId="{F007758C-7B25-4955-8C04-4835FF275852}" srcOrd="0" destOrd="0" presId="urn:microsoft.com/office/officeart/2005/8/layout/orgChart1"/>
    <dgm:cxn modelId="{172D17CC-CDD2-3B4E-9FF1-9BBD04A2D9E5}" type="presParOf" srcId="{8343F2FC-5E80-9946-A9D3-16F1186077B6}" destId="{A7CA8553-3038-4830-A9D2-C31B71A343E9}" srcOrd="1" destOrd="0" presId="urn:microsoft.com/office/officeart/2005/8/layout/orgChart1"/>
    <dgm:cxn modelId="{D862F189-AC13-7F4D-B226-9D620671C511}" type="presParOf" srcId="{A7CA8553-3038-4830-A9D2-C31B71A343E9}" destId="{50CE9289-2AD5-4DA7-B1BD-92996CE1BF5B}" srcOrd="0" destOrd="0" presId="urn:microsoft.com/office/officeart/2005/8/layout/orgChart1"/>
    <dgm:cxn modelId="{40A08602-B88F-964A-A4ED-E80BCEB3ABE7}" type="presParOf" srcId="{50CE9289-2AD5-4DA7-B1BD-92996CE1BF5B}" destId="{706A9B6E-1E56-4D50-8106-BE6B2A98F849}" srcOrd="0" destOrd="0" presId="urn:microsoft.com/office/officeart/2005/8/layout/orgChart1"/>
    <dgm:cxn modelId="{F215ACA6-6B2F-3348-BC74-720EAA2F6862}" type="presParOf" srcId="{50CE9289-2AD5-4DA7-B1BD-92996CE1BF5B}" destId="{EC6F0085-30C5-4D5A-AAE7-EDF94917D49D}" srcOrd="1" destOrd="0" presId="urn:microsoft.com/office/officeart/2005/8/layout/orgChart1"/>
    <dgm:cxn modelId="{BF5802EA-91C2-D24E-AC77-C2B4FC1294D4}" type="presParOf" srcId="{A7CA8553-3038-4830-A9D2-C31B71A343E9}" destId="{2695F77A-4D79-48F4-A58E-08BC88D8416D}" srcOrd="1" destOrd="0" presId="urn:microsoft.com/office/officeart/2005/8/layout/orgChart1"/>
    <dgm:cxn modelId="{646FA331-7A45-8241-9A69-5D942A87A855}" type="presParOf" srcId="{2695F77A-4D79-48F4-A58E-08BC88D8416D}" destId="{EFA61785-0CAA-46D1-BA35-26181FAA8136}" srcOrd="0" destOrd="0" presId="urn:microsoft.com/office/officeart/2005/8/layout/orgChart1"/>
    <dgm:cxn modelId="{2720D9FF-44A4-614C-8A26-43D08802EB83}" type="presParOf" srcId="{2695F77A-4D79-48F4-A58E-08BC88D8416D}" destId="{25EAC0F7-5338-4C83-8A53-8B30FBD23A15}" srcOrd="1" destOrd="0" presId="urn:microsoft.com/office/officeart/2005/8/layout/orgChart1"/>
    <dgm:cxn modelId="{ED555369-8C13-954C-9127-A7479E798391}" type="presParOf" srcId="{25EAC0F7-5338-4C83-8A53-8B30FBD23A15}" destId="{8D970F9F-3869-4C77-8608-85620F9EB9C3}" srcOrd="0" destOrd="0" presId="urn:microsoft.com/office/officeart/2005/8/layout/orgChart1"/>
    <dgm:cxn modelId="{AA429162-271F-C148-A864-83575200F094}" type="presParOf" srcId="{8D970F9F-3869-4C77-8608-85620F9EB9C3}" destId="{82BEBC64-F78F-4F6E-B04D-739EF15C155A}" srcOrd="0" destOrd="0" presId="urn:microsoft.com/office/officeart/2005/8/layout/orgChart1"/>
    <dgm:cxn modelId="{925E1DF1-0819-1545-B81D-DDF2499BE63F}" type="presParOf" srcId="{8D970F9F-3869-4C77-8608-85620F9EB9C3}" destId="{80D92424-ADEF-4605-B68F-D48F95613AD0}" srcOrd="1" destOrd="0" presId="urn:microsoft.com/office/officeart/2005/8/layout/orgChart1"/>
    <dgm:cxn modelId="{C132C365-9E8E-FF49-99A7-05464C7B4F92}" type="presParOf" srcId="{25EAC0F7-5338-4C83-8A53-8B30FBD23A15}" destId="{A5F2F0ED-A8FA-4CC8-A375-6B06E4AA6786}" srcOrd="1" destOrd="0" presId="urn:microsoft.com/office/officeart/2005/8/layout/orgChart1"/>
    <dgm:cxn modelId="{2A86DE39-1348-5742-8274-25A761D48D3D}" type="presParOf" srcId="{A5F2F0ED-A8FA-4CC8-A375-6B06E4AA6786}" destId="{9EFA877C-EBC7-44E8-B7B7-A18762A590D1}" srcOrd="0" destOrd="0" presId="urn:microsoft.com/office/officeart/2005/8/layout/orgChart1"/>
    <dgm:cxn modelId="{17A81A21-01E5-2148-82A0-E1A642C7B21B}" type="presParOf" srcId="{A5F2F0ED-A8FA-4CC8-A375-6B06E4AA6786}" destId="{75537D44-5AF0-41DF-BA6B-F5E4A26FAA81}" srcOrd="1" destOrd="0" presId="urn:microsoft.com/office/officeart/2005/8/layout/orgChart1"/>
    <dgm:cxn modelId="{077E6A15-C23F-3E41-A79A-01990946ABDF}" type="presParOf" srcId="{75537D44-5AF0-41DF-BA6B-F5E4A26FAA81}" destId="{FDDB82AA-C105-4092-8CF7-02B0E3420778}" srcOrd="0" destOrd="0" presId="urn:microsoft.com/office/officeart/2005/8/layout/orgChart1"/>
    <dgm:cxn modelId="{A3522901-4E85-0E44-A0F8-25C80A3361EF}" type="presParOf" srcId="{FDDB82AA-C105-4092-8CF7-02B0E3420778}" destId="{16E6F5FF-55DB-4AC6-923F-6743A9060330}" srcOrd="0" destOrd="0" presId="urn:microsoft.com/office/officeart/2005/8/layout/orgChart1"/>
    <dgm:cxn modelId="{BFEA623F-759E-A74F-95BB-AD4675D8AFC8}" type="presParOf" srcId="{FDDB82AA-C105-4092-8CF7-02B0E3420778}" destId="{9E057D01-6818-4567-AEFB-BFEA8E29B259}" srcOrd="1" destOrd="0" presId="urn:microsoft.com/office/officeart/2005/8/layout/orgChart1"/>
    <dgm:cxn modelId="{189DAF6D-4181-464A-8047-242B43D100D6}" type="presParOf" srcId="{75537D44-5AF0-41DF-BA6B-F5E4A26FAA81}" destId="{7A9FF4DE-1568-4CF9-9468-5ED95EA088DA}" srcOrd="1" destOrd="0" presId="urn:microsoft.com/office/officeart/2005/8/layout/orgChart1"/>
    <dgm:cxn modelId="{2B71B503-CC8B-F449-9D78-F3A9FCED8A23}" type="presParOf" srcId="{75537D44-5AF0-41DF-BA6B-F5E4A26FAA81}" destId="{BAD14B70-2E3F-4FAC-A7BB-7C75FA2C6961}" srcOrd="2" destOrd="0" presId="urn:microsoft.com/office/officeart/2005/8/layout/orgChart1"/>
    <dgm:cxn modelId="{D7EAEE91-AE41-4C40-98FF-CA9CD1B9694E}" type="presParOf" srcId="{25EAC0F7-5338-4C83-8A53-8B30FBD23A15}" destId="{3212140E-1270-45E4-8A78-1B7DA281FACA}" srcOrd="2" destOrd="0" presId="urn:microsoft.com/office/officeart/2005/8/layout/orgChart1"/>
    <dgm:cxn modelId="{F18CCBA1-C7F9-C842-936A-BA3651D4CCEB}" type="presParOf" srcId="{2695F77A-4D79-48F4-A58E-08BC88D8416D}" destId="{1914EECC-4418-A04C-B575-6A42FBA071CC}" srcOrd="2" destOrd="0" presId="urn:microsoft.com/office/officeart/2005/8/layout/orgChart1"/>
    <dgm:cxn modelId="{5F28488A-01E1-0B4D-BDD3-6812FA20C9DD}" type="presParOf" srcId="{2695F77A-4D79-48F4-A58E-08BC88D8416D}" destId="{498CE623-4F69-094B-94AE-6E385B7353F9}" srcOrd="3" destOrd="0" presId="urn:microsoft.com/office/officeart/2005/8/layout/orgChart1"/>
    <dgm:cxn modelId="{9D720EAE-D2FA-9143-A4A3-CF7650FD030F}" type="presParOf" srcId="{498CE623-4F69-094B-94AE-6E385B7353F9}" destId="{A19CAC5B-4FEC-B146-A6A5-08B3E4B233E8}" srcOrd="0" destOrd="0" presId="urn:microsoft.com/office/officeart/2005/8/layout/orgChart1"/>
    <dgm:cxn modelId="{CDFAB073-AAFB-534D-A417-F18104475854}" type="presParOf" srcId="{A19CAC5B-4FEC-B146-A6A5-08B3E4B233E8}" destId="{87FAC436-CDC1-BF4A-B491-7218705F3612}" srcOrd="0" destOrd="0" presId="urn:microsoft.com/office/officeart/2005/8/layout/orgChart1"/>
    <dgm:cxn modelId="{1B10C6DF-DF0E-6346-BBC3-289C829B28CE}" type="presParOf" srcId="{A19CAC5B-4FEC-B146-A6A5-08B3E4B233E8}" destId="{64D66D5D-54ED-A34E-BB89-8812110A7C69}" srcOrd="1" destOrd="0" presId="urn:microsoft.com/office/officeart/2005/8/layout/orgChart1"/>
    <dgm:cxn modelId="{66C97BA7-275A-EE41-8F20-7F52AE697AB9}" type="presParOf" srcId="{498CE623-4F69-094B-94AE-6E385B7353F9}" destId="{2D099025-F1EC-174F-8324-1FED1E0EABC4}" srcOrd="1" destOrd="0" presId="urn:microsoft.com/office/officeart/2005/8/layout/orgChart1"/>
    <dgm:cxn modelId="{E6F3E0F5-711E-7147-B1E2-77A12BB2F27D}" type="presParOf" srcId="{498CE623-4F69-094B-94AE-6E385B7353F9}" destId="{BF474D68-B6CB-4842-9693-40A94B05A974}" srcOrd="2" destOrd="0" presId="urn:microsoft.com/office/officeart/2005/8/layout/orgChart1"/>
    <dgm:cxn modelId="{8DDF8CDA-A6BE-EA40-A568-298C74D2D858}" type="presParOf" srcId="{2695F77A-4D79-48F4-A58E-08BC88D8416D}" destId="{6BCF859C-D83D-4783-A23D-23931E2919C3}" srcOrd="4" destOrd="0" presId="urn:microsoft.com/office/officeart/2005/8/layout/orgChart1"/>
    <dgm:cxn modelId="{AF81AEDE-4F85-3343-999E-D9EAA3963C90}" type="presParOf" srcId="{2695F77A-4D79-48F4-A58E-08BC88D8416D}" destId="{2B4A7302-CB0D-42A8-B27D-600D7C4C567E}" srcOrd="5" destOrd="0" presId="urn:microsoft.com/office/officeart/2005/8/layout/orgChart1"/>
    <dgm:cxn modelId="{69A634E4-E945-1641-BF54-C46BAD03651F}" type="presParOf" srcId="{2B4A7302-CB0D-42A8-B27D-600D7C4C567E}" destId="{AAA2D27B-2F39-42BA-B8FB-5D72A4D8E2F4}" srcOrd="0" destOrd="0" presId="urn:microsoft.com/office/officeart/2005/8/layout/orgChart1"/>
    <dgm:cxn modelId="{A7A30508-2752-0448-87EA-5601E22251B8}" type="presParOf" srcId="{AAA2D27B-2F39-42BA-B8FB-5D72A4D8E2F4}" destId="{E8E7685C-DE0A-404C-BA32-149045D32743}" srcOrd="0" destOrd="0" presId="urn:microsoft.com/office/officeart/2005/8/layout/orgChart1"/>
    <dgm:cxn modelId="{9ED9221C-53EF-0941-BB99-189CEE5FFBF2}" type="presParOf" srcId="{AAA2D27B-2F39-42BA-B8FB-5D72A4D8E2F4}" destId="{340ACF97-805A-4FCF-9389-00B746172783}" srcOrd="1" destOrd="0" presId="urn:microsoft.com/office/officeart/2005/8/layout/orgChart1"/>
    <dgm:cxn modelId="{05346E30-7690-E448-9995-DF1DBDA46742}" type="presParOf" srcId="{2B4A7302-CB0D-42A8-B27D-600D7C4C567E}" destId="{269E3A8D-4A69-478A-BD9F-80EC6307DE77}" srcOrd="1" destOrd="0" presId="urn:microsoft.com/office/officeart/2005/8/layout/orgChart1"/>
    <dgm:cxn modelId="{03D82109-8ED3-ED4D-855A-430A84E4DBA2}" type="presParOf" srcId="{2B4A7302-CB0D-42A8-B27D-600D7C4C567E}" destId="{E2BDC0AA-7C65-43AE-8C81-1DF54C9B6AEE}" srcOrd="2" destOrd="0" presId="urn:microsoft.com/office/officeart/2005/8/layout/orgChart1"/>
    <dgm:cxn modelId="{1F44C454-4CE8-3E4B-B12E-324218CFDDE1}" type="presParOf" srcId="{A7CA8553-3038-4830-A9D2-C31B71A343E9}" destId="{331BA7F8-54EC-4173-8A42-32D979C45B93}" srcOrd="2" destOrd="0" presId="urn:microsoft.com/office/officeart/2005/8/layout/orgChart1"/>
    <dgm:cxn modelId="{B978EC63-1CB8-B247-BF60-BF56BD06FDE6}" type="presParOf" srcId="{8343F2FC-5E80-9946-A9D3-16F1186077B6}" destId="{232B13B7-3A43-4137-BE63-8BE6706104F5}" srcOrd="2" destOrd="0" presId="urn:microsoft.com/office/officeart/2005/8/layout/orgChart1"/>
    <dgm:cxn modelId="{2FEB651A-588F-894D-AD7B-7A1F852681A3}" type="presParOf" srcId="{8343F2FC-5E80-9946-A9D3-16F1186077B6}" destId="{69EE4E0C-0F6C-4DE2-9038-8ACB8BBDB184}" srcOrd="3" destOrd="0" presId="urn:microsoft.com/office/officeart/2005/8/layout/orgChart1"/>
    <dgm:cxn modelId="{DA304959-C1D7-6040-8866-133711CB9872}" type="presParOf" srcId="{69EE4E0C-0F6C-4DE2-9038-8ACB8BBDB184}" destId="{32F646DE-A080-4B28-8B05-6DF1130B16D2}" srcOrd="0" destOrd="0" presId="urn:microsoft.com/office/officeart/2005/8/layout/orgChart1"/>
    <dgm:cxn modelId="{818CDC91-A83C-A243-8543-55945CC0D13A}" type="presParOf" srcId="{32F646DE-A080-4B28-8B05-6DF1130B16D2}" destId="{08873313-0989-4585-8774-8C87940FA244}" srcOrd="0" destOrd="0" presId="urn:microsoft.com/office/officeart/2005/8/layout/orgChart1"/>
    <dgm:cxn modelId="{064BFFE5-DEDF-CC44-BADC-307BD903541B}" type="presParOf" srcId="{32F646DE-A080-4B28-8B05-6DF1130B16D2}" destId="{E409BF2B-1EE2-4B6A-9560-6F67DEE756DB}" srcOrd="1" destOrd="0" presId="urn:microsoft.com/office/officeart/2005/8/layout/orgChart1"/>
    <dgm:cxn modelId="{C9EF1345-40DD-5D42-B40E-50A68DDC6D69}" type="presParOf" srcId="{69EE4E0C-0F6C-4DE2-9038-8ACB8BBDB184}" destId="{A0CC088D-FCD2-47EC-AA14-6DB2A3CF5E9D}" srcOrd="1" destOrd="0" presId="urn:microsoft.com/office/officeart/2005/8/layout/orgChart1"/>
    <dgm:cxn modelId="{9018FC87-55A2-CD41-8584-9643A7613349}" type="presParOf" srcId="{A0CC088D-FCD2-47EC-AA14-6DB2A3CF5E9D}" destId="{EA1F5BF9-A512-455E-AE28-F7EA0246CF1E}" srcOrd="0" destOrd="0" presId="urn:microsoft.com/office/officeart/2005/8/layout/orgChart1"/>
    <dgm:cxn modelId="{70A791D0-1733-1C42-B94E-035A8B702D4B}" type="presParOf" srcId="{A0CC088D-FCD2-47EC-AA14-6DB2A3CF5E9D}" destId="{DEA36CA3-3BB1-4E0F-8E05-86D22E501EAA}" srcOrd="1" destOrd="0" presId="urn:microsoft.com/office/officeart/2005/8/layout/orgChart1"/>
    <dgm:cxn modelId="{5AC157B8-711D-2143-9B88-BAF26A67440D}" type="presParOf" srcId="{DEA36CA3-3BB1-4E0F-8E05-86D22E501EAA}" destId="{55193A9F-27FD-4535-BFE2-7C50E189C14D}" srcOrd="0" destOrd="0" presId="urn:microsoft.com/office/officeart/2005/8/layout/orgChart1"/>
    <dgm:cxn modelId="{D2361C1F-63D1-034D-881E-15A08CDDC691}" type="presParOf" srcId="{55193A9F-27FD-4535-BFE2-7C50E189C14D}" destId="{3D8B37B9-1BDD-486A-9B32-60884B01FE15}" srcOrd="0" destOrd="0" presId="urn:microsoft.com/office/officeart/2005/8/layout/orgChart1"/>
    <dgm:cxn modelId="{17EABAC3-D57C-9C49-9056-0D8D7B3F10E7}" type="presParOf" srcId="{55193A9F-27FD-4535-BFE2-7C50E189C14D}" destId="{E7F157C9-336E-4679-9886-66F74D5F4651}" srcOrd="1" destOrd="0" presId="urn:microsoft.com/office/officeart/2005/8/layout/orgChart1"/>
    <dgm:cxn modelId="{F05F89EE-7520-7B47-A0D5-B7055534C10B}" type="presParOf" srcId="{DEA36CA3-3BB1-4E0F-8E05-86D22E501EAA}" destId="{B601FF22-C633-48B4-837F-907633FFC051}" srcOrd="1" destOrd="0" presId="urn:microsoft.com/office/officeart/2005/8/layout/orgChart1"/>
    <dgm:cxn modelId="{094B5561-E810-CD4B-808C-8A09A59CD73E}" type="presParOf" srcId="{B601FF22-C633-48B4-837F-907633FFC051}" destId="{A4963142-1D0C-3B4B-8988-DF3A769AD951}" srcOrd="0" destOrd="0" presId="urn:microsoft.com/office/officeart/2005/8/layout/orgChart1"/>
    <dgm:cxn modelId="{45017482-DC8F-7E45-9694-D2843DCCD2BB}" type="presParOf" srcId="{B601FF22-C633-48B4-837F-907633FFC051}" destId="{7CFE6324-60E1-C84A-AA12-61F578E185DC}" srcOrd="1" destOrd="0" presId="urn:microsoft.com/office/officeart/2005/8/layout/orgChart1"/>
    <dgm:cxn modelId="{B87E65B2-094E-1A46-8E5A-AB0EF109292A}" type="presParOf" srcId="{7CFE6324-60E1-C84A-AA12-61F578E185DC}" destId="{381B274B-17FA-384C-921B-56D832EC3EDD}" srcOrd="0" destOrd="0" presId="urn:microsoft.com/office/officeart/2005/8/layout/orgChart1"/>
    <dgm:cxn modelId="{AFE89BFC-D5CA-0943-B3EF-84B7475F7747}" type="presParOf" srcId="{381B274B-17FA-384C-921B-56D832EC3EDD}" destId="{2492065D-6D42-F74A-A1E0-5D10837E6364}" srcOrd="0" destOrd="0" presId="urn:microsoft.com/office/officeart/2005/8/layout/orgChart1"/>
    <dgm:cxn modelId="{66B6F8CE-62EB-DC47-8AA3-E4ECD0644113}" type="presParOf" srcId="{381B274B-17FA-384C-921B-56D832EC3EDD}" destId="{34728E4D-D14A-014B-B4D8-0308242E6D69}" srcOrd="1" destOrd="0" presId="urn:microsoft.com/office/officeart/2005/8/layout/orgChart1"/>
    <dgm:cxn modelId="{190DE0D1-7894-6D46-8AB3-9F052BF83392}" type="presParOf" srcId="{7CFE6324-60E1-C84A-AA12-61F578E185DC}" destId="{FF65D1E3-54D7-0E4C-9BD4-9ECE218110B6}" srcOrd="1" destOrd="0" presId="urn:microsoft.com/office/officeart/2005/8/layout/orgChart1"/>
    <dgm:cxn modelId="{CEECC927-F9C1-1E4D-B9D2-67D81528F4A1}" type="presParOf" srcId="{FF65D1E3-54D7-0E4C-9BD4-9ECE218110B6}" destId="{EF2F3F8B-0FC7-6F42-A73E-4EFD81934F8E}" srcOrd="0" destOrd="0" presId="urn:microsoft.com/office/officeart/2005/8/layout/orgChart1"/>
    <dgm:cxn modelId="{6392A703-B39F-934C-B2B2-6711EB4008D7}" type="presParOf" srcId="{FF65D1E3-54D7-0E4C-9BD4-9ECE218110B6}" destId="{8D97E9BA-CFB1-4F4B-8F6C-233EFF36F4E5}" srcOrd="1" destOrd="0" presId="urn:microsoft.com/office/officeart/2005/8/layout/orgChart1"/>
    <dgm:cxn modelId="{14B838D1-76FC-154C-AC88-3004C4F444CA}" type="presParOf" srcId="{8D97E9BA-CFB1-4F4B-8F6C-233EFF36F4E5}" destId="{B05FCB5D-42CD-7B47-B276-8E94ED551CE3}" srcOrd="0" destOrd="0" presId="urn:microsoft.com/office/officeart/2005/8/layout/orgChart1"/>
    <dgm:cxn modelId="{676C1663-20E4-8F4B-9BC0-4DFD365FE308}" type="presParOf" srcId="{B05FCB5D-42CD-7B47-B276-8E94ED551CE3}" destId="{DE808F7E-ACF1-5247-8DE8-8CDB5DE2B6A3}" srcOrd="0" destOrd="0" presId="urn:microsoft.com/office/officeart/2005/8/layout/orgChart1"/>
    <dgm:cxn modelId="{7D02D94C-DE1A-7D40-A399-AEEC8982FA79}" type="presParOf" srcId="{B05FCB5D-42CD-7B47-B276-8E94ED551CE3}" destId="{4F804394-029F-EA4A-AE70-37FEC18BBABD}" srcOrd="1" destOrd="0" presId="urn:microsoft.com/office/officeart/2005/8/layout/orgChart1"/>
    <dgm:cxn modelId="{F0D72788-93F0-314E-905A-04007AD2473A}" type="presParOf" srcId="{8D97E9BA-CFB1-4F4B-8F6C-233EFF36F4E5}" destId="{82A0DF9F-52B1-4042-8EDA-75FBA7878379}" srcOrd="1" destOrd="0" presId="urn:microsoft.com/office/officeart/2005/8/layout/orgChart1"/>
    <dgm:cxn modelId="{3D0AA4D8-B6A7-834C-AB1B-1AA179F99867}" type="presParOf" srcId="{8D97E9BA-CFB1-4F4B-8F6C-233EFF36F4E5}" destId="{FE742468-2B69-C344-9679-14EFE1CE6923}" srcOrd="2" destOrd="0" presId="urn:microsoft.com/office/officeart/2005/8/layout/orgChart1"/>
    <dgm:cxn modelId="{C4C3AF1B-9A89-C44E-ABC3-AE1FC75D54D6}" type="presParOf" srcId="{7CFE6324-60E1-C84A-AA12-61F578E185DC}" destId="{4908988B-253F-7448-9BBF-77A9DACBE078}" srcOrd="2" destOrd="0" presId="urn:microsoft.com/office/officeart/2005/8/layout/orgChart1"/>
    <dgm:cxn modelId="{FA8E12ED-F9E2-F242-9BB2-7CCC2B68FC01}" type="presParOf" srcId="{B601FF22-C633-48B4-837F-907633FFC051}" destId="{179BACBC-E144-0B4A-AC44-0501FFE25235}" srcOrd="2" destOrd="0" presId="urn:microsoft.com/office/officeart/2005/8/layout/orgChart1"/>
    <dgm:cxn modelId="{9DC438BB-3491-FB4F-8B08-CE67FD1E67DF}" type="presParOf" srcId="{B601FF22-C633-48B4-837F-907633FFC051}" destId="{DAFD42E4-B9B8-4A42-AFC7-D150F60A0DF9}" srcOrd="3" destOrd="0" presId="urn:microsoft.com/office/officeart/2005/8/layout/orgChart1"/>
    <dgm:cxn modelId="{6AFEDABB-618A-E64A-9FC6-C01D5DE99094}" type="presParOf" srcId="{DAFD42E4-B9B8-4A42-AFC7-D150F60A0DF9}" destId="{69703C48-BB11-DB4D-BBF9-F6393602F104}" srcOrd="0" destOrd="0" presId="urn:microsoft.com/office/officeart/2005/8/layout/orgChart1"/>
    <dgm:cxn modelId="{F269FF01-E4D8-E849-A287-25F958F37066}" type="presParOf" srcId="{69703C48-BB11-DB4D-BBF9-F6393602F104}" destId="{DCD7BEC6-AE6B-9542-A438-C2F4C49AC791}" srcOrd="0" destOrd="0" presId="urn:microsoft.com/office/officeart/2005/8/layout/orgChart1"/>
    <dgm:cxn modelId="{BF2461CC-180B-C44E-8ED8-7B433B3E279C}" type="presParOf" srcId="{69703C48-BB11-DB4D-BBF9-F6393602F104}" destId="{2A929EB3-A5B8-6142-AC84-0B33C8BDA1D6}" srcOrd="1" destOrd="0" presId="urn:microsoft.com/office/officeart/2005/8/layout/orgChart1"/>
    <dgm:cxn modelId="{65C585C8-2D49-2B47-AB70-1656E29B2BFA}" type="presParOf" srcId="{DAFD42E4-B9B8-4A42-AFC7-D150F60A0DF9}" destId="{27528F5B-ABF1-2445-A998-D99CE487402A}" srcOrd="1" destOrd="0" presId="urn:microsoft.com/office/officeart/2005/8/layout/orgChart1"/>
    <dgm:cxn modelId="{9B3D5DED-623E-AA43-8DB2-37CE92DBDEAD}" type="presParOf" srcId="{DAFD42E4-B9B8-4A42-AFC7-D150F60A0DF9}" destId="{C69CF3E8-C136-FF4C-BE41-15DEBE30223F}" srcOrd="2" destOrd="0" presId="urn:microsoft.com/office/officeart/2005/8/layout/orgChart1"/>
    <dgm:cxn modelId="{B5A876D8-C3BA-D344-AE8A-A36F4D21DFBE}" type="presParOf" srcId="{B601FF22-C633-48B4-837F-907633FFC051}" destId="{84980B73-290A-4F4D-8DA9-217CCD287302}" srcOrd="4" destOrd="0" presId="urn:microsoft.com/office/officeart/2005/8/layout/orgChart1"/>
    <dgm:cxn modelId="{20E2137D-D838-F344-824D-E64433320E37}" type="presParOf" srcId="{B601FF22-C633-48B4-837F-907633FFC051}" destId="{02918EB7-B7B1-F44A-B9EC-F2209C8A30A4}" srcOrd="5" destOrd="0" presId="urn:microsoft.com/office/officeart/2005/8/layout/orgChart1"/>
    <dgm:cxn modelId="{AF177678-28F6-3549-BC54-F5DE63D11C81}" type="presParOf" srcId="{02918EB7-B7B1-F44A-B9EC-F2209C8A30A4}" destId="{3E9AF3C8-A98A-FF45-A455-5446A37F6625}" srcOrd="0" destOrd="0" presId="urn:microsoft.com/office/officeart/2005/8/layout/orgChart1"/>
    <dgm:cxn modelId="{8D98AB90-41EB-DA4F-B1DB-8D1B965AF2E8}" type="presParOf" srcId="{3E9AF3C8-A98A-FF45-A455-5446A37F6625}" destId="{1C666C36-31C5-6F42-A44F-BB1F2BF9722B}" srcOrd="0" destOrd="0" presId="urn:microsoft.com/office/officeart/2005/8/layout/orgChart1"/>
    <dgm:cxn modelId="{D7E86A0D-64DF-4F45-9A3C-E563E1F7FCC3}" type="presParOf" srcId="{3E9AF3C8-A98A-FF45-A455-5446A37F6625}" destId="{DA5414EE-0847-DB47-91EA-B9DB596B6307}" srcOrd="1" destOrd="0" presId="urn:microsoft.com/office/officeart/2005/8/layout/orgChart1"/>
    <dgm:cxn modelId="{8D2758CB-2D80-0346-BE5A-E3AD840C165C}" type="presParOf" srcId="{02918EB7-B7B1-F44A-B9EC-F2209C8A30A4}" destId="{CCAB0D76-5FF9-BF4D-8938-41CC96163A00}" srcOrd="1" destOrd="0" presId="urn:microsoft.com/office/officeart/2005/8/layout/orgChart1"/>
    <dgm:cxn modelId="{22B335E6-004B-8045-A41B-528C6C14F566}" type="presParOf" srcId="{02918EB7-B7B1-F44A-B9EC-F2209C8A30A4}" destId="{DE0302F5-3BE9-8A49-83BF-320CEB68962C}" srcOrd="2" destOrd="0" presId="urn:microsoft.com/office/officeart/2005/8/layout/orgChart1"/>
    <dgm:cxn modelId="{42386D96-B83E-5A4E-A745-D51374329699}" type="presParOf" srcId="{DEA36CA3-3BB1-4E0F-8E05-86D22E501EAA}" destId="{72E8B7D5-8072-4DC1-81E6-3962D573453C}" srcOrd="2" destOrd="0" presId="urn:microsoft.com/office/officeart/2005/8/layout/orgChart1"/>
    <dgm:cxn modelId="{CBB645FD-4147-E149-8614-ECC717B6F464}" type="presParOf" srcId="{A0CC088D-FCD2-47EC-AA14-6DB2A3CF5E9D}" destId="{FE6B82E9-C018-4729-BF01-59E3A3DB5224}" srcOrd="2" destOrd="0" presId="urn:microsoft.com/office/officeart/2005/8/layout/orgChart1"/>
    <dgm:cxn modelId="{77F315F9-DEF5-CA48-8282-52BD9631111C}" type="presParOf" srcId="{A0CC088D-FCD2-47EC-AA14-6DB2A3CF5E9D}" destId="{47816602-BB08-472E-9ECC-1FDDD79EF5C2}" srcOrd="3" destOrd="0" presId="urn:microsoft.com/office/officeart/2005/8/layout/orgChart1"/>
    <dgm:cxn modelId="{517830C8-48EB-1448-91CC-739803AB35AE}" type="presParOf" srcId="{47816602-BB08-472E-9ECC-1FDDD79EF5C2}" destId="{523BABE6-330E-4B23-A96E-6205B4E9A198}" srcOrd="0" destOrd="0" presId="urn:microsoft.com/office/officeart/2005/8/layout/orgChart1"/>
    <dgm:cxn modelId="{D3DA84D8-9B17-294D-A4FA-8D63E1E95E18}" type="presParOf" srcId="{523BABE6-330E-4B23-A96E-6205B4E9A198}" destId="{838A843B-A932-4B08-B14F-487F2B184FE6}" srcOrd="0" destOrd="0" presId="urn:microsoft.com/office/officeart/2005/8/layout/orgChart1"/>
    <dgm:cxn modelId="{65A9CAEF-01D1-624F-B061-3479621D3756}" type="presParOf" srcId="{523BABE6-330E-4B23-A96E-6205B4E9A198}" destId="{3A59739A-2B3F-42A3-B25A-1CC34F7B79BC}" srcOrd="1" destOrd="0" presId="urn:microsoft.com/office/officeart/2005/8/layout/orgChart1"/>
    <dgm:cxn modelId="{24E3A654-1314-3646-9E90-069B43565837}" type="presParOf" srcId="{47816602-BB08-472E-9ECC-1FDDD79EF5C2}" destId="{734DAE7C-60D8-41ED-B544-9B5373CA6857}" srcOrd="1" destOrd="0" presId="urn:microsoft.com/office/officeart/2005/8/layout/orgChart1"/>
    <dgm:cxn modelId="{0A18533E-E4A8-394E-BEA6-7609EB1CA094}" type="presParOf" srcId="{47816602-BB08-472E-9ECC-1FDDD79EF5C2}" destId="{B2478B39-A489-4F24-95ED-F482DAE43952}" srcOrd="2" destOrd="0" presId="urn:microsoft.com/office/officeart/2005/8/layout/orgChart1"/>
    <dgm:cxn modelId="{5E88DC47-01AF-B34C-9ED2-70B26ED889C9}" type="presParOf" srcId="{A0CC088D-FCD2-47EC-AA14-6DB2A3CF5E9D}" destId="{332859DD-004B-4222-A38E-6323F8CB4649}" srcOrd="4" destOrd="0" presId="urn:microsoft.com/office/officeart/2005/8/layout/orgChart1"/>
    <dgm:cxn modelId="{0A5594C0-91B1-A04B-8CEA-82EB07B72688}" type="presParOf" srcId="{A0CC088D-FCD2-47EC-AA14-6DB2A3CF5E9D}" destId="{1F424E11-0716-4EC9-9BA1-4D718643ECCA}" srcOrd="5" destOrd="0" presId="urn:microsoft.com/office/officeart/2005/8/layout/orgChart1"/>
    <dgm:cxn modelId="{0AEBC235-3306-0840-B90B-9E2F6AB80E3A}" type="presParOf" srcId="{1F424E11-0716-4EC9-9BA1-4D718643ECCA}" destId="{AA7BE876-F419-4E8F-BE72-52B9AE418BBC}" srcOrd="0" destOrd="0" presId="urn:microsoft.com/office/officeart/2005/8/layout/orgChart1"/>
    <dgm:cxn modelId="{CD17F52A-64DD-4540-AFE1-C62AD9D65EAA}" type="presParOf" srcId="{AA7BE876-F419-4E8F-BE72-52B9AE418BBC}" destId="{E5BCB8CB-3A00-4AB5-81EC-CAFAB3218701}" srcOrd="0" destOrd="0" presId="urn:microsoft.com/office/officeart/2005/8/layout/orgChart1"/>
    <dgm:cxn modelId="{5D52AB85-CEAA-C549-8CB6-E59026756FD5}" type="presParOf" srcId="{AA7BE876-F419-4E8F-BE72-52B9AE418BBC}" destId="{A6DB1267-6D14-43C5-A857-F03EFF95B7A5}" srcOrd="1" destOrd="0" presId="urn:microsoft.com/office/officeart/2005/8/layout/orgChart1"/>
    <dgm:cxn modelId="{231CEECB-AF34-F34E-B9CF-B311CFC73ABB}" type="presParOf" srcId="{1F424E11-0716-4EC9-9BA1-4D718643ECCA}" destId="{5314A4B3-13E7-4775-881B-BCE95F9DA9BB}" srcOrd="1" destOrd="0" presId="urn:microsoft.com/office/officeart/2005/8/layout/orgChart1"/>
    <dgm:cxn modelId="{848D1A5F-B051-1E41-BA01-42D0E33EDF17}" type="presParOf" srcId="{1F424E11-0716-4EC9-9BA1-4D718643ECCA}" destId="{9BD940BD-3132-4152-A596-FD472CBEE3A5}" srcOrd="2" destOrd="0" presId="urn:microsoft.com/office/officeart/2005/8/layout/orgChart1"/>
    <dgm:cxn modelId="{3A14A482-9D7A-1549-AE68-57D8402E9626}" type="presParOf" srcId="{69EE4E0C-0F6C-4DE2-9038-8ACB8BBDB184}" destId="{0A790844-8DC7-4E9E-A7B6-ED61AF591792}" srcOrd="2" destOrd="0" presId="urn:microsoft.com/office/officeart/2005/8/layout/orgChart1"/>
    <dgm:cxn modelId="{234B11D0-9C80-1A4A-AE9D-4BDE2E26B007}" type="presParOf" srcId="{8343F2FC-5E80-9946-A9D3-16F1186077B6}" destId="{84456505-370A-4335-8405-64BEF58B2E87}" srcOrd="4" destOrd="0" presId="urn:microsoft.com/office/officeart/2005/8/layout/orgChart1"/>
    <dgm:cxn modelId="{8BA35765-7798-354F-AC5F-A90A88F66E61}" type="presParOf" srcId="{8343F2FC-5E80-9946-A9D3-16F1186077B6}" destId="{98AD4BA5-FA1B-4241-9E0A-0B79D1F4EFC7}" srcOrd="5" destOrd="0" presId="urn:microsoft.com/office/officeart/2005/8/layout/orgChart1"/>
    <dgm:cxn modelId="{ED1FB440-B6F7-4A40-8653-E843AE7F7F71}" type="presParOf" srcId="{98AD4BA5-FA1B-4241-9E0A-0B79D1F4EFC7}" destId="{7D85067C-38E8-4F1F-A091-FF9A37EC69A7}" srcOrd="0" destOrd="0" presId="urn:microsoft.com/office/officeart/2005/8/layout/orgChart1"/>
    <dgm:cxn modelId="{3FC407CA-1931-764F-A4FE-E6537C73186D}" type="presParOf" srcId="{7D85067C-38E8-4F1F-A091-FF9A37EC69A7}" destId="{8D929150-EE62-435B-8991-EB5E03B68718}" srcOrd="0" destOrd="0" presId="urn:microsoft.com/office/officeart/2005/8/layout/orgChart1"/>
    <dgm:cxn modelId="{3F47EA34-2AB2-8E47-BD21-2864B9D4156D}" type="presParOf" srcId="{7D85067C-38E8-4F1F-A091-FF9A37EC69A7}" destId="{84B3AC3A-A89F-4B5F-84E8-15B06F65D949}" srcOrd="1" destOrd="0" presId="urn:microsoft.com/office/officeart/2005/8/layout/orgChart1"/>
    <dgm:cxn modelId="{6C3D0FF2-66EF-2F49-992F-F6832EF96C48}" type="presParOf" srcId="{98AD4BA5-FA1B-4241-9E0A-0B79D1F4EFC7}" destId="{FBFDBF6F-A47C-4FAA-9330-0ACA69C3431A}" srcOrd="1" destOrd="0" presId="urn:microsoft.com/office/officeart/2005/8/layout/orgChart1"/>
    <dgm:cxn modelId="{B96A7E00-8966-B944-ADAB-BC8ADCB9D1D5}" type="presParOf" srcId="{FBFDBF6F-A47C-4FAA-9330-0ACA69C3431A}" destId="{0A1532A3-C87F-450C-8F44-90A53D8B2E6A}" srcOrd="0" destOrd="0" presId="urn:microsoft.com/office/officeart/2005/8/layout/orgChart1"/>
    <dgm:cxn modelId="{5E982CDF-6F83-CE47-A7F0-045C9E7F271F}" type="presParOf" srcId="{FBFDBF6F-A47C-4FAA-9330-0ACA69C3431A}" destId="{3A28FE37-B7F5-4017-96F5-27B7D9BAF758}" srcOrd="1" destOrd="0" presId="urn:microsoft.com/office/officeart/2005/8/layout/orgChart1"/>
    <dgm:cxn modelId="{A5011DD4-4754-0E4B-9258-6E9834D32B82}" type="presParOf" srcId="{3A28FE37-B7F5-4017-96F5-27B7D9BAF758}" destId="{F3D1E682-EBD9-44AE-85CD-36756908B686}" srcOrd="0" destOrd="0" presId="urn:microsoft.com/office/officeart/2005/8/layout/orgChart1"/>
    <dgm:cxn modelId="{DF04443C-2D07-0944-A5D7-97B754AED091}" type="presParOf" srcId="{F3D1E682-EBD9-44AE-85CD-36756908B686}" destId="{E0BDBF55-0533-459E-81C6-72FFBB7CF268}" srcOrd="0" destOrd="0" presId="urn:microsoft.com/office/officeart/2005/8/layout/orgChart1"/>
    <dgm:cxn modelId="{CF14BAE8-FEB2-0648-B72F-85AC4B779469}" type="presParOf" srcId="{F3D1E682-EBD9-44AE-85CD-36756908B686}" destId="{92906959-29AE-4D8A-BED4-3F5173C0677C}" srcOrd="1" destOrd="0" presId="urn:microsoft.com/office/officeart/2005/8/layout/orgChart1"/>
    <dgm:cxn modelId="{7656D5DD-EC10-764B-BF67-B0294D9D4F3F}" type="presParOf" srcId="{3A28FE37-B7F5-4017-96F5-27B7D9BAF758}" destId="{E5F9D4AF-3029-4096-97A5-D7B47D145AC3}" srcOrd="1" destOrd="0" presId="urn:microsoft.com/office/officeart/2005/8/layout/orgChart1"/>
    <dgm:cxn modelId="{504E7F05-D2FE-BB41-9938-C2ECFED2571C}" type="presParOf" srcId="{3A28FE37-B7F5-4017-96F5-27B7D9BAF758}" destId="{E5018EC6-64D6-4584-B355-E93FB29841D8}" srcOrd="2" destOrd="0" presId="urn:microsoft.com/office/officeart/2005/8/layout/orgChart1"/>
    <dgm:cxn modelId="{20146E29-C806-3845-A84F-5E05FECA3D83}" type="presParOf" srcId="{98AD4BA5-FA1B-4241-9E0A-0B79D1F4EFC7}" destId="{FCFF7428-0701-43A2-B691-0EA47FECF8EA}" srcOrd="2" destOrd="0" presId="urn:microsoft.com/office/officeart/2005/8/layout/orgChart1"/>
    <dgm:cxn modelId="{5D517EB6-4A98-C243-A841-E1BB3C57B485}" type="presParOf" srcId="{8343F2FC-5E80-9946-A9D3-16F1186077B6}" destId="{C59A55BD-0071-4C82-99C4-63A6396977F9}" srcOrd="6" destOrd="0" presId="urn:microsoft.com/office/officeart/2005/8/layout/orgChart1"/>
    <dgm:cxn modelId="{DA3D246B-9E95-DC41-86A8-BC4BC0E2FADE}" type="presParOf" srcId="{8343F2FC-5E80-9946-A9D3-16F1186077B6}" destId="{58C1C11B-300C-43AF-A3AB-E275A4559360}" srcOrd="7" destOrd="0" presId="urn:microsoft.com/office/officeart/2005/8/layout/orgChart1"/>
    <dgm:cxn modelId="{4350584A-E56F-6A45-B3F7-2F94E9E1A348}" type="presParOf" srcId="{58C1C11B-300C-43AF-A3AB-E275A4559360}" destId="{E40B32A5-9425-4A8F-BEBE-DA9A24EDB391}" srcOrd="0" destOrd="0" presId="urn:microsoft.com/office/officeart/2005/8/layout/orgChart1"/>
    <dgm:cxn modelId="{852C3284-1F87-E242-8476-B371B3742F4F}" type="presParOf" srcId="{E40B32A5-9425-4A8F-BEBE-DA9A24EDB391}" destId="{AAF4E7F3-7E67-4139-8C6B-B37D0497ACC5}" srcOrd="0" destOrd="0" presId="urn:microsoft.com/office/officeart/2005/8/layout/orgChart1"/>
    <dgm:cxn modelId="{8862F5E5-76B4-6E45-ADBE-4527AF4B6F56}" type="presParOf" srcId="{E40B32A5-9425-4A8F-BEBE-DA9A24EDB391}" destId="{09878DB9-92CC-491E-ADE6-59EE3EEE6D9C}" srcOrd="1" destOrd="0" presId="urn:microsoft.com/office/officeart/2005/8/layout/orgChart1"/>
    <dgm:cxn modelId="{962ABC42-870C-C04A-ACEA-178AF6CFE1C5}" type="presParOf" srcId="{58C1C11B-300C-43AF-A3AB-E275A4559360}" destId="{A899C6F9-87DA-4AD5-A211-0D8625163027}" srcOrd="1" destOrd="0" presId="urn:microsoft.com/office/officeart/2005/8/layout/orgChart1"/>
    <dgm:cxn modelId="{3E380E6F-7CE4-C548-B632-FE68FC3D5E7F}" type="presParOf" srcId="{A899C6F9-87DA-4AD5-A211-0D8625163027}" destId="{0DABA4A7-F279-483E-A08F-436B56E59879}" srcOrd="0" destOrd="0" presId="urn:microsoft.com/office/officeart/2005/8/layout/orgChart1"/>
    <dgm:cxn modelId="{EAE122E5-BCF7-1240-A415-E64071D6F886}" type="presParOf" srcId="{A899C6F9-87DA-4AD5-A211-0D8625163027}" destId="{3A15524C-1CD2-46EE-AB6F-FC94315DC855}" srcOrd="1" destOrd="0" presId="urn:microsoft.com/office/officeart/2005/8/layout/orgChart1"/>
    <dgm:cxn modelId="{8167C8F2-0E01-C84C-BDA4-37DDE5A90493}" type="presParOf" srcId="{3A15524C-1CD2-46EE-AB6F-FC94315DC855}" destId="{85A2E926-7403-4A80-BDB8-1425331AE5F9}" srcOrd="0" destOrd="0" presId="urn:microsoft.com/office/officeart/2005/8/layout/orgChart1"/>
    <dgm:cxn modelId="{2C625579-89F6-754D-9DB7-858A05F9DC69}" type="presParOf" srcId="{85A2E926-7403-4A80-BDB8-1425331AE5F9}" destId="{03BB23EB-B205-4B11-8067-164F4BC176DF}" srcOrd="0" destOrd="0" presId="urn:microsoft.com/office/officeart/2005/8/layout/orgChart1"/>
    <dgm:cxn modelId="{EB6AD4AF-1321-8F4B-A66E-509C406CBA8D}" type="presParOf" srcId="{85A2E926-7403-4A80-BDB8-1425331AE5F9}" destId="{CCA99723-E8F5-4033-9EC7-7CD546E9334F}" srcOrd="1" destOrd="0" presId="urn:microsoft.com/office/officeart/2005/8/layout/orgChart1"/>
    <dgm:cxn modelId="{807141C9-BC62-7D4C-B569-784143625CF5}" type="presParOf" srcId="{3A15524C-1CD2-46EE-AB6F-FC94315DC855}" destId="{FE0F488E-7210-49C2-AD56-72A3833E5F49}" srcOrd="1" destOrd="0" presId="urn:microsoft.com/office/officeart/2005/8/layout/orgChart1"/>
    <dgm:cxn modelId="{FE115FF3-5D09-A643-8AF3-F2D3F2B58C43}" type="presParOf" srcId="{3A15524C-1CD2-46EE-AB6F-FC94315DC855}" destId="{811140FF-1405-4EBB-A444-F1F1E0B1369F}" srcOrd="2" destOrd="0" presId="urn:microsoft.com/office/officeart/2005/8/layout/orgChart1"/>
    <dgm:cxn modelId="{2A66409E-74CD-8949-9556-8B4483B92B8C}" type="presParOf" srcId="{58C1C11B-300C-43AF-A3AB-E275A4559360}" destId="{7C894FF9-A8D4-4DD7-A28B-611084E4BB02}" srcOrd="2" destOrd="0" presId="urn:microsoft.com/office/officeart/2005/8/layout/orgChart1"/>
    <dgm:cxn modelId="{09F0D594-5D4A-6F4F-877D-E877D948173D}" type="presParOf" srcId="{8343F2FC-5E80-9946-A9D3-16F1186077B6}" destId="{9E4B5D2C-2A9E-4C7A-89D7-CA8C89C18559}" srcOrd="8" destOrd="0" presId="urn:microsoft.com/office/officeart/2005/8/layout/orgChart1"/>
    <dgm:cxn modelId="{2E8BE7A4-14A5-D646-9D31-00AC7B92694F}" type="presParOf" srcId="{8343F2FC-5E80-9946-A9D3-16F1186077B6}" destId="{5ADE1563-2065-4996-9CBB-2D2E446911ED}" srcOrd="9" destOrd="0" presId="urn:microsoft.com/office/officeart/2005/8/layout/orgChart1"/>
    <dgm:cxn modelId="{61A92054-6A0E-0643-82EA-80CB346663AD}" type="presParOf" srcId="{5ADE1563-2065-4996-9CBB-2D2E446911ED}" destId="{0A5A5E27-E4F2-4EA1-AAFE-344F4F1F8FCA}" srcOrd="0" destOrd="0" presId="urn:microsoft.com/office/officeart/2005/8/layout/orgChart1"/>
    <dgm:cxn modelId="{20240337-33EA-3344-A276-544347D94F54}" type="presParOf" srcId="{0A5A5E27-E4F2-4EA1-AAFE-344F4F1F8FCA}" destId="{52E6A59B-82E5-4AF7-AE12-7F0A5DE4AE06}" srcOrd="0" destOrd="0" presId="urn:microsoft.com/office/officeart/2005/8/layout/orgChart1"/>
    <dgm:cxn modelId="{017C665F-8281-614D-B2C0-DD255225B317}" type="presParOf" srcId="{0A5A5E27-E4F2-4EA1-AAFE-344F4F1F8FCA}" destId="{E7E13FC4-626A-44DF-910F-26907B83B658}" srcOrd="1" destOrd="0" presId="urn:microsoft.com/office/officeart/2005/8/layout/orgChart1"/>
    <dgm:cxn modelId="{D7DC5308-96AD-C94D-A909-573D583155C3}" type="presParOf" srcId="{5ADE1563-2065-4996-9CBB-2D2E446911ED}" destId="{431D8633-BFE3-4130-9C5C-9F745C0C9A25}" srcOrd="1" destOrd="0" presId="urn:microsoft.com/office/officeart/2005/8/layout/orgChart1"/>
    <dgm:cxn modelId="{C1C477D6-1AEC-774E-9167-84AD3E03A2CE}" type="presParOf" srcId="{431D8633-BFE3-4130-9C5C-9F745C0C9A25}" destId="{1F212F57-290C-40FA-A0C6-E6FC096C1A94}" srcOrd="0" destOrd="0" presId="urn:microsoft.com/office/officeart/2005/8/layout/orgChart1"/>
    <dgm:cxn modelId="{AB128D16-F73A-8F42-9A19-1BF9A73402BA}" type="presParOf" srcId="{431D8633-BFE3-4130-9C5C-9F745C0C9A25}" destId="{473F0B43-E25B-4E68-9EBB-27ADEE044B64}" srcOrd="1" destOrd="0" presId="urn:microsoft.com/office/officeart/2005/8/layout/orgChart1"/>
    <dgm:cxn modelId="{FBD783B7-1AFC-7A4C-BBC8-087313DA371B}" type="presParOf" srcId="{473F0B43-E25B-4E68-9EBB-27ADEE044B64}" destId="{6487C387-7069-42BF-AF25-3D5DB0D3B78E}" srcOrd="0" destOrd="0" presId="urn:microsoft.com/office/officeart/2005/8/layout/orgChart1"/>
    <dgm:cxn modelId="{7B9B17EE-2E8D-4541-A4DB-BE00FCAC5F4E}" type="presParOf" srcId="{6487C387-7069-42BF-AF25-3D5DB0D3B78E}" destId="{50A60DC1-D78A-4818-A051-8126F0936315}" srcOrd="0" destOrd="0" presId="urn:microsoft.com/office/officeart/2005/8/layout/orgChart1"/>
    <dgm:cxn modelId="{2DE3C6D7-CA39-0142-A0C2-EC34B2C1998C}" type="presParOf" srcId="{6487C387-7069-42BF-AF25-3D5DB0D3B78E}" destId="{45445A51-3B03-46D2-ABCD-9809543FB67F}" srcOrd="1" destOrd="0" presId="urn:microsoft.com/office/officeart/2005/8/layout/orgChart1"/>
    <dgm:cxn modelId="{4C6A129E-E24D-8D48-BD04-ADE9BEF23306}" type="presParOf" srcId="{473F0B43-E25B-4E68-9EBB-27ADEE044B64}" destId="{7F2208F3-3EB3-48B3-BAA2-8C90211BC1B9}" srcOrd="1" destOrd="0" presId="urn:microsoft.com/office/officeart/2005/8/layout/orgChart1"/>
    <dgm:cxn modelId="{864CB66D-01D9-E245-A0AD-45298EBD4A60}" type="presParOf" srcId="{473F0B43-E25B-4E68-9EBB-27ADEE044B64}" destId="{B0B136F5-0B37-4520-B224-5C6E22EE0571}" srcOrd="2" destOrd="0" presId="urn:microsoft.com/office/officeart/2005/8/layout/orgChart1"/>
    <dgm:cxn modelId="{D6DBDD39-59E3-844D-867C-66CC9E7E1FF2}" type="presParOf" srcId="{5ADE1563-2065-4996-9CBB-2D2E446911ED}" destId="{739095E2-B01A-41B0-B736-38B69872A624}" srcOrd="2" destOrd="0" presId="urn:microsoft.com/office/officeart/2005/8/layout/orgChart1"/>
    <dgm:cxn modelId="{0C17CE6D-732F-7C40-8BD5-FBC38FF2035A}" type="presParOf" srcId="{8343F2FC-5E80-9946-A9D3-16F1186077B6}" destId="{7087D40E-8150-4D15-8CD3-93BE96D9363D}" srcOrd="10" destOrd="0" presId="urn:microsoft.com/office/officeart/2005/8/layout/orgChart1"/>
    <dgm:cxn modelId="{8222ADB4-1BA5-2A4B-8297-1C17C611C64B}" type="presParOf" srcId="{8343F2FC-5E80-9946-A9D3-16F1186077B6}" destId="{A680749D-AAD9-4244-BA58-D48ECB531C36}" srcOrd="11" destOrd="0" presId="urn:microsoft.com/office/officeart/2005/8/layout/orgChart1"/>
    <dgm:cxn modelId="{77866E64-BF8D-F44B-9EC5-EB17716E7CE9}" type="presParOf" srcId="{A680749D-AAD9-4244-BA58-D48ECB531C36}" destId="{0F666CAA-3B5F-4ABE-9659-70F4EA1CF36E}" srcOrd="0" destOrd="0" presId="urn:microsoft.com/office/officeart/2005/8/layout/orgChart1"/>
    <dgm:cxn modelId="{E51AAD5C-1905-3543-B2B3-6B873DD1E3DF}" type="presParOf" srcId="{0F666CAA-3B5F-4ABE-9659-70F4EA1CF36E}" destId="{CB80C4AF-F30B-4F84-8E48-4B2DD23278A2}" srcOrd="0" destOrd="0" presId="urn:microsoft.com/office/officeart/2005/8/layout/orgChart1"/>
    <dgm:cxn modelId="{B0AEBB31-9EEC-7C47-BA6B-3BFEDE7DC51D}" type="presParOf" srcId="{0F666CAA-3B5F-4ABE-9659-70F4EA1CF36E}" destId="{91C3056F-52D4-4451-AAB3-43C76CFF5E75}" srcOrd="1" destOrd="0" presId="urn:microsoft.com/office/officeart/2005/8/layout/orgChart1"/>
    <dgm:cxn modelId="{90958433-3B7E-7E42-82A5-324CA36E88FB}" type="presParOf" srcId="{A680749D-AAD9-4244-BA58-D48ECB531C36}" destId="{BA0E117E-7B00-44AA-B14F-EB7F4F334C3F}" srcOrd="1" destOrd="0" presId="urn:microsoft.com/office/officeart/2005/8/layout/orgChart1"/>
    <dgm:cxn modelId="{CE232B04-6994-8547-8C66-4554C443F6D2}" type="presParOf" srcId="{BA0E117E-7B00-44AA-B14F-EB7F4F334C3F}" destId="{EC0DFDB5-1EFE-4B4E-90E3-EBD7C4E33EDB}" srcOrd="0" destOrd="0" presId="urn:microsoft.com/office/officeart/2005/8/layout/orgChart1"/>
    <dgm:cxn modelId="{987143F4-3A54-BC49-AD34-C8D40EEBA6BF}" type="presParOf" srcId="{BA0E117E-7B00-44AA-B14F-EB7F4F334C3F}" destId="{4DD3BACB-988D-494E-B9C5-60ED074A0448}" srcOrd="1" destOrd="0" presId="urn:microsoft.com/office/officeart/2005/8/layout/orgChart1"/>
    <dgm:cxn modelId="{78507973-D78E-AD42-8C9F-56A138705871}" type="presParOf" srcId="{4DD3BACB-988D-494E-B9C5-60ED074A0448}" destId="{01FC0ECF-5EBE-4061-B954-FE0E5C37D606}" srcOrd="0" destOrd="0" presId="urn:microsoft.com/office/officeart/2005/8/layout/orgChart1"/>
    <dgm:cxn modelId="{1720760A-96EE-2145-8B14-7DEE77C2B266}" type="presParOf" srcId="{01FC0ECF-5EBE-4061-B954-FE0E5C37D606}" destId="{57450067-0C86-44DA-B2FF-04B344D9269E}" srcOrd="0" destOrd="0" presId="urn:microsoft.com/office/officeart/2005/8/layout/orgChart1"/>
    <dgm:cxn modelId="{D4AFE322-9FBE-0743-94C1-89ED0461F29C}" type="presParOf" srcId="{01FC0ECF-5EBE-4061-B954-FE0E5C37D606}" destId="{4BED6F39-4E07-4E6F-A73A-2FA9280C8145}" srcOrd="1" destOrd="0" presId="urn:microsoft.com/office/officeart/2005/8/layout/orgChart1"/>
    <dgm:cxn modelId="{1D861663-91D4-364F-91F5-CD6631A2AE0B}" type="presParOf" srcId="{4DD3BACB-988D-494E-B9C5-60ED074A0448}" destId="{6DEDCFBA-61AE-4B73-8BD2-8E22E143EDEF}" srcOrd="1" destOrd="0" presId="urn:microsoft.com/office/officeart/2005/8/layout/orgChart1"/>
    <dgm:cxn modelId="{95514B35-954F-FC43-83D0-A9A8AC0B5BA1}" type="presParOf" srcId="{4DD3BACB-988D-494E-B9C5-60ED074A0448}" destId="{E6B7469D-934C-4B7E-AE2A-E4CABA088C25}" srcOrd="2" destOrd="0" presId="urn:microsoft.com/office/officeart/2005/8/layout/orgChart1"/>
    <dgm:cxn modelId="{99F624BB-54CF-2642-B3BF-2B590E6A49BD}" type="presParOf" srcId="{A680749D-AAD9-4244-BA58-D48ECB531C36}" destId="{7BF90B69-B33E-4615-AD05-4EC5432CC0F7}" srcOrd="2" destOrd="0" presId="urn:microsoft.com/office/officeart/2005/8/layout/orgChart1"/>
    <dgm:cxn modelId="{4CA1DBFD-61D7-A442-BF70-2535FF1EC36C}" type="presParOf" srcId="{C0CF861A-E476-594B-9483-31CD6306C90D}" destId="{1360FCCB-E86B-E649-B4F3-4F8D22473B65}" srcOrd="2" destOrd="0" presId="urn:microsoft.com/office/officeart/2005/8/layout/orgChart1"/>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0DFDB5-1EFE-4B4E-90E3-EBD7C4E33EDB}">
      <dsp:nvSpPr>
        <dsp:cNvPr id="0" name=""/>
        <dsp:cNvSpPr/>
      </dsp:nvSpPr>
      <dsp:spPr>
        <a:xfrm>
          <a:off x="10538790" y="1484924"/>
          <a:ext cx="147162" cy="451297"/>
        </a:xfrm>
        <a:custGeom>
          <a:avLst/>
          <a:gdLst/>
          <a:ahLst/>
          <a:cxnLst/>
          <a:rect l="0" t="0" r="0" b="0"/>
          <a:pathLst>
            <a:path>
              <a:moveTo>
                <a:pt x="0" y="0"/>
              </a:moveTo>
              <a:lnTo>
                <a:pt x="0" y="451297"/>
              </a:lnTo>
              <a:lnTo>
                <a:pt x="147162" y="45129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087D40E-8150-4D15-8CD3-93BE96D9363D}">
      <dsp:nvSpPr>
        <dsp:cNvPr id="0" name=""/>
        <dsp:cNvSpPr/>
      </dsp:nvSpPr>
      <dsp:spPr>
        <a:xfrm>
          <a:off x="6305420" y="769627"/>
          <a:ext cx="4625802" cy="224756"/>
        </a:xfrm>
        <a:custGeom>
          <a:avLst/>
          <a:gdLst/>
          <a:ahLst/>
          <a:cxnLst/>
          <a:rect l="0" t="0" r="0" b="0"/>
          <a:pathLst>
            <a:path>
              <a:moveTo>
                <a:pt x="0" y="0"/>
              </a:moveTo>
              <a:lnTo>
                <a:pt x="0" y="121742"/>
              </a:lnTo>
              <a:lnTo>
                <a:pt x="4625802" y="121742"/>
              </a:lnTo>
              <a:lnTo>
                <a:pt x="4625802" y="22475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F212F57-290C-40FA-A0C6-E6FC096C1A94}">
      <dsp:nvSpPr>
        <dsp:cNvPr id="0" name=""/>
        <dsp:cNvSpPr/>
      </dsp:nvSpPr>
      <dsp:spPr>
        <a:xfrm>
          <a:off x="9351681" y="1484924"/>
          <a:ext cx="147162" cy="451297"/>
        </a:xfrm>
        <a:custGeom>
          <a:avLst/>
          <a:gdLst/>
          <a:ahLst/>
          <a:cxnLst/>
          <a:rect l="0" t="0" r="0" b="0"/>
          <a:pathLst>
            <a:path>
              <a:moveTo>
                <a:pt x="0" y="0"/>
              </a:moveTo>
              <a:lnTo>
                <a:pt x="0" y="451297"/>
              </a:lnTo>
              <a:lnTo>
                <a:pt x="147162" y="45129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4B5D2C-2A9E-4C7A-89D7-CA8C89C18559}">
      <dsp:nvSpPr>
        <dsp:cNvPr id="0" name=""/>
        <dsp:cNvSpPr/>
      </dsp:nvSpPr>
      <dsp:spPr>
        <a:xfrm>
          <a:off x="6305420" y="769627"/>
          <a:ext cx="3438693" cy="224756"/>
        </a:xfrm>
        <a:custGeom>
          <a:avLst/>
          <a:gdLst/>
          <a:ahLst/>
          <a:cxnLst/>
          <a:rect l="0" t="0" r="0" b="0"/>
          <a:pathLst>
            <a:path>
              <a:moveTo>
                <a:pt x="0" y="0"/>
              </a:moveTo>
              <a:lnTo>
                <a:pt x="0" y="121742"/>
              </a:lnTo>
              <a:lnTo>
                <a:pt x="3438693" y="121742"/>
              </a:lnTo>
              <a:lnTo>
                <a:pt x="3438693" y="22475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ABA4A7-F279-483E-A08F-436B56E59879}">
      <dsp:nvSpPr>
        <dsp:cNvPr id="0" name=""/>
        <dsp:cNvSpPr/>
      </dsp:nvSpPr>
      <dsp:spPr>
        <a:xfrm>
          <a:off x="8164571" y="1484924"/>
          <a:ext cx="147162" cy="451297"/>
        </a:xfrm>
        <a:custGeom>
          <a:avLst/>
          <a:gdLst/>
          <a:ahLst/>
          <a:cxnLst/>
          <a:rect l="0" t="0" r="0" b="0"/>
          <a:pathLst>
            <a:path>
              <a:moveTo>
                <a:pt x="0" y="0"/>
              </a:moveTo>
              <a:lnTo>
                <a:pt x="0" y="451297"/>
              </a:lnTo>
              <a:lnTo>
                <a:pt x="147162" y="45129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59A55BD-0071-4C82-99C4-63A6396977F9}">
      <dsp:nvSpPr>
        <dsp:cNvPr id="0" name=""/>
        <dsp:cNvSpPr/>
      </dsp:nvSpPr>
      <dsp:spPr>
        <a:xfrm>
          <a:off x="6305420" y="769627"/>
          <a:ext cx="2251583" cy="224756"/>
        </a:xfrm>
        <a:custGeom>
          <a:avLst/>
          <a:gdLst/>
          <a:ahLst/>
          <a:cxnLst/>
          <a:rect l="0" t="0" r="0" b="0"/>
          <a:pathLst>
            <a:path>
              <a:moveTo>
                <a:pt x="0" y="0"/>
              </a:moveTo>
              <a:lnTo>
                <a:pt x="0" y="121742"/>
              </a:lnTo>
              <a:lnTo>
                <a:pt x="2251583" y="121742"/>
              </a:lnTo>
              <a:lnTo>
                <a:pt x="2251583" y="22475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1532A3-C87F-450C-8F44-90A53D8B2E6A}">
      <dsp:nvSpPr>
        <dsp:cNvPr id="0" name=""/>
        <dsp:cNvSpPr/>
      </dsp:nvSpPr>
      <dsp:spPr>
        <a:xfrm>
          <a:off x="6977462" y="1484924"/>
          <a:ext cx="147162" cy="451297"/>
        </a:xfrm>
        <a:custGeom>
          <a:avLst/>
          <a:gdLst/>
          <a:ahLst/>
          <a:cxnLst/>
          <a:rect l="0" t="0" r="0" b="0"/>
          <a:pathLst>
            <a:path>
              <a:moveTo>
                <a:pt x="0" y="0"/>
              </a:moveTo>
              <a:lnTo>
                <a:pt x="0" y="451297"/>
              </a:lnTo>
              <a:lnTo>
                <a:pt x="147162" y="45129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4456505-370A-4335-8405-64BEF58B2E87}">
      <dsp:nvSpPr>
        <dsp:cNvPr id="0" name=""/>
        <dsp:cNvSpPr/>
      </dsp:nvSpPr>
      <dsp:spPr>
        <a:xfrm>
          <a:off x="6305420" y="769627"/>
          <a:ext cx="1064474" cy="224756"/>
        </a:xfrm>
        <a:custGeom>
          <a:avLst/>
          <a:gdLst/>
          <a:ahLst/>
          <a:cxnLst/>
          <a:rect l="0" t="0" r="0" b="0"/>
          <a:pathLst>
            <a:path>
              <a:moveTo>
                <a:pt x="0" y="0"/>
              </a:moveTo>
              <a:lnTo>
                <a:pt x="0" y="121742"/>
              </a:lnTo>
              <a:lnTo>
                <a:pt x="1064474" y="121742"/>
              </a:lnTo>
              <a:lnTo>
                <a:pt x="1064474" y="22475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32859DD-004B-4222-A38E-6323F8CB4649}">
      <dsp:nvSpPr>
        <dsp:cNvPr id="0" name=""/>
        <dsp:cNvSpPr/>
      </dsp:nvSpPr>
      <dsp:spPr>
        <a:xfrm>
          <a:off x="5240946" y="1484924"/>
          <a:ext cx="1187109" cy="206027"/>
        </a:xfrm>
        <a:custGeom>
          <a:avLst/>
          <a:gdLst/>
          <a:ahLst/>
          <a:cxnLst/>
          <a:rect l="0" t="0" r="0" b="0"/>
          <a:pathLst>
            <a:path>
              <a:moveTo>
                <a:pt x="0" y="0"/>
              </a:moveTo>
              <a:lnTo>
                <a:pt x="0" y="103013"/>
              </a:lnTo>
              <a:lnTo>
                <a:pt x="1187109" y="103013"/>
              </a:lnTo>
              <a:lnTo>
                <a:pt x="1187109" y="20602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E6B82E9-C018-4729-BF01-59E3A3DB5224}">
      <dsp:nvSpPr>
        <dsp:cNvPr id="0" name=""/>
        <dsp:cNvSpPr/>
      </dsp:nvSpPr>
      <dsp:spPr>
        <a:xfrm>
          <a:off x="5195226" y="1484924"/>
          <a:ext cx="91440" cy="206027"/>
        </a:xfrm>
        <a:custGeom>
          <a:avLst/>
          <a:gdLst/>
          <a:ahLst/>
          <a:cxnLst/>
          <a:rect l="0" t="0" r="0" b="0"/>
          <a:pathLst>
            <a:path>
              <a:moveTo>
                <a:pt x="45720" y="0"/>
              </a:moveTo>
              <a:lnTo>
                <a:pt x="45720" y="20602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4980B73-290A-4F4D-8DA9-217CCD287302}">
      <dsp:nvSpPr>
        <dsp:cNvPr id="0" name=""/>
        <dsp:cNvSpPr/>
      </dsp:nvSpPr>
      <dsp:spPr>
        <a:xfrm>
          <a:off x="4053837" y="2181493"/>
          <a:ext cx="1187109" cy="206027"/>
        </a:xfrm>
        <a:custGeom>
          <a:avLst/>
          <a:gdLst/>
          <a:ahLst/>
          <a:cxnLst/>
          <a:rect l="0" t="0" r="0" b="0"/>
          <a:pathLst>
            <a:path>
              <a:moveTo>
                <a:pt x="0" y="0"/>
              </a:moveTo>
              <a:lnTo>
                <a:pt x="0" y="103013"/>
              </a:lnTo>
              <a:lnTo>
                <a:pt x="1187109" y="103013"/>
              </a:lnTo>
              <a:lnTo>
                <a:pt x="1187109" y="20602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79BACBC-E144-0B4A-AC44-0501FFE25235}">
      <dsp:nvSpPr>
        <dsp:cNvPr id="0" name=""/>
        <dsp:cNvSpPr/>
      </dsp:nvSpPr>
      <dsp:spPr>
        <a:xfrm>
          <a:off x="4008117" y="2181493"/>
          <a:ext cx="91440" cy="206027"/>
        </a:xfrm>
        <a:custGeom>
          <a:avLst/>
          <a:gdLst/>
          <a:ahLst/>
          <a:cxnLst/>
          <a:rect l="0" t="0" r="0" b="0"/>
          <a:pathLst>
            <a:path>
              <a:moveTo>
                <a:pt x="45720" y="0"/>
              </a:moveTo>
              <a:lnTo>
                <a:pt x="45720" y="20602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F2F3F8B-0FC7-6F42-A73E-4EFD81934F8E}">
      <dsp:nvSpPr>
        <dsp:cNvPr id="0" name=""/>
        <dsp:cNvSpPr/>
      </dsp:nvSpPr>
      <dsp:spPr>
        <a:xfrm>
          <a:off x="2474294" y="2878061"/>
          <a:ext cx="147162" cy="451297"/>
        </a:xfrm>
        <a:custGeom>
          <a:avLst/>
          <a:gdLst/>
          <a:ahLst/>
          <a:cxnLst/>
          <a:rect l="0" t="0" r="0" b="0"/>
          <a:pathLst>
            <a:path>
              <a:moveTo>
                <a:pt x="0" y="0"/>
              </a:moveTo>
              <a:lnTo>
                <a:pt x="0" y="451297"/>
              </a:lnTo>
              <a:lnTo>
                <a:pt x="147162" y="45129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4963142-1D0C-3B4B-8988-DF3A769AD951}">
      <dsp:nvSpPr>
        <dsp:cNvPr id="0" name=""/>
        <dsp:cNvSpPr/>
      </dsp:nvSpPr>
      <dsp:spPr>
        <a:xfrm>
          <a:off x="2866727" y="2181493"/>
          <a:ext cx="1187109" cy="206027"/>
        </a:xfrm>
        <a:custGeom>
          <a:avLst/>
          <a:gdLst/>
          <a:ahLst/>
          <a:cxnLst/>
          <a:rect l="0" t="0" r="0" b="0"/>
          <a:pathLst>
            <a:path>
              <a:moveTo>
                <a:pt x="1187109" y="0"/>
              </a:moveTo>
              <a:lnTo>
                <a:pt x="1187109" y="103013"/>
              </a:lnTo>
              <a:lnTo>
                <a:pt x="0" y="103013"/>
              </a:lnTo>
              <a:lnTo>
                <a:pt x="0" y="20602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1F5BF9-A512-455E-AE28-F7EA0246CF1E}">
      <dsp:nvSpPr>
        <dsp:cNvPr id="0" name=""/>
        <dsp:cNvSpPr/>
      </dsp:nvSpPr>
      <dsp:spPr>
        <a:xfrm>
          <a:off x="4053837" y="1484924"/>
          <a:ext cx="1187109" cy="206027"/>
        </a:xfrm>
        <a:custGeom>
          <a:avLst/>
          <a:gdLst/>
          <a:ahLst/>
          <a:cxnLst/>
          <a:rect l="0" t="0" r="0" b="0"/>
          <a:pathLst>
            <a:path>
              <a:moveTo>
                <a:pt x="1187109" y="0"/>
              </a:moveTo>
              <a:lnTo>
                <a:pt x="1187109" y="103013"/>
              </a:lnTo>
              <a:lnTo>
                <a:pt x="0" y="103013"/>
              </a:lnTo>
              <a:lnTo>
                <a:pt x="0" y="20602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32B13B7-3A43-4137-BE63-8BE6706104F5}">
      <dsp:nvSpPr>
        <dsp:cNvPr id="0" name=""/>
        <dsp:cNvSpPr/>
      </dsp:nvSpPr>
      <dsp:spPr>
        <a:xfrm>
          <a:off x="5240946" y="769627"/>
          <a:ext cx="1064474" cy="224756"/>
        </a:xfrm>
        <a:custGeom>
          <a:avLst/>
          <a:gdLst/>
          <a:ahLst/>
          <a:cxnLst/>
          <a:rect l="0" t="0" r="0" b="0"/>
          <a:pathLst>
            <a:path>
              <a:moveTo>
                <a:pt x="1064474" y="0"/>
              </a:moveTo>
              <a:lnTo>
                <a:pt x="1064474" y="121742"/>
              </a:lnTo>
              <a:lnTo>
                <a:pt x="0" y="121742"/>
              </a:lnTo>
              <a:lnTo>
                <a:pt x="0" y="22475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BCF859C-D83D-4783-A23D-23931E2919C3}">
      <dsp:nvSpPr>
        <dsp:cNvPr id="0" name=""/>
        <dsp:cNvSpPr/>
      </dsp:nvSpPr>
      <dsp:spPr>
        <a:xfrm>
          <a:off x="1679618" y="1484924"/>
          <a:ext cx="1187109" cy="206027"/>
        </a:xfrm>
        <a:custGeom>
          <a:avLst/>
          <a:gdLst/>
          <a:ahLst/>
          <a:cxnLst/>
          <a:rect l="0" t="0" r="0" b="0"/>
          <a:pathLst>
            <a:path>
              <a:moveTo>
                <a:pt x="0" y="0"/>
              </a:moveTo>
              <a:lnTo>
                <a:pt x="0" y="103013"/>
              </a:lnTo>
              <a:lnTo>
                <a:pt x="1187109" y="103013"/>
              </a:lnTo>
              <a:lnTo>
                <a:pt x="1187109" y="20602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914EECC-4418-A04C-B575-6A42FBA071CC}">
      <dsp:nvSpPr>
        <dsp:cNvPr id="0" name=""/>
        <dsp:cNvSpPr/>
      </dsp:nvSpPr>
      <dsp:spPr>
        <a:xfrm>
          <a:off x="1633898" y="1484924"/>
          <a:ext cx="91440" cy="206027"/>
        </a:xfrm>
        <a:custGeom>
          <a:avLst/>
          <a:gdLst/>
          <a:ahLst/>
          <a:cxnLst/>
          <a:rect l="0" t="0" r="0" b="0"/>
          <a:pathLst>
            <a:path>
              <a:moveTo>
                <a:pt x="45720" y="0"/>
              </a:moveTo>
              <a:lnTo>
                <a:pt x="45720" y="20602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FA877C-EBC7-44E8-B7B7-A18762A590D1}">
      <dsp:nvSpPr>
        <dsp:cNvPr id="0" name=""/>
        <dsp:cNvSpPr/>
      </dsp:nvSpPr>
      <dsp:spPr>
        <a:xfrm>
          <a:off x="100075" y="2181493"/>
          <a:ext cx="147162" cy="451297"/>
        </a:xfrm>
        <a:custGeom>
          <a:avLst/>
          <a:gdLst/>
          <a:ahLst/>
          <a:cxnLst/>
          <a:rect l="0" t="0" r="0" b="0"/>
          <a:pathLst>
            <a:path>
              <a:moveTo>
                <a:pt x="0" y="0"/>
              </a:moveTo>
              <a:lnTo>
                <a:pt x="0" y="451297"/>
              </a:lnTo>
              <a:lnTo>
                <a:pt x="147162" y="45129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FA61785-0CAA-46D1-BA35-26181FAA8136}">
      <dsp:nvSpPr>
        <dsp:cNvPr id="0" name=""/>
        <dsp:cNvSpPr/>
      </dsp:nvSpPr>
      <dsp:spPr>
        <a:xfrm>
          <a:off x="492508" y="1484924"/>
          <a:ext cx="1187109" cy="206027"/>
        </a:xfrm>
        <a:custGeom>
          <a:avLst/>
          <a:gdLst/>
          <a:ahLst/>
          <a:cxnLst/>
          <a:rect l="0" t="0" r="0" b="0"/>
          <a:pathLst>
            <a:path>
              <a:moveTo>
                <a:pt x="1187109" y="0"/>
              </a:moveTo>
              <a:lnTo>
                <a:pt x="1187109" y="103013"/>
              </a:lnTo>
              <a:lnTo>
                <a:pt x="0" y="103013"/>
              </a:lnTo>
              <a:lnTo>
                <a:pt x="0" y="20602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07758C-7B25-4955-8C04-4835FF275852}">
      <dsp:nvSpPr>
        <dsp:cNvPr id="0" name=""/>
        <dsp:cNvSpPr/>
      </dsp:nvSpPr>
      <dsp:spPr>
        <a:xfrm>
          <a:off x="1679618" y="769627"/>
          <a:ext cx="4625802" cy="224756"/>
        </a:xfrm>
        <a:custGeom>
          <a:avLst/>
          <a:gdLst/>
          <a:ahLst/>
          <a:cxnLst/>
          <a:rect l="0" t="0" r="0" b="0"/>
          <a:pathLst>
            <a:path>
              <a:moveTo>
                <a:pt x="4625802" y="0"/>
              </a:moveTo>
              <a:lnTo>
                <a:pt x="4625802" y="121742"/>
              </a:lnTo>
              <a:lnTo>
                <a:pt x="0" y="121742"/>
              </a:lnTo>
              <a:lnTo>
                <a:pt x="0" y="22475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58ED3D0-5FB7-074C-8377-7551FC57F361}">
      <dsp:nvSpPr>
        <dsp:cNvPr id="0" name=""/>
        <dsp:cNvSpPr/>
      </dsp:nvSpPr>
      <dsp:spPr>
        <a:xfrm>
          <a:off x="4770110" y="424168"/>
          <a:ext cx="3070620" cy="345458"/>
        </a:xfrm>
        <a:prstGeom prst="rect">
          <a:avLst/>
        </a:prstGeom>
        <a:solidFill>
          <a:srgbClr val="F77911">
            <a:alpha val="10196"/>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トップ</a:t>
          </a:r>
        </a:p>
      </dsp:txBody>
      <dsp:txXfrm>
        <a:off x="4770110" y="424168"/>
        <a:ext cx="3070620" cy="345458"/>
      </dsp:txXfrm>
    </dsp:sp>
    <dsp:sp modelId="{706A9B6E-1E56-4D50-8106-BE6B2A98F849}">
      <dsp:nvSpPr>
        <dsp:cNvPr id="0" name=""/>
        <dsp:cNvSpPr/>
      </dsp:nvSpPr>
      <dsp:spPr>
        <a:xfrm>
          <a:off x="1189077" y="994383"/>
          <a:ext cx="981082" cy="490541"/>
        </a:xfrm>
        <a:prstGeom prst="rect">
          <a:avLst/>
        </a:prstGeom>
        <a:solidFill>
          <a:srgbClr val="F77911">
            <a:alpha val="10196"/>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日程</a:t>
          </a:r>
          <a:endParaRPr kumimoji="1" lang="ja-JP" altLang="en-US" sz="1100" kern="1200" dirty="0">
            <a:latin typeface="メイリオ" panose="020B0604030504040204" pitchFamily="50" charset="-128"/>
            <a:ea typeface="メイリオ" panose="020B0604030504040204" pitchFamily="50" charset="-128"/>
            <a:cs typeface="+mn-cs"/>
          </a:endParaRPr>
        </a:p>
      </dsp:txBody>
      <dsp:txXfrm>
        <a:off x="1189077" y="994383"/>
        <a:ext cx="981082" cy="490541"/>
      </dsp:txXfrm>
    </dsp:sp>
    <dsp:sp modelId="{82BEBC64-F78F-4F6E-B04D-739EF15C155A}">
      <dsp:nvSpPr>
        <dsp:cNvPr id="0" name=""/>
        <dsp:cNvSpPr/>
      </dsp:nvSpPr>
      <dsp:spPr>
        <a:xfrm>
          <a:off x="1967" y="1690952"/>
          <a:ext cx="981082" cy="490541"/>
        </a:xfrm>
        <a:prstGeom prst="rect">
          <a:avLst/>
        </a:prstGeom>
        <a:solidFill>
          <a:srgbClr val="F77911">
            <a:alpha val="10196"/>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en-US" altLang="ja-JP" sz="1100" kern="1200" dirty="0">
              <a:latin typeface="メイリオ" panose="020B0604030504040204" pitchFamily="50" charset="-128"/>
              <a:ea typeface="メイリオ" panose="020B0604030504040204" pitchFamily="50" charset="-128"/>
              <a:cs typeface="+mn-cs"/>
            </a:rPr>
            <a:t>9/10</a:t>
          </a:r>
          <a:endParaRPr kumimoji="1" lang="ja-JP" altLang="en-US" sz="1100" kern="1200" dirty="0">
            <a:latin typeface="メイリオ" panose="020B0604030504040204" pitchFamily="50" charset="-128"/>
            <a:ea typeface="メイリオ" panose="020B0604030504040204" pitchFamily="50" charset="-128"/>
            <a:cs typeface="+mn-cs"/>
          </a:endParaRPr>
        </a:p>
      </dsp:txBody>
      <dsp:txXfrm>
        <a:off x="1967" y="1690952"/>
        <a:ext cx="981082" cy="490541"/>
      </dsp:txXfrm>
    </dsp:sp>
    <dsp:sp modelId="{16E6F5FF-55DB-4AC6-923F-6743A9060330}">
      <dsp:nvSpPr>
        <dsp:cNvPr id="0" name=""/>
        <dsp:cNvSpPr/>
      </dsp:nvSpPr>
      <dsp:spPr>
        <a:xfrm>
          <a:off x="247238" y="2387520"/>
          <a:ext cx="925974" cy="490541"/>
        </a:xfrm>
        <a:prstGeom prst="rect">
          <a:avLst/>
        </a:prstGeom>
        <a:solidFill>
          <a:srgbClr val="F77911">
            <a:alpha val="10196"/>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テキスト速報</a:t>
          </a:r>
          <a:endParaRPr kumimoji="1" lang="ja-JP" altLang="en-US" sz="1100" kern="1200" dirty="0">
            <a:latin typeface="メイリオ" panose="020B0604030504040204" pitchFamily="50" charset="-128"/>
            <a:ea typeface="メイリオ" panose="020B0604030504040204" pitchFamily="50" charset="-128"/>
            <a:cs typeface="+mn-cs"/>
          </a:endParaRPr>
        </a:p>
      </dsp:txBody>
      <dsp:txXfrm>
        <a:off x="247238" y="2387520"/>
        <a:ext cx="925974" cy="490541"/>
      </dsp:txXfrm>
    </dsp:sp>
    <dsp:sp modelId="{87FAC436-CDC1-BF4A-B491-7218705F3612}">
      <dsp:nvSpPr>
        <dsp:cNvPr id="0" name=""/>
        <dsp:cNvSpPr/>
      </dsp:nvSpPr>
      <dsp:spPr>
        <a:xfrm>
          <a:off x="1189077" y="1690952"/>
          <a:ext cx="981082" cy="490541"/>
        </a:xfrm>
        <a:prstGeom prst="rect">
          <a:avLst/>
        </a:prstGeom>
        <a:solidFill>
          <a:srgbClr val="F77911">
            <a:alpha val="10027"/>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a:t>・・・</a:t>
          </a:r>
        </a:p>
      </dsp:txBody>
      <dsp:txXfrm>
        <a:off x="1189077" y="1690952"/>
        <a:ext cx="981082" cy="490541"/>
      </dsp:txXfrm>
    </dsp:sp>
    <dsp:sp modelId="{E8E7685C-DE0A-404C-BA32-149045D32743}">
      <dsp:nvSpPr>
        <dsp:cNvPr id="0" name=""/>
        <dsp:cNvSpPr/>
      </dsp:nvSpPr>
      <dsp:spPr>
        <a:xfrm>
          <a:off x="2376186" y="1690952"/>
          <a:ext cx="981082" cy="490541"/>
        </a:xfrm>
        <a:prstGeom prst="rect">
          <a:avLst/>
        </a:prstGeom>
        <a:solidFill>
          <a:srgbClr val="F77911">
            <a:alpha val="10196"/>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en-US" altLang="ja-JP" sz="1100" kern="1200" dirty="0">
              <a:latin typeface="メイリオ" panose="020B0604030504040204" pitchFamily="50" charset="-128"/>
              <a:ea typeface="メイリオ" panose="020B0604030504040204" pitchFamily="50" charset="-128"/>
              <a:cs typeface="+mn-cs"/>
            </a:rPr>
            <a:t>10/4</a:t>
          </a:r>
          <a:endParaRPr kumimoji="1" lang="ja-JP" altLang="en-US" sz="1100" kern="1200" dirty="0">
            <a:latin typeface="メイリオ" panose="020B0604030504040204" pitchFamily="50" charset="-128"/>
            <a:ea typeface="メイリオ" panose="020B0604030504040204" pitchFamily="50" charset="-128"/>
            <a:cs typeface="+mn-cs"/>
          </a:endParaRPr>
        </a:p>
      </dsp:txBody>
      <dsp:txXfrm>
        <a:off x="2376186" y="1690952"/>
        <a:ext cx="981082" cy="490541"/>
      </dsp:txXfrm>
    </dsp:sp>
    <dsp:sp modelId="{08873313-0989-4585-8774-8C87940FA244}">
      <dsp:nvSpPr>
        <dsp:cNvPr id="0" name=""/>
        <dsp:cNvSpPr/>
      </dsp:nvSpPr>
      <dsp:spPr>
        <a:xfrm>
          <a:off x="4750405" y="994383"/>
          <a:ext cx="981082" cy="490541"/>
        </a:xfrm>
        <a:prstGeom prst="rect">
          <a:avLst/>
        </a:prstGeom>
        <a:solidFill>
          <a:srgbClr val="F77911">
            <a:alpha val="10196"/>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競技一覧</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4750405" y="994383"/>
        <a:ext cx="981082" cy="490541"/>
      </dsp:txXfrm>
    </dsp:sp>
    <dsp:sp modelId="{3D8B37B9-1BDD-486A-9B32-60884B01FE15}">
      <dsp:nvSpPr>
        <dsp:cNvPr id="0" name=""/>
        <dsp:cNvSpPr/>
      </dsp:nvSpPr>
      <dsp:spPr>
        <a:xfrm>
          <a:off x="3563296" y="1690952"/>
          <a:ext cx="981082" cy="490541"/>
        </a:xfrm>
        <a:prstGeom prst="rect">
          <a:avLst/>
        </a:prstGeom>
        <a:solidFill>
          <a:srgbClr val="F77911">
            <a:alpha val="10196"/>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種目</a:t>
          </a:r>
          <a:endParaRPr kumimoji="1" lang="ja-JP" altLang="en-US" sz="1100" kern="1200" dirty="0">
            <a:latin typeface="メイリオ" panose="020B0604030504040204" pitchFamily="50" charset="-128"/>
            <a:ea typeface="メイリオ" panose="020B0604030504040204" pitchFamily="50" charset="-128"/>
            <a:cs typeface="+mn-cs"/>
          </a:endParaRPr>
        </a:p>
      </dsp:txBody>
      <dsp:txXfrm>
        <a:off x="3563296" y="1690952"/>
        <a:ext cx="981082" cy="490541"/>
      </dsp:txXfrm>
    </dsp:sp>
    <dsp:sp modelId="{2492065D-6D42-F74A-A1E0-5D10837E6364}">
      <dsp:nvSpPr>
        <dsp:cNvPr id="0" name=""/>
        <dsp:cNvSpPr/>
      </dsp:nvSpPr>
      <dsp:spPr>
        <a:xfrm>
          <a:off x="2376186" y="2387520"/>
          <a:ext cx="981082" cy="490541"/>
        </a:xfrm>
        <a:prstGeom prst="rect">
          <a:avLst/>
        </a:prstGeom>
        <a:solidFill>
          <a:srgbClr val="F77911">
            <a:alpha val="10032"/>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kumimoji="1" lang="ja-JP" altLang="en-US" sz="1000" kern="1200"/>
            <a:t>日程・結果</a:t>
          </a:r>
        </a:p>
      </dsp:txBody>
      <dsp:txXfrm>
        <a:off x="2376186" y="2387520"/>
        <a:ext cx="981082" cy="490541"/>
      </dsp:txXfrm>
    </dsp:sp>
    <dsp:sp modelId="{DE808F7E-ACF1-5247-8DE8-8CDB5DE2B6A3}">
      <dsp:nvSpPr>
        <dsp:cNvPr id="0" name=""/>
        <dsp:cNvSpPr/>
      </dsp:nvSpPr>
      <dsp:spPr>
        <a:xfrm>
          <a:off x="2621457" y="3084089"/>
          <a:ext cx="981082" cy="490541"/>
        </a:xfrm>
        <a:prstGeom prst="rect">
          <a:avLst/>
        </a:prstGeom>
        <a:solidFill>
          <a:srgbClr val="F77911">
            <a:alpha val="10032"/>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kumimoji="1" lang="ja-JP" altLang="en-US" sz="1000" kern="1200"/>
            <a:t>速報データ</a:t>
          </a:r>
        </a:p>
      </dsp:txBody>
      <dsp:txXfrm>
        <a:off x="2621457" y="3084089"/>
        <a:ext cx="981082" cy="490541"/>
      </dsp:txXfrm>
    </dsp:sp>
    <dsp:sp modelId="{DCD7BEC6-AE6B-9542-A438-C2F4C49AC791}">
      <dsp:nvSpPr>
        <dsp:cNvPr id="0" name=""/>
        <dsp:cNvSpPr/>
      </dsp:nvSpPr>
      <dsp:spPr>
        <a:xfrm>
          <a:off x="3563296" y="2387520"/>
          <a:ext cx="981082" cy="490541"/>
        </a:xfrm>
        <a:prstGeom prst="rect">
          <a:avLst/>
        </a:prstGeom>
        <a:solidFill>
          <a:srgbClr val="F77911">
            <a:alpha val="10032"/>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kumimoji="1" lang="ja-JP" altLang="en-US" sz="1000" kern="1200"/>
            <a:t>順位表</a:t>
          </a:r>
        </a:p>
      </dsp:txBody>
      <dsp:txXfrm>
        <a:off x="3563296" y="2387520"/>
        <a:ext cx="981082" cy="490541"/>
      </dsp:txXfrm>
    </dsp:sp>
    <dsp:sp modelId="{1C666C36-31C5-6F42-A44F-BB1F2BF9722B}">
      <dsp:nvSpPr>
        <dsp:cNvPr id="0" name=""/>
        <dsp:cNvSpPr/>
      </dsp:nvSpPr>
      <dsp:spPr>
        <a:xfrm>
          <a:off x="4750405" y="2387520"/>
          <a:ext cx="981082" cy="490541"/>
        </a:xfrm>
        <a:prstGeom prst="rect">
          <a:avLst/>
        </a:prstGeom>
        <a:solidFill>
          <a:srgbClr val="F77911">
            <a:alpha val="10032"/>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kumimoji="1" lang="ja-JP" altLang="en-US" sz="1000" kern="1200"/>
            <a:t>トーナメント表</a:t>
          </a:r>
        </a:p>
      </dsp:txBody>
      <dsp:txXfrm>
        <a:off x="4750405" y="2387520"/>
        <a:ext cx="981082" cy="490541"/>
      </dsp:txXfrm>
    </dsp:sp>
    <dsp:sp modelId="{838A843B-A932-4B08-B14F-487F2B184FE6}">
      <dsp:nvSpPr>
        <dsp:cNvPr id="0" name=""/>
        <dsp:cNvSpPr/>
      </dsp:nvSpPr>
      <dsp:spPr>
        <a:xfrm>
          <a:off x="4750405" y="1690952"/>
          <a:ext cx="981082" cy="490541"/>
        </a:xfrm>
        <a:prstGeom prst="rect">
          <a:avLst/>
        </a:prstGeom>
        <a:solidFill>
          <a:srgbClr val="F77911">
            <a:alpha val="10196"/>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種目</a:t>
          </a:r>
          <a:endParaRPr kumimoji="1" lang="ja-JP" altLang="en-US" sz="1100" kern="1200" dirty="0">
            <a:latin typeface="メイリオ" panose="020B0604030504040204" pitchFamily="50" charset="-128"/>
            <a:ea typeface="メイリオ" panose="020B0604030504040204" pitchFamily="50" charset="-128"/>
            <a:cs typeface="+mn-cs"/>
          </a:endParaRPr>
        </a:p>
      </dsp:txBody>
      <dsp:txXfrm>
        <a:off x="4750405" y="1690952"/>
        <a:ext cx="981082" cy="490541"/>
      </dsp:txXfrm>
    </dsp:sp>
    <dsp:sp modelId="{E5BCB8CB-3A00-4AB5-81EC-CAFAB3218701}">
      <dsp:nvSpPr>
        <dsp:cNvPr id="0" name=""/>
        <dsp:cNvSpPr/>
      </dsp:nvSpPr>
      <dsp:spPr>
        <a:xfrm>
          <a:off x="5937515" y="1690952"/>
          <a:ext cx="981082" cy="490541"/>
        </a:xfrm>
        <a:prstGeom prst="rect">
          <a:avLst/>
        </a:prstGeom>
        <a:solidFill>
          <a:srgbClr val="F77911">
            <a:alpha val="10196"/>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種目</a:t>
          </a:r>
          <a:endParaRPr kumimoji="1" lang="ja-JP" altLang="en-US" sz="1100" kern="1200" dirty="0">
            <a:latin typeface="メイリオ" panose="020B0604030504040204" pitchFamily="50" charset="-128"/>
            <a:ea typeface="メイリオ" panose="020B0604030504040204" pitchFamily="50" charset="-128"/>
            <a:cs typeface="+mn-cs"/>
          </a:endParaRPr>
        </a:p>
      </dsp:txBody>
      <dsp:txXfrm>
        <a:off x="5937515" y="1690952"/>
        <a:ext cx="981082" cy="490541"/>
      </dsp:txXfrm>
    </dsp:sp>
    <dsp:sp modelId="{8D929150-EE62-435B-8991-EB5E03B68718}">
      <dsp:nvSpPr>
        <dsp:cNvPr id="0" name=""/>
        <dsp:cNvSpPr/>
      </dsp:nvSpPr>
      <dsp:spPr>
        <a:xfrm>
          <a:off x="6879354" y="994383"/>
          <a:ext cx="981082" cy="490541"/>
        </a:xfrm>
        <a:prstGeom prst="rect">
          <a:avLst/>
        </a:prstGeom>
        <a:solidFill>
          <a:srgbClr val="F77911">
            <a:alpha val="10196"/>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注目選手一覧</a:t>
          </a:r>
          <a:endParaRPr kumimoji="1" lang="ja-JP" altLang="en-US" sz="1100" kern="1200" dirty="0">
            <a:latin typeface="メイリオ" panose="020B0604030504040204" pitchFamily="50" charset="-128"/>
            <a:ea typeface="メイリオ" panose="020B0604030504040204" pitchFamily="50" charset="-128"/>
            <a:cs typeface="+mn-cs"/>
          </a:endParaRPr>
        </a:p>
      </dsp:txBody>
      <dsp:txXfrm>
        <a:off x="6879354" y="994383"/>
        <a:ext cx="981082" cy="490541"/>
      </dsp:txXfrm>
    </dsp:sp>
    <dsp:sp modelId="{E0BDBF55-0533-459E-81C6-72FFBB7CF268}">
      <dsp:nvSpPr>
        <dsp:cNvPr id="0" name=""/>
        <dsp:cNvSpPr/>
      </dsp:nvSpPr>
      <dsp:spPr>
        <a:xfrm>
          <a:off x="7124624" y="1690952"/>
          <a:ext cx="981082" cy="490541"/>
        </a:xfrm>
        <a:prstGeom prst="rect">
          <a:avLst/>
        </a:prstGeom>
        <a:solidFill>
          <a:srgbClr val="D5D5D5"/>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日本</a:t>
          </a:r>
        </a:p>
      </dsp:txBody>
      <dsp:txXfrm>
        <a:off x="7124624" y="1690952"/>
        <a:ext cx="981082" cy="490541"/>
      </dsp:txXfrm>
    </dsp:sp>
    <dsp:sp modelId="{AAF4E7F3-7E67-4139-8C6B-B37D0497ACC5}">
      <dsp:nvSpPr>
        <dsp:cNvPr id="0" name=""/>
        <dsp:cNvSpPr/>
      </dsp:nvSpPr>
      <dsp:spPr>
        <a:xfrm>
          <a:off x="8066463" y="994383"/>
          <a:ext cx="981082" cy="490541"/>
        </a:xfrm>
        <a:prstGeom prst="rect">
          <a:avLst/>
        </a:prstGeom>
        <a:solidFill>
          <a:srgbClr val="F77911">
            <a:alpha val="10196"/>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動画一覧</a:t>
          </a:r>
          <a:endParaRPr kumimoji="1" lang="ja-JP" altLang="en-US" sz="1100" kern="1200" dirty="0">
            <a:latin typeface="メイリオ" panose="020B0604030504040204" pitchFamily="50" charset="-128"/>
            <a:ea typeface="メイリオ" panose="020B0604030504040204" pitchFamily="50" charset="-128"/>
            <a:cs typeface="+mn-cs"/>
          </a:endParaRPr>
        </a:p>
      </dsp:txBody>
      <dsp:txXfrm>
        <a:off x="8066463" y="994383"/>
        <a:ext cx="981082" cy="490541"/>
      </dsp:txXfrm>
    </dsp:sp>
    <dsp:sp modelId="{03BB23EB-B205-4B11-8067-164F4BC176DF}">
      <dsp:nvSpPr>
        <dsp:cNvPr id="0" name=""/>
        <dsp:cNvSpPr/>
      </dsp:nvSpPr>
      <dsp:spPr>
        <a:xfrm>
          <a:off x="8311734" y="1690952"/>
          <a:ext cx="981082" cy="490541"/>
        </a:xfrm>
        <a:prstGeom prst="rect">
          <a:avLst/>
        </a:prstGeom>
        <a:solidFill>
          <a:srgbClr val="D5D5D5"/>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動画詳細</a:t>
          </a:r>
        </a:p>
      </dsp:txBody>
      <dsp:txXfrm>
        <a:off x="8311734" y="1690952"/>
        <a:ext cx="981082" cy="490541"/>
      </dsp:txXfrm>
    </dsp:sp>
    <dsp:sp modelId="{52E6A59B-82E5-4AF7-AE12-7F0A5DE4AE06}">
      <dsp:nvSpPr>
        <dsp:cNvPr id="0" name=""/>
        <dsp:cNvSpPr/>
      </dsp:nvSpPr>
      <dsp:spPr>
        <a:xfrm>
          <a:off x="9253573" y="994383"/>
          <a:ext cx="981082" cy="490541"/>
        </a:xfrm>
        <a:prstGeom prst="rect">
          <a:avLst/>
        </a:prstGeom>
        <a:solidFill>
          <a:srgbClr val="F77911">
            <a:alpha val="10196"/>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ニュース一覧</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9253573" y="994383"/>
        <a:ext cx="981082" cy="490541"/>
      </dsp:txXfrm>
    </dsp:sp>
    <dsp:sp modelId="{50A60DC1-D78A-4818-A051-8126F0936315}">
      <dsp:nvSpPr>
        <dsp:cNvPr id="0" name=""/>
        <dsp:cNvSpPr/>
      </dsp:nvSpPr>
      <dsp:spPr>
        <a:xfrm>
          <a:off x="9498843" y="1690952"/>
          <a:ext cx="981082" cy="490541"/>
        </a:xfrm>
        <a:prstGeom prst="rect">
          <a:avLst/>
        </a:prstGeom>
        <a:solidFill>
          <a:srgbClr val="D5D5D5"/>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ニュース詳細</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9498843" y="1690952"/>
        <a:ext cx="981082" cy="490541"/>
      </dsp:txXfrm>
    </dsp:sp>
    <dsp:sp modelId="{CB80C4AF-F30B-4F84-8E48-4B2DD23278A2}">
      <dsp:nvSpPr>
        <dsp:cNvPr id="0" name=""/>
        <dsp:cNvSpPr/>
      </dsp:nvSpPr>
      <dsp:spPr>
        <a:xfrm>
          <a:off x="10440682" y="994383"/>
          <a:ext cx="981082" cy="490541"/>
        </a:xfrm>
        <a:prstGeom prst="rect">
          <a:avLst/>
        </a:prstGeom>
        <a:solidFill>
          <a:srgbClr val="F77911">
            <a:alpha val="10196"/>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a:latin typeface="メイリオ" panose="020B0604030504040204" pitchFamily="50" charset="-128"/>
              <a:ea typeface="メイリオ" panose="020B0604030504040204" pitchFamily="50" charset="-128"/>
              <a:cs typeface="+mn-cs"/>
            </a:rPr>
            <a:t>コラム一覧</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10440682" y="994383"/>
        <a:ext cx="981082" cy="490541"/>
      </dsp:txXfrm>
    </dsp:sp>
    <dsp:sp modelId="{57450067-0C86-44DA-B2FF-04B344D9269E}">
      <dsp:nvSpPr>
        <dsp:cNvPr id="0" name=""/>
        <dsp:cNvSpPr/>
      </dsp:nvSpPr>
      <dsp:spPr>
        <a:xfrm>
          <a:off x="10685953" y="1690952"/>
          <a:ext cx="981082" cy="490541"/>
        </a:xfrm>
        <a:prstGeom prst="rect">
          <a:avLst/>
        </a:prstGeom>
        <a:solidFill>
          <a:srgbClr val="D5D5D5"/>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コラム詳細</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10685953" y="1690952"/>
        <a:ext cx="981082" cy="490541"/>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0.2727</cdr:x>
      <cdr:y>0</cdr:y>
    </cdr:from>
    <cdr:to>
      <cdr:x>0.42284</cdr:x>
      <cdr:y>0.07279</cdr:y>
    </cdr:to>
    <cdr:sp macro="" textlink="">
      <cdr:nvSpPr>
        <cdr:cNvPr id="2" name="テキスト ボックス 13327">
          <a:extLst xmlns:a="http://schemas.openxmlformats.org/drawingml/2006/main">
            <a:ext uri="{FF2B5EF4-FFF2-40B4-BE49-F238E27FC236}">
              <a16:creationId xmlns:a16="http://schemas.microsoft.com/office/drawing/2014/main" id="{5125F699-01A1-7AB5-AA3D-BEF833290B4F}"/>
            </a:ext>
          </a:extLst>
        </cdr:cNvPr>
        <cdr:cNvSpPr txBox="1"/>
      </cdr:nvSpPr>
      <cdr:spPr>
        <a:xfrm xmlns:a="http://schemas.openxmlformats.org/drawingml/2006/main" flipH="1">
          <a:off x="864743" y="-4044211"/>
          <a:ext cx="476091" cy="153888"/>
        </a:xfrm>
        <a:prstGeom xmlns:a="http://schemas.openxmlformats.org/drawingml/2006/main" prst="rect">
          <a:avLst/>
        </a:prstGeom>
        <a:noFill xmlns:a="http://schemas.openxmlformats.org/drawingml/2006/main"/>
        <a:ln xmlns:a="http://schemas.openxmlformats.org/drawingml/2006/main" w="19050">
          <a:noFill/>
        </a:ln>
      </cdr:spPr>
      <cdr:txBody>
        <a:bodyPr xmlns:a="http://schemas.openxmlformats.org/drawingml/2006/main" wrap="none" lIns="0" tIns="0" rIns="0" bIns="0">
          <a:spAutoFit/>
        </a:bodyP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1</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cdr:txBody>
    </cdr:sp>
  </cdr:relSizeAnchor>
  <cdr:relSizeAnchor xmlns:cdr="http://schemas.openxmlformats.org/drawingml/2006/chartDrawing">
    <cdr:from>
      <cdr:x>0.63571</cdr:x>
      <cdr:y>0.01094</cdr:y>
    </cdr:from>
    <cdr:to>
      <cdr:x>0.78585</cdr:x>
      <cdr:y>0.08373</cdr:y>
    </cdr:to>
    <cdr:sp macro="" textlink="">
      <cdr:nvSpPr>
        <cdr:cNvPr id="3" name="テキスト ボックス 13333">
          <a:extLst xmlns:a="http://schemas.openxmlformats.org/drawingml/2006/main">
            <a:ext uri="{FF2B5EF4-FFF2-40B4-BE49-F238E27FC236}">
              <a16:creationId xmlns:a16="http://schemas.microsoft.com/office/drawing/2014/main" id="{7435D948-9620-EE39-13D9-FD7A6B9CAF1F}"/>
            </a:ext>
          </a:extLst>
        </cdr:cNvPr>
        <cdr:cNvSpPr txBox="1"/>
      </cdr:nvSpPr>
      <cdr:spPr>
        <a:xfrm xmlns:a="http://schemas.openxmlformats.org/drawingml/2006/main">
          <a:off x="2015850" y="23124"/>
          <a:ext cx="476091" cy="153888"/>
        </a:xfrm>
        <a:prstGeom xmlns:a="http://schemas.openxmlformats.org/drawingml/2006/main" prst="rect">
          <a:avLst/>
        </a:prstGeom>
        <a:noFill xmlns:a="http://schemas.openxmlformats.org/drawingml/2006/main"/>
        <a:ln xmlns:a="http://schemas.openxmlformats.org/drawingml/2006/main" w="19050">
          <a:noFill/>
        </a:ln>
      </cdr:spPr>
      <cdr:txBody>
        <a:bodyPr xmlns:a="http://schemas.openxmlformats.org/drawingml/2006/main" wrap="none" lIns="0" tIns="0" rIns="0" bIns="0">
          <a:spAutoFit/>
        </a:bodyP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5</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cdr:txBody>
    </cdr:sp>
  </cdr:relSizeAnchor>
  <cdr:relSizeAnchor xmlns:cdr="http://schemas.openxmlformats.org/drawingml/2006/chartDrawing">
    <cdr:from>
      <cdr:x>0.43215</cdr:x>
      <cdr:y>0.02433</cdr:y>
    </cdr:from>
    <cdr:to>
      <cdr:x>0.51256</cdr:x>
      <cdr:y>0.08877</cdr:y>
    </cdr:to>
    <cdr:sp macro="" textlink="">
      <cdr:nvSpPr>
        <cdr:cNvPr id="4" name="フリーフォーム 3">
          <a:extLst xmlns:a="http://schemas.openxmlformats.org/drawingml/2006/main">
            <a:ext uri="{FF2B5EF4-FFF2-40B4-BE49-F238E27FC236}">
              <a16:creationId xmlns:a16="http://schemas.microsoft.com/office/drawing/2014/main" id="{ED49154F-88B8-418A-28F0-7A031E12F024}"/>
            </a:ext>
          </a:extLst>
        </cdr:cNvPr>
        <cdr:cNvSpPr/>
      </cdr:nvSpPr>
      <cdr:spPr>
        <a:xfrm xmlns:a="http://schemas.openxmlformats.org/drawingml/2006/main">
          <a:off x="1370358" y="51426"/>
          <a:ext cx="254968" cy="136225"/>
        </a:xfrm>
        <a:custGeom xmlns:a="http://schemas.openxmlformats.org/drawingml/2006/main">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xmlns:a="http://schemas.openxmlformats.org/drawingml/2006/main"/>
        <a:ln xmlns:a="http://schemas.openxmlformats.org/drawingml/2006/main" w="9525" cap="rnd" cmpd="sng" algn="ctr">
          <a:solidFill>
            <a:schemeClr val="accent1"/>
          </a:solidFill>
          <a:prstDash val="solid"/>
        </a:ln>
        <a:effectLst xmlns:a="http://schemas.openxmlformats.org/drawingml/2006/main"/>
      </cdr:spPr>
      <cdr:txBody>
        <a:bodyPr xmlns:a="http://schemas.openxmlformats.org/drawingml/2006/main" rtlCol="0" anchor="ct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cdr:txBody>
    </cdr:sp>
  </cdr:relSizeAnchor>
  <cdr:relSizeAnchor xmlns:cdr="http://schemas.openxmlformats.org/drawingml/2006/chartDrawing">
    <cdr:from>
      <cdr:x>0.55032</cdr:x>
      <cdr:y>0.03573</cdr:y>
    </cdr:from>
    <cdr:to>
      <cdr:x>0.63072</cdr:x>
      <cdr:y>0.10017</cdr:y>
    </cdr:to>
    <cdr:sp macro="" textlink="">
      <cdr:nvSpPr>
        <cdr:cNvPr id="5" name="フリーフォーム 4">
          <a:extLst xmlns:a="http://schemas.openxmlformats.org/drawingml/2006/main">
            <a:ext uri="{FF2B5EF4-FFF2-40B4-BE49-F238E27FC236}">
              <a16:creationId xmlns:a16="http://schemas.microsoft.com/office/drawing/2014/main" id="{2CA66E01-4FA3-0CFC-7CAB-C7DF3A83E32E}"/>
            </a:ext>
          </a:extLst>
        </cdr:cNvPr>
        <cdr:cNvSpPr/>
      </cdr:nvSpPr>
      <cdr:spPr>
        <a:xfrm xmlns:a="http://schemas.openxmlformats.org/drawingml/2006/main" flipH="1">
          <a:off x="1745065" y="75529"/>
          <a:ext cx="254968" cy="136225"/>
        </a:xfrm>
        <a:custGeom xmlns:a="http://schemas.openxmlformats.org/drawingml/2006/main">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xmlns:a="http://schemas.openxmlformats.org/drawingml/2006/main"/>
        <a:ln xmlns:a="http://schemas.openxmlformats.org/drawingml/2006/main" w="9525" cap="rnd" cmpd="sng" algn="ctr">
          <a:solidFill>
            <a:schemeClr val="accent1"/>
          </a:solidFill>
          <a:prstDash val="solid"/>
        </a:ln>
        <a:effectLst xmlns:a="http://schemas.openxmlformats.org/drawingml/2006/main"/>
      </cdr:spPr>
      <cdr:txBody>
        <a:bodyPr xmlns:a="http://schemas.openxmlformats.org/drawingml/2006/main" rtlCol="0" anchor="ct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2026/5/1</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a:t>
            </a:r>
            <a:endParaRPr kumimoji="1" lang="en-US" altLang="ja-JP"/>
          </a:p>
          <a:p>
            <a:endParaRPr kumimoji="1" lang="en-US" altLang="ja-JP"/>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129092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6714346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827682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27</a:t>
            </a:fld>
            <a:endParaRPr kumimoji="1" lang="ja-JP" altLang="en-US"/>
          </a:p>
        </p:txBody>
      </p:sp>
    </p:spTree>
    <p:extLst>
      <p:ext uri="{BB962C8B-B14F-4D97-AF65-F5344CB8AC3E}">
        <p14:creationId xmlns:p14="http://schemas.microsoft.com/office/powerpoint/2010/main" val="2540212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28</a:t>
            </a:fld>
            <a:endParaRPr kumimoji="1" lang="ja-JP" altLang="en-US"/>
          </a:p>
        </p:txBody>
      </p:sp>
    </p:spTree>
    <p:extLst>
      <p:ext uri="{BB962C8B-B14F-4D97-AF65-F5344CB8AC3E}">
        <p14:creationId xmlns:p14="http://schemas.microsoft.com/office/powerpoint/2010/main" val="5099118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29</a:t>
            </a:fld>
            <a:endParaRPr kumimoji="1" lang="ja-JP" altLang="en-US"/>
          </a:p>
        </p:txBody>
      </p:sp>
    </p:spTree>
    <p:extLst>
      <p:ext uri="{BB962C8B-B14F-4D97-AF65-F5344CB8AC3E}">
        <p14:creationId xmlns:p14="http://schemas.microsoft.com/office/powerpoint/2010/main" val="24606069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30</a:t>
            </a:fld>
            <a:endParaRPr kumimoji="1" lang="ja-JP" altLang="en-US"/>
          </a:p>
        </p:txBody>
      </p:sp>
    </p:spTree>
    <p:extLst>
      <p:ext uri="{BB962C8B-B14F-4D97-AF65-F5344CB8AC3E}">
        <p14:creationId xmlns:p14="http://schemas.microsoft.com/office/powerpoint/2010/main" val="14426948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31</a:t>
            </a:fld>
            <a:endParaRPr kumimoji="1" lang="ja-JP" altLang="en-US"/>
          </a:p>
        </p:txBody>
      </p:sp>
    </p:spTree>
    <p:extLst>
      <p:ext uri="{BB962C8B-B14F-4D97-AF65-F5344CB8AC3E}">
        <p14:creationId xmlns:p14="http://schemas.microsoft.com/office/powerpoint/2010/main" val="13710860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32</a:t>
            </a:fld>
            <a:endParaRPr kumimoji="1" lang="ja-JP" altLang="en-US"/>
          </a:p>
        </p:txBody>
      </p:sp>
    </p:spTree>
    <p:extLst>
      <p:ext uri="{BB962C8B-B14F-4D97-AF65-F5344CB8AC3E}">
        <p14:creationId xmlns:p14="http://schemas.microsoft.com/office/powerpoint/2010/main" val="111585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4321723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7653521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344156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a:t>
            </a:fld>
            <a:endParaRPr kumimoji="1" lang="ja-JP" altLang="en-US"/>
          </a:p>
        </p:txBody>
      </p:sp>
    </p:spTree>
    <p:extLst>
      <p:ext uri="{BB962C8B-B14F-4D97-AF65-F5344CB8AC3E}">
        <p14:creationId xmlns:p14="http://schemas.microsoft.com/office/powerpoint/2010/main" val="2291958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13353194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7</a:t>
            </a:fld>
            <a:endParaRPr kumimoji="1" lang="ja-JP" altLang="en-US"/>
          </a:p>
        </p:txBody>
      </p:sp>
    </p:spTree>
    <p:extLst>
      <p:ext uri="{BB962C8B-B14F-4D97-AF65-F5344CB8AC3E}">
        <p14:creationId xmlns:p14="http://schemas.microsoft.com/office/powerpoint/2010/main" val="3118540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14961581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3261233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591120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セールスシート</a:t>
            </a:r>
            <a:endParaRPr lang="ja-JP" altLang="en-US"/>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863284" y="953364"/>
            <a:ext cx="4625761" cy="338554"/>
          </a:xfrm>
          <a:prstGeom prst="rect">
            <a:avLst/>
          </a:prstGeom>
          <a:noFill/>
        </p:spPr>
        <p:txBody>
          <a:bodyPr wrap="square">
            <a:spAutoFit/>
          </a:bodyPr>
          <a:lstStyle/>
          <a:p>
            <a:r>
              <a:rPr lang="en-US" altLang="ja-JP" sz="1600" b="1" dirty="0">
                <a:solidFill>
                  <a:srgbClr val="00003E"/>
                </a:solidFill>
                <a:latin typeface="+mn-ea"/>
                <a:ea typeface="+mn-ea"/>
              </a:rPr>
              <a:t>LINE</a:t>
            </a:r>
            <a:r>
              <a:rPr lang="ja-JP" altLang="en-US" sz="1600" b="1">
                <a:solidFill>
                  <a:srgbClr val="00003E"/>
                </a:solidFill>
              </a:rPr>
              <a:t>ヤフー広告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39079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209584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040618"/>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1958720"/>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2876822"/>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1580618"/>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2498720"/>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130598"/>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08519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009641"/>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6" name="円/楕円 50">
            <a:extLst>
              <a:ext uri="{FF2B5EF4-FFF2-40B4-BE49-F238E27FC236}">
                <a16:creationId xmlns:a16="http://schemas.microsoft.com/office/drawing/2014/main" id="{701EC097-3463-9514-E8E6-838838200AC3}"/>
              </a:ext>
            </a:extLst>
          </p:cNvPr>
          <p:cNvSpPr>
            <a:spLocks noChangeAspect="1"/>
          </p:cNvSpPr>
          <p:nvPr userDrawn="1"/>
        </p:nvSpPr>
        <p:spPr>
          <a:xfrm>
            <a:off x="962348" y="3792164"/>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cxnSp>
        <p:nvCxnSpPr>
          <p:cNvPr id="7" name="直線コネクタ 6">
            <a:extLst>
              <a:ext uri="{FF2B5EF4-FFF2-40B4-BE49-F238E27FC236}">
                <a16:creationId xmlns:a16="http://schemas.microsoft.com/office/drawing/2014/main" id="{BFC2B146-364D-4DCD-BBFB-484528CBDB8A}"/>
              </a:ext>
            </a:extLst>
          </p:cNvPr>
          <p:cNvCxnSpPr>
            <a:endCxn id="6" idx="0"/>
          </p:cNvCxnSpPr>
          <p:nvPr userDrawn="1"/>
        </p:nvCxnSpPr>
        <p:spPr>
          <a:xfrm>
            <a:off x="1232348" y="3414062"/>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4">
            <a:extLst>
              <a:ext uri="{FF2B5EF4-FFF2-40B4-BE49-F238E27FC236}">
                <a16:creationId xmlns:a16="http://schemas.microsoft.com/office/drawing/2014/main" id="{EF62BFE6-2F8D-B880-B54C-CFCD8DA456D6}"/>
              </a:ext>
            </a:extLst>
          </p:cNvPr>
          <p:cNvSpPr>
            <a:spLocks noGrp="1"/>
          </p:cNvSpPr>
          <p:nvPr>
            <p:ph type="body" sz="quarter" idx="17" hasCustomPrompt="1"/>
          </p:nvPr>
        </p:nvSpPr>
        <p:spPr>
          <a:xfrm>
            <a:off x="1848388" y="3882144"/>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18" name="円/楕円 50">
            <a:extLst>
              <a:ext uri="{FF2B5EF4-FFF2-40B4-BE49-F238E27FC236}">
                <a16:creationId xmlns:a16="http://schemas.microsoft.com/office/drawing/2014/main" id="{03C4DEF5-48EB-C6C0-20DC-30FC1875C1D2}"/>
              </a:ext>
            </a:extLst>
          </p:cNvPr>
          <p:cNvSpPr>
            <a:spLocks noChangeAspect="1"/>
          </p:cNvSpPr>
          <p:nvPr userDrawn="1"/>
        </p:nvSpPr>
        <p:spPr>
          <a:xfrm>
            <a:off x="962348" y="471026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cxnSp>
        <p:nvCxnSpPr>
          <p:cNvPr id="19" name="直線コネクタ 18">
            <a:extLst>
              <a:ext uri="{FF2B5EF4-FFF2-40B4-BE49-F238E27FC236}">
                <a16:creationId xmlns:a16="http://schemas.microsoft.com/office/drawing/2014/main" id="{D4B5A3D4-A1D1-1D1F-018B-731609737B79}"/>
              </a:ext>
            </a:extLst>
          </p:cNvPr>
          <p:cNvCxnSpPr>
            <a:endCxn id="18" idx="0"/>
          </p:cNvCxnSpPr>
          <p:nvPr userDrawn="1"/>
        </p:nvCxnSpPr>
        <p:spPr>
          <a:xfrm>
            <a:off x="1232348" y="433216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2" name="テキスト プレースホルダー 4">
            <a:extLst>
              <a:ext uri="{FF2B5EF4-FFF2-40B4-BE49-F238E27FC236}">
                <a16:creationId xmlns:a16="http://schemas.microsoft.com/office/drawing/2014/main" id="{3198EC62-DE7C-579F-4F2D-ABB499787346}"/>
              </a:ext>
            </a:extLst>
          </p:cNvPr>
          <p:cNvSpPr>
            <a:spLocks noGrp="1"/>
          </p:cNvSpPr>
          <p:nvPr>
            <p:ph type="body" sz="quarter" idx="18" hasCustomPrompt="1"/>
          </p:nvPr>
        </p:nvSpPr>
        <p:spPr>
          <a:xfrm>
            <a:off x="1848388" y="4801235"/>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23" name="テキスト プレースホルダー 4">
            <a:extLst>
              <a:ext uri="{FF2B5EF4-FFF2-40B4-BE49-F238E27FC236}">
                <a16:creationId xmlns:a16="http://schemas.microsoft.com/office/drawing/2014/main" id="{E073183C-CDAA-92DA-3957-63831485740E}"/>
              </a:ext>
            </a:extLst>
          </p:cNvPr>
          <p:cNvSpPr>
            <a:spLocks noGrp="1"/>
          </p:cNvSpPr>
          <p:nvPr>
            <p:ph type="body" sz="quarter" idx="19" hasCustomPrompt="1"/>
          </p:nvPr>
        </p:nvSpPr>
        <p:spPr>
          <a:xfrm>
            <a:off x="1848388" y="5715588"/>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a:t>01</a:t>
            </a:r>
            <a:endParaRPr kumimoji="1" lang="ja-JP" altLang="en-US"/>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メイリオ　</a:t>
            </a:r>
            <a:r>
              <a:rPr lang="en-US" altLang="ja-JP" sz="120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3"/>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4" imgW="7772400" imgH="10058400" progId="TCLayout.ActiveDocument.1">
                  <p:embed/>
                </p:oleObj>
              </mc:Choice>
              <mc:Fallback>
                <p:oleObj name="think-cell スライド" r:id="rId14"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5"/>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広告主・代理店限定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 id="2147483908" r:id="rId10"/>
    <p:sldLayoutId id="2147483909" r:id="rId11"/>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0.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s://form-business.yahoo.co.jp/claris/enqueteForm?inquiry_type=bls_review" TargetMode="External"/><Relationship Id="rId2" Type="http://schemas.openxmlformats.org/officeDocument/2006/relationships/image" Target="../media/image19.png"/><Relationship Id="rId1" Type="http://schemas.openxmlformats.org/officeDocument/2006/relationships/slideLayout" Target="../slideLayouts/slideLayout11.xm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ads-help.yahoo-net.jp/s/article/H000044534"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lycbiz.com/jp/download/yahoo/" TargetMode="External"/><Relationship Id="rId2" Type="http://schemas.openxmlformats.org/officeDocument/2006/relationships/image" Target="../media/image19.png"/><Relationship Id="rId1" Type="http://schemas.openxmlformats.org/officeDocument/2006/relationships/slideLayout" Target="../slideLayouts/slideLayout11.xml"/><Relationship Id="rId6" Type="http://schemas.openxmlformats.org/officeDocument/2006/relationships/hyperlink" Target="https://ads-help.yahoo-net.jp/s/article/H000044533" TargetMode="External"/><Relationship Id="rId5" Type="http://schemas.openxmlformats.org/officeDocument/2006/relationships/hyperlink" Target="https://ads-help.yahoo-net.jp/" TargetMode="External"/><Relationship Id="rId4" Type="http://schemas.openxmlformats.org/officeDocument/2006/relationships/hyperlink" Target="https://www.lycbiz.com/jp/terms-and-policies/yahoo/"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ads-help.yahoo-net.jp/" TargetMode="External"/><Relationship Id="rId7" Type="http://schemas.openxmlformats.org/officeDocument/2006/relationships/hyperlink" Target="https://form-business.yahoo.co.jp/claris/enqueteForm?inquiry_type=guaranteed_review" TargetMode="External"/><Relationship Id="rId2" Type="http://schemas.openxmlformats.org/officeDocument/2006/relationships/image" Target="../media/image19.png"/><Relationship Id="rId1" Type="http://schemas.openxmlformats.org/officeDocument/2006/relationships/slideLayout" Target="../slideLayouts/slideLayout11.xml"/><Relationship Id="rId6" Type="http://schemas.openxmlformats.org/officeDocument/2006/relationships/hyperlink" Target="https://form-business.yahoo.co.jp/claris/enqueteForm?inquiry_type=placement_restrictions" TargetMode="External"/><Relationship Id="rId5" Type="http://schemas.openxmlformats.org/officeDocument/2006/relationships/hyperlink" Target="https://portal.yadui.business.yahoo.co.jp/agencyportal/30335704/" TargetMode="External"/><Relationship Id="rId4" Type="http://schemas.openxmlformats.org/officeDocument/2006/relationships/hyperlink" Target="https://www.lycbiz.com/jp/contact/support/ly-ads/" TargetMode="External"/></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image" Target="../media/image24.png"/><Relationship Id="rId11" Type="http://schemas.openxmlformats.org/officeDocument/2006/relationships/image" Target="../media/image16.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30.emf"/></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hyperlink" Target="https://ads-help.yahoo-net.jp/s/article/H000044329?language=ja" TargetMode="External"/></Relationships>
</file>

<file path=ppt/slides/_rels/slide2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0.png"/><Relationship Id="rId7"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hyperlink" Target="https://ads-help.yahoo.co.jp/yahooads/guideline/articledetail?lan=ja&amp;aid=1493&amp;o=default"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5.png"/><Relationship Id="rId7" Type="http://schemas.openxmlformats.org/officeDocument/2006/relationships/image" Target="../media/image38.jpeg"/><Relationship Id="rId2" Type="http://schemas.openxmlformats.org/officeDocument/2006/relationships/image" Target="../media/image31.png"/><Relationship Id="rId1" Type="http://schemas.openxmlformats.org/officeDocument/2006/relationships/slideLayout" Target="../slideLayouts/slideLayout4.xml"/><Relationship Id="rId6" Type="http://schemas.openxmlformats.org/officeDocument/2006/relationships/image" Target="../media/image37.jpeg"/><Relationship Id="rId5" Type="http://schemas.openxmlformats.org/officeDocument/2006/relationships/image" Target="../media/image36.pn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hyperlink" Target="https://ads-help.yahoo-net.jp/s/article/H000045741?language=ja#pd" TargetMode="External"/><Relationship Id="rId5" Type="http://schemas.openxmlformats.org/officeDocument/2006/relationships/hyperlink" Target="https://ads-help.yahoo-net.jp/s/article/H000044175?language=ja#pd" TargetMode="External"/><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4.sv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43.png"/><Relationship Id="rId5" Type="http://schemas.openxmlformats.org/officeDocument/2006/relationships/image" Target="../media/image42.svg"/><Relationship Id="rId4" Type="http://schemas.openxmlformats.org/officeDocument/2006/relationships/image" Target="../media/image41.emf"/></Relationships>
</file>

<file path=ppt/slides/_rels/slide28.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0.png"/><Relationship Id="rId7"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46.png"/><Relationship Id="rId5" Type="http://schemas.openxmlformats.org/officeDocument/2006/relationships/image" Target="../media/image36.png"/><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0.png"/><Relationship Id="rId7"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46.png"/><Relationship Id="rId5" Type="http://schemas.openxmlformats.org/officeDocument/2006/relationships/image" Target="../media/image36.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chart" Target="../charts/chart5.xml"/></Relationships>
</file>

<file path=ppt/slides/_rels/slide31.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10.png"/><Relationship Id="rId7" Type="http://schemas.openxmlformats.org/officeDocument/2006/relationships/image" Target="../media/image51.jpe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50.png"/><Relationship Id="rId5" Type="http://schemas.openxmlformats.org/officeDocument/2006/relationships/image" Target="../media/image49.jpeg"/><Relationship Id="rId4" Type="http://schemas.openxmlformats.org/officeDocument/2006/relationships/chart" Target="../charts/chart6.xml"/></Relationships>
</file>

<file path=ppt/slides/_rels/slide32.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0.png"/><Relationship Id="rId7"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2.png"/><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hyperlink" Target="https://sports.yahoo.co.jp/" TargetMode="External"/><Relationship Id="rId7" Type="http://schemas.openxmlformats.org/officeDocument/2006/relationships/image" Target="../media/image56.emf"/><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emf"/></Relationships>
</file>

<file path=ppt/slides/_rels/slide3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8" Type="http://schemas.openxmlformats.org/officeDocument/2006/relationships/chart" Target="../charts/chart12.xml"/><Relationship Id="rId3" Type="http://schemas.openxmlformats.org/officeDocument/2006/relationships/chart" Target="../charts/chart8.xml"/><Relationship Id="rId7" Type="http://schemas.openxmlformats.org/officeDocument/2006/relationships/chart" Target="../charts/chart11.xml"/><Relationship Id="rId12" Type="http://schemas.openxmlformats.org/officeDocument/2006/relationships/image" Target="../media/image53.emf"/><Relationship Id="rId2" Type="http://schemas.openxmlformats.org/officeDocument/2006/relationships/notesSlide" Target="../notesSlides/notesSlide22.xml"/><Relationship Id="rId1" Type="http://schemas.openxmlformats.org/officeDocument/2006/relationships/slideLayout" Target="../slideLayouts/slideLayout10.xml"/><Relationship Id="rId6" Type="http://schemas.openxmlformats.org/officeDocument/2006/relationships/image" Target="../media/image56.emf"/><Relationship Id="rId11" Type="http://schemas.openxmlformats.org/officeDocument/2006/relationships/image" Target="../media/image59.emf"/><Relationship Id="rId5" Type="http://schemas.openxmlformats.org/officeDocument/2006/relationships/chart" Target="../charts/chart10.xml"/><Relationship Id="rId10" Type="http://schemas.openxmlformats.org/officeDocument/2006/relationships/image" Target="../media/image58.emf"/><Relationship Id="rId4" Type="http://schemas.openxmlformats.org/officeDocument/2006/relationships/chart" Target="../charts/chart9.xml"/><Relationship Id="rId9" Type="http://schemas.openxmlformats.org/officeDocument/2006/relationships/chart" Target="../charts/char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png"/><Relationship Id="rId7"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chart" Target="../charts/chart4.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EBB5ED4-C486-2825-FC79-B427C58180A6}"/>
              </a:ext>
            </a:extLst>
          </p:cNvPr>
          <p:cNvSpPr>
            <a:spLocks noGrp="1"/>
          </p:cNvSpPr>
          <p:nvPr>
            <p:ph type="body" sz="quarter" idx="10"/>
          </p:nvPr>
        </p:nvSpPr>
        <p:spPr>
          <a:xfrm>
            <a:off x="587375" y="2238306"/>
            <a:ext cx="11343892" cy="1693209"/>
          </a:xfrm>
        </p:spPr>
        <p:txBody>
          <a:body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スポーツナビ</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アジア競技大会</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en-US" altLang="zh-TW"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2026/</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愛知・名古屋）</a:t>
            </a:r>
            <a:r>
              <a:rPr kumimoji="1" lang="zh-TW"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報道特集</a:t>
            </a:r>
            <a:endParaRPr kumimoji="1" lang="en-US" altLang="zh-TW"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dirty="0"/>
              <a:t>セールスシート</a:t>
            </a:r>
            <a:endParaRPr lang="ja-JP" altLang="en-US" dirty="0"/>
          </a:p>
        </p:txBody>
      </p:sp>
      <p:sp>
        <p:nvSpPr>
          <p:cNvPr id="4" name="テキスト プレースホルダー 3">
            <a:extLst>
              <a:ext uri="{FF2B5EF4-FFF2-40B4-BE49-F238E27FC236}">
                <a16:creationId xmlns:a16="http://schemas.microsoft.com/office/drawing/2014/main" id="{86100150-09F2-0FD5-FF4E-60A49DDF0E97}"/>
              </a:ext>
            </a:extLst>
          </p:cNvPr>
          <p:cNvSpPr>
            <a:spLocks noGrp="1"/>
          </p:cNvSpPr>
          <p:nvPr>
            <p:ph type="body" sz="quarter" idx="11"/>
          </p:nvPr>
        </p:nvSpPr>
        <p:spPr>
          <a:xfrm>
            <a:off x="587375" y="5278295"/>
            <a:ext cx="1779689" cy="182165"/>
          </a:xfrm>
        </p:spPr>
        <p:txBody>
          <a:bodyPr/>
          <a:lstStyle/>
          <a:p>
            <a:r>
              <a:rPr lang="en-US" altLang="ja-JP" sz="1200" dirty="0"/>
              <a:t>2026/5/7</a:t>
            </a:r>
            <a:endParaRPr lang="ja-JP" altLang="en-US" sz="1200" dirty="0"/>
          </a:p>
          <a:p>
            <a:endParaRPr lang="ja-JP" altLang="en-US" sz="600" dirty="0"/>
          </a:p>
        </p:txBody>
      </p:sp>
      <p:sp>
        <p:nvSpPr>
          <p:cNvPr id="5" name="テキスト プレースホルダー 4">
            <a:extLst>
              <a:ext uri="{FF2B5EF4-FFF2-40B4-BE49-F238E27FC236}">
                <a16:creationId xmlns:a16="http://schemas.microsoft.com/office/drawing/2014/main" id="{6D788480-331B-3F7D-2310-31677A1A19DB}"/>
              </a:ext>
            </a:extLst>
          </p:cNvPr>
          <p:cNvSpPr>
            <a:spLocks noGrp="1"/>
          </p:cNvSpPr>
          <p:nvPr>
            <p:ph type="body" sz="quarter" idx="12"/>
          </p:nvPr>
        </p:nvSpPr>
        <p:spPr/>
        <p:txBody>
          <a:bodyPr/>
          <a:lstStyle/>
          <a:p>
            <a:r>
              <a:rPr lang="en-US" altLang="ja-JP" dirty="0"/>
              <a:t>LINE</a:t>
            </a:r>
            <a:r>
              <a:rPr lang="ja-JP" altLang="en-US" dirty="0"/>
              <a:t>ヤフー株式会社</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サイトマップ</a:t>
            </a:r>
          </a:p>
        </p:txBody>
      </p:sp>
      <p:sp>
        <p:nvSpPr>
          <p:cNvPr id="4" name="正方形/長方形 3">
            <a:extLst>
              <a:ext uri="{FF2B5EF4-FFF2-40B4-BE49-F238E27FC236}">
                <a16:creationId xmlns:a16="http://schemas.microsoft.com/office/drawing/2014/main" id="{60C4850C-1F48-F0AE-ED5B-5C73C8A3DA9B}"/>
              </a:ext>
            </a:extLst>
          </p:cNvPr>
          <p:cNvSpPr/>
          <p:nvPr/>
        </p:nvSpPr>
        <p:spPr>
          <a:xfrm>
            <a:off x="467964" y="988095"/>
            <a:ext cx="1639612" cy="397697"/>
          </a:xfrm>
          <a:prstGeom prst="rect">
            <a:avLst/>
          </a:prstGeom>
          <a:solidFill>
            <a:srgbClr val="F77911">
              <a:alpha val="10196"/>
            </a:srgbClr>
          </a:solidFill>
          <a:ln w="19050">
            <a:solidFill>
              <a:srgbClr val="0000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00003E"/>
                </a:solidFill>
              </a:rPr>
              <a:t>予約型</a:t>
            </a:r>
            <a:r>
              <a:rPr lang="ja-JP" altLang="en-US" sz="1200" b="1" dirty="0">
                <a:solidFill>
                  <a:srgbClr val="00003E"/>
                </a:solidFill>
              </a:rPr>
              <a:t>広告掲載</a:t>
            </a:r>
            <a:endParaRPr kumimoji="1" lang="ja-JP" altLang="en-US" sz="1200" b="1" dirty="0">
              <a:solidFill>
                <a:srgbClr val="00003E"/>
              </a:solidFill>
            </a:endParaRPr>
          </a:p>
        </p:txBody>
      </p:sp>
      <p:sp>
        <p:nvSpPr>
          <p:cNvPr id="5" name="正方形/長方形 4">
            <a:extLst>
              <a:ext uri="{FF2B5EF4-FFF2-40B4-BE49-F238E27FC236}">
                <a16:creationId xmlns:a16="http://schemas.microsoft.com/office/drawing/2014/main" id="{A9415958-97C4-95FE-8969-58714A3A684C}"/>
              </a:ext>
            </a:extLst>
          </p:cNvPr>
          <p:cNvSpPr>
            <a:spLocks noChangeArrowheads="1"/>
          </p:cNvSpPr>
          <p:nvPr/>
        </p:nvSpPr>
        <p:spPr bwMode="auto">
          <a:xfrm>
            <a:off x="7199939" y="6375167"/>
            <a:ext cx="4823652" cy="369332"/>
          </a:xfrm>
          <a:prstGeom prst="rect">
            <a:avLst/>
          </a:prstGeom>
          <a:noFill/>
          <a:ln w="9525">
            <a:noFill/>
            <a:miter lim="800000"/>
            <a:headEnd/>
            <a:tailEnd/>
          </a:ln>
        </p:spPr>
        <p:txBody>
          <a:bodyPr wrap="square" lIns="91440" tIns="45720" rIns="91440" bIns="45720" anchor="t">
            <a:spAutoFit/>
          </a:bodyPr>
          <a:lstStyle/>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運用型広告は全ページに掲載予定です。</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サイトマップは予定のため、変更する可能性がございます。</a:t>
            </a:r>
          </a:p>
        </p:txBody>
      </p:sp>
      <p:sp>
        <p:nvSpPr>
          <p:cNvPr id="8" name="正方形/長方形 7">
            <a:extLst>
              <a:ext uri="{FF2B5EF4-FFF2-40B4-BE49-F238E27FC236}">
                <a16:creationId xmlns:a16="http://schemas.microsoft.com/office/drawing/2014/main" id="{363FF5BD-471E-7E6C-2214-8490A87C15FE}"/>
              </a:ext>
            </a:extLst>
          </p:cNvPr>
          <p:cNvSpPr/>
          <p:nvPr/>
        </p:nvSpPr>
        <p:spPr>
          <a:xfrm>
            <a:off x="467964" y="1495206"/>
            <a:ext cx="1639612" cy="397697"/>
          </a:xfrm>
          <a:prstGeom prst="rect">
            <a:avLst/>
          </a:prstGeom>
          <a:solidFill>
            <a:schemeClr val="accent6"/>
          </a:solidFill>
          <a:ln w="19050">
            <a:solidFill>
              <a:srgbClr val="0000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00003E"/>
                </a:solidFill>
              </a:rPr>
              <a:t>予約型</a:t>
            </a:r>
            <a:r>
              <a:rPr lang="ja-JP" altLang="en-US" sz="1200" b="1" dirty="0">
                <a:solidFill>
                  <a:srgbClr val="00003E"/>
                </a:solidFill>
              </a:rPr>
              <a:t>広告掲載</a:t>
            </a:r>
            <a:r>
              <a:rPr kumimoji="1" lang="ja-JP" altLang="en-US" sz="1200" b="1" dirty="0">
                <a:solidFill>
                  <a:srgbClr val="00003E"/>
                </a:solidFill>
              </a:rPr>
              <a:t>なし</a:t>
            </a:r>
          </a:p>
        </p:txBody>
      </p:sp>
      <p:graphicFrame>
        <p:nvGraphicFramePr>
          <p:cNvPr id="7" name="図表 6">
            <a:extLst>
              <a:ext uri="{FF2B5EF4-FFF2-40B4-BE49-F238E27FC236}">
                <a16:creationId xmlns:a16="http://schemas.microsoft.com/office/drawing/2014/main" id="{4AE15B01-142F-348F-4DE5-771A4F97FD66}"/>
              </a:ext>
            </a:extLst>
          </p:cNvPr>
          <p:cNvGraphicFramePr/>
          <p:nvPr>
            <p:extLst>
              <p:ext uri="{D42A27DB-BD31-4B8C-83A1-F6EECF244321}">
                <p14:modId xmlns:p14="http://schemas.microsoft.com/office/powerpoint/2010/main" val="486189535"/>
              </p:ext>
            </p:extLst>
          </p:nvPr>
        </p:nvGraphicFramePr>
        <p:xfrm>
          <a:off x="360387" y="2232387"/>
          <a:ext cx="11669003" cy="40175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1342956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F0AE8F-DB31-27FC-ED7C-66F10017CF9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46FCCDBC-3840-60B4-AC5C-5DB09054DF51}"/>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0DDFCAE6-4D7F-A788-A788-3420E3419F7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61226C90-A808-04C3-E63B-F1C400B3605B}"/>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rPr>
              <a:t>掲載制限カテゴリー</a:t>
            </a:r>
            <a:endParaRPr kumimoji="1" lang="ja-JP" altLang="en-US" dirty="0">
              <a:solidFill>
                <a:srgbClr val="000048"/>
              </a:solidFill>
            </a:endParaRPr>
          </a:p>
        </p:txBody>
      </p:sp>
      <p:sp>
        <p:nvSpPr>
          <p:cNvPr id="14" name="正方形/長方形 13">
            <a:extLst>
              <a:ext uri="{FF2B5EF4-FFF2-40B4-BE49-F238E27FC236}">
                <a16:creationId xmlns:a16="http://schemas.microsoft.com/office/drawing/2014/main" id="{15DA21F6-FB29-1744-C733-F1B3AF519666}"/>
              </a:ext>
            </a:extLst>
          </p:cNvPr>
          <p:cNvSpPr/>
          <p:nvPr/>
        </p:nvSpPr>
        <p:spPr>
          <a:xfrm>
            <a:off x="7630198" y="6274218"/>
            <a:ext cx="4183422" cy="406265"/>
          </a:xfrm>
          <a:prstGeom prst="rect">
            <a:avLst/>
          </a:prstGeom>
        </p:spPr>
        <p:txBody>
          <a:bodyPr wrap="squar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r>
              <a:rPr kumimoji="0" lang="ja-JP" altLang="en-US" sz="800" b="0" i="0" u="none" strike="noStrike" kern="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の枠はホワイトリストで一部プロモーションで掲載可となる場合があります。</a:t>
            </a:r>
            <a:b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b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印のないカテゴリーは制限なしとなります。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SP</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 </a:t>
            </a: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15" name="正方形/長方形 14">
            <a:extLst>
              <a:ext uri="{FF2B5EF4-FFF2-40B4-BE49-F238E27FC236}">
                <a16:creationId xmlns:a16="http://schemas.microsoft.com/office/drawing/2014/main" id="{11C990CC-C268-2EF8-01C1-DEB71A0D8E58}"/>
              </a:ext>
            </a:extLst>
          </p:cNvPr>
          <p:cNvSpPr/>
          <p:nvPr/>
        </p:nvSpPr>
        <p:spPr>
          <a:xfrm>
            <a:off x="7781608" y="6269821"/>
            <a:ext cx="190338" cy="115018"/>
          </a:xfrm>
          <a:prstGeom prst="rect">
            <a:avLst/>
          </a:prstGeom>
          <a:solidFill>
            <a:srgbClr val="002AFF">
              <a:alpha val="9804"/>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cs typeface="+mn-cs"/>
            </a:endParaRPr>
          </a:p>
        </p:txBody>
      </p:sp>
      <p:graphicFrame>
        <p:nvGraphicFramePr>
          <p:cNvPr id="16" name="表 15">
            <a:extLst>
              <a:ext uri="{FF2B5EF4-FFF2-40B4-BE49-F238E27FC236}">
                <a16:creationId xmlns:a16="http://schemas.microsoft.com/office/drawing/2014/main" id="{0D53300D-F0FB-9A7C-929A-B69E0C522074}"/>
              </a:ext>
            </a:extLst>
          </p:cNvPr>
          <p:cNvGraphicFramePr>
            <a:graphicFrameLocks noGrp="1"/>
          </p:cNvGraphicFramePr>
          <p:nvPr>
            <p:extLst>
              <p:ext uri="{D42A27DB-BD31-4B8C-83A1-F6EECF244321}">
                <p14:modId xmlns:p14="http://schemas.microsoft.com/office/powerpoint/2010/main" val="2165453421"/>
              </p:ext>
            </p:extLst>
          </p:nvPr>
        </p:nvGraphicFramePr>
        <p:xfrm>
          <a:off x="1029049" y="884401"/>
          <a:ext cx="4763600" cy="5389817"/>
        </p:xfrm>
        <a:graphic>
          <a:graphicData uri="http://schemas.openxmlformats.org/drawingml/2006/table">
            <a:tbl>
              <a:tblPr firstCol="1" bandRow="1"/>
              <a:tblGrid>
                <a:gridCol w="3862800">
                  <a:extLst>
                    <a:ext uri="{9D8B030D-6E8A-4147-A177-3AD203B41FA5}">
                      <a16:colId xmlns:a16="http://schemas.microsoft.com/office/drawing/2014/main" val="792911817"/>
                    </a:ext>
                  </a:extLst>
                </a:gridCol>
                <a:gridCol w="900800">
                  <a:extLst>
                    <a:ext uri="{9D8B030D-6E8A-4147-A177-3AD203B41FA5}">
                      <a16:colId xmlns:a16="http://schemas.microsoft.com/office/drawing/2014/main" val="3057805663"/>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rPr>
                        <a:t>カテゴリー名</a:t>
                      </a:r>
                      <a:endParaRPr kumimoji="1" lang="ja-JP" altLang="en-US" sz="900" b="1" dirty="0">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スポーツナビ　報道特集</a:t>
                      </a:r>
                      <a:endParaRPr kumimoji="1" lang="en-US" altLang="ja-JP" sz="800" b="1" kern="1200" dirty="0">
                        <a:solidFill>
                          <a:schemeClr val="bg1"/>
                        </a:solidFill>
                      </a:endParaRPr>
                    </a:p>
                  </a:txBody>
                  <a:tcPr marL="45720" marR="4572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44513">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09047038"/>
                  </a:ext>
                </a:extLst>
              </a:tr>
              <a:tr h="4544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205067978"/>
                  </a:ext>
                </a:extLst>
              </a:tr>
              <a:tr h="11067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7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716567869"/>
                  </a:ext>
                </a:extLst>
              </a:tr>
              <a:tr h="615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1767268695"/>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628964"/>
                  </a:ext>
                </a:extLst>
              </a:tr>
              <a:tr h="889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50117590"/>
                  </a:ext>
                </a:extLst>
              </a:tr>
              <a:tr h="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541138105"/>
                  </a:ext>
                </a:extLst>
              </a:tr>
              <a:tr h="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94366260"/>
                  </a:ext>
                </a:extLst>
              </a:tr>
              <a:tr h="65563">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034750592"/>
                  </a:ext>
                </a:extLst>
              </a:tr>
              <a:tr h="1006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601219410"/>
                  </a:ext>
                </a:extLst>
              </a:tr>
              <a:tr h="714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rgbClr val="0D0D0D"/>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197840892"/>
                  </a:ext>
                </a:extLst>
              </a:tr>
              <a:tr h="5651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2025979"/>
                  </a:ext>
                </a:extLst>
              </a:tr>
              <a:tr h="4159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247669965"/>
                  </a:ext>
                </a:extLst>
              </a:tr>
              <a:tr h="3381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751516483"/>
                  </a:ext>
                </a:extLst>
              </a:tr>
              <a:tr h="1403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2251199972"/>
                  </a:ext>
                </a:extLst>
              </a:tr>
              <a:tr h="539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3479615484"/>
                  </a:ext>
                </a:extLst>
              </a:tr>
              <a:tr h="1819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914959637"/>
                  </a:ext>
                </a:extLst>
              </a:tr>
              <a:tr h="1643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1362951679"/>
                  </a:ext>
                </a:extLst>
              </a:tr>
              <a:tr h="1357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1594083045"/>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145858479"/>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74047114"/>
                  </a:ext>
                </a:extLst>
              </a:tr>
              <a:tr h="56515">
                <a:tc>
                  <a:txBody>
                    <a:bodyPr/>
                    <a:lstStyle/>
                    <a:p>
                      <a:pPr algn="l" fontAlgn="ctr"/>
                      <a:r>
                        <a:rPr lang="zh-TW" altLang="en-US" sz="850" b="0" i="0" u="none" strike="noStrike" dirty="0">
                          <a:solidFill>
                            <a:schemeClr val="bg1"/>
                          </a:solidFill>
                          <a:effectLst/>
                          <a:latin typeface="Meiryo" panose="020B0604030504040204" pitchFamily="34" charset="-128"/>
                          <a:ea typeface="Meiryo" panose="020B0604030504040204" pitchFamily="34" charset="-128"/>
                        </a:rPr>
                        <a:t>性的部位治療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814688692"/>
                  </a:ext>
                </a:extLst>
              </a:tr>
              <a:tr h="56515">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性を連想させるクリエイティブ（デジタルエンターテインメント）</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691677658"/>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815754159"/>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3453230468"/>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r>
                        <a:rPr lang="ja-JP" altLang="en-US" sz="85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490483398"/>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endParaRPr lang="en-US" altLang="ja-JP"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832830729"/>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126808504"/>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3351064048"/>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28027796"/>
                  </a:ext>
                </a:extLst>
              </a:tr>
              <a:tr h="5651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4120127"/>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158542088"/>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141739341"/>
                  </a:ext>
                </a:extLst>
              </a:tr>
              <a:tr h="56515">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加熱式たばこ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263091445"/>
                  </a:ext>
                </a:extLst>
              </a:tr>
              <a:tr h="56515">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電子たばこ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885494673"/>
                  </a:ext>
                </a:extLst>
              </a:tr>
            </a:tbl>
          </a:graphicData>
        </a:graphic>
      </p:graphicFrame>
    </p:spTree>
    <p:extLst>
      <p:ext uri="{BB962C8B-B14F-4D97-AF65-F5344CB8AC3E}">
        <p14:creationId xmlns:p14="http://schemas.microsoft.com/office/powerpoint/2010/main" val="2342234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販売制限カテゴリー</a:t>
            </a:r>
            <a:endParaRPr kumimoji="1" lang="ja-JP" altLang="en-US" dirty="0"/>
          </a:p>
        </p:txBody>
      </p:sp>
      <p:sp>
        <p:nvSpPr>
          <p:cNvPr id="10" name="Text Box 1031">
            <a:extLst>
              <a:ext uri="{FF2B5EF4-FFF2-40B4-BE49-F238E27FC236}">
                <a16:creationId xmlns:a16="http://schemas.microsoft.com/office/drawing/2014/main" id="{C3FD3175-8297-6AC9-7301-28EAA2AD9C2A}"/>
              </a:ext>
            </a:extLst>
          </p:cNvPr>
          <p:cNvSpPr txBox="1">
            <a:spLocks noChangeArrowheads="1"/>
          </p:cNvSpPr>
          <p:nvPr/>
        </p:nvSpPr>
        <p:spPr bwMode="auto">
          <a:xfrm>
            <a:off x="309278" y="1080991"/>
            <a:ext cx="11344030" cy="4821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eaLnBrk="1" hangingPunct="1">
              <a:spcBef>
                <a:spcPct val="0"/>
              </a:spcBef>
              <a:buFontTx/>
              <a:buNone/>
            </a:pPr>
            <a:r>
              <a:rPr lang="ja-JP" altLang="en-US" sz="1400" dirty="0">
                <a:solidFill>
                  <a:schemeClr val="tx1">
                    <a:lumMod val="95000"/>
                    <a:lumOff val="5000"/>
                  </a:schemeClr>
                </a:solidFill>
                <a:latin typeface="メイリオ"/>
                <a:ea typeface="メイリオ"/>
              </a:rPr>
              <a:t>以下に該当する場合</a:t>
            </a:r>
            <a:r>
              <a:rPr lang="ja-JP" altLang="en-US" sz="1400">
                <a:solidFill>
                  <a:schemeClr val="tx1">
                    <a:lumMod val="95000"/>
                    <a:lumOff val="5000"/>
                  </a:schemeClr>
                </a:solidFill>
                <a:latin typeface="メイリオ"/>
                <a:ea typeface="メイリオ"/>
              </a:rPr>
              <a:t>、スポーツナビ</a:t>
            </a:r>
            <a:r>
              <a:rPr lang="en-US" altLang="ja-JP" sz="1400" dirty="0">
                <a:solidFill>
                  <a:schemeClr val="tx1">
                    <a:lumMod val="95000"/>
                    <a:lumOff val="5000"/>
                  </a:schemeClr>
                </a:solidFill>
                <a:latin typeface="メイリオ"/>
                <a:ea typeface="メイリオ"/>
              </a:rPr>
              <a:t> </a:t>
            </a:r>
            <a:r>
              <a:rPr lang="ja-JP" altLang="en-US" sz="1400">
                <a:solidFill>
                  <a:schemeClr val="tx1">
                    <a:lumMod val="95000"/>
                    <a:lumOff val="5000"/>
                  </a:schemeClr>
                </a:solidFill>
                <a:latin typeface="メイリオ"/>
                <a:ea typeface="メイリオ"/>
              </a:rPr>
              <a:t>アジア競技大会</a:t>
            </a:r>
            <a:r>
              <a:rPr lang="en-US" altLang="zh-TW" sz="1400" dirty="0">
                <a:solidFill>
                  <a:schemeClr val="tx1">
                    <a:lumMod val="95000"/>
                    <a:lumOff val="5000"/>
                  </a:schemeClr>
                </a:solidFill>
                <a:latin typeface="メイリオ"/>
                <a:ea typeface="メイリオ"/>
              </a:rPr>
              <a:t>2026</a:t>
            </a:r>
            <a:r>
              <a:rPr lang="zh-TW" altLang="en-US" sz="1400" dirty="0">
                <a:solidFill>
                  <a:schemeClr val="tx1">
                    <a:lumMod val="95000"/>
                    <a:lumOff val="5000"/>
                  </a:schemeClr>
                </a:solidFill>
                <a:latin typeface="メイリオ"/>
                <a:ea typeface="メイリオ"/>
              </a:rPr>
              <a:t>報道特集</a:t>
            </a:r>
            <a:r>
              <a:rPr lang="ja-JP" altLang="en-US" sz="1400" dirty="0">
                <a:solidFill>
                  <a:schemeClr val="tx1">
                    <a:lumMod val="95000"/>
                    <a:lumOff val="5000"/>
                  </a:schemeClr>
                </a:solidFill>
                <a:latin typeface="メイリオ"/>
                <a:ea typeface="メイリオ"/>
              </a:rPr>
              <a:t>商品の実施は原則不可となります。</a:t>
            </a:r>
            <a:endParaRPr lang="en-US" altLang="ja-JP" sz="1400" dirty="0">
              <a:solidFill>
                <a:schemeClr val="tx1">
                  <a:lumMod val="95000"/>
                  <a:lumOff val="5000"/>
                </a:schemeClr>
              </a:solidFill>
              <a:latin typeface="メイリオ"/>
              <a:ea typeface="メイリオ"/>
            </a:endParaRPr>
          </a:p>
          <a:p>
            <a:pPr>
              <a:spcBef>
                <a:spcPct val="0"/>
              </a:spcBef>
            </a:pPr>
            <a:r>
              <a:rPr lang="ja-JP" sz="1400" dirty="0">
                <a:solidFill>
                  <a:schemeClr val="tx1">
                    <a:lumMod val="95000"/>
                    <a:lumOff val="5000"/>
                  </a:schemeClr>
                </a:solidFill>
                <a:latin typeface="メイリオ"/>
                <a:ea typeface="メイリオ"/>
                <a:cs typeface="+mn-lt"/>
              </a:rPr>
              <a:t>事前掲載可否確認が必須となります。弊社営業までお問い合わせください。</a:t>
            </a:r>
            <a:endParaRPr lang="en-US" dirty="0"/>
          </a:p>
          <a:p>
            <a:pPr>
              <a:spcBef>
                <a:spcPct val="0"/>
              </a:spcBef>
            </a:pP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a:spcBef>
                <a:spcPct val="0"/>
              </a:spcBef>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・ユーザーに不快感・嫌悪感を与えるおそれのある表現</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a:spcBef>
                <a:spcPct val="0"/>
              </a:spcBef>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・大会のメインスポンサーの競合に該当する場合、など</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a:spcBef>
                <a:spcPct val="0"/>
              </a:spcBef>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また、広告主様のサイトが弊社の広告掲載基準を満たすことが</a:t>
            </a:r>
            <a:r>
              <a:rPr lang="ja-JP" altLang="en-US" sz="1400">
                <a:solidFill>
                  <a:schemeClr val="tx1">
                    <a:lumMod val="95000"/>
                    <a:lumOff val="5000"/>
                  </a:schemeClr>
                </a:solidFill>
                <a:latin typeface="メイリオ" panose="020B0604030504040204" pitchFamily="50" charset="-128"/>
                <a:ea typeface="メイリオ" panose="020B0604030504040204" pitchFamily="50" charset="-128"/>
              </a:rPr>
              <a:t>、スポーツナビ</a:t>
            </a: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 </a:t>
            </a:r>
            <a:r>
              <a:rPr lang="ja-JP" altLang="en-US" sz="1400">
                <a:solidFill>
                  <a:schemeClr val="tx1">
                    <a:lumMod val="95000"/>
                    <a:lumOff val="5000"/>
                  </a:schemeClr>
                </a:solidFill>
                <a:latin typeface="メイリオ" panose="020B0604030504040204" pitchFamily="50" charset="-128"/>
                <a:ea typeface="メイリオ" panose="020B0604030504040204" pitchFamily="50" charset="-128"/>
              </a:rPr>
              <a:t>アジア競技大会</a:t>
            </a:r>
            <a:r>
              <a:rPr lang="en-US" altLang="zh-TW" sz="1400" dirty="0">
                <a:solidFill>
                  <a:schemeClr val="tx1">
                    <a:lumMod val="95000"/>
                    <a:lumOff val="5000"/>
                  </a:schemeClr>
                </a:solidFill>
                <a:latin typeface="メイリオ" panose="020B0604030504040204" pitchFamily="50" charset="-128"/>
                <a:ea typeface="メイリオ" panose="020B0604030504040204" pitchFamily="50" charset="-128"/>
              </a:rPr>
              <a:t>2026</a:t>
            </a:r>
            <a:r>
              <a:rPr lang="zh-TW" altLang="en-US" sz="1400" dirty="0">
                <a:solidFill>
                  <a:schemeClr val="tx1">
                    <a:lumMod val="95000"/>
                    <a:lumOff val="5000"/>
                  </a:schemeClr>
                </a:solidFill>
                <a:latin typeface="メイリオ" panose="020B0604030504040204" pitchFamily="50" charset="-128"/>
                <a:ea typeface="メイリオ" panose="020B0604030504040204" pitchFamily="50" charset="-128"/>
              </a:rPr>
              <a:t>報道特集</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商品実施の条件となります。</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zh-TW" sz="1400" dirty="0">
              <a:solidFill>
                <a:schemeClr val="tx1">
                  <a:lumMod val="95000"/>
                  <a:lumOff val="5000"/>
                </a:schemeClr>
              </a:solidFill>
              <a:latin typeface="メイリオ" panose="020B0604030504040204" pitchFamily="50" charset="-128"/>
              <a:ea typeface="メイリオ" panose="020B0604030504040204" pitchFamily="50" charset="-128"/>
            </a:endParaRPr>
          </a:p>
          <a:p>
            <a:pPr>
              <a:spcBef>
                <a:spcPct val="0"/>
              </a:spcBef>
            </a:pPr>
            <a:r>
              <a:rPr lang="ja-JP" altLang="en-US" sz="1400" dirty="0">
                <a:solidFill>
                  <a:schemeClr val="tx1">
                    <a:lumMod val="95000"/>
                    <a:lumOff val="5000"/>
                  </a:schemeClr>
                </a:solidFill>
                <a:latin typeface="+mn-ea"/>
              </a:rPr>
              <a:t>上記の他、広告取扱基本規定</a:t>
            </a:r>
            <a:r>
              <a:rPr lang="en-US" altLang="ja-JP" sz="1400" dirty="0">
                <a:solidFill>
                  <a:schemeClr val="tx1">
                    <a:lumMod val="95000"/>
                    <a:lumOff val="5000"/>
                  </a:schemeClr>
                </a:solidFill>
                <a:latin typeface="+mn-ea"/>
              </a:rPr>
              <a:t>1</a:t>
            </a:r>
            <a:r>
              <a:rPr lang="ja-JP" altLang="en-US" sz="1400" dirty="0">
                <a:solidFill>
                  <a:schemeClr val="tx1">
                    <a:lumMod val="95000"/>
                    <a:lumOff val="5000"/>
                  </a:schemeClr>
                </a:solidFill>
                <a:latin typeface="+mn-ea"/>
              </a:rPr>
              <a:t>条</a:t>
            </a:r>
            <a:r>
              <a:rPr lang="en-US" altLang="ja-JP" sz="1400" dirty="0">
                <a:solidFill>
                  <a:schemeClr val="tx1">
                    <a:lumMod val="95000"/>
                    <a:lumOff val="5000"/>
                  </a:schemeClr>
                </a:solidFill>
                <a:latin typeface="+mn-ea"/>
              </a:rPr>
              <a:t>7</a:t>
            </a:r>
            <a:r>
              <a:rPr lang="ja-JP" altLang="en-US" sz="1400" dirty="0">
                <a:solidFill>
                  <a:schemeClr val="tx1">
                    <a:lumMod val="95000"/>
                    <a:lumOff val="5000"/>
                  </a:schemeClr>
                </a:solidFill>
                <a:latin typeface="+mn-ea"/>
              </a:rPr>
              <a:t>項に基づき掲載を制限させていただく場合があります。</a:t>
            </a:r>
          </a:p>
          <a:p>
            <a:pPr>
              <a:spcBef>
                <a:spcPct val="0"/>
              </a:spcBef>
            </a:pPr>
            <a:r>
              <a:rPr lang="ja-JP" altLang="en-US" sz="1400" dirty="0">
                <a:solidFill>
                  <a:schemeClr val="tx1">
                    <a:lumMod val="95000"/>
                    <a:lumOff val="5000"/>
                  </a:schemeClr>
                </a:solidFill>
                <a:latin typeface="+mn-ea"/>
              </a:rPr>
              <a:t>特に広告取扱基本規定</a:t>
            </a:r>
            <a:r>
              <a:rPr lang="en-US" altLang="ja-JP" sz="1400" dirty="0">
                <a:solidFill>
                  <a:schemeClr val="tx1">
                    <a:lumMod val="95000"/>
                    <a:lumOff val="5000"/>
                  </a:schemeClr>
                </a:solidFill>
                <a:latin typeface="+mn-ea"/>
              </a:rPr>
              <a:t>1</a:t>
            </a:r>
            <a:r>
              <a:rPr lang="ja-JP" altLang="en-US" sz="1400" dirty="0">
                <a:solidFill>
                  <a:schemeClr val="tx1">
                    <a:lumMod val="95000"/>
                    <a:lumOff val="5000"/>
                  </a:schemeClr>
                </a:solidFill>
                <a:latin typeface="+mn-ea"/>
              </a:rPr>
              <a:t>条</a:t>
            </a:r>
            <a:r>
              <a:rPr lang="en-US" altLang="ja-JP" sz="1400" dirty="0">
                <a:solidFill>
                  <a:schemeClr val="tx1">
                    <a:lumMod val="95000"/>
                    <a:lumOff val="5000"/>
                  </a:schemeClr>
                </a:solidFill>
                <a:latin typeface="+mn-ea"/>
              </a:rPr>
              <a:t>7</a:t>
            </a:r>
            <a:r>
              <a:rPr lang="ja-JP" altLang="en-US" sz="1400" dirty="0">
                <a:solidFill>
                  <a:schemeClr val="tx1">
                    <a:lumMod val="95000"/>
                    <a:lumOff val="5000"/>
                  </a:schemeClr>
                </a:solidFill>
                <a:latin typeface="+mn-ea"/>
              </a:rPr>
              <a:t>項のうち「</a:t>
            </a:r>
            <a:r>
              <a:rPr lang="en-US" altLang="ja-JP" sz="1400" dirty="0">
                <a:solidFill>
                  <a:schemeClr val="tx1">
                    <a:lumMod val="95000"/>
                    <a:lumOff val="5000"/>
                  </a:schemeClr>
                </a:solidFill>
                <a:latin typeface="+mn-ea"/>
              </a:rPr>
              <a:t>LINE</a:t>
            </a:r>
            <a:r>
              <a:rPr lang="ja-JP" altLang="en-US" sz="1400" dirty="0">
                <a:solidFill>
                  <a:schemeClr val="tx1">
                    <a:lumMod val="95000"/>
                    <a:lumOff val="5000"/>
                  </a:schemeClr>
                </a:solidFill>
                <a:latin typeface="+mn-ea"/>
              </a:rPr>
              <a:t>ヤフーが定める基準により、広告掲載が相当でないと</a:t>
            </a:r>
            <a:r>
              <a:rPr lang="en-US" altLang="ja-JP" sz="1400" dirty="0">
                <a:solidFill>
                  <a:schemeClr val="tx1">
                    <a:lumMod val="95000"/>
                    <a:lumOff val="5000"/>
                  </a:schemeClr>
                </a:solidFill>
                <a:latin typeface="+mn-ea"/>
              </a:rPr>
              <a:t>LINE</a:t>
            </a:r>
            <a:r>
              <a:rPr lang="ja-JP" altLang="en-US" sz="1400" dirty="0">
                <a:solidFill>
                  <a:schemeClr val="tx1">
                    <a:lumMod val="95000"/>
                    <a:lumOff val="5000"/>
                  </a:schemeClr>
                </a:solidFill>
                <a:latin typeface="+mn-ea"/>
              </a:rPr>
              <a:t>ヤフーが判断した場合」に該当するものの例としては下記が挙げられます（ただし、該当する事例は列挙するものに限りません）</a:t>
            </a:r>
            <a:endParaRPr lang="en-US" altLang="ja-JP" sz="1400" dirty="0">
              <a:solidFill>
                <a:schemeClr val="tx1">
                  <a:lumMod val="95000"/>
                  <a:lumOff val="5000"/>
                </a:schemeClr>
              </a:solidFill>
              <a:latin typeface="+mn-ea"/>
            </a:endParaRPr>
          </a:p>
          <a:p>
            <a:pPr>
              <a:spcBef>
                <a:spcPct val="0"/>
              </a:spcBef>
            </a:pPr>
            <a:endParaRPr lang="ja-JP" altLang="en-US" sz="1400" dirty="0">
              <a:solidFill>
                <a:schemeClr val="tx1">
                  <a:lumMod val="95000"/>
                  <a:lumOff val="5000"/>
                </a:schemeClr>
              </a:solidFill>
              <a:latin typeface="+mn-ea"/>
            </a:endParaRPr>
          </a:p>
          <a:p>
            <a:pPr>
              <a:spcBef>
                <a:spcPct val="0"/>
              </a:spcBef>
            </a:pPr>
            <a:r>
              <a:rPr lang="ja-JP" altLang="en-US" sz="1400" dirty="0">
                <a:solidFill>
                  <a:schemeClr val="tx1">
                    <a:lumMod val="95000"/>
                    <a:lumOff val="5000"/>
                  </a:schemeClr>
                </a:solidFill>
                <a:latin typeface="+mn-ea"/>
              </a:rPr>
              <a:t>・申込者が、</a:t>
            </a:r>
            <a:r>
              <a:rPr lang="en-US" altLang="ja-JP" sz="1400" dirty="0">
                <a:solidFill>
                  <a:schemeClr val="tx1">
                    <a:lumMod val="95000"/>
                    <a:lumOff val="5000"/>
                  </a:schemeClr>
                </a:solidFill>
                <a:latin typeface="+mn-ea"/>
              </a:rPr>
              <a:t>LINE</a:t>
            </a:r>
            <a:r>
              <a:rPr lang="ja-JP" altLang="en-US" sz="1400" dirty="0">
                <a:solidFill>
                  <a:schemeClr val="tx1">
                    <a:lumMod val="95000"/>
                    <a:lumOff val="5000"/>
                  </a:schemeClr>
                </a:solidFill>
                <a:latin typeface="+mn-ea"/>
              </a:rPr>
              <a:t>ヤフーが提供するサービスと競合するサービスを提供している場合</a:t>
            </a:r>
          </a:p>
          <a:p>
            <a:pPr>
              <a:spcBef>
                <a:spcPct val="0"/>
              </a:spcBef>
            </a:pPr>
            <a:r>
              <a:rPr lang="ja-JP" altLang="en-US" sz="1400" dirty="0">
                <a:solidFill>
                  <a:schemeClr val="tx1">
                    <a:lumMod val="95000"/>
                    <a:lumOff val="5000"/>
                  </a:schemeClr>
                </a:solidFill>
                <a:latin typeface="+mn-ea"/>
              </a:rPr>
              <a:t>・</a:t>
            </a:r>
            <a:r>
              <a:rPr lang="en-US" altLang="ja-JP" sz="1400" dirty="0">
                <a:solidFill>
                  <a:schemeClr val="tx1">
                    <a:lumMod val="95000"/>
                    <a:lumOff val="5000"/>
                  </a:schemeClr>
                </a:solidFill>
                <a:latin typeface="+mn-ea"/>
              </a:rPr>
              <a:t>LINE</a:t>
            </a:r>
            <a:r>
              <a:rPr lang="ja-JP" altLang="en-US" sz="1400" dirty="0">
                <a:solidFill>
                  <a:schemeClr val="tx1">
                    <a:lumMod val="95000"/>
                    <a:lumOff val="5000"/>
                  </a:schemeClr>
                </a:solidFill>
                <a:latin typeface="+mn-ea"/>
              </a:rPr>
              <a:t>ヤフーが、商慣習等に照らして申込者による広告掲載が相当でないと判断した場合 </a:t>
            </a:r>
            <a:endParaRPr lang="en-US" altLang="ja-JP" sz="1400" dirty="0">
              <a:solidFill>
                <a:schemeClr val="tx1">
                  <a:lumMod val="95000"/>
                  <a:lumOff val="5000"/>
                </a:schemeClr>
              </a:solidFill>
              <a:latin typeface="+mn-ea"/>
            </a:endParaRPr>
          </a:p>
          <a:p>
            <a:pPr>
              <a:spcBef>
                <a:spcPct val="0"/>
              </a:spcBef>
            </a:pPr>
            <a:endParaRPr lang="en-US" altLang="ja-JP" sz="1400" dirty="0">
              <a:solidFill>
                <a:schemeClr val="tx1">
                  <a:lumMod val="95000"/>
                  <a:lumOff val="5000"/>
                </a:schemeClr>
              </a:solidFill>
              <a:latin typeface="+mn-ea"/>
            </a:endParaRPr>
          </a:p>
          <a:p>
            <a:pPr>
              <a:spcBef>
                <a:spcPct val="0"/>
              </a:spcBef>
            </a:pPr>
            <a:endParaRPr lang="en-US" altLang="ja-JP" sz="1400" dirty="0">
              <a:solidFill>
                <a:schemeClr val="tx1">
                  <a:lumMod val="95000"/>
                  <a:lumOff val="5000"/>
                </a:schemeClr>
              </a:solidFill>
              <a:latin typeface="+mn-ea"/>
            </a:endParaRPr>
          </a:p>
          <a:p>
            <a:pPr>
              <a:lnSpc>
                <a:spcPct val="120000"/>
              </a:lnSpc>
              <a:spcBef>
                <a:spcPct val="0"/>
              </a:spcBef>
              <a:defRPr/>
            </a:pPr>
            <a:r>
              <a:rPr lang="ja-JP" altLang="en-US" sz="1400" dirty="0">
                <a:solidFill>
                  <a:schemeClr val="tx1">
                    <a:lumMod val="95000"/>
                    <a:lumOff val="5000"/>
                  </a:schemeClr>
                </a:solidFill>
                <a:latin typeface="Meiryo" panose="020B0604030504040204" pitchFamily="34" charset="-128"/>
              </a:rPr>
              <a:t>加えて、以下の内容はメディア観点でお断りすることがございます。</a:t>
            </a:r>
          </a:p>
          <a:p>
            <a:pPr>
              <a:lnSpc>
                <a:spcPct val="120000"/>
              </a:lnSpc>
              <a:spcBef>
                <a:spcPct val="0"/>
              </a:spcBef>
              <a:defRPr/>
            </a:pPr>
            <a:r>
              <a:rPr lang="ja-JP" altLang="en-US" sz="1400" dirty="0">
                <a:solidFill>
                  <a:schemeClr val="tx1">
                    <a:lumMod val="95000"/>
                    <a:lumOff val="5000"/>
                  </a:schemeClr>
                </a:solidFill>
                <a:latin typeface="Meiryo" panose="020B0604030504040204" pitchFamily="34" charset="-128"/>
              </a:rPr>
              <a:t>・ユーザーの健康・生命を害したり不快感を与える可能性のあるもの</a:t>
            </a:r>
          </a:p>
          <a:p>
            <a:pPr>
              <a:lnSpc>
                <a:spcPct val="120000"/>
              </a:lnSpc>
              <a:spcBef>
                <a:spcPct val="0"/>
              </a:spcBef>
              <a:defRPr/>
            </a:pPr>
            <a:r>
              <a:rPr lang="ja-JP" altLang="en-US" sz="1400" dirty="0">
                <a:solidFill>
                  <a:schemeClr val="tx1">
                    <a:lumMod val="95000"/>
                    <a:lumOff val="5000"/>
                  </a:schemeClr>
                </a:solidFill>
                <a:latin typeface="Meiryo" panose="020B0604030504040204" pitchFamily="34" charset="-128"/>
              </a:rPr>
              <a:t>・コンプライアンス違反や訴訟などの法的リスク、不適切なものを助長する可能性があるもの</a:t>
            </a:r>
          </a:p>
          <a:p>
            <a:pPr>
              <a:lnSpc>
                <a:spcPct val="120000"/>
              </a:lnSpc>
              <a:spcBef>
                <a:spcPct val="0"/>
              </a:spcBef>
              <a:defRPr/>
            </a:pPr>
            <a:r>
              <a:rPr lang="ja-JP" altLang="en-US" sz="1400" dirty="0">
                <a:solidFill>
                  <a:schemeClr val="tx1">
                    <a:lumMod val="95000"/>
                    <a:lumOff val="5000"/>
                  </a:schemeClr>
                </a:solidFill>
                <a:latin typeface="Meiryo" panose="020B0604030504040204" pitchFamily="34" charset="-128"/>
              </a:rPr>
              <a:t>・子どもを含めユーザーに悪影響を及ぼす可能性のあるものおよびクライアント</a:t>
            </a:r>
            <a:r>
              <a:rPr lang="en-US" altLang="ja-JP" sz="1400" dirty="0">
                <a:solidFill>
                  <a:schemeClr val="tx1">
                    <a:lumMod val="95000"/>
                    <a:lumOff val="5000"/>
                  </a:schemeClr>
                </a:solidFill>
                <a:latin typeface="Meiryo" panose="020B0604030504040204" pitchFamily="34" charset="-128"/>
              </a:rPr>
              <a:t>/</a:t>
            </a:r>
            <a:r>
              <a:rPr lang="ja-JP" altLang="en-US" sz="1400" dirty="0">
                <a:solidFill>
                  <a:schemeClr val="tx1">
                    <a:lumMod val="95000"/>
                    <a:lumOff val="5000"/>
                  </a:schemeClr>
                </a:solidFill>
                <a:latin typeface="Meiryo" panose="020B0604030504040204" pitchFamily="34" charset="-128"/>
              </a:rPr>
              <a:t>当社の信用低下を招くもの</a:t>
            </a:r>
          </a:p>
          <a:p>
            <a:pPr>
              <a:lnSpc>
                <a:spcPct val="120000"/>
              </a:lnSpc>
              <a:spcBef>
                <a:spcPct val="0"/>
              </a:spcBef>
              <a:defRPr/>
            </a:pPr>
            <a:r>
              <a:rPr lang="ja-JP" altLang="en-US" sz="1400" dirty="0">
                <a:solidFill>
                  <a:schemeClr val="tx1">
                    <a:lumMod val="95000"/>
                    <a:lumOff val="5000"/>
                  </a:schemeClr>
                </a:solidFill>
                <a:latin typeface="Meiryo" panose="020B0604030504040204" pitchFamily="34" charset="-128"/>
              </a:rPr>
              <a:t>・訴求する内容がセンシティブで当社が不適切と判断したもの</a:t>
            </a:r>
          </a:p>
        </p:txBody>
      </p:sp>
    </p:spTree>
    <p:extLst>
      <p:ext uri="{BB962C8B-B14F-4D97-AF65-F5344CB8AC3E}">
        <p14:creationId xmlns:p14="http://schemas.microsoft.com/office/powerpoint/2010/main" val="3920110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商品スペック</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スペシャル商品について</a:t>
            </a:r>
            <a:endParaRPr kumimoji="1" lang="ja-JP" altLang="en-US"/>
          </a:p>
        </p:txBody>
      </p:sp>
      <p:sp>
        <p:nvSpPr>
          <p:cNvPr id="7" name="片側の 2 つの角を丸めた四角形 17">
            <a:extLst>
              <a:ext uri="{FF2B5EF4-FFF2-40B4-BE49-F238E27FC236}">
                <a16:creationId xmlns:a16="http://schemas.microsoft.com/office/drawing/2014/main" id="{5D13F81F-11C2-AC5B-ECE3-F8F0A7D4AF8F}"/>
              </a:ext>
            </a:extLst>
          </p:cNvPr>
          <p:cNvSpPr/>
          <p:nvPr/>
        </p:nvSpPr>
        <p:spPr>
          <a:xfrm>
            <a:off x="479424" y="3495747"/>
            <a:ext cx="5472113" cy="3002734"/>
          </a:xfrm>
          <a:prstGeom prst="round2SameRect">
            <a:avLst>
              <a:gd name="adj1" fmla="val 4527"/>
              <a:gd name="adj2" fmla="val 0"/>
            </a:avLst>
          </a:prstGeom>
          <a:solidFill>
            <a:srgbClr val="F5F5F5"/>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8" name="正方形/長方形 7">
            <a:extLst>
              <a:ext uri="{FF2B5EF4-FFF2-40B4-BE49-F238E27FC236}">
                <a16:creationId xmlns:a16="http://schemas.microsoft.com/office/drawing/2014/main" id="{B164DE76-83F6-A2BC-957E-297BFD9667A3}"/>
              </a:ext>
            </a:extLst>
          </p:cNvPr>
          <p:cNvSpPr/>
          <p:nvPr/>
        </p:nvSpPr>
        <p:spPr>
          <a:xfrm>
            <a:off x="479424" y="907029"/>
            <a:ext cx="11269662" cy="1902059"/>
          </a:xfrm>
          <a:prstGeom prst="rect">
            <a:avLst/>
          </a:prstGeom>
        </p:spPr>
        <p:txBody>
          <a:bodyPr wrap="square" lIns="0" tIns="0" rIns="0" bIns="0">
            <a:spAutoFit/>
          </a:bodyPr>
          <a:lstStyle/>
          <a:p>
            <a:pPr>
              <a:lnSpc>
                <a:spcPct val="130000"/>
              </a:lnSpc>
              <a:defRPr/>
            </a:pPr>
            <a:r>
              <a:rPr kumimoji="0" lang="ja-JP" altLang="en-US" sz="1600" kern="0" dirty="0">
                <a:solidFill>
                  <a:srgbClr val="0D0D0D"/>
                </a:solidFill>
                <a:latin typeface="Meiryo" panose="020B0604030504040204" pitchFamily="34" charset="-128"/>
                <a:ea typeface="Meiryo" panose="020B0604030504040204" pitchFamily="34" charset="-128"/>
              </a:rPr>
              <a:t>販売先を限定しないレギュラー商品に対し、スペシャル商品は提案可能な広告主様やプロモーションが限定されています。そのため、事前に本セールスシートに記載の「掲載制限カテゴリー」「販売制限カテゴリー」に基づき弊社による出稿可否判断をさせていただきます。</a:t>
            </a:r>
            <a:endParaRPr kumimoji="0" lang="en-US" altLang="ja-JP" sz="1600" kern="0" dirty="0">
              <a:solidFill>
                <a:srgbClr val="0D0D0D"/>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srgbClr val="0D0D0D"/>
                </a:solidFill>
                <a:latin typeface="Meiryo" panose="020B0604030504040204" pitchFamily="34" charset="-128"/>
                <a:ea typeface="Meiryo" panose="020B0604030504040204" pitchFamily="34" charset="-128"/>
              </a:rPr>
              <a:t>事前提案可否申請で承認されたアカウントに対して、弊社内でシステム対応を行い、広告管理ツールの商品選択画面にて該当商品が予約購入できるようになります。</a:t>
            </a:r>
            <a:r>
              <a:rPr kumimoji="0" lang="ja-JP" altLang="en-US" sz="1400" kern="0" dirty="0">
                <a:solidFill>
                  <a:srgbClr val="0D0D0D"/>
                </a:solidFill>
                <a:latin typeface="Meiryo" panose="020B0604030504040204" pitchFamily="34" charset="-128"/>
                <a:ea typeface="Meiryo" panose="020B0604030504040204" pitchFamily="34" charset="-128"/>
              </a:rPr>
              <a:t>（事前提案可否申請で承認されていないアカウントで予約することはできません。）</a:t>
            </a:r>
            <a:endParaRPr kumimoji="0" lang="ja-JP" altLang="en-US" sz="1600" kern="0" dirty="0">
              <a:solidFill>
                <a:srgbClr val="0D0D0D"/>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srgbClr val="0D0D0D"/>
                </a:solidFill>
                <a:latin typeface="Meiryo" panose="020B0604030504040204" pitchFamily="34" charset="-128"/>
                <a:ea typeface="Meiryo" panose="020B0604030504040204" pitchFamily="34" charset="-128"/>
              </a:rPr>
              <a:t>システム対応は弊社内でアカウント追加申請順に行い、申請後約</a:t>
            </a:r>
            <a:r>
              <a:rPr kumimoji="0" lang="en-US" altLang="ja-JP" sz="1600" kern="0" dirty="0">
                <a:solidFill>
                  <a:srgbClr val="0D0D0D"/>
                </a:solidFill>
                <a:latin typeface="Meiryo" panose="020B0604030504040204" pitchFamily="34" charset="-128"/>
                <a:ea typeface="Meiryo" panose="020B0604030504040204" pitchFamily="34" charset="-128"/>
              </a:rPr>
              <a:t>3</a:t>
            </a:r>
            <a:r>
              <a:rPr kumimoji="0" lang="ja-JP" altLang="en-US" sz="1600" kern="0" dirty="0">
                <a:solidFill>
                  <a:srgbClr val="0D0D0D"/>
                </a:solidFill>
                <a:latin typeface="Meiryo" panose="020B0604030504040204" pitchFamily="34" charset="-128"/>
                <a:ea typeface="Meiryo" panose="020B0604030504040204" pitchFamily="34" charset="-128"/>
              </a:rPr>
              <a:t>営業日を目途に予約購入ができるようになります。</a:t>
            </a:r>
          </a:p>
        </p:txBody>
      </p:sp>
      <p:sp>
        <p:nvSpPr>
          <p:cNvPr id="9" name="片側の 2 つの角を丸めた四角形 19">
            <a:extLst>
              <a:ext uri="{FF2B5EF4-FFF2-40B4-BE49-F238E27FC236}">
                <a16:creationId xmlns:a16="http://schemas.microsoft.com/office/drawing/2014/main" id="{F8CD1780-04BF-A333-35FC-C3801401D2B2}"/>
              </a:ext>
            </a:extLst>
          </p:cNvPr>
          <p:cNvSpPr/>
          <p:nvPr/>
        </p:nvSpPr>
        <p:spPr>
          <a:xfrm>
            <a:off x="479424" y="3495746"/>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ED6FD0D0-008B-CD6A-3CDB-90DC77018BA7}"/>
              </a:ext>
            </a:extLst>
          </p:cNvPr>
          <p:cNvSpPr/>
          <p:nvPr/>
        </p:nvSpPr>
        <p:spPr>
          <a:xfrm>
            <a:off x="1378913" y="4698299"/>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11" name="正方形/長方形 10">
            <a:extLst>
              <a:ext uri="{FF2B5EF4-FFF2-40B4-BE49-F238E27FC236}">
                <a16:creationId xmlns:a16="http://schemas.microsoft.com/office/drawing/2014/main" id="{E52933ED-40C2-C316-8FC6-270932A2DF05}"/>
              </a:ext>
            </a:extLst>
          </p:cNvPr>
          <p:cNvSpPr/>
          <p:nvPr/>
        </p:nvSpPr>
        <p:spPr>
          <a:xfrm>
            <a:off x="1378913" y="5274382"/>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特集・企画</a:t>
            </a:r>
          </a:p>
        </p:txBody>
      </p:sp>
      <p:sp>
        <p:nvSpPr>
          <p:cNvPr id="12" name="片側の 2 つの角を丸めた四角形 22">
            <a:extLst>
              <a:ext uri="{FF2B5EF4-FFF2-40B4-BE49-F238E27FC236}">
                <a16:creationId xmlns:a16="http://schemas.microsoft.com/office/drawing/2014/main" id="{A92D946D-51CA-C97C-8B5C-60FDA3D39363}"/>
              </a:ext>
            </a:extLst>
          </p:cNvPr>
          <p:cNvSpPr/>
          <p:nvPr/>
        </p:nvSpPr>
        <p:spPr>
          <a:xfrm>
            <a:off x="6240463" y="3495747"/>
            <a:ext cx="5472112" cy="3002734"/>
          </a:xfrm>
          <a:prstGeom prst="round2SameRect">
            <a:avLst>
              <a:gd name="adj1" fmla="val 4115"/>
              <a:gd name="adj2" fmla="val 0"/>
            </a:avLst>
          </a:prstGeom>
          <a:solidFill>
            <a:srgbClr val="00003E">
              <a:alpha val="10196"/>
            </a:srgbClr>
          </a:solidFill>
          <a:ln w="25400" cap="flat" cmpd="sng" algn="ctr">
            <a:noFill/>
            <a:prstDash val="solid"/>
          </a:ln>
          <a:effectLst/>
        </p:spPr>
        <p:txBody>
          <a:bodyPr bIns="0" rtlCol="0" anchor="ctr"/>
          <a:lstStyle/>
          <a:p>
            <a:pPr algn="ctr">
              <a:defRPr/>
            </a:pPr>
            <a:endParaRPr kumimoji="0" lang="en-US" altLang="ja-JP" sz="2000" b="1" kern="0">
              <a:solidFill>
                <a:srgbClr val="FFFFFF"/>
              </a:solidFill>
              <a:latin typeface="メイリオ"/>
            </a:endParaRPr>
          </a:p>
        </p:txBody>
      </p:sp>
      <p:sp>
        <p:nvSpPr>
          <p:cNvPr id="13" name="片側の 2 つの角を丸めた四角形 23">
            <a:extLst>
              <a:ext uri="{FF2B5EF4-FFF2-40B4-BE49-F238E27FC236}">
                <a16:creationId xmlns:a16="http://schemas.microsoft.com/office/drawing/2014/main" id="{B8A6AA99-B963-FB5D-8D74-6275013FE14F}"/>
              </a:ext>
            </a:extLst>
          </p:cNvPr>
          <p:cNvSpPr/>
          <p:nvPr/>
        </p:nvSpPr>
        <p:spPr>
          <a:xfrm>
            <a:off x="6240463" y="3495746"/>
            <a:ext cx="5472112" cy="504000"/>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4" name="正方形/長方形 13">
            <a:extLst>
              <a:ext uri="{FF2B5EF4-FFF2-40B4-BE49-F238E27FC236}">
                <a16:creationId xmlns:a16="http://schemas.microsoft.com/office/drawing/2014/main" id="{B7A09AAA-73B3-6D1B-6DFB-725FB53E7838}"/>
              </a:ext>
            </a:extLst>
          </p:cNvPr>
          <p:cNvSpPr/>
          <p:nvPr/>
        </p:nvSpPr>
        <p:spPr>
          <a:xfrm>
            <a:off x="7176463" y="4122216"/>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事前提案可否判断必須商品</a:t>
            </a:r>
          </a:p>
        </p:txBody>
      </p:sp>
      <p:sp>
        <p:nvSpPr>
          <p:cNvPr id="15" name="正方形/長方形 14">
            <a:extLst>
              <a:ext uri="{FF2B5EF4-FFF2-40B4-BE49-F238E27FC236}">
                <a16:creationId xmlns:a16="http://schemas.microsoft.com/office/drawing/2014/main" id="{6987D92F-66BE-B87D-B60A-0A50B56CB3B9}"/>
              </a:ext>
            </a:extLst>
          </p:cNvPr>
          <p:cNvSpPr/>
          <p:nvPr/>
        </p:nvSpPr>
        <p:spPr>
          <a:xfrm>
            <a:off x="7176463" y="4698299"/>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6" name="正方形/長方形 15">
            <a:extLst>
              <a:ext uri="{FF2B5EF4-FFF2-40B4-BE49-F238E27FC236}">
                <a16:creationId xmlns:a16="http://schemas.microsoft.com/office/drawing/2014/main" id="{A5DABDC0-CA35-76E9-212C-1F10752EBFFB}"/>
              </a:ext>
            </a:extLst>
          </p:cNvPr>
          <p:cNvSpPr/>
          <p:nvPr/>
        </p:nvSpPr>
        <p:spPr>
          <a:xfrm>
            <a:off x="7176463" y="5274382"/>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7" name="正方形/長方形 16">
            <a:extLst>
              <a:ext uri="{FF2B5EF4-FFF2-40B4-BE49-F238E27FC236}">
                <a16:creationId xmlns:a16="http://schemas.microsoft.com/office/drawing/2014/main" id="{6844E6B5-EAEE-553D-A836-4717EF7977DB}"/>
              </a:ext>
            </a:extLst>
          </p:cNvPr>
          <p:cNvSpPr/>
          <p:nvPr/>
        </p:nvSpPr>
        <p:spPr>
          <a:xfrm>
            <a:off x="7176463" y="5850464"/>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Tree>
    <p:extLst>
      <p:ext uri="{BB962C8B-B14F-4D97-AF65-F5344CB8AC3E}">
        <p14:creationId xmlns:p14="http://schemas.microsoft.com/office/powerpoint/2010/main" val="846526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スペシャル商品</a:t>
            </a:r>
            <a:r>
              <a:rPr lang="ja-JP" altLang="en-US" sz="1600">
                <a:latin typeface="+mn-ea"/>
                <a:cs typeface="メイリオ" panose="020B0604030504040204" pitchFamily="50" charset="-128"/>
              </a:rPr>
              <a:t>（事前提案可否必須商品）</a:t>
            </a:r>
            <a:r>
              <a:rPr lang="ja-JP" altLang="en-US">
                <a:latin typeface="+mn-ea"/>
                <a:cs typeface="メイリオ" panose="020B0604030504040204" pitchFamily="50" charset="-128"/>
              </a:rPr>
              <a:t>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1268413"/>
            <a:ext cx="11269662" cy="621709"/>
          </a:xfrm>
          <a:prstGeom prst="rect">
            <a:avLst/>
          </a:prstGeom>
          <a:ln>
            <a:noFill/>
          </a:ln>
        </p:spPr>
        <p:txBody>
          <a:bodyPr wrap="square" lIns="0" tIns="0" rIns="0" bIns="0">
            <a:spAutoFit/>
          </a:bodyPr>
          <a:lstStyle/>
          <a:p>
            <a:pPr>
              <a:lnSpc>
                <a:spcPct val="130000"/>
              </a:lnSpc>
            </a:pPr>
            <a:r>
              <a:rPr lang="ja-JP" altLang="en-US" sz="1600" b="1" u="sng" dirty="0">
                <a:solidFill>
                  <a:srgbClr val="002AFF"/>
                </a:solidFill>
                <a:latin typeface="Meiryo" panose="020B0604030504040204" pitchFamily="34" charset="-128"/>
                <a:ea typeface="Meiryo" panose="020B0604030504040204" pitchFamily="34" charset="-128"/>
              </a:rPr>
              <a:t>スペシャル商品（事前提案可否必須商品</a:t>
            </a:r>
            <a:r>
              <a:rPr lang="en-US" altLang="ja-JP" sz="1600" b="1" u="sng" dirty="0">
                <a:solidFill>
                  <a:srgbClr val="002AFF"/>
                </a:solidFill>
                <a:latin typeface="Meiryo" panose="020B0604030504040204" pitchFamily="34" charset="-128"/>
                <a:ea typeface="Meiryo" panose="020B0604030504040204" pitchFamily="34" charset="-128"/>
              </a:rPr>
              <a:t>※</a:t>
            </a:r>
            <a:r>
              <a:rPr lang="ja-JP" altLang="en-US" sz="1600" b="1" u="sng" dirty="0">
                <a:solidFill>
                  <a:srgbClr val="002AFF"/>
                </a:solidFill>
                <a:latin typeface="Meiryo" panose="020B0604030504040204" pitchFamily="34" charset="-128"/>
                <a:ea typeface="Meiryo" panose="020B0604030504040204" pitchFamily="34" charset="-128"/>
              </a:rPr>
              <a:t>）</a:t>
            </a:r>
            <a:r>
              <a:rPr lang="ja-JP" altLang="en-US" sz="1600" dirty="0">
                <a:solidFill>
                  <a:srgbClr val="0D0D0D"/>
                </a:solidFill>
                <a:latin typeface="Meiryo" panose="020B0604030504040204" pitchFamily="34" charset="-128"/>
                <a:ea typeface="Meiryo" panose="020B0604030504040204" pitchFamily="34" charset="-128"/>
              </a:rPr>
              <a:t>への掲載をご希望の場合は、弊社担当営業へご連絡ください。</a:t>
            </a:r>
            <a:endParaRPr lang="en-US" altLang="ja-JP" sz="1600" dirty="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600" dirty="0">
                <a:solidFill>
                  <a:srgbClr val="0D0D0D"/>
                </a:solidFill>
                <a:latin typeface="Meiryo" panose="020B0604030504040204" pitchFamily="34" charset="-128"/>
                <a:ea typeface="Meiryo" panose="020B0604030504040204" pitchFamily="34" charset="-128"/>
              </a:rPr>
              <a:t>回答まで最大5営業日いただきます。</a:t>
            </a:r>
            <a:endParaRPr lang="en-US" altLang="ja-JP" sz="1600" dirty="0">
              <a:solidFill>
                <a:srgbClr val="0D0D0D"/>
              </a:solidFill>
              <a:latin typeface="Meiryo" panose="020B0604030504040204" pitchFamily="34" charset="-128"/>
              <a:ea typeface="Meiryo" panose="020B0604030504040204" pitchFamily="34" charset="-128"/>
            </a:endParaRPr>
          </a:p>
        </p:txBody>
      </p:sp>
      <p:sp>
        <p:nvSpPr>
          <p:cNvPr id="5" name="角丸四角形 7">
            <a:extLst>
              <a:ext uri="{FF2B5EF4-FFF2-40B4-BE49-F238E27FC236}">
                <a16:creationId xmlns:a16="http://schemas.microsoft.com/office/drawing/2014/main" id="{D805C087-BE09-D836-CD71-80593B39BE06}"/>
              </a:ext>
            </a:extLst>
          </p:cNvPr>
          <p:cNvSpPr/>
          <p:nvPr/>
        </p:nvSpPr>
        <p:spPr>
          <a:xfrm>
            <a:off x="479425" y="2356434"/>
            <a:ext cx="11233150" cy="432000"/>
          </a:xfrm>
          <a:prstGeom prst="roundRect">
            <a:avLst>
              <a:gd name="adj" fmla="val 50000"/>
            </a:avLst>
          </a:prstGeom>
          <a:solidFill>
            <a:srgbClr val="00003E">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18" name="表 5">
            <a:extLst>
              <a:ext uri="{FF2B5EF4-FFF2-40B4-BE49-F238E27FC236}">
                <a16:creationId xmlns:a16="http://schemas.microsoft.com/office/drawing/2014/main" id="{A70846CA-6247-2035-3E66-7CFD15313E19}"/>
              </a:ext>
            </a:extLst>
          </p:cNvPr>
          <p:cNvGraphicFramePr>
            <a:graphicFrameLocks noGrp="1"/>
          </p:cNvGraphicFramePr>
          <p:nvPr/>
        </p:nvGraphicFramePr>
        <p:xfrm>
          <a:off x="479425" y="2896536"/>
          <a:ext cx="11233150" cy="348521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29829377"/>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200" b="0" i="0">
                          <a:solidFill>
                            <a:schemeClr val="bg1"/>
                          </a:solidFill>
                          <a:latin typeface="Meiryo" panose="020B0604030504040204" pitchFamily="34" charset="-128"/>
                          <a:ea typeface="Meiryo" panose="020B0604030504040204" pitchFamily="34" charset="-128"/>
                        </a:rPr>
                        <a:t>LINE</a:t>
                      </a: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a:t>
                      </a:r>
                      <a:r>
                        <a:rPr kumimoji="1" lang="en" altLang="ja-JP" sz="1200" b="0" i="0">
                          <a:solidFill>
                            <a:schemeClr val="bg1"/>
                          </a:solidFill>
                          <a:latin typeface="Meiryo" panose="020B0604030504040204" pitchFamily="34" charset="-128"/>
                          <a:ea typeface="Meiryo" panose="020B0604030504040204" pitchFamily="34" charset="-128"/>
                        </a:rPr>
                        <a:t>vimps</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24746215"/>
                  </a:ext>
                </a:extLst>
              </a:tr>
            </a:tbl>
          </a:graphicData>
        </a:graphic>
      </p:graphicFrame>
    </p:spTree>
    <p:extLst>
      <p:ext uri="{BB962C8B-B14F-4D97-AF65-F5344CB8AC3E}">
        <p14:creationId xmlns:p14="http://schemas.microsoft.com/office/powerpoint/2010/main" val="20638883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スケジュール</a:t>
            </a:r>
          </a:p>
        </p:txBody>
      </p:sp>
      <p:graphicFrame>
        <p:nvGraphicFramePr>
          <p:cNvPr id="36" name="表 5">
            <a:extLst>
              <a:ext uri="{FF2B5EF4-FFF2-40B4-BE49-F238E27FC236}">
                <a16:creationId xmlns:a16="http://schemas.microsoft.com/office/drawing/2014/main" id="{E53B8592-6FED-4A6E-460C-A8A0E7C7529F}"/>
              </a:ext>
            </a:extLst>
          </p:cNvPr>
          <p:cNvGraphicFramePr>
            <a:graphicFrameLocks noGrp="1"/>
          </p:cNvGraphicFramePr>
          <p:nvPr>
            <p:extLst>
              <p:ext uri="{D42A27DB-BD31-4B8C-83A1-F6EECF244321}">
                <p14:modId xmlns:p14="http://schemas.microsoft.com/office/powerpoint/2010/main" val="1039521121"/>
              </p:ext>
            </p:extLst>
          </p:nvPr>
        </p:nvGraphicFramePr>
        <p:xfrm>
          <a:off x="555391" y="1464469"/>
          <a:ext cx="8895790" cy="956010"/>
        </p:xfrm>
        <a:graphic>
          <a:graphicData uri="http://schemas.openxmlformats.org/drawingml/2006/table">
            <a:tbl>
              <a:tblPr/>
              <a:tblGrid>
                <a:gridCol w="2916472">
                  <a:extLst>
                    <a:ext uri="{9D8B030D-6E8A-4147-A177-3AD203B41FA5}">
                      <a16:colId xmlns:a16="http://schemas.microsoft.com/office/drawing/2014/main" val="2102268683"/>
                    </a:ext>
                  </a:extLst>
                </a:gridCol>
                <a:gridCol w="5979318">
                  <a:extLst>
                    <a:ext uri="{9D8B030D-6E8A-4147-A177-3AD203B41FA5}">
                      <a16:colId xmlns:a16="http://schemas.microsoft.com/office/drawing/2014/main" val="2884824288"/>
                    </a:ext>
                  </a:extLst>
                </a:gridCol>
              </a:tblGrid>
              <a:tr h="46497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600" b="0" i="0" dirty="0">
                          <a:solidFill>
                            <a:schemeClr val="bg1"/>
                          </a:solidFill>
                          <a:latin typeface="+mj-ea"/>
                          <a:ea typeface="+mj-ea"/>
                        </a:rPr>
                        <a:t>予約開始</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600" b="0" i="0" dirty="0">
                          <a:solidFill>
                            <a:schemeClr val="tx1">
                              <a:lumMod val="95000"/>
                              <a:lumOff val="5000"/>
                            </a:schemeClr>
                          </a:solidFill>
                          <a:latin typeface="+mj-ea"/>
                          <a:ea typeface="+mj-ea"/>
                        </a:rPr>
                        <a:t>2026</a:t>
                      </a:r>
                      <a:r>
                        <a:rPr kumimoji="1" lang="ja-JP" altLang="en-US" sz="1600" b="0" i="0">
                          <a:solidFill>
                            <a:schemeClr val="tx1">
                              <a:lumMod val="95000"/>
                              <a:lumOff val="5000"/>
                            </a:schemeClr>
                          </a:solidFill>
                          <a:latin typeface="+mj-ea"/>
                          <a:ea typeface="+mj-ea"/>
                        </a:rPr>
                        <a:t>年</a:t>
                      </a:r>
                      <a:r>
                        <a:rPr kumimoji="1" lang="en-US" altLang="ja-JP" sz="1600" b="0" i="0" dirty="0">
                          <a:solidFill>
                            <a:schemeClr val="tx1">
                              <a:lumMod val="95000"/>
                              <a:lumOff val="5000"/>
                            </a:schemeClr>
                          </a:solidFill>
                          <a:latin typeface="+mj-ea"/>
                          <a:ea typeface="+mj-ea"/>
                        </a:rPr>
                        <a:t>5</a:t>
                      </a:r>
                      <a:r>
                        <a:rPr kumimoji="1" lang="ja-JP" altLang="en-US" sz="1600" b="0" i="0">
                          <a:solidFill>
                            <a:schemeClr val="tx1">
                              <a:lumMod val="95000"/>
                              <a:lumOff val="5000"/>
                            </a:schemeClr>
                          </a:solidFill>
                          <a:latin typeface="+mj-ea"/>
                          <a:ea typeface="+mj-ea"/>
                        </a:rPr>
                        <a:t>月</a:t>
                      </a:r>
                      <a:r>
                        <a:rPr kumimoji="1" lang="en-US" altLang="ja-JP" sz="1600" b="0" i="0" dirty="0">
                          <a:solidFill>
                            <a:schemeClr val="tx1">
                              <a:lumMod val="95000"/>
                              <a:lumOff val="5000"/>
                            </a:schemeClr>
                          </a:solidFill>
                          <a:latin typeface="+mj-ea"/>
                          <a:ea typeface="+mj-ea"/>
                        </a:rPr>
                        <a:t>22</a:t>
                      </a:r>
                      <a:r>
                        <a:rPr kumimoji="1" lang="ja-JP" altLang="en-US" sz="1600" b="0" i="0">
                          <a:solidFill>
                            <a:schemeClr val="tx1">
                              <a:lumMod val="95000"/>
                              <a:lumOff val="5000"/>
                            </a:schemeClr>
                          </a:solidFill>
                          <a:latin typeface="+mj-ea"/>
                          <a:ea typeface="+mj-ea"/>
                        </a:rPr>
                        <a:t>日（金）</a:t>
                      </a:r>
                      <a:r>
                        <a:rPr kumimoji="1" lang="ja-JP" altLang="en-US" sz="1600" b="0" i="0" dirty="0">
                          <a:solidFill>
                            <a:schemeClr val="tx1">
                              <a:lumMod val="95000"/>
                              <a:lumOff val="5000"/>
                            </a:schemeClr>
                          </a:solidFill>
                          <a:latin typeface="+mj-ea"/>
                          <a:ea typeface="+mj-ea"/>
                        </a:rPr>
                        <a:t>正午</a:t>
                      </a: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49103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600" b="0" i="0" dirty="0">
                          <a:solidFill>
                            <a:schemeClr val="bg1"/>
                          </a:solidFill>
                          <a:latin typeface="+mj-ea"/>
                          <a:ea typeface="+mj-ea"/>
                        </a:rPr>
                        <a:t>広告掲載開始</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600" b="0" i="0" dirty="0">
                          <a:solidFill>
                            <a:schemeClr val="tx1">
                              <a:lumMod val="95000"/>
                              <a:lumOff val="5000"/>
                            </a:schemeClr>
                          </a:solidFill>
                          <a:latin typeface="+mj-ea"/>
                          <a:ea typeface="+mj-ea"/>
                        </a:rPr>
                        <a:t>2026</a:t>
                      </a:r>
                      <a:r>
                        <a:rPr kumimoji="1" lang="ja-JP" altLang="en-US" sz="1600" b="0" i="0">
                          <a:solidFill>
                            <a:schemeClr val="tx1">
                              <a:lumMod val="95000"/>
                              <a:lumOff val="5000"/>
                            </a:schemeClr>
                          </a:solidFill>
                          <a:latin typeface="+mj-ea"/>
                          <a:ea typeface="+mj-ea"/>
                        </a:rPr>
                        <a:t>年</a:t>
                      </a:r>
                      <a:r>
                        <a:rPr kumimoji="1" lang="en-US" altLang="ja-JP" sz="1600" b="0" i="0" dirty="0">
                          <a:solidFill>
                            <a:schemeClr val="tx1">
                              <a:lumMod val="95000"/>
                              <a:lumOff val="5000"/>
                            </a:schemeClr>
                          </a:solidFill>
                          <a:latin typeface="+mj-ea"/>
                          <a:ea typeface="+mj-ea"/>
                        </a:rPr>
                        <a:t>9</a:t>
                      </a:r>
                      <a:r>
                        <a:rPr kumimoji="1" lang="ja-JP" altLang="en-US" sz="1600" b="0" i="0">
                          <a:solidFill>
                            <a:schemeClr val="tx1">
                              <a:lumMod val="95000"/>
                              <a:lumOff val="5000"/>
                            </a:schemeClr>
                          </a:solidFill>
                          <a:latin typeface="+mj-ea"/>
                          <a:ea typeface="+mj-ea"/>
                        </a:rPr>
                        <a:t>月</a:t>
                      </a:r>
                      <a:r>
                        <a:rPr kumimoji="1" lang="en-US" altLang="ja-JP" sz="1600" b="0" i="0" dirty="0">
                          <a:solidFill>
                            <a:schemeClr val="tx1">
                              <a:lumMod val="95000"/>
                              <a:lumOff val="5000"/>
                            </a:schemeClr>
                          </a:solidFill>
                          <a:latin typeface="+mj-ea"/>
                          <a:ea typeface="+mj-ea"/>
                        </a:rPr>
                        <a:t>10</a:t>
                      </a:r>
                      <a:r>
                        <a:rPr kumimoji="1" lang="ja-JP" altLang="en-US" sz="1600" b="0" i="0">
                          <a:solidFill>
                            <a:schemeClr val="tx1">
                              <a:lumMod val="95000"/>
                              <a:lumOff val="5000"/>
                            </a:schemeClr>
                          </a:solidFill>
                          <a:latin typeface="+mj-ea"/>
                          <a:ea typeface="+mj-ea"/>
                        </a:rPr>
                        <a:t>日（木）</a:t>
                      </a:r>
                      <a:endParaRPr kumimoji="1" lang="ja-JP" altLang="en-US" sz="1600" b="0" i="0" dirty="0">
                        <a:solidFill>
                          <a:schemeClr val="tx1">
                            <a:lumMod val="95000"/>
                            <a:lumOff val="5000"/>
                          </a:schemeClr>
                        </a:solidFill>
                        <a:latin typeface="+mj-ea"/>
                        <a:ea typeface="+mj-ea"/>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bl>
          </a:graphicData>
        </a:graphic>
      </p:graphicFrame>
    </p:spTree>
    <p:extLst>
      <p:ext uri="{BB962C8B-B14F-4D97-AF65-F5344CB8AC3E}">
        <p14:creationId xmlns:p14="http://schemas.microsoft.com/office/powerpoint/2010/main" val="18673738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F6915-C272-D983-E899-562A8106334F}"/>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3283212-4F29-B55F-BD59-81FC7A1D3757}"/>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3E4CF4C3-23F3-1247-DCCB-C0131889F8A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F76FCA2A-A4DA-BE6A-FED8-865B13286775}"/>
              </a:ext>
            </a:extLst>
          </p:cNvPr>
          <p:cNvSpPr>
            <a:spLocks noGrp="1"/>
          </p:cNvSpPr>
          <p:nvPr>
            <p:ph type="body" sz="quarter" idx="10"/>
          </p:nvPr>
        </p:nvSpPr>
        <p:spPr>
          <a:xfrm>
            <a:off x="1887808" y="252000"/>
            <a:ext cx="8136904" cy="335028"/>
          </a:xfrm>
        </p:spPr>
        <p:txBody>
          <a:bodyPr/>
          <a:lstStyle/>
          <a:p>
            <a:r>
              <a:rPr lang="ja-JP" altLang="en-US" dirty="0"/>
              <a:t>入稿前審査</a:t>
            </a:r>
            <a:endParaRPr lang="ja-JP" altLang="en-US" sz="1600" dirty="0">
              <a:solidFill>
                <a:schemeClr val="accent6"/>
              </a:solidFill>
            </a:endParaRPr>
          </a:p>
        </p:txBody>
      </p:sp>
      <p:graphicFrame>
        <p:nvGraphicFramePr>
          <p:cNvPr id="8" name="表 7">
            <a:extLst>
              <a:ext uri="{FF2B5EF4-FFF2-40B4-BE49-F238E27FC236}">
                <a16:creationId xmlns:a16="http://schemas.microsoft.com/office/drawing/2014/main" id="{4D285855-9DB4-7B15-873D-C0B8CE8E5C79}"/>
              </a:ext>
            </a:extLst>
          </p:cNvPr>
          <p:cNvGraphicFramePr>
            <a:graphicFrameLocks noGrp="1"/>
          </p:cNvGraphicFramePr>
          <p:nvPr/>
        </p:nvGraphicFramePr>
        <p:xfrm>
          <a:off x="479425" y="1800164"/>
          <a:ext cx="11248747" cy="3759162"/>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a:ea typeface="Meiryo"/>
                          <a:cs typeface="+mn-cs"/>
                        </a:rPr>
                        <a:t>必須</a:t>
                      </a:r>
                      <a:r>
                        <a:rPr kumimoji="1" lang="en-US" altLang="ja-JP" sz="1000" b="1" kern="1200" dirty="0">
                          <a:solidFill>
                            <a:schemeClr val="bg1"/>
                          </a:solidFill>
                          <a:latin typeface="Meiryo"/>
                          <a:ea typeface="Meiryo"/>
                          <a:cs typeface="+mn-cs"/>
                        </a:rPr>
                        <a:t>/</a:t>
                      </a:r>
                      <a:r>
                        <a:rPr kumimoji="1" lang="ja-JP" altLang="en-US" sz="1000" b="1" kern="1200" dirty="0">
                          <a:solidFill>
                            <a:schemeClr val="bg1"/>
                          </a:solidFill>
                          <a:latin typeface="Meiryo"/>
                          <a:ea typeface="Meiryo"/>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615498">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ブランドリフト</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調査種別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kern="1200" dirty="0">
                          <a:solidFill>
                            <a:srgbClr val="0D0D0D"/>
                          </a:solidFill>
                          <a:effectLst/>
                          <a:latin typeface="Calibri" panose="020F0502020204030204"/>
                          <a:ea typeface="+mn-ea"/>
                          <a:cs typeface="+mn-cs"/>
                        </a:rPr>
                        <a:t>ブランドパネルが対象です。</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紐づく広告が分からないと判断できない部分もあるため、任意で一緒に設問文もつけてください。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mn-cs"/>
                        </a:rPr>
                        <a:t>必須</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「比較検討」</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以外は任意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a:ea typeface="Meiryo"/>
                          <a:hlinkClick r:id="rId3">
                            <a:extLst>
                              <a:ext uri="{A12FA001-AC4F-418D-AE19-62706E023703}">
                                <ahyp:hlinkClr xmlns:ahyp="http://schemas.microsoft.com/office/drawing/2018/hyperlinkcolor" val="tx"/>
                              </a:ext>
                            </a:extLst>
                          </a:hlinkClick>
                        </a:rPr>
                        <a:t>ブランドリフト調査</a:t>
                      </a:r>
                      <a:br>
                        <a:rPr kumimoji="1" lang="en-US" altLang="ja-JP" sz="1000" b="0" dirty="0">
                          <a:solidFill>
                            <a:srgbClr val="595959"/>
                          </a:solidFill>
                          <a:latin typeface="Meiryo"/>
                          <a:ea typeface="Meiryo"/>
                          <a:hlinkClick r:id="rId3">
                            <a:extLst>
                              <a:ext uri="{A12FA001-AC4F-418D-AE19-62706E023703}">
                                <ahyp:hlinkClr xmlns:ahyp="http://schemas.microsoft.com/office/drawing/2018/hyperlinkcolor" val="tx"/>
                              </a:ext>
                            </a:extLst>
                          </a:hlinkClick>
                        </a:rPr>
                      </a:br>
                      <a:r>
                        <a:rPr kumimoji="1" lang="ja-JP" altLang="en-US" sz="1000" b="0" dirty="0">
                          <a:solidFill>
                            <a:schemeClr val="tx1">
                              <a:lumMod val="65000"/>
                              <a:lumOff val="35000"/>
                            </a:schemeClr>
                          </a:solidFill>
                          <a:latin typeface="Meiryo"/>
                          <a:ea typeface="Meiryo"/>
                          <a:hlinkClick r:id="rId3">
                            <a:extLst>
                              <a:ext uri="{A12FA001-AC4F-418D-AE19-62706E023703}">
                                <ahyp:hlinkClr xmlns:ahyp="http://schemas.microsoft.com/office/drawing/2018/hyperlinkcolor" val="tx"/>
                              </a:ext>
                            </a:extLst>
                          </a:hlinkClick>
                        </a:rPr>
                        <a:t>入稿前審査依頼フォーム</a:t>
                      </a:r>
                      <a:endParaRPr lang="en-US" altLang="ja-JP" sz="1000" b="0" dirty="0">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extLst>
                  <a:ext uri="{0D108BD9-81ED-4DB2-BD59-A6C34878D82A}">
                    <a16:rowId xmlns:a16="http://schemas.microsoft.com/office/drawing/2014/main" val="2186591261"/>
                  </a:ext>
                </a:extLst>
              </a:tr>
              <a:tr h="9133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・広告タイプ：予約型専用広告（ブランド</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パネル クインティ、ブランドパネル トップカバー、</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Talk Head View</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Premium</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含む）を除く。）</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dirty="0">
                          <a:solidFill>
                            <a:srgbClr val="0D0D0D"/>
                          </a:solidFill>
                          <a:latin typeface="Meiryo"/>
                          <a:ea typeface="Meiryo"/>
                        </a:rPr>
                        <a:t>※</a:t>
                      </a:r>
                      <a:r>
                        <a:rPr lang="en-US" sz="1000" b="0" i="0" u="none" strike="noStrike" noProof="0" dirty="0" err="1">
                          <a:solidFill>
                            <a:srgbClr val="0D0D0D"/>
                          </a:solidFill>
                          <a:latin typeface="Meiryo"/>
                        </a:rPr>
                        <a:t>ブランドパネル</a:t>
                      </a:r>
                      <a:r>
                        <a:rPr lang="en-US" sz="1000" b="0" i="0" u="none" strike="noStrike" noProof="0" dirty="0">
                          <a:solidFill>
                            <a:srgbClr val="0D0D0D"/>
                          </a:solidFill>
                          <a:latin typeface="Meiryo"/>
                        </a:rPr>
                        <a:t>　</a:t>
                      </a:r>
                      <a:r>
                        <a:rPr lang="en-US" sz="1000" b="0" i="0" u="none" strike="noStrike" noProof="0" dirty="0" err="1">
                          <a:solidFill>
                            <a:srgbClr val="0D0D0D"/>
                          </a:solidFill>
                          <a:latin typeface="Meiryo"/>
                        </a:rPr>
                        <a:t>トップインパクト、パノラマ、トピックスPRなどの予約型専用広告が対象です。予約型専用広告の詳細は入稿規定をご確認ください</a:t>
                      </a:r>
                      <a:r>
                        <a:rPr lang="en-US" sz="1000" b="0" i="0" u="none" strike="noStrike" noProof="0" dirty="0">
                          <a:solidFill>
                            <a:srgbClr val="0D0D0D"/>
                          </a:solidFill>
                          <a:latin typeface="Meiryo"/>
                        </a:rPr>
                        <a:t>。</a:t>
                      </a:r>
                      <a:endParaRPr lang="ja-JP" altLang="en-US" sz="1000" b="0" dirty="0">
                        <a:solidFill>
                          <a:srgbClr val="0D0D0D"/>
                        </a:solidFill>
                        <a:latin typeface="Meiryo"/>
                        <a:ea typeface="Meiryo"/>
                      </a:endParaRPr>
                    </a:p>
                    <a:p>
                      <a:pPr algn="l">
                        <a:lnSpc>
                          <a:spcPct val="110000"/>
                        </a:lnSpc>
                      </a:pPr>
                      <a:r>
                        <a:rPr kumimoji="1" lang="en-US" altLang="ja-JP" sz="1000" b="0" dirty="0">
                          <a:solidFill>
                            <a:schemeClr val="tx1">
                              <a:lumMod val="65000"/>
                              <a:lumOff val="35000"/>
                            </a:schemeClr>
                          </a:solidFill>
                          <a:latin typeface="Meiryo"/>
                          <a:ea typeface="Meiryo"/>
                          <a:hlinkClick r:id="rId4"/>
                        </a:rPr>
                        <a:t>https://ads-help.yahoo-net.jp/s/article/H000044534</a:t>
                      </a:r>
                      <a:endParaRPr kumimoji="1" lang="en-US" altLang="ja-JP" sz="1000" b="0" dirty="0">
                        <a:solidFill>
                          <a:schemeClr val="tx1">
                            <a:lumMod val="65000"/>
                            <a:lumOff val="35000"/>
                          </a:schemeClr>
                        </a:solidFill>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002AFF"/>
                          </a:solidFill>
                          <a:latin typeface="Meiryo" panose="020B0604030504040204" pitchFamily="34" charset="-128"/>
                          <a:ea typeface="Meiryo" panose="020B0604030504040204" pitchFamily="34" charset="-128"/>
                          <a:cs typeface="+mn-cs"/>
                        </a:rPr>
                        <a:t>必須</a:t>
                      </a:r>
                      <a:endParaRPr kumimoji="1" lang="en-US" altLang="ja-JP" sz="1000" b="1" kern="1200" dirty="0">
                        <a:solidFill>
                          <a:srgbClr val="002AFF"/>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l">
                        <a:lnSpc>
                          <a:spcPct val="100000"/>
                        </a:lnSpc>
                        <a:spcBef>
                          <a:spcPts val="0"/>
                        </a:spcBef>
                        <a:spcAft>
                          <a:spcPts val="0"/>
                        </a:spcAft>
                        <a:buNone/>
                      </a:pPr>
                      <a:r>
                        <a:rPr lang="ja-JP" sz="1000" b="0" i="0" u="none" strike="noStrike" noProof="0" dirty="0">
                          <a:solidFill>
                            <a:srgbClr val="0D0D0D"/>
                          </a:solidFill>
                          <a:latin typeface="Meiryo"/>
                          <a:ea typeface="Meiryo"/>
                        </a:rPr>
                        <a:t>掲載反映日の</a:t>
                      </a:r>
                      <a:endParaRPr lang="ja-JP" dirty="0"/>
                    </a:p>
                    <a:p>
                      <a:pPr lvl="0" algn="l">
                        <a:lnSpc>
                          <a:spcPct val="100000"/>
                        </a:lnSpc>
                        <a:spcBef>
                          <a:spcPts val="0"/>
                        </a:spcBef>
                        <a:spcAft>
                          <a:spcPts val="0"/>
                        </a:spcAft>
                        <a:buNone/>
                      </a:pPr>
                      <a:r>
                        <a:rPr lang="ja-JP" sz="1000" b="0" i="0" u="none" strike="noStrike" noProof="0" dirty="0">
                          <a:solidFill>
                            <a:srgbClr val="002AFF"/>
                          </a:solidFill>
                          <a:latin typeface="Meiryo"/>
                          <a:ea typeface="Meiryo"/>
                        </a:rPr>
                        <a:t>11営業日前</a:t>
                      </a:r>
                      <a:r>
                        <a:rPr lang="ja-JP" sz="1000" b="0" i="0" u="none" strike="noStrike" noProof="0" dirty="0">
                          <a:solidFill>
                            <a:srgbClr val="0D0D0D"/>
                          </a:solidFill>
                          <a:latin typeface="Meiryo"/>
                          <a:ea typeface="Meiryo"/>
                        </a:rPr>
                        <a:t>まで</a:t>
                      </a:r>
                      <a:endParaRPr lang="ja-JP" dirty="0"/>
                    </a:p>
                    <a:p>
                      <a:pPr lvl="0" algn="l">
                        <a:lnSpc>
                          <a:spcPct val="100000"/>
                        </a:lnSpc>
                        <a:spcBef>
                          <a:spcPts val="0"/>
                        </a:spcBef>
                        <a:spcAft>
                          <a:spcPts val="0"/>
                        </a:spcAft>
                        <a:buNone/>
                      </a:pPr>
                      <a:r>
                        <a:rPr lang="ja-JP" sz="1000" b="0" i="0" u="none" strike="noStrike" noProof="0" dirty="0">
                          <a:solidFill>
                            <a:srgbClr val="0D0D0D"/>
                          </a:solidFill>
                          <a:latin typeface="Meiryo"/>
                          <a:ea typeface="Meiryo"/>
                        </a:rPr>
                        <a:t>（トピックスPRは7営業日前まで）</a:t>
                      </a:r>
                      <a:endParaRPr lang="ja-JP" dirty="0"/>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dirty="0">
                          <a:solidFill>
                            <a:schemeClr val="tx1">
                              <a:lumMod val="65000"/>
                              <a:lumOff val="35000"/>
                            </a:schemeClr>
                          </a:solidFill>
                          <a:latin typeface="Meiryo"/>
                          <a:ea typeface="Meiryo"/>
                          <a:hlinkClick r:id="rId5"/>
                        </a:rPr>
                        <a:t>ディスプレイ広告（予約型）入稿前審査依頼フォーム</a:t>
                      </a:r>
                      <a:endParaRPr kumimoji="1" lang="en-US" altLang="ja-JP" sz="1000" b="0" u="none" dirty="0">
                        <a:solidFill>
                          <a:schemeClr val="tx1">
                            <a:lumMod val="65000"/>
                            <a:lumOff val="35000"/>
                          </a:schemeClr>
                        </a:solidFill>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extLst>
                  <a:ext uri="{0D108BD9-81ED-4DB2-BD59-A6C34878D82A}">
                    <a16:rowId xmlns:a16="http://schemas.microsoft.com/office/drawing/2014/main" val="384434171"/>
                  </a:ext>
                </a:extLst>
              </a:tr>
              <a:tr h="632432">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商品・サービス</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rgbClr val="002AFF"/>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rgbClr val="002AFF"/>
                          </a:solidFill>
                          <a:latin typeface="Meiryo" panose="020B0604030504040204" pitchFamily="34" charset="-128"/>
                          <a:ea typeface="Meiryo" panose="020B0604030504040204" pitchFamily="34" charset="-128"/>
                        </a:rPr>
                        <a:t>必須</a:t>
                      </a:r>
                      <a:endParaRPr kumimoji="1" lang="en-US" altLang="ja-JP" sz="1000" b="1" dirty="0">
                        <a:solidFill>
                          <a:srgbClr val="002AFF"/>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7820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URL</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rgbClr val="002AFF"/>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002AFF"/>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bl>
          </a:graphicData>
        </a:graphic>
      </p:graphicFrame>
      <p:sp>
        <p:nvSpPr>
          <p:cNvPr id="9" name="テキスト ボックス 8">
            <a:extLst>
              <a:ext uri="{FF2B5EF4-FFF2-40B4-BE49-F238E27FC236}">
                <a16:creationId xmlns:a16="http://schemas.microsoft.com/office/drawing/2014/main" id="{0AAFF70F-70A6-96C7-8397-1D3A7221D266}"/>
              </a:ext>
            </a:extLst>
          </p:cNvPr>
          <p:cNvSpPr txBox="1"/>
          <p:nvPr/>
        </p:nvSpPr>
        <p:spPr>
          <a:xfrm>
            <a:off x="479425" y="1089025"/>
            <a:ext cx="11233150" cy="543995"/>
          </a:xfrm>
          <a:prstGeom prst="rect">
            <a:avLst/>
          </a:prstGeom>
          <a:noFill/>
        </p:spPr>
        <p:txBody>
          <a:bodyPr wrap="square" lIns="0" tIns="0" rIns="0" bIns="0" rtlCol="0">
            <a:spAutoFit/>
          </a:bodyPr>
          <a:lstStyle/>
          <a:p>
            <a:pPr eaLnBrk="1" fontAlgn="auto" hangingPunct="1">
              <a:lnSpc>
                <a:spcPct val="130000"/>
              </a:lnSpc>
              <a:spcBef>
                <a:spcPts val="0"/>
              </a:spcBef>
              <a:spcAft>
                <a:spcPts val="0"/>
              </a:spcAft>
            </a:pPr>
            <a:r>
              <a:rPr lang="ja-JP" altLang="en-US" sz="1400" dirty="0">
                <a:solidFill>
                  <a:srgbClr val="0D0D0D"/>
                </a:solidFill>
                <a:latin typeface="Meiryo" panose="020B0604030504040204" pitchFamily="34" charset="-128"/>
                <a:ea typeface="Meiryo" panose="020B0604030504040204" pitchFamily="34" charset="-128"/>
              </a:rPr>
              <a:t>広告掲載内容により入稿前審査が必須となる場合があります。掲載予定の内容に応じてフォームよりご依頼ください。</a:t>
            </a:r>
            <a:endParaRPr lang="en-US" altLang="ja-JP" sz="1400" dirty="0">
              <a:solidFill>
                <a:srgbClr val="0D0D0D"/>
              </a:solidFill>
              <a:latin typeface="Meiryo" panose="020B0604030504040204" pitchFamily="34" charset="-128"/>
              <a:ea typeface="Meiryo" panose="020B0604030504040204" pitchFamily="34" charset="-128"/>
            </a:endParaRPr>
          </a:p>
          <a:p>
            <a:pPr eaLnBrk="1" fontAlgn="auto" hangingPunct="1">
              <a:lnSpc>
                <a:spcPct val="130000"/>
              </a:lnSpc>
              <a:spcBef>
                <a:spcPts val="0"/>
              </a:spcBef>
              <a:spcAft>
                <a:spcPts val="0"/>
              </a:spcAft>
            </a:pPr>
            <a:r>
              <a:rPr lang="ja-JP" altLang="en-US" sz="1400" dirty="0">
                <a:solidFill>
                  <a:srgbClr val="0D0D0D"/>
                </a:solidFill>
                <a:latin typeface="Meiryo" panose="020B0604030504040204" pitchFamily="34" charset="-128"/>
                <a:ea typeface="Meiryo" panose="020B0604030504040204" pitchFamily="34" charset="-128"/>
              </a:rPr>
              <a:t>なお、審査には</a:t>
            </a:r>
            <a:r>
              <a:rPr lang="en-US" altLang="ja-JP" sz="1400" dirty="0">
                <a:solidFill>
                  <a:srgbClr val="0D0D0D"/>
                </a:solidFill>
                <a:latin typeface="Meiryo" panose="020B0604030504040204" pitchFamily="34" charset="-128"/>
                <a:ea typeface="Meiryo" panose="020B0604030504040204" pitchFamily="34" charset="-128"/>
              </a:rPr>
              <a:t>3</a:t>
            </a:r>
            <a:r>
              <a:rPr lang="ja-JP" altLang="en-US" sz="1400" dirty="0">
                <a:solidFill>
                  <a:srgbClr val="0D0D0D"/>
                </a:solidFill>
                <a:latin typeface="Meiryo" panose="020B0604030504040204" pitchFamily="34" charset="-128"/>
                <a:ea typeface="Meiryo" panose="020B0604030504040204" pitchFamily="34" charset="-128"/>
              </a:rPr>
              <a:t>営業日程度かかります。</a:t>
            </a:r>
            <a:endParaRPr lang="en-US" altLang="ja-JP" sz="1400" dirty="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6688514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8A68EF-DC5C-AB93-DE10-2EA8A583C6D5}"/>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5A69CDE-F32F-78D0-DF7B-437CC62968D5}"/>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2A4C2231-C84D-D16D-782D-B75C91CD142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79424EAB-DC9A-DA1A-4AFD-B2CB3D04566C}"/>
              </a:ext>
            </a:extLst>
          </p:cNvPr>
          <p:cNvSpPr>
            <a:spLocks noGrp="1"/>
          </p:cNvSpPr>
          <p:nvPr>
            <p:ph type="body" sz="quarter" idx="10"/>
          </p:nvPr>
        </p:nvSpPr>
        <p:spPr>
          <a:xfrm>
            <a:off x="1887808" y="252000"/>
            <a:ext cx="8136904" cy="335028"/>
          </a:xfrm>
        </p:spPr>
        <p:txBody>
          <a:bodyPr/>
          <a:lstStyle/>
          <a:p>
            <a:r>
              <a:rPr lang="ja-JP" altLang="en-US" dirty="0"/>
              <a:t>ディスプレイ広告（予約型）　共通免責事項・注意事項</a:t>
            </a:r>
          </a:p>
        </p:txBody>
      </p:sp>
      <p:sp>
        <p:nvSpPr>
          <p:cNvPr id="2" name="テキスト ボックス 1">
            <a:extLst>
              <a:ext uri="{FF2B5EF4-FFF2-40B4-BE49-F238E27FC236}">
                <a16:creationId xmlns:a16="http://schemas.microsoft.com/office/drawing/2014/main" id="{4DC5270F-F64D-D0AA-74E7-6BDB63CEB232}"/>
              </a:ext>
            </a:extLst>
          </p:cNvPr>
          <p:cNvSpPr txBox="1"/>
          <p:nvPr/>
        </p:nvSpPr>
        <p:spPr>
          <a:xfrm>
            <a:off x="479425" y="1089025"/>
            <a:ext cx="11233149" cy="2700739"/>
          </a:xfrm>
          <a:prstGeom prst="rect">
            <a:avLst/>
          </a:prstGeom>
          <a:noFill/>
        </p:spPr>
        <p:txBody>
          <a:bodyPr wrap="square" lIns="0" tIns="0" rIns="0" bIns="0" rtlCol="0">
            <a:spAutoFit/>
          </a:bodyPr>
          <a:lstStyle/>
          <a:p>
            <a:pPr eaLnBrk="1" fontAlgn="auto" hangingPunct="1">
              <a:lnSpc>
                <a:spcPct val="120000"/>
              </a:lnSpc>
              <a:spcBef>
                <a:spcPts val="0"/>
              </a:spcBef>
              <a:spcAft>
                <a:spcPts val="600"/>
              </a:spcAft>
              <a:defRPr/>
            </a:pPr>
            <a:r>
              <a:rPr kumimoji="0" lang="ja-JP" altLang="en-US" sz="1400" kern="0" dirty="0">
                <a:solidFill>
                  <a:srgbClr val="0D0D0D"/>
                </a:solidFill>
                <a:latin typeface="Meiryo" panose="020B0604030504040204" pitchFamily="34" charset="-128"/>
                <a:ea typeface="Meiryo" panose="020B0604030504040204" pitchFamily="34" charset="-128"/>
              </a:rPr>
              <a:t>本資料に記載の免責事項・注意事項のほか、広告取扱基本規定、広告掲載基準、入稿規定など各種規約、ガイドライン、ヘルプにも</a:t>
            </a:r>
            <a:br>
              <a:rPr kumimoji="0" lang="en-US" altLang="ja-JP" sz="1400" kern="0" dirty="0">
                <a:solidFill>
                  <a:srgbClr val="0D0D0D"/>
                </a:solidFill>
                <a:latin typeface="Meiryo" panose="020B0604030504040204" pitchFamily="34" charset="-128"/>
                <a:ea typeface="Meiryo" panose="020B0604030504040204" pitchFamily="34" charset="-128"/>
              </a:rPr>
            </a:br>
            <a:r>
              <a:rPr kumimoji="0" lang="ja-JP" altLang="en-US" sz="1400" kern="0" dirty="0">
                <a:solidFill>
                  <a:srgbClr val="0D0D0D"/>
                </a:solidFill>
                <a:latin typeface="Meiryo" panose="020B0604030504040204" pitchFamily="34" charset="-128"/>
                <a:ea typeface="Meiryo" panose="020B0604030504040204" pitchFamily="34" charset="-128"/>
              </a:rPr>
              <a:t>ディスプレイ広告（予約型）に関する共通免責事項・注意事項があります。併せてご確認ください。</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itchFamily="2" charset="2"/>
              <a:buChar char="n"/>
              <a:defRPr/>
            </a:pPr>
            <a:r>
              <a:rPr lang="ja-JP" altLang="en-US" sz="1400" dirty="0">
                <a:solidFill>
                  <a:srgbClr val="0D0D0D"/>
                </a:solidFill>
                <a:latin typeface="メイリオ" panose="020B0604030504040204" pitchFamily="50" charset="-128"/>
                <a:ea typeface="メイリオ" panose="020B0604030504040204" pitchFamily="50" charset="-128"/>
              </a:rPr>
              <a:t>ガイドライン・規約</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lang="en-US" altLang="ja-JP" sz="1400" dirty="0">
                <a:solidFill>
                  <a:srgbClr val="000000"/>
                </a:solidFill>
                <a:latin typeface="メイリオ" panose="020B0604030504040204" pitchFamily="50" charset="-128"/>
                <a:ea typeface="メイリオ" panose="020B0604030504040204" pitchFamily="50" charset="-128"/>
                <a:hlinkClick r:id="rId3"/>
              </a:rPr>
              <a:t>https://www.lycbiz.com/jp/download/yahoo/</a:t>
            </a:r>
            <a:br>
              <a:rPr lang="en-US" altLang="ja-JP" sz="1400" dirty="0">
                <a:solidFill>
                  <a:srgbClr val="000000"/>
                </a:solidFill>
                <a:latin typeface="メイリオ" panose="020B0604030504040204" pitchFamily="50" charset="-128"/>
                <a:ea typeface="メイリオ" panose="020B0604030504040204" pitchFamily="50" charset="-128"/>
              </a:rPr>
            </a:br>
            <a:r>
              <a:rPr lang="ja-JP" altLang="en-US" sz="1400" dirty="0">
                <a:solidFill>
                  <a:srgbClr val="1D1C1D"/>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lang="en-US" altLang="ja-JP" sz="1400" dirty="0">
                <a:solidFill>
                  <a:srgbClr val="000000"/>
                </a:solidFill>
                <a:latin typeface="メイリオ" panose="020B0604030504040204" pitchFamily="50" charset="-128"/>
                <a:ea typeface="メイリオ" panose="020B0604030504040204" pitchFamily="50" charset="-128"/>
                <a:hlinkClick r:id="rId4"/>
              </a:rPr>
              <a:t>https://www.lycbiz.com/jp/terms-and-policies/yahoo/</a:t>
            </a:r>
            <a:endParaRPr lang="en-US" altLang="ja-JP" sz="1400" dirty="0">
              <a:solidFill>
                <a:srgbClr val="000000"/>
              </a:solidFill>
              <a:latin typeface="メイリオ" panose="020B0604030504040204" pitchFamily="50" charset="-128"/>
              <a:ea typeface="メイリオ" panose="020B0604030504040204" pitchFamily="50" charset="-128"/>
            </a:endParaRPr>
          </a:p>
          <a:p>
            <a:pPr marL="742950" lvl="1" indent="-285750" eaLnBrk="1" fontAlgn="auto" hangingPunct="1">
              <a:lnSpc>
                <a:spcPct val="120000"/>
              </a:lnSpc>
              <a:spcBef>
                <a:spcPts val="0"/>
              </a:spcBef>
              <a:spcAft>
                <a:spcPts val="600"/>
              </a:spcAft>
              <a:buFont typeface="Wingdings" pitchFamily="2" charset="2"/>
              <a:buChar char="n"/>
              <a:defRPr/>
            </a:pPr>
            <a:r>
              <a:rPr kumimoji="0" lang="en-US" altLang="ja-JP" sz="1400" kern="0" dirty="0">
                <a:solidFill>
                  <a:srgbClr val="0D0D0D"/>
                </a:solidFill>
                <a:latin typeface="メイリオ" panose="020B0604030504040204" pitchFamily="50" charset="-128"/>
                <a:ea typeface="メイリオ" panose="020B0604030504040204" pitchFamily="50" charset="-128"/>
              </a:rPr>
              <a:t>LINE</a:t>
            </a:r>
            <a:r>
              <a:rPr kumimoji="0" lang="ja-JP" altLang="en-US" sz="1400" kern="0" dirty="0">
                <a:solidFill>
                  <a:srgbClr val="0D0D0D"/>
                </a:solidFill>
                <a:latin typeface="メイリオ" panose="020B0604030504040204" pitchFamily="50" charset="-128"/>
                <a:ea typeface="メイリオ" panose="020B0604030504040204" pitchFamily="50" charset="-128"/>
              </a:rPr>
              <a:t>ヤフー広告 ヘルプ</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hlinkClick r:id="rId5"/>
              </a:rPr>
              <a:t>https://ads-help.yahoo-net.jp/</a:t>
            </a:r>
            <a:b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b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hlinkClick r:id="rId6"/>
              </a:rPr>
              <a:t>https://ads-help.yahoo-net.jp/s/article/H000044533</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r>
              <a:rPr kumimoji="0" lang="en-US" altLang="ja-JP" sz="1400" kern="0" dirty="0">
                <a:solidFill>
                  <a:srgbClr val="0D0D0D"/>
                </a:solidFill>
                <a:latin typeface="メイリオ" panose="020B0604030504040204" pitchFamily="50" charset="-128"/>
                <a:ea typeface="メイリオ" panose="020B0604030504040204" pitchFamily="50" charset="-128"/>
              </a:rPr>
              <a:t>※</a:t>
            </a:r>
            <a:r>
              <a:rPr kumimoji="0" lang="ja-JP" altLang="en-US" sz="1400" kern="0" dirty="0">
                <a:solidFill>
                  <a:srgbClr val="0D0D0D"/>
                </a:solidFill>
                <a:latin typeface="メイリオ" panose="020B0604030504040204" pitchFamily="50" charset="-128"/>
                <a:ea typeface="メイリオ" panose="020B0604030504040204" pitchFamily="50" charset="-128"/>
              </a:rPr>
              <a:t>資料やツールに明示されている場合を除き、表示金額は消費税を含んでおりません。</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1594981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1A2AF-BFFE-9C05-14BA-9B616038F550}"/>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3C28088-887D-2EA9-37A2-54BF49E52460}"/>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041F822F-2EDB-C567-AFA7-5070412F7BA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1A5D6781-5978-B78C-DF0F-DFC9C14AB58A}"/>
              </a:ext>
            </a:extLst>
          </p:cNvPr>
          <p:cNvSpPr>
            <a:spLocks noGrp="1"/>
          </p:cNvSpPr>
          <p:nvPr>
            <p:ph type="body" sz="quarter" idx="10"/>
          </p:nvPr>
        </p:nvSpPr>
        <p:spPr>
          <a:xfrm>
            <a:off x="1887808" y="252000"/>
            <a:ext cx="8136904" cy="335028"/>
          </a:xfrm>
        </p:spPr>
        <p:txBody>
          <a:bodyPr/>
          <a:lstStyle/>
          <a:p>
            <a:r>
              <a:rPr lang="ja-JP" altLang="en-US" dirty="0"/>
              <a:t>よくあるお問い合わせ</a:t>
            </a:r>
          </a:p>
        </p:txBody>
      </p:sp>
      <p:sp>
        <p:nvSpPr>
          <p:cNvPr id="3" name="テキスト ボックス 2">
            <a:extLst>
              <a:ext uri="{FF2B5EF4-FFF2-40B4-BE49-F238E27FC236}">
                <a16:creationId xmlns:a16="http://schemas.microsoft.com/office/drawing/2014/main" id="{137D67BC-2F99-54F7-60FB-134977932BB3}"/>
              </a:ext>
            </a:extLst>
          </p:cNvPr>
          <p:cNvSpPr txBox="1"/>
          <p:nvPr/>
        </p:nvSpPr>
        <p:spPr>
          <a:xfrm>
            <a:off x="479425" y="1089025"/>
            <a:ext cx="11233150" cy="1435778"/>
          </a:xfrm>
          <a:prstGeom prst="rect">
            <a:avLst/>
          </a:prstGeom>
          <a:noFill/>
        </p:spPr>
        <p:txBody>
          <a:bodyPr wrap="square" lIns="0" tIns="0" rIns="0" bIns="0" rtlCol="0">
            <a:spAutoFit/>
          </a:bodyPr>
          <a:lstStyle/>
          <a:p>
            <a:pPr eaLnBrk="1" fontAlgn="auto" hangingPunct="1">
              <a:lnSpc>
                <a:spcPct val="120000"/>
              </a:lnSpc>
              <a:spcBef>
                <a:spcPts val="0"/>
              </a:spcBef>
              <a:spcAft>
                <a:spcPts val="600"/>
              </a:spcAft>
              <a:defRPr/>
            </a:pPr>
            <a:r>
              <a:rPr kumimoji="0" lang="ja-JP" altLang="en-US" sz="1400" kern="0" dirty="0">
                <a:solidFill>
                  <a:srgbClr val="0D0D0D"/>
                </a:solidFill>
                <a:latin typeface="Meiryo" panose="020B0604030504040204" pitchFamily="34" charset="-128"/>
                <a:ea typeface="Meiryo" panose="020B0604030504040204" pitchFamily="34" charset="-128"/>
              </a:rPr>
              <a:t>よくあるお問い合わせのみ記載しております。ヘルプ、</a:t>
            </a:r>
            <a:r>
              <a:rPr lang="ja-JP" altLang="en-US" sz="1400" dirty="0"/>
              <a:t>お問い合わせ窓口</a:t>
            </a:r>
            <a:r>
              <a:rPr kumimoji="0" lang="ja-JP" altLang="en-US" sz="1400" kern="0" dirty="0">
                <a:solidFill>
                  <a:srgbClr val="0D0D0D"/>
                </a:solidFill>
                <a:latin typeface="Meiryo" panose="020B0604030504040204" pitchFamily="34" charset="-128"/>
                <a:ea typeface="Meiryo" panose="020B0604030504040204" pitchFamily="34" charset="-128"/>
              </a:rPr>
              <a:t>も併せてご利用ください。</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anose="05000000000000000000" pitchFamily="2" charset="2"/>
              <a:buChar char="n"/>
              <a:defRPr/>
            </a:pPr>
            <a:r>
              <a:rPr kumimoji="0" lang="en-US" altLang="ja-JP" sz="1400" kern="0" dirty="0">
                <a:solidFill>
                  <a:srgbClr val="0D0D0D"/>
                </a:solidFill>
                <a:latin typeface="Meiryo" panose="020B0604030504040204" pitchFamily="34" charset="-128"/>
                <a:ea typeface="Meiryo" panose="020B0604030504040204" pitchFamily="34" charset="-128"/>
              </a:rPr>
              <a:t>LINE</a:t>
            </a:r>
            <a:r>
              <a:rPr kumimoji="0" lang="ja-JP" altLang="en-US" sz="1400" kern="0" dirty="0">
                <a:solidFill>
                  <a:srgbClr val="0D0D0D"/>
                </a:solidFill>
                <a:latin typeface="Meiryo" panose="020B0604030504040204" pitchFamily="34" charset="-128"/>
                <a:ea typeface="Meiryo" panose="020B0604030504040204" pitchFamily="34" charset="-128"/>
              </a:rPr>
              <a:t>ヤフー広告 ヘルプ</a:t>
            </a:r>
            <a:br>
              <a:rPr kumimoji="0" lang="en-US" altLang="ja-JP" sz="1400" kern="0" dirty="0">
                <a:solidFill>
                  <a:srgbClr val="0D0D0D"/>
                </a:solidFill>
                <a:latin typeface="Meiryo" panose="020B0604030504040204" pitchFamily="34" charset="-128"/>
                <a:ea typeface="Meiryo" panose="020B0604030504040204" pitchFamily="34" charset="-128"/>
              </a:rPr>
            </a:b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3"/>
              </a:rPr>
              <a:t>https://ads-help.yahoo-net.jp/</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anose="05000000000000000000" pitchFamily="2" charset="2"/>
              <a:buChar char="n"/>
              <a:defRPr/>
            </a:pPr>
            <a:r>
              <a:rPr kumimoji="0" lang="en-US" altLang="ja-JP" sz="1400" kern="0" dirty="0">
                <a:solidFill>
                  <a:srgbClr val="0D0D0D"/>
                </a:solidFill>
                <a:latin typeface="Meiryo" panose="020B0604030504040204" pitchFamily="34" charset="-128"/>
                <a:ea typeface="Meiryo" panose="020B0604030504040204" pitchFamily="34" charset="-128"/>
              </a:rPr>
              <a:t>LINE</a:t>
            </a:r>
            <a:r>
              <a:rPr kumimoji="0" lang="ja-JP" altLang="en-US" sz="1400" kern="0" dirty="0">
                <a:solidFill>
                  <a:srgbClr val="0D0D0D"/>
                </a:solidFill>
                <a:latin typeface="Meiryo" panose="020B0604030504040204" pitchFamily="34" charset="-128"/>
                <a:ea typeface="Meiryo" panose="020B0604030504040204" pitchFamily="34" charset="-128"/>
              </a:rPr>
              <a:t>ヤフー広告をご利用中のお客様専用問い合わせ</a:t>
            </a:r>
            <a:br>
              <a:rPr kumimoji="0" lang="en-US" altLang="ja-JP" sz="1400" kern="0" dirty="0">
                <a:solidFill>
                  <a:srgbClr val="0D0D0D"/>
                </a:solidFill>
                <a:latin typeface="Meiryo" panose="020B0604030504040204" pitchFamily="34" charset="-128"/>
                <a:ea typeface="Meiryo" panose="020B0604030504040204" pitchFamily="34" charset="-128"/>
              </a:rPr>
            </a:br>
            <a:r>
              <a:rPr kumimoji="0" lang="en-US" altLang="ja-JP" sz="1400" kern="0" dirty="0">
                <a:solidFill>
                  <a:srgbClr val="0D0D0D"/>
                </a:solidFill>
                <a:latin typeface="Meiryo" panose="020B0604030504040204" pitchFamily="34" charset="-128"/>
                <a:ea typeface="Meiryo" panose="020B0604030504040204" pitchFamily="34" charset="-128"/>
                <a:hlinkClick r:id="rId4"/>
              </a:rPr>
              <a:t>https://www.lycbiz.com/jp/contact/support/ly-ads/</a:t>
            </a:r>
            <a:endParaRPr kumimoji="0" lang="en-US" altLang="ja-JP" sz="1400" kern="0" dirty="0">
              <a:solidFill>
                <a:srgbClr val="0D0D0D"/>
              </a:solidFill>
              <a:latin typeface="Meiryo" panose="020B0604030504040204" pitchFamily="34" charset="-128"/>
              <a:ea typeface="Meiryo" panose="020B0604030504040204" pitchFamily="34" charset="-128"/>
            </a:endParaRPr>
          </a:p>
        </p:txBody>
      </p:sp>
      <p:graphicFrame>
        <p:nvGraphicFramePr>
          <p:cNvPr id="4" name="表 4">
            <a:extLst>
              <a:ext uri="{FF2B5EF4-FFF2-40B4-BE49-F238E27FC236}">
                <a16:creationId xmlns:a16="http://schemas.microsoft.com/office/drawing/2014/main" id="{D60E8229-3AB4-190C-B0C2-879DB1554445}"/>
              </a:ext>
            </a:extLst>
          </p:cNvPr>
          <p:cNvGraphicFramePr>
            <a:graphicFrameLocks noGrp="1"/>
          </p:cNvGraphicFramePr>
          <p:nvPr/>
        </p:nvGraphicFramePr>
        <p:xfrm>
          <a:off x="479425" y="2567278"/>
          <a:ext cx="11233150" cy="3733800"/>
        </p:xfrm>
        <a:graphic>
          <a:graphicData uri="http://schemas.openxmlformats.org/drawingml/2006/table">
            <a:tbl>
              <a:tblPr firstRow="1" bandRow="1"/>
              <a:tblGrid>
                <a:gridCol w="394530">
                  <a:extLst>
                    <a:ext uri="{9D8B030D-6E8A-4147-A177-3AD203B41FA5}">
                      <a16:colId xmlns:a16="http://schemas.microsoft.com/office/drawing/2014/main" val="4185285779"/>
                    </a:ext>
                  </a:extLst>
                </a:gridCol>
                <a:gridCol w="10838620">
                  <a:extLst>
                    <a:ext uri="{9D8B030D-6E8A-4147-A177-3AD203B41FA5}">
                      <a16:colId xmlns:a16="http://schemas.microsoft.com/office/drawing/2014/main" val="1625250384"/>
                    </a:ext>
                  </a:extLst>
                </a:gridCol>
              </a:tblGrid>
              <a:tr h="370840">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ディスプレイ広告（予約型）の導入事例を教えてください。</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3991257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dirty="0">
                          <a:solidFill>
                            <a:srgbClr val="0D0D0D"/>
                          </a:solidFill>
                          <a:latin typeface="メイリオ" panose="020B0604030504040204" pitchFamily="50" charset="-128"/>
                          <a:ea typeface="メイリオ" panose="020B0604030504040204" pitchFamily="50" charset="-128"/>
                        </a:rPr>
                        <a:t>エージェンシーポータルに資料をご用意しております。広告活用のための資料もご用意しておりますのでご確認ください。</a:t>
                      </a:r>
                      <a:endParaRPr kumimoji="1" lang="en-US" altLang="ja-JP" sz="1400" dirty="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dirty="0">
                          <a:solidFill>
                            <a:srgbClr val="0D0D0D"/>
                          </a:solidFill>
                          <a:latin typeface="メイリオ" panose="020B0604030504040204" pitchFamily="50" charset="-128"/>
                          <a:ea typeface="+mn-ea"/>
                        </a:rPr>
                        <a:t>ディスプレイ広告（予約型）販促情報一覧</a:t>
                      </a:r>
                      <a:br>
                        <a:rPr kumimoji="1" lang="en-US" altLang="ja-JP" sz="1400" dirty="0">
                          <a:solidFill>
                            <a:srgbClr val="0D0D0D"/>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5"/>
                        </a:rPr>
                        <a:t>https://portal.yadui.business.yahoo.co.jp/agencyportal/30335704/</a:t>
                      </a:r>
                      <a:endParaRPr kumimoji="1" lang="ja-JP" altLang="en-US" sz="1400" dirty="0">
                        <a:solidFill>
                          <a:srgbClr val="0D0D0D"/>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95353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○○という内容の広告は掲載できますか？</a:t>
                      </a:r>
                    </a:p>
                  </a:txBody>
                  <a:tcPr anchor="ctr">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8023675"/>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a:solidFill>
                            <a:srgbClr val="0D0D0D"/>
                          </a:solidFill>
                          <a:latin typeface="メイリオ" panose="020B0604030504040204" pitchFamily="50" charset="-128"/>
                          <a:ea typeface="メイリオ" panose="020B0604030504040204" pitchFamily="50" charset="-128"/>
                        </a:rPr>
                        <a:t>プロモーション内容や広告リンク先も含めて掲載制限、販売制限、広告掲載基準に該当、違反しないかご確認ください。判断に迷う場合は依頼フォームよりご確認ください。</a:t>
                      </a:r>
                      <a:endParaRPr kumimoji="1" lang="en-US" altLang="ja-JP" sz="140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掲載制限カテゴリー確認依頼フォーム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6"/>
                        </a:rPr>
                        <a:t>https://form-business.yahoo.co.jp/claris/enqueteForm?inquiry_type=placement_restrictions</a:t>
                      </a:r>
                      <a:endParaRPr kumimoji="1" lang="en-US" altLang="ja-JP" sz="1400">
                        <a:solidFill>
                          <a:srgbClr val="595959"/>
                        </a:solidFill>
                        <a:latin typeface="メイリオ" panose="020B0604030504040204" pitchFamily="50" charset="-128"/>
                        <a:ea typeface="+mn-ea"/>
                      </a:endParaRPr>
                    </a:p>
                    <a:p>
                      <a:pPr marL="285750" indent="-285750">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ディスプレイ広告（予約型） 入稿前審査依頼フォーム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7"/>
                        </a:rPr>
                        <a:t>https://form-business.yahoo.co.jp/claris/enqueteForm?inquiry_type=guaranteed_review</a:t>
                      </a:r>
                      <a:endParaRPr kumimoji="1" lang="ja-JP" altLang="en-US" sz="140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157311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キャンペーン作成で商品の掲載期間の途中から先の日付が選択できません。</a:t>
                      </a:r>
                    </a:p>
                  </a:txBody>
                  <a:tcPr anchor="ctr">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9265478"/>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dirty="0">
                          <a:solidFill>
                            <a:srgbClr val="0D0D0D"/>
                          </a:solidFill>
                          <a:latin typeface="メイリオ" panose="020B0604030504040204" pitchFamily="50" charset="-128"/>
                          <a:ea typeface="メイリオ" panose="020B0604030504040204" pitchFamily="50" charset="-128"/>
                        </a:rPr>
                        <a:t>商品の掲載期間が半年の場合、在庫確認・シミュレーションの実行日から起算して</a:t>
                      </a:r>
                      <a:r>
                        <a:rPr kumimoji="1" lang="en-US" altLang="ja-JP" sz="1400" dirty="0">
                          <a:solidFill>
                            <a:srgbClr val="0D0D0D"/>
                          </a:solidFill>
                          <a:latin typeface="メイリオ" panose="020B0604030504040204" pitchFamily="50" charset="-128"/>
                          <a:ea typeface="メイリオ" panose="020B0604030504040204" pitchFamily="50" charset="-128"/>
                        </a:rPr>
                        <a:t>181</a:t>
                      </a:r>
                      <a:r>
                        <a:rPr kumimoji="1" lang="ja-JP" altLang="en-US" sz="1400" dirty="0">
                          <a:solidFill>
                            <a:srgbClr val="0D0D0D"/>
                          </a:solidFill>
                          <a:latin typeface="メイリオ" panose="020B0604030504040204" pitchFamily="50" charset="-128"/>
                          <a:ea typeface="メイリオ" panose="020B0604030504040204" pitchFamily="50" charset="-128"/>
                        </a:rPr>
                        <a:t>日目以降の日付は指定できず、在庫は確認できません。また、</a:t>
                      </a:r>
                      <a:r>
                        <a:rPr kumimoji="1" lang="en-US" altLang="ja-JP" sz="1400" dirty="0">
                          <a:solidFill>
                            <a:srgbClr val="0D0D0D"/>
                          </a:solidFill>
                          <a:latin typeface="メイリオ" panose="020B0604030504040204" pitchFamily="50" charset="-128"/>
                          <a:ea typeface="メイリオ" panose="020B0604030504040204" pitchFamily="50" charset="-128"/>
                        </a:rPr>
                        <a:t>181</a:t>
                      </a:r>
                      <a:r>
                        <a:rPr kumimoji="1" lang="ja-JP" altLang="en-US" sz="1400" dirty="0">
                          <a:solidFill>
                            <a:srgbClr val="0D0D0D"/>
                          </a:solidFill>
                          <a:latin typeface="メイリオ" panose="020B0604030504040204" pitchFamily="50" charset="-128"/>
                          <a:ea typeface="メイリオ" panose="020B0604030504040204" pitchFamily="50" charset="-128"/>
                        </a:rPr>
                        <a:t>日目以降の予約もできません。在庫確認・シミュレーションと予約のタイミングにご注意ください。</a:t>
                      </a:r>
                    </a:p>
                  </a:txBody>
                  <a:tcPr anchor="ctr">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4763252"/>
                  </a:ext>
                </a:extLst>
              </a:tr>
            </a:tbl>
          </a:graphicData>
        </a:graphic>
      </p:graphicFrame>
      <p:cxnSp>
        <p:nvCxnSpPr>
          <p:cNvPr id="5" name="直線コネクタ 4">
            <a:extLst>
              <a:ext uri="{FF2B5EF4-FFF2-40B4-BE49-F238E27FC236}">
                <a16:creationId xmlns:a16="http://schemas.microsoft.com/office/drawing/2014/main" id="{35DBA05C-FB0B-ABF4-2168-45F4DC1D86E2}"/>
              </a:ext>
            </a:extLst>
          </p:cNvPr>
          <p:cNvCxnSpPr/>
          <p:nvPr/>
        </p:nvCxnSpPr>
        <p:spPr>
          <a:xfrm>
            <a:off x="479425" y="3683000"/>
            <a:ext cx="11233150" cy="0"/>
          </a:xfrm>
          <a:prstGeom prst="line">
            <a:avLst/>
          </a:prstGeom>
          <a:noFill/>
          <a:ln w="6350" cap="flat" cmpd="sng" algn="ctr">
            <a:solidFill>
              <a:srgbClr val="00003E">
                <a:alpha val="10196"/>
              </a:srgbClr>
            </a:solidFill>
            <a:prstDash val="solid"/>
            <a:miter lim="800000"/>
            <a:headEnd type="none" w="med" len="med"/>
            <a:tailEnd type="none" w="med" len="med"/>
          </a:ln>
          <a:effectLst/>
        </p:spPr>
      </p:cxnSp>
      <p:cxnSp>
        <p:nvCxnSpPr>
          <p:cNvPr id="8" name="直線コネクタ 7">
            <a:extLst>
              <a:ext uri="{FF2B5EF4-FFF2-40B4-BE49-F238E27FC236}">
                <a16:creationId xmlns:a16="http://schemas.microsoft.com/office/drawing/2014/main" id="{368F32C1-DB10-FF72-231A-E4E821BD1EAF}"/>
              </a:ext>
            </a:extLst>
          </p:cNvPr>
          <p:cNvCxnSpPr/>
          <p:nvPr/>
        </p:nvCxnSpPr>
        <p:spPr>
          <a:xfrm>
            <a:off x="492125" y="5384800"/>
            <a:ext cx="11233150" cy="0"/>
          </a:xfrm>
          <a:prstGeom prst="line">
            <a:avLst/>
          </a:prstGeom>
          <a:noFill/>
          <a:ln w="6350" cap="flat" cmpd="sng" algn="ctr">
            <a:solidFill>
              <a:srgbClr val="00003E">
                <a:alpha val="10196"/>
              </a:srgbClr>
            </a:solidFill>
            <a:prstDash val="solid"/>
            <a:miter lim="800000"/>
            <a:headEnd type="none" w="med" len="med"/>
            <a:tailEnd type="none" w="med" len="med"/>
          </a:ln>
          <a:effectLst/>
        </p:spPr>
      </p:cxnSp>
    </p:spTree>
    <p:extLst>
      <p:ext uri="{BB962C8B-B14F-4D97-AF65-F5344CB8AC3E}">
        <p14:creationId xmlns:p14="http://schemas.microsoft.com/office/powerpoint/2010/main" val="32662546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kumimoji="1" lang="ja-JP" altLang="en-US" dirty="0"/>
              <a:t>運用</a:t>
            </a:r>
            <a:r>
              <a:rPr lang="ja-JP" altLang="en-US" dirty="0"/>
              <a:t>型広告</a:t>
            </a:r>
            <a:endParaRPr kumimoji="1" lang="ja-JP" altLang="en-US" dirty="0"/>
          </a:p>
        </p:txBody>
      </p:sp>
      <p:sp>
        <p:nvSpPr>
          <p:cNvPr id="12" name="テキスト プレースホルダー 5">
            <a:extLst>
              <a:ext uri="{FF2B5EF4-FFF2-40B4-BE49-F238E27FC236}">
                <a16:creationId xmlns:a16="http://schemas.microsoft.com/office/drawing/2014/main" id="{EEBF6F8E-359A-0A7B-11B5-BFA2B11EEA4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pic>
        <p:nvPicPr>
          <p:cNvPr id="13" name="図プレースホルダー 8" descr="アイコン&#10;&#10;自動的に生成された説明">
            <a:extLst>
              <a:ext uri="{FF2B5EF4-FFF2-40B4-BE49-F238E27FC236}">
                <a16:creationId xmlns:a16="http://schemas.microsoft.com/office/drawing/2014/main" id="{BD5C4E00-46E4-9D78-A493-B8BB719D68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18" name="テキスト ボックス 17">
            <a:extLst>
              <a:ext uri="{FF2B5EF4-FFF2-40B4-BE49-F238E27FC236}">
                <a16:creationId xmlns:a16="http://schemas.microsoft.com/office/drawing/2014/main" id="{503A07DF-45B3-BD80-0503-6F89DCF7699F}"/>
              </a:ext>
            </a:extLst>
          </p:cNvPr>
          <p:cNvSpPr txBox="1"/>
          <p:nvPr/>
        </p:nvSpPr>
        <p:spPr>
          <a:xfrm>
            <a:off x="3020244" y="1523552"/>
            <a:ext cx="1032188" cy="400110"/>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2000" dirty="0">
                <a:solidFill>
                  <a:schemeClr val="tx1">
                    <a:lumMod val="95000"/>
                    <a:lumOff val="5000"/>
                  </a:schemeClr>
                </a:solidFill>
                <a:latin typeface="メイリオ"/>
                <a:ea typeface="メイリオ"/>
              </a:rPr>
              <a:t>【PC】</a:t>
            </a:r>
          </a:p>
        </p:txBody>
      </p:sp>
      <p:sp>
        <p:nvSpPr>
          <p:cNvPr id="19" name="テキスト ボックス 18">
            <a:extLst>
              <a:ext uri="{FF2B5EF4-FFF2-40B4-BE49-F238E27FC236}">
                <a16:creationId xmlns:a16="http://schemas.microsoft.com/office/drawing/2014/main" id="{91660806-B81B-2B6E-CDD0-1B8B811B5765}"/>
              </a:ext>
            </a:extLst>
          </p:cNvPr>
          <p:cNvSpPr txBox="1"/>
          <p:nvPr/>
        </p:nvSpPr>
        <p:spPr>
          <a:xfrm>
            <a:off x="8785130" y="1566362"/>
            <a:ext cx="1032188" cy="400110"/>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2000" dirty="0">
                <a:solidFill>
                  <a:schemeClr val="tx1">
                    <a:lumMod val="95000"/>
                    <a:lumOff val="5000"/>
                  </a:schemeClr>
                </a:solidFill>
                <a:latin typeface="メイリオ"/>
                <a:ea typeface="メイリオ"/>
              </a:rPr>
              <a:t>【SP】</a:t>
            </a:r>
          </a:p>
        </p:txBody>
      </p:sp>
      <p:sp>
        <p:nvSpPr>
          <p:cNvPr id="38" name="テキスト ボックス 37">
            <a:extLst>
              <a:ext uri="{FF2B5EF4-FFF2-40B4-BE49-F238E27FC236}">
                <a16:creationId xmlns:a16="http://schemas.microsoft.com/office/drawing/2014/main" id="{923C2DFB-ED40-3ADF-4426-D474A15D869D}"/>
              </a:ext>
            </a:extLst>
          </p:cNvPr>
          <p:cNvSpPr txBox="1"/>
          <p:nvPr/>
        </p:nvSpPr>
        <p:spPr>
          <a:xfrm>
            <a:off x="383395" y="879718"/>
            <a:ext cx="10957889" cy="393954"/>
          </a:xfrm>
          <a:prstGeom prst="rect">
            <a:avLst/>
          </a:prstGeom>
          <a:noFill/>
        </p:spPr>
        <p:txBody>
          <a:bodyPr wrap="square" rtlCol="0">
            <a:spAutoFit/>
          </a:bodyPr>
          <a:lstStyle/>
          <a:p>
            <a:pPr>
              <a:lnSpc>
                <a:spcPct val="130000"/>
              </a:lnSpc>
            </a:pPr>
            <a:r>
              <a:rPr lang="ja-JP" altLang="en-US" sz="1600" dirty="0">
                <a:solidFill>
                  <a:schemeClr val="tx1">
                    <a:lumMod val="95000"/>
                    <a:lumOff val="5000"/>
                  </a:schemeClr>
                </a:solidFill>
                <a:latin typeface="メイリオ" panose="020B0604030504040204" pitchFamily="50" charset="-128"/>
                <a:ea typeface="メイリオ" panose="020B0604030504040204" pitchFamily="50" charset="-128"/>
              </a:rPr>
              <a:t>特集内に運用型広告が掲載されます。</a:t>
            </a:r>
            <a:r>
              <a:rPr lang="en-US" altLang="ja-JP" sz="1600"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1600" dirty="0">
                <a:solidFill>
                  <a:schemeClr val="tx1">
                    <a:lumMod val="95000"/>
                    <a:lumOff val="5000"/>
                  </a:schemeClr>
                </a:solidFill>
                <a:latin typeface="メイリオ" panose="020B0604030504040204" pitchFamily="50" charset="-128"/>
                <a:ea typeface="メイリオ" panose="020B0604030504040204" pitchFamily="50" charset="-128"/>
              </a:rPr>
              <a:t>グレー枠が該当箇所</a:t>
            </a:r>
            <a:endParaRPr lang="en-US" altLang="ja-JP" sz="16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39" name="正方形/長方形 38">
            <a:extLst>
              <a:ext uri="{FF2B5EF4-FFF2-40B4-BE49-F238E27FC236}">
                <a16:creationId xmlns:a16="http://schemas.microsoft.com/office/drawing/2014/main" id="{168D1EAF-4262-EF0B-DDEC-0103F3B2B91E}"/>
              </a:ext>
            </a:extLst>
          </p:cNvPr>
          <p:cNvSpPr>
            <a:spLocks noChangeArrowheads="1"/>
          </p:cNvSpPr>
          <p:nvPr/>
        </p:nvSpPr>
        <p:spPr bwMode="auto">
          <a:xfrm>
            <a:off x="1143716" y="6014510"/>
            <a:ext cx="10197568" cy="784830"/>
          </a:xfrm>
          <a:prstGeom prst="rect">
            <a:avLst/>
          </a:prstGeom>
          <a:noFill/>
          <a:ln w="9525">
            <a:noFill/>
            <a:miter lim="800000"/>
            <a:headEnd/>
            <a:tailEnd/>
          </a:ln>
        </p:spPr>
        <p:txBody>
          <a:bodyPr wrap="square" lIns="91440" tIns="45720" rIns="91440" bIns="45720" anchor="t">
            <a:spAutoFit/>
          </a:bodyPr>
          <a:lstStyle/>
          <a:p>
            <a:r>
              <a:rPr lang="en-US" altLang="ja-JP" sz="900" dirty="0">
                <a:solidFill>
                  <a:schemeClr val="tx1">
                    <a:lumMod val="95000"/>
                    <a:lumOff val="5000"/>
                  </a:schemeClr>
                </a:solidFill>
                <a:latin typeface="メイリオ"/>
                <a:ea typeface="メイリオ"/>
              </a:rPr>
              <a:t>※1</a:t>
            </a:r>
            <a:r>
              <a:rPr lang="ja-JP" altLang="en-US" sz="900" dirty="0">
                <a:solidFill>
                  <a:schemeClr val="tx1">
                    <a:lumMod val="95000"/>
                    <a:lumOff val="5000"/>
                  </a:schemeClr>
                </a:solidFill>
                <a:latin typeface="メイリオ"/>
                <a:ea typeface="メイリオ"/>
              </a:rPr>
              <a:t>　予約型が全枠購入された場合、該当枠に運用型は掲載されません。</a:t>
            </a:r>
            <a:endParaRPr lang="en-US" altLang="ja-JP" sz="900" dirty="0">
              <a:solidFill>
                <a:schemeClr val="tx1">
                  <a:lumMod val="95000"/>
                  <a:lumOff val="5000"/>
                </a:schemeClr>
              </a:solidFill>
              <a:latin typeface="メイリオ"/>
              <a:ea typeface="メイリオ"/>
            </a:endParaRPr>
          </a:p>
          <a:p>
            <a:r>
              <a:rPr lang="en-US" altLang="ja-JP" sz="900" dirty="0">
                <a:solidFill>
                  <a:schemeClr val="tx1">
                    <a:lumMod val="95000"/>
                    <a:lumOff val="5000"/>
                  </a:schemeClr>
                </a:solidFill>
                <a:latin typeface="メイリオ"/>
                <a:ea typeface="メイリオ"/>
              </a:rPr>
              <a:t>※2</a:t>
            </a:r>
            <a:r>
              <a:rPr lang="ja-JP" altLang="en-US" sz="900" dirty="0">
                <a:solidFill>
                  <a:schemeClr val="tx1">
                    <a:lumMod val="95000"/>
                    <a:lumOff val="5000"/>
                  </a:schemeClr>
                </a:solidFill>
                <a:latin typeface="メイリオ"/>
                <a:ea typeface="メイリオ"/>
              </a:rPr>
              <a:t>　</a:t>
            </a:r>
            <a:r>
              <a:rPr lang="en-US" altLang="ja-JP" sz="900" dirty="0">
                <a:solidFill>
                  <a:schemeClr val="tx1">
                    <a:lumMod val="95000"/>
                    <a:lumOff val="5000"/>
                  </a:schemeClr>
                </a:solidFill>
                <a:latin typeface="メイリオ"/>
                <a:ea typeface="メイリオ"/>
              </a:rPr>
              <a:t>SP</a:t>
            </a:r>
            <a:r>
              <a:rPr lang="ja-JP" altLang="en-US" sz="900" dirty="0">
                <a:solidFill>
                  <a:schemeClr val="tx1">
                    <a:lumMod val="95000"/>
                    <a:lumOff val="5000"/>
                  </a:schemeClr>
                </a:solidFill>
                <a:latin typeface="メイリオ"/>
                <a:ea typeface="メイリオ"/>
              </a:rPr>
              <a:t>のオーバーレイ運用型広告は原則予約型広告と同時掲載はいたしませんが、</a:t>
            </a:r>
            <a:r>
              <a:rPr lang="en-US" altLang="ja-JP" sz="900" dirty="0">
                <a:solidFill>
                  <a:schemeClr val="tx1">
                    <a:lumMod val="95000"/>
                    <a:lumOff val="5000"/>
                  </a:schemeClr>
                </a:solidFill>
                <a:latin typeface="メイリオ"/>
                <a:ea typeface="メイリオ"/>
              </a:rPr>
              <a:t> SP</a:t>
            </a:r>
            <a:r>
              <a:rPr lang="ja-JP" altLang="en-US" sz="900" dirty="0">
                <a:solidFill>
                  <a:schemeClr val="tx1">
                    <a:lumMod val="95000"/>
                    <a:lumOff val="5000"/>
                  </a:schemeClr>
                </a:solidFill>
                <a:latin typeface="メイリオ"/>
                <a:ea typeface="メイリオ"/>
              </a:rPr>
              <a:t>の画面を横にして表示した場合や機種によっては同時掲載する可能性がございます。</a:t>
            </a:r>
          </a:p>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報道特集ページの運用型はプレイスメント指定が可能です。ただし、一部掲載枠は報道特集に絞ってレポートを確認することはできません。</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コンテンツ量によっては予約型広告と同時掲載する可能性がございます。</a:t>
            </a:r>
          </a:p>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ページデザイン、広告枠は変更になる可能性がございます。</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p:txBody>
      </p:sp>
      <p:grpSp>
        <p:nvGrpSpPr>
          <p:cNvPr id="5" name="グループ化 4">
            <a:extLst>
              <a:ext uri="{FF2B5EF4-FFF2-40B4-BE49-F238E27FC236}">
                <a16:creationId xmlns:a16="http://schemas.microsoft.com/office/drawing/2014/main" id="{E3438FB2-1068-6328-E094-3834BBF2A3A8}"/>
              </a:ext>
            </a:extLst>
          </p:cNvPr>
          <p:cNvGrpSpPr/>
          <p:nvPr/>
        </p:nvGrpSpPr>
        <p:grpSpPr>
          <a:xfrm>
            <a:off x="7398275" y="3456264"/>
            <a:ext cx="1472423" cy="1656227"/>
            <a:chOff x="10225" y="1069911"/>
            <a:chExt cx="2647539" cy="2513964"/>
          </a:xfrm>
        </p:grpSpPr>
        <p:pic>
          <p:nvPicPr>
            <p:cNvPr id="6" name="図 5">
              <a:extLst>
                <a:ext uri="{FF2B5EF4-FFF2-40B4-BE49-F238E27FC236}">
                  <a16:creationId xmlns:a16="http://schemas.microsoft.com/office/drawing/2014/main" id="{324BB96B-270D-39C9-951B-13EC984C552D}"/>
                </a:ext>
              </a:extLst>
            </p:cNvPr>
            <p:cNvPicPr>
              <a:picLocks noChangeAspect="1"/>
            </p:cNvPicPr>
            <p:nvPr/>
          </p:nvPicPr>
          <p:blipFill rotWithShape="1">
            <a:blip r:embed="rId3"/>
            <a:srcRect l="33085" t="24361" r="46898" b="54653"/>
            <a:stretch/>
          </p:blipFill>
          <p:spPr>
            <a:xfrm>
              <a:off x="13854" y="1755432"/>
              <a:ext cx="2643910" cy="1828443"/>
            </a:xfrm>
            <a:prstGeom prst="rect">
              <a:avLst/>
            </a:prstGeom>
          </p:spPr>
        </p:pic>
        <p:sp>
          <p:nvSpPr>
            <p:cNvPr id="7" name="正方形/長方形 6">
              <a:extLst>
                <a:ext uri="{FF2B5EF4-FFF2-40B4-BE49-F238E27FC236}">
                  <a16:creationId xmlns:a16="http://schemas.microsoft.com/office/drawing/2014/main" id="{0D276A0E-7746-D4C8-31A4-731C9E4A6995}"/>
                </a:ext>
              </a:extLst>
            </p:cNvPr>
            <p:cNvSpPr/>
            <p:nvPr/>
          </p:nvSpPr>
          <p:spPr>
            <a:xfrm>
              <a:off x="10225" y="1069911"/>
              <a:ext cx="2633684" cy="694236"/>
            </a:xfrm>
            <a:prstGeom prst="rect">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solidFill>
                  <a:schemeClr val="tx1">
                    <a:lumMod val="95000"/>
                    <a:lumOff val="5000"/>
                  </a:schemeClr>
                </a:solidFill>
              </a:endParaRPr>
            </a:p>
          </p:txBody>
        </p:sp>
      </p:grpSp>
      <p:pic>
        <p:nvPicPr>
          <p:cNvPr id="9" name="図 8">
            <a:extLst>
              <a:ext uri="{FF2B5EF4-FFF2-40B4-BE49-F238E27FC236}">
                <a16:creationId xmlns:a16="http://schemas.microsoft.com/office/drawing/2014/main" id="{0D9DFE8A-683E-33D5-8F8F-16D03866BC5C}"/>
              </a:ext>
            </a:extLst>
          </p:cNvPr>
          <p:cNvPicPr>
            <a:picLocks noChangeAspect="1"/>
          </p:cNvPicPr>
          <p:nvPr/>
        </p:nvPicPr>
        <p:blipFill rotWithShape="1">
          <a:blip r:embed="rId4"/>
          <a:srcRect t="24864"/>
          <a:stretch/>
        </p:blipFill>
        <p:spPr>
          <a:xfrm>
            <a:off x="616540" y="2978274"/>
            <a:ext cx="2674466" cy="1760514"/>
          </a:xfrm>
          <a:prstGeom prst="rect">
            <a:avLst/>
          </a:prstGeom>
        </p:spPr>
      </p:pic>
      <p:pic>
        <p:nvPicPr>
          <p:cNvPr id="11" name="図 10">
            <a:extLst>
              <a:ext uri="{FF2B5EF4-FFF2-40B4-BE49-F238E27FC236}">
                <a16:creationId xmlns:a16="http://schemas.microsoft.com/office/drawing/2014/main" id="{9BF70867-D00F-B4FC-C093-0FD158E5E0EA}"/>
              </a:ext>
            </a:extLst>
          </p:cNvPr>
          <p:cNvPicPr>
            <a:picLocks noChangeAspect="1"/>
          </p:cNvPicPr>
          <p:nvPr/>
        </p:nvPicPr>
        <p:blipFill rotWithShape="1">
          <a:blip r:embed="rId5"/>
          <a:srcRect t="59200"/>
          <a:stretch/>
        </p:blipFill>
        <p:spPr>
          <a:xfrm>
            <a:off x="3844651" y="3748510"/>
            <a:ext cx="2525071" cy="1990419"/>
          </a:xfrm>
          <a:prstGeom prst="rect">
            <a:avLst/>
          </a:prstGeom>
        </p:spPr>
      </p:pic>
      <p:pic>
        <p:nvPicPr>
          <p:cNvPr id="14" name="図 13">
            <a:extLst>
              <a:ext uri="{FF2B5EF4-FFF2-40B4-BE49-F238E27FC236}">
                <a16:creationId xmlns:a16="http://schemas.microsoft.com/office/drawing/2014/main" id="{EB66C7F3-F7DE-0366-7CF5-1673BF98B86C}"/>
              </a:ext>
            </a:extLst>
          </p:cNvPr>
          <p:cNvPicPr>
            <a:picLocks noChangeAspect="1"/>
          </p:cNvPicPr>
          <p:nvPr/>
        </p:nvPicPr>
        <p:blipFill>
          <a:blip r:embed="rId6"/>
          <a:stretch>
            <a:fillRect/>
          </a:stretch>
        </p:blipFill>
        <p:spPr>
          <a:xfrm>
            <a:off x="9583666" y="3316372"/>
            <a:ext cx="1468478" cy="957421"/>
          </a:xfrm>
          <a:prstGeom prst="rect">
            <a:avLst/>
          </a:prstGeom>
          <a:solidFill>
            <a:srgbClr val="817F7F"/>
          </a:solidFill>
        </p:spPr>
      </p:pic>
      <p:pic>
        <p:nvPicPr>
          <p:cNvPr id="16" name="図 15">
            <a:extLst>
              <a:ext uri="{FF2B5EF4-FFF2-40B4-BE49-F238E27FC236}">
                <a16:creationId xmlns:a16="http://schemas.microsoft.com/office/drawing/2014/main" id="{A57E763E-4A8F-A226-0AE5-C4826626A1C7}"/>
              </a:ext>
            </a:extLst>
          </p:cNvPr>
          <p:cNvPicPr>
            <a:picLocks noChangeAspect="1"/>
          </p:cNvPicPr>
          <p:nvPr/>
        </p:nvPicPr>
        <p:blipFill rotWithShape="1">
          <a:blip r:embed="rId7"/>
          <a:srcRect t="18702"/>
          <a:stretch/>
        </p:blipFill>
        <p:spPr>
          <a:xfrm>
            <a:off x="9532353" y="4457950"/>
            <a:ext cx="1554615" cy="1397700"/>
          </a:xfrm>
          <a:prstGeom prst="rect">
            <a:avLst/>
          </a:prstGeom>
        </p:spPr>
      </p:pic>
      <p:sp>
        <p:nvSpPr>
          <p:cNvPr id="20" name="波線 19">
            <a:extLst>
              <a:ext uri="{FF2B5EF4-FFF2-40B4-BE49-F238E27FC236}">
                <a16:creationId xmlns:a16="http://schemas.microsoft.com/office/drawing/2014/main" id="{9F64A35E-4D96-9510-83AA-F4CC4BFCAD1E}"/>
              </a:ext>
            </a:extLst>
          </p:cNvPr>
          <p:cNvSpPr/>
          <p:nvPr/>
        </p:nvSpPr>
        <p:spPr>
          <a:xfrm>
            <a:off x="9301224" y="4275065"/>
            <a:ext cx="2031436" cy="307404"/>
          </a:xfrm>
          <a:prstGeom prst="wave">
            <a:avLst/>
          </a:prstGeom>
          <a:solidFill>
            <a:schemeClr val="bg1">
              <a:lumMod val="95000"/>
            </a:schemeClr>
          </a:solidFill>
          <a:ln w="9525">
            <a:solidFill>
              <a:srgbClr val="817F7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95000"/>
                  <a:lumOff val="5000"/>
                </a:schemeClr>
              </a:solidFill>
            </a:endParaRPr>
          </a:p>
        </p:txBody>
      </p:sp>
      <p:sp>
        <p:nvSpPr>
          <p:cNvPr id="24" name="テキスト ボックス 23">
            <a:extLst>
              <a:ext uri="{FF2B5EF4-FFF2-40B4-BE49-F238E27FC236}">
                <a16:creationId xmlns:a16="http://schemas.microsoft.com/office/drawing/2014/main" id="{5141D303-AEFD-7853-548F-26D278C9D8CD}"/>
              </a:ext>
            </a:extLst>
          </p:cNvPr>
          <p:cNvSpPr txBox="1"/>
          <p:nvPr/>
        </p:nvSpPr>
        <p:spPr>
          <a:xfrm>
            <a:off x="9903674" y="3679667"/>
            <a:ext cx="969571" cy="230832"/>
          </a:xfrm>
          <a:prstGeom prst="rect">
            <a:avLst/>
          </a:prstGeom>
          <a:noFill/>
        </p:spPr>
        <p:txBody>
          <a:bodyPr wrap="square" rtlCol="0">
            <a:spAutoFit/>
          </a:bodyPr>
          <a:lstStyle/>
          <a:p>
            <a:pPr algn="l"/>
            <a:r>
              <a:rPr kumimoji="1" lang="en-US" altLang="ja-JP" sz="900" b="1" dirty="0">
                <a:solidFill>
                  <a:schemeClr val="tx1">
                    <a:lumMod val="95000"/>
                    <a:lumOff val="5000"/>
                  </a:schemeClr>
                </a:solidFill>
                <a:latin typeface="メイリオ" panose="020B0604030504040204" pitchFamily="50" charset="-128"/>
                <a:ea typeface="メイリオ" panose="020B0604030504040204" pitchFamily="50" charset="-128"/>
              </a:rPr>
              <a:t>300×250</a:t>
            </a:r>
            <a:endParaRPr kumimoji="1" lang="ja-JP" altLang="en-US" sz="900" b="1" dirty="0">
              <a:solidFill>
                <a:schemeClr val="tx1">
                  <a:lumMod val="95000"/>
                  <a:lumOff val="5000"/>
                </a:schemeClr>
              </a:solidFill>
              <a:latin typeface="メイリオ" panose="020B0604030504040204" pitchFamily="50" charset="-128"/>
              <a:ea typeface="メイリオ" panose="020B0604030504040204" pitchFamily="50" charset="-128"/>
            </a:endParaRPr>
          </a:p>
        </p:txBody>
      </p:sp>
      <p:pic>
        <p:nvPicPr>
          <p:cNvPr id="28" name="図 27">
            <a:extLst>
              <a:ext uri="{FF2B5EF4-FFF2-40B4-BE49-F238E27FC236}">
                <a16:creationId xmlns:a16="http://schemas.microsoft.com/office/drawing/2014/main" id="{2CE8E445-1A87-B015-432A-2BCE02276E73}"/>
              </a:ext>
            </a:extLst>
          </p:cNvPr>
          <p:cNvPicPr>
            <a:picLocks noChangeAspect="1"/>
          </p:cNvPicPr>
          <p:nvPr/>
        </p:nvPicPr>
        <p:blipFill rotWithShape="1">
          <a:blip r:embed="rId8"/>
          <a:srcRect t="-5398" b="100000"/>
          <a:stretch/>
        </p:blipFill>
        <p:spPr>
          <a:xfrm>
            <a:off x="10681120" y="4897405"/>
            <a:ext cx="1201214" cy="45719"/>
          </a:xfrm>
          <a:prstGeom prst="rect">
            <a:avLst/>
          </a:prstGeom>
        </p:spPr>
      </p:pic>
      <p:pic>
        <p:nvPicPr>
          <p:cNvPr id="41" name="図 40">
            <a:extLst>
              <a:ext uri="{FF2B5EF4-FFF2-40B4-BE49-F238E27FC236}">
                <a16:creationId xmlns:a16="http://schemas.microsoft.com/office/drawing/2014/main" id="{D72C2E13-1890-1564-8D65-AB29CB5AEC07}"/>
              </a:ext>
            </a:extLst>
          </p:cNvPr>
          <p:cNvPicPr>
            <a:picLocks noChangeAspect="1"/>
          </p:cNvPicPr>
          <p:nvPr/>
        </p:nvPicPr>
        <p:blipFill>
          <a:blip r:embed="rId6"/>
          <a:stretch>
            <a:fillRect/>
          </a:stretch>
        </p:blipFill>
        <p:spPr>
          <a:xfrm>
            <a:off x="9573094" y="4598936"/>
            <a:ext cx="1468478" cy="990948"/>
          </a:xfrm>
          <a:prstGeom prst="rect">
            <a:avLst/>
          </a:prstGeom>
          <a:solidFill>
            <a:srgbClr val="817F7F"/>
          </a:solidFill>
        </p:spPr>
      </p:pic>
      <p:sp>
        <p:nvSpPr>
          <p:cNvPr id="42" name="テキスト ボックス 41">
            <a:extLst>
              <a:ext uri="{FF2B5EF4-FFF2-40B4-BE49-F238E27FC236}">
                <a16:creationId xmlns:a16="http://schemas.microsoft.com/office/drawing/2014/main" id="{EB0BF1CB-E678-9E67-300A-D3B26C97C59E}"/>
              </a:ext>
            </a:extLst>
          </p:cNvPr>
          <p:cNvSpPr txBox="1"/>
          <p:nvPr/>
        </p:nvSpPr>
        <p:spPr>
          <a:xfrm>
            <a:off x="9903674" y="4962435"/>
            <a:ext cx="969571" cy="230832"/>
          </a:xfrm>
          <a:prstGeom prst="rect">
            <a:avLst/>
          </a:prstGeom>
          <a:noFill/>
        </p:spPr>
        <p:txBody>
          <a:bodyPr wrap="square" rtlCol="0">
            <a:spAutoFit/>
          </a:bodyPr>
          <a:lstStyle/>
          <a:p>
            <a:pPr algn="l"/>
            <a:r>
              <a:rPr kumimoji="1" lang="en-US" altLang="ja-JP" sz="900" b="1" dirty="0">
                <a:solidFill>
                  <a:schemeClr val="tx1">
                    <a:lumMod val="95000"/>
                    <a:lumOff val="5000"/>
                  </a:schemeClr>
                </a:solidFill>
                <a:latin typeface="メイリオ" panose="020B0604030504040204" pitchFamily="50" charset="-128"/>
                <a:ea typeface="メイリオ" panose="020B0604030504040204" pitchFamily="50" charset="-128"/>
              </a:rPr>
              <a:t>300×250</a:t>
            </a:r>
            <a:endParaRPr kumimoji="1" lang="ja-JP" altLang="en-US" sz="900" b="1"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44" name="正方形/長方形 43">
            <a:extLst>
              <a:ext uri="{FF2B5EF4-FFF2-40B4-BE49-F238E27FC236}">
                <a16:creationId xmlns:a16="http://schemas.microsoft.com/office/drawing/2014/main" id="{FB60C0E1-6C26-4F63-FB43-FA37A21C8C80}"/>
              </a:ext>
            </a:extLst>
          </p:cNvPr>
          <p:cNvSpPr/>
          <p:nvPr/>
        </p:nvSpPr>
        <p:spPr>
          <a:xfrm>
            <a:off x="1128366" y="3742598"/>
            <a:ext cx="1318043" cy="357164"/>
          </a:xfrm>
          <a:prstGeom prst="rect">
            <a:avLst/>
          </a:prstGeom>
          <a:solidFill>
            <a:schemeClr val="bg2">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lumMod val="95000"/>
                  <a:lumOff val="5000"/>
                </a:schemeClr>
              </a:solidFill>
            </a:endParaRPr>
          </a:p>
        </p:txBody>
      </p:sp>
      <p:pic>
        <p:nvPicPr>
          <p:cNvPr id="45" name="図 44">
            <a:extLst>
              <a:ext uri="{FF2B5EF4-FFF2-40B4-BE49-F238E27FC236}">
                <a16:creationId xmlns:a16="http://schemas.microsoft.com/office/drawing/2014/main" id="{D11A901C-954E-6C29-F3F9-FC44EEC10102}"/>
              </a:ext>
            </a:extLst>
          </p:cNvPr>
          <p:cNvPicPr>
            <a:picLocks noChangeAspect="1"/>
          </p:cNvPicPr>
          <p:nvPr/>
        </p:nvPicPr>
        <p:blipFill>
          <a:blip r:embed="rId9"/>
          <a:stretch>
            <a:fillRect/>
          </a:stretch>
        </p:blipFill>
        <p:spPr>
          <a:xfrm>
            <a:off x="2483578" y="2984220"/>
            <a:ext cx="705695" cy="1429156"/>
          </a:xfrm>
          <a:prstGeom prst="rect">
            <a:avLst/>
          </a:prstGeom>
        </p:spPr>
      </p:pic>
      <p:sp>
        <p:nvSpPr>
          <p:cNvPr id="48" name="波線 47">
            <a:extLst>
              <a:ext uri="{FF2B5EF4-FFF2-40B4-BE49-F238E27FC236}">
                <a16:creationId xmlns:a16="http://schemas.microsoft.com/office/drawing/2014/main" id="{44810BE0-C783-BF76-52AD-4C9E3FD3CD5C}"/>
              </a:ext>
            </a:extLst>
          </p:cNvPr>
          <p:cNvSpPr/>
          <p:nvPr/>
        </p:nvSpPr>
        <p:spPr>
          <a:xfrm>
            <a:off x="300938" y="4671590"/>
            <a:ext cx="3225991" cy="307404"/>
          </a:xfrm>
          <a:prstGeom prst="wave">
            <a:avLst/>
          </a:prstGeom>
          <a:solidFill>
            <a:schemeClr val="bg1">
              <a:lumMod val="95000"/>
            </a:schemeClr>
          </a:solidFill>
          <a:ln w="9525">
            <a:solidFill>
              <a:srgbClr val="817F7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95000"/>
                  <a:lumOff val="5000"/>
                </a:schemeClr>
              </a:solidFill>
            </a:endParaRPr>
          </a:p>
        </p:txBody>
      </p:sp>
      <p:sp>
        <p:nvSpPr>
          <p:cNvPr id="49" name="テキスト ボックス 48">
            <a:extLst>
              <a:ext uri="{FF2B5EF4-FFF2-40B4-BE49-F238E27FC236}">
                <a16:creationId xmlns:a16="http://schemas.microsoft.com/office/drawing/2014/main" id="{C3780696-02A6-2594-E711-2FB2427D8034}"/>
              </a:ext>
            </a:extLst>
          </p:cNvPr>
          <p:cNvSpPr txBox="1"/>
          <p:nvPr/>
        </p:nvSpPr>
        <p:spPr>
          <a:xfrm>
            <a:off x="1316019" y="3832608"/>
            <a:ext cx="969571" cy="230832"/>
          </a:xfrm>
          <a:prstGeom prst="rect">
            <a:avLst/>
          </a:prstGeom>
          <a:noFill/>
        </p:spPr>
        <p:txBody>
          <a:bodyPr wrap="square" rtlCol="0">
            <a:spAutoFit/>
          </a:bodyPr>
          <a:lstStyle/>
          <a:p>
            <a:pPr algn="l"/>
            <a:r>
              <a:rPr lang="ja-JP" altLang="en-US" sz="900" b="1" dirty="0">
                <a:solidFill>
                  <a:schemeClr val="tx1">
                    <a:lumMod val="95000"/>
                    <a:lumOff val="5000"/>
                  </a:schemeClr>
                </a:solidFill>
                <a:latin typeface="メイリオ" panose="020B0604030504040204" pitchFamily="50" charset="-128"/>
                <a:ea typeface="メイリオ" panose="020B0604030504040204" pitchFamily="50" charset="-128"/>
              </a:rPr>
              <a:t>画像</a:t>
            </a:r>
            <a:r>
              <a:rPr lang="en-US" altLang="ja-JP" sz="900" b="1" dirty="0">
                <a:solidFill>
                  <a:schemeClr val="tx1">
                    <a:lumMod val="95000"/>
                    <a:lumOff val="5000"/>
                  </a:schemeClr>
                </a:solidFill>
                <a:latin typeface="メイリオ" panose="020B0604030504040204" pitchFamily="50" charset="-128"/>
                <a:ea typeface="メイリオ" panose="020B0604030504040204" pitchFamily="50" charset="-128"/>
              </a:rPr>
              <a:t>+</a:t>
            </a:r>
            <a:r>
              <a:rPr kumimoji="1" lang="ja-JP" altLang="en-US" sz="900" b="1" dirty="0">
                <a:solidFill>
                  <a:schemeClr val="tx1">
                    <a:lumMod val="95000"/>
                    <a:lumOff val="5000"/>
                  </a:schemeClr>
                </a:solidFill>
                <a:latin typeface="メイリオ" panose="020B0604030504040204" pitchFamily="50" charset="-128"/>
                <a:ea typeface="メイリオ" panose="020B0604030504040204" pitchFamily="50" charset="-128"/>
              </a:rPr>
              <a:t>テキスト</a:t>
            </a:r>
          </a:p>
        </p:txBody>
      </p:sp>
      <p:sp>
        <p:nvSpPr>
          <p:cNvPr id="50" name="テキスト ボックス 49">
            <a:extLst>
              <a:ext uri="{FF2B5EF4-FFF2-40B4-BE49-F238E27FC236}">
                <a16:creationId xmlns:a16="http://schemas.microsoft.com/office/drawing/2014/main" id="{C641A60B-EB65-2488-82C4-4CE76D1AF881}"/>
              </a:ext>
            </a:extLst>
          </p:cNvPr>
          <p:cNvSpPr txBox="1"/>
          <p:nvPr/>
        </p:nvSpPr>
        <p:spPr>
          <a:xfrm>
            <a:off x="2466143" y="3618191"/>
            <a:ext cx="804899" cy="369332"/>
          </a:xfrm>
          <a:prstGeom prst="rect">
            <a:avLst/>
          </a:prstGeom>
          <a:noFill/>
        </p:spPr>
        <p:txBody>
          <a:bodyPr wrap="square" rtlCol="0">
            <a:spAutoFit/>
          </a:bodyPr>
          <a:lstStyle/>
          <a:p>
            <a:pPr algn="l"/>
            <a:r>
              <a:rPr kumimoji="1" lang="en-US" altLang="ja-JP" sz="900" b="1" dirty="0">
                <a:solidFill>
                  <a:schemeClr val="tx1">
                    <a:lumMod val="95000"/>
                    <a:lumOff val="5000"/>
                  </a:schemeClr>
                </a:solidFill>
                <a:latin typeface="メイリオ" panose="020B0604030504040204" pitchFamily="50" charset="-128"/>
                <a:ea typeface="メイリオ" panose="020B0604030504040204" pitchFamily="50" charset="-128"/>
              </a:rPr>
              <a:t>300×600</a:t>
            </a:r>
            <a:endParaRPr lang="en-US" altLang="ja-JP" sz="900" b="1" dirty="0">
              <a:solidFill>
                <a:schemeClr val="tx1">
                  <a:lumMod val="95000"/>
                  <a:lumOff val="5000"/>
                </a:schemeClr>
              </a:solidFill>
              <a:latin typeface="メイリオ" panose="020B0604030504040204" pitchFamily="50" charset="-128"/>
              <a:ea typeface="メイリオ" panose="020B0604030504040204" pitchFamily="50" charset="-128"/>
            </a:endParaRPr>
          </a:p>
          <a:p>
            <a:pPr algn="l"/>
            <a:r>
              <a:rPr kumimoji="1" lang="ja-JP" altLang="en-US" sz="900" b="1" dirty="0">
                <a:solidFill>
                  <a:schemeClr val="tx1">
                    <a:lumMod val="95000"/>
                    <a:lumOff val="5000"/>
                  </a:schemeClr>
                </a:solidFill>
                <a:latin typeface="メイリオ" panose="020B0604030504040204" pitchFamily="50" charset="-128"/>
                <a:ea typeface="メイリオ" panose="020B0604030504040204" pitchFamily="50" charset="-128"/>
              </a:rPr>
              <a:t>　　</a:t>
            </a:r>
            <a:r>
              <a:rPr kumimoji="1" lang="en-US" altLang="ja-JP" sz="900" b="1" dirty="0">
                <a:solidFill>
                  <a:schemeClr val="tx1">
                    <a:lumMod val="95000"/>
                    <a:lumOff val="5000"/>
                  </a:schemeClr>
                </a:solidFill>
                <a:latin typeface="メイリオ" panose="020B0604030504040204" pitchFamily="50" charset="-128"/>
                <a:ea typeface="メイリオ" panose="020B0604030504040204" pitchFamily="50" charset="-128"/>
              </a:rPr>
              <a:t>※1</a:t>
            </a:r>
          </a:p>
        </p:txBody>
      </p:sp>
      <p:sp>
        <p:nvSpPr>
          <p:cNvPr id="51" name="正方形/長方形 50">
            <a:extLst>
              <a:ext uri="{FF2B5EF4-FFF2-40B4-BE49-F238E27FC236}">
                <a16:creationId xmlns:a16="http://schemas.microsoft.com/office/drawing/2014/main" id="{DB2C43F5-5E9D-1C7F-8705-3C33B68AEBDA}"/>
              </a:ext>
            </a:extLst>
          </p:cNvPr>
          <p:cNvSpPr/>
          <p:nvPr/>
        </p:nvSpPr>
        <p:spPr>
          <a:xfrm>
            <a:off x="4314527" y="4813551"/>
            <a:ext cx="635000" cy="537832"/>
          </a:xfrm>
          <a:prstGeom prst="rect">
            <a:avLst/>
          </a:prstGeom>
          <a:solidFill>
            <a:schemeClr val="bg2">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lumMod val="95000"/>
                  <a:lumOff val="5000"/>
                </a:schemeClr>
              </a:solidFill>
            </a:endParaRPr>
          </a:p>
        </p:txBody>
      </p:sp>
      <p:sp>
        <p:nvSpPr>
          <p:cNvPr id="52" name="正方形/長方形 51">
            <a:extLst>
              <a:ext uri="{FF2B5EF4-FFF2-40B4-BE49-F238E27FC236}">
                <a16:creationId xmlns:a16="http://schemas.microsoft.com/office/drawing/2014/main" id="{606B9025-0A81-225D-47A2-6FCBA504B3D1}"/>
              </a:ext>
            </a:extLst>
          </p:cNvPr>
          <p:cNvSpPr/>
          <p:nvPr/>
        </p:nvSpPr>
        <p:spPr>
          <a:xfrm>
            <a:off x="4989206" y="4804258"/>
            <a:ext cx="635000" cy="553930"/>
          </a:xfrm>
          <a:prstGeom prst="rect">
            <a:avLst/>
          </a:prstGeom>
          <a:solidFill>
            <a:schemeClr val="bg2">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lumMod val="95000"/>
                  <a:lumOff val="5000"/>
                </a:schemeClr>
              </a:solidFill>
            </a:endParaRPr>
          </a:p>
        </p:txBody>
      </p:sp>
      <p:sp>
        <p:nvSpPr>
          <p:cNvPr id="59" name="テキスト ボックス 58">
            <a:extLst>
              <a:ext uri="{FF2B5EF4-FFF2-40B4-BE49-F238E27FC236}">
                <a16:creationId xmlns:a16="http://schemas.microsoft.com/office/drawing/2014/main" id="{54CD2945-4568-81B0-27CF-8A36122B6E72}"/>
              </a:ext>
            </a:extLst>
          </p:cNvPr>
          <p:cNvSpPr txBox="1"/>
          <p:nvPr/>
        </p:nvSpPr>
        <p:spPr>
          <a:xfrm>
            <a:off x="4257975" y="4978994"/>
            <a:ext cx="969571" cy="230832"/>
          </a:xfrm>
          <a:prstGeom prst="rect">
            <a:avLst/>
          </a:prstGeom>
          <a:noFill/>
        </p:spPr>
        <p:txBody>
          <a:bodyPr wrap="square" rtlCol="0">
            <a:spAutoFit/>
          </a:bodyPr>
          <a:lstStyle/>
          <a:p>
            <a:pPr algn="l"/>
            <a:r>
              <a:rPr kumimoji="1" lang="en-US" altLang="ja-JP" sz="900" b="1" dirty="0">
                <a:solidFill>
                  <a:schemeClr val="tx1">
                    <a:lumMod val="95000"/>
                    <a:lumOff val="5000"/>
                  </a:schemeClr>
                </a:solidFill>
                <a:latin typeface="メイリオ" panose="020B0604030504040204" pitchFamily="50" charset="-128"/>
                <a:ea typeface="メイリオ" panose="020B0604030504040204" pitchFamily="50" charset="-128"/>
              </a:rPr>
              <a:t>300×250</a:t>
            </a:r>
            <a:endParaRPr kumimoji="1" lang="ja-JP" altLang="en-US" sz="900" b="1"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60" name="テキスト ボックス 59">
            <a:extLst>
              <a:ext uri="{FF2B5EF4-FFF2-40B4-BE49-F238E27FC236}">
                <a16:creationId xmlns:a16="http://schemas.microsoft.com/office/drawing/2014/main" id="{1283821F-DC49-39B7-464E-01FEF0B80757}"/>
              </a:ext>
            </a:extLst>
          </p:cNvPr>
          <p:cNvSpPr txBox="1"/>
          <p:nvPr/>
        </p:nvSpPr>
        <p:spPr>
          <a:xfrm>
            <a:off x="4946551" y="4968706"/>
            <a:ext cx="969571" cy="230832"/>
          </a:xfrm>
          <a:prstGeom prst="rect">
            <a:avLst/>
          </a:prstGeom>
          <a:noFill/>
        </p:spPr>
        <p:txBody>
          <a:bodyPr wrap="square" rtlCol="0">
            <a:spAutoFit/>
          </a:bodyPr>
          <a:lstStyle/>
          <a:p>
            <a:pPr algn="l"/>
            <a:r>
              <a:rPr kumimoji="1" lang="en-US" altLang="ja-JP" sz="900" b="1" dirty="0">
                <a:solidFill>
                  <a:schemeClr val="tx1">
                    <a:lumMod val="95000"/>
                    <a:lumOff val="5000"/>
                  </a:schemeClr>
                </a:solidFill>
                <a:latin typeface="メイリオ" panose="020B0604030504040204" pitchFamily="50" charset="-128"/>
                <a:ea typeface="メイリオ" panose="020B0604030504040204" pitchFamily="50" charset="-128"/>
              </a:rPr>
              <a:t>300×250</a:t>
            </a:r>
            <a:endParaRPr kumimoji="1" lang="ja-JP" altLang="en-US" sz="900" b="1"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61" name="波線 60">
            <a:extLst>
              <a:ext uri="{FF2B5EF4-FFF2-40B4-BE49-F238E27FC236}">
                <a16:creationId xmlns:a16="http://schemas.microsoft.com/office/drawing/2014/main" id="{DB65882A-F53E-E190-DE47-F3CE97961358}"/>
              </a:ext>
            </a:extLst>
          </p:cNvPr>
          <p:cNvSpPr/>
          <p:nvPr/>
        </p:nvSpPr>
        <p:spPr>
          <a:xfrm>
            <a:off x="3380813" y="3485468"/>
            <a:ext cx="3225991" cy="307404"/>
          </a:xfrm>
          <a:prstGeom prst="wave">
            <a:avLst/>
          </a:prstGeom>
          <a:solidFill>
            <a:schemeClr val="bg1">
              <a:lumMod val="95000"/>
            </a:schemeClr>
          </a:solidFill>
          <a:ln w="9525">
            <a:solidFill>
              <a:srgbClr val="817F7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95000"/>
                  <a:lumOff val="5000"/>
                </a:schemeClr>
              </a:solidFill>
            </a:endParaRPr>
          </a:p>
        </p:txBody>
      </p:sp>
      <p:pic>
        <p:nvPicPr>
          <p:cNvPr id="62" name="図 61">
            <a:extLst>
              <a:ext uri="{FF2B5EF4-FFF2-40B4-BE49-F238E27FC236}">
                <a16:creationId xmlns:a16="http://schemas.microsoft.com/office/drawing/2014/main" id="{F95BFFB2-2E6F-F08B-63D6-B491EF74736A}"/>
              </a:ext>
            </a:extLst>
          </p:cNvPr>
          <p:cNvPicPr>
            <a:picLocks noChangeAspect="1"/>
          </p:cNvPicPr>
          <p:nvPr/>
        </p:nvPicPr>
        <p:blipFill>
          <a:blip r:embed="rId6"/>
          <a:stretch>
            <a:fillRect/>
          </a:stretch>
        </p:blipFill>
        <p:spPr>
          <a:xfrm>
            <a:off x="7402459" y="4460774"/>
            <a:ext cx="1468478" cy="556028"/>
          </a:xfrm>
          <a:prstGeom prst="rect">
            <a:avLst/>
          </a:prstGeom>
          <a:solidFill>
            <a:srgbClr val="817F7F"/>
          </a:solidFill>
        </p:spPr>
      </p:pic>
      <p:sp>
        <p:nvSpPr>
          <p:cNvPr id="63" name="テキスト ボックス 62">
            <a:extLst>
              <a:ext uri="{FF2B5EF4-FFF2-40B4-BE49-F238E27FC236}">
                <a16:creationId xmlns:a16="http://schemas.microsoft.com/office/drawing/2014/main" id="{6B99DB35-33FF-B8D2-8260-480BE80F8624}"/>
              </a:ext>
            </a:extLst>
          </p:cNvPr>
          <p:cNvSpPr txBox="1"/>
          <p:nvPr/>
        </p:nvSpPr>
        <p:spPr>
          <a:xfrm>
            <a:off x="7492266" y="4544778"/>
            <a:ext cx="1288864" cy="507831"/>
          </a:xfrm>
          <a:prstGeom prst="rect">
            <a:avLst/>
          </a:prstGeom>
          <a:noFill/>
        </p:spPr>
        <p:txBody>
          <a:bodyPr wrap="square" rtlCol="0">
            <a:spAutoFit/>
          </a:bodyPr>
          <a:lstStyle/>
          <a:p>
            <a:pPr algn="ctr"/>
            <a:r>
              <a:rPr kumimoji="1" lang="en-US" altLang="ja-JP" sz="900" b="1" dirty="0">
                <a:solidFill>
                  <a:schemeClr val="tx1">
                    <a:lumMod val="95000"/>
                    <a:lumOff val="5000"/>
                  </a:schemeClr>
                </a:solidFill>
                <a:latin typeface="メイリオ" panose="020B0604030504040204" pitchFamily="50" charset="-128"/>
                <a:ea typeface="メイリオ" panose="020B0604030504040204" pitchFamily="50" charset="-128"/>
              </a:rPr>
              <a:t>320×100</a:t>
            </a:r>
          </a:p>
          <a:p>
            <a:pPr algn="ctr"/>
            <a:r>
              <a:rPr lang="ja-JP" altLang="en-US" sz="900" b="1" dirty="0">
                <a:solidFill>
                  <a:schemeClr val="tx1">
                    <a:lumMod val="95000"/>
                    <a:lumOff val="5000"/>
                  </a:schemeClr>
                </a:solidFill>
                <a:latin typeface="メイリオ" panose="020B0604030504040204" pitchFamily="50" charset="-128"/>
                <a:ea typeface="メイリオ" panose="020B0604030504040204" pitchFamily="50" charset="-128"/>
              </a:rPr>
              <a:t>（オーバーレイ）</a:t>
            </a:r>
            <a:endParaRPr lang="en-US" altLang="ja-JP" sz="900" b="1" dirty="0">
              <a:solidFill>
                <a:schemeClr val="tx1">
                  <a:lumMod val="95000"/>
                  <a:lumOff val="5000"/>
                </a:schemeClr>
              </a:solidFill>
              <a:latin typeface="メイリオ" panose="020B0604030504040204" pitchFamily="50" charset="-128"/>
              <a:ea typeface="メイリオ" panose="020B0604030504040204" pitchFamily="50" charset="-128"/>
            </a:endParaRPr>
          </a:p>
          <a:p>
            <a:pPr algn="ctr"/>
            <a:r>
              <a:rPr kumimoji="1" lang="en-US" altLang="ja-JP" sz="900" b="1" dirty="0">
                <a:solidFill>
                  <a:schemeClr val="tx1">
                    <a:lumMod val="95000"/>
                    <a:lumOff val="5000"/>
                  </a:schemeClr>
                </a:solidFill>
                <a:latin typeface="メイリオ" panose="020B0604030504040204" pitchFamily="50" charset="-128"/>
                <a:ea typeface="メイリオ" panose="020B0604030504040204" pitchFamily="50" charset="-128"/>
              </a:rPr>
              <a:t>※2</a:t>
            </a:r>
            <a:endParaRPr kumimoji="1" lang="ja-JP" altLang="en-US" sz="900" b="1"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64" name="正方形/長方形 63">
            <a:extLst>
              <a:ext uri="{FF2B5EF4-FFF2-40B4-BE49-F238E27FC236}">
                <a16:creationId xmlns:a16="http://schemas.microsoft.com/office/drawing/2014/main" id="{011ECC49-C05A-BA08-8CFE-3E25ED824E18}"/>
              </a:ext>
            </a:extLst>
          </p:cNvPr>
          <p:cNvSpPr/>
          <p:nvPr/>
        </p:nvSpPr>
        <p:spPr>
          <a:xfrm>
            <a:off x="7378700" y="3450522"/>
            <a:ext cx="1479550" cy="486562"/>
          </a:xfrm>
          <a:prstGeom prst="rect">
            <a:avLst/>
          </a:prstGeom>
          <a:solidFill>
            <a:srgbClr val="FFDDD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lumMod val="95000"/>
                  <a:lumOff val="5000"/>
                </a:schemeClr>
              </a:solidFill>
            </a:endParaRPr>
          </a:p>
        </p:txBody>
      </p:sp>
      <p:sp>
        <p:nvSpPr>
          <p:cNvPr id="65" name="テキスト ボックス 64">
            <a:extLst>
              <a:ext uri="{FF2B5EF4-FFF2-40B4-BE49-F238E27FC236}">
                <a16:creationId xmlns:a16="http://schemas.microsoft.com/office/drawing/2014/main" id="{EBB98F02-94DC-5C80-DA0C-88F68D6C9FC1}"/>
              </a:ext>
            </a:extLst>
          </p:cNvPr>
          <p:cNvSpPr txBox="1"/>
          <p:nvPr/>
        </p:nvSpPr>
        <p:spPr>
          <a:xfrm>
            <a:off x="7727207" y="3578226"/>
            <a:ext cx="782535" cy="369332"/>
          </a:xfrm>
          <a:prstGeom prst="rect">
            <a:avLst/>
          </a:prstGeom>
          <a:noFill/>
        </p:spPr>
        <p:txBody>
          <a:bodyPr wrap="square" rtlCol="0">
            <a:spAutoFit/>
          </a:bodyPr>
          <a:lstStyle/>
          <a:p>
            <a:pPr algn="l"/>
            <a:r>
              <a:rPr kumimoji="1" lang="en-US" altLang="ja-JP" sz="900" b="1" dirty="0">
                <a:solidFill>
                  <a:schemeClr val="tx1">
                    <a:lumMod val="95000"/>
                    <a:lumOff val="5000"/>
                  </a:schemeClr>
                </a:solidFill>
                <a:latin typeface="メイリオ" panose="020B0604030504040204" pitchFamily="50" charset="-128"/>
                <a:ea typeface="メイリオ" panose="020B0604030504040204" pitchFamily="50" charset="-128"/>
              </a:rPr>
              <a:t>320×100</a:t>
            </a:r>
          </a:p>
          <a:p>
            <a:pPr algn="l"/>
            <a:r>
              <a:rPr lang="ja-JP" altLang="en-US" sz="900" b="1" dirty="0">
                <a:solidFill>
                  <a:schemeClr val="tx1">
                    <a:lumMod val="95000"/>
                    <a:lumOff val="5000"/>
                  </a:schemeClr>
                </a:solidFill>
                <a:latin typeface="メイリオ" panose="020B0604030504040204" pitchFamily="50" charset="-128"/>
                <a:ea typeface="メイリオ" panose="020B0604030504040204" pitchFamily="50" charset="-128"/>
              </a:rPr>
              <a:t>　　</a:t>
            </a:r>
            <a:r>
              <a:rPr lang="en-US" altLang="ja-JP" sz="900" b="1" dirty="0">
                <a:solidFill>
                  <a:schemeClr val="tx1">
                    <a:lumMod val="95000"/>
                    <a:lumOff val="5000"/>
                  </a:schemeClr>
                </a:solidFill>
                <a:latin typeface="メイリオ" panose="020B0604030504040204" pitchFamily="50" charset="-128"/>
                <a:ea typeface="メイリオ" panose="020B0604030504040204" pitchFamily="50" charset="-128"/>
              </a:rPr>
              <a:t>※1</a:t>
            </a:r>
            <a:endParaRPr kumimoji="1" lang="ja-JP" altLang="en-US" sz="900" b="1"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66" name="波線 65">
            <a:extLst>
              <a:ext uri="{FF2B5EF4-FFF2-40B4-BE49-F238E27FC236}">
                <a16:creationId xmlns:a16="http://schemas.microsoft.com/office/drawing/2014/main" id="{65E797D9-588D-09EA-1F36-B637281D76C4}"/>
              </a:ext>
            </a:extLst>
          </p:cNvPr>
          <p:cNvSpPr/>
          <p:nvPr/>
        </p:nvSpPr>
        <p:spPr>
          <a:xfrm>
            <a:off x="7158670" y="4964298"/>
            <a:ext cx="2031436" cy="307404"/>
          </a:xfrm>
          <a:prstGeom prst="wave">
            <a:avLst/>
          </a:prstGeom>
          <a:solidFill>
            <a:schemeClr val="bg1">
              <a:lumMod val="95000"/>
            </a:schemeClr>
          </a:solidFill>
          <a:ln w="9525">
            <a:solidFill>
              <a:srgbClr val="817F7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95000"/>
                  <a:lumOff val="5000"/>
                </a:schemeClr>
              </a:solidFill>
            </a:endParaRPr>
          </a:p>
        </p:txBody>
      </p:sp>
      <p:pic>
        <p:nvPicPr>
          <p:cNvPr id="67" name="図 66">
            <a:extLst>
              <a:ext uri="{FF2B5EF4-FFF2-40B4-BE49-F238E27FC236}">
                <a16:creationId xmlns:a16="http://schemas.microsoft.com/office/drawing/2014/main" id="{39645E02-166A-181F-4AE0-1CC23030901B}"/>
              </a:ext>
            </a:extLst>
          </p:cNvPr>
          <p:cNvPicPr>
            <a:picLocks noChangeAspect="1"/>
          </p:cNvPicPr>
          <p:nvPr/>
        </p:nvPicPr>
        <p:blipFill rotWithShape="1">
          <a:blip r:embed="rId10"/>
          <a:srcRect l="25685" t="69295" r="53895" b="22709"/>
          <a:stretch/>
        </p:blipFill>
        <p:spPr>
          <a:xfrm>
            <a:off x="9564627" y="2823973"/>
            <a:ext cx="1478110" cy="385851"/>
          </a:xfrm>
          <a:prstGeom prst="rect">
            <a:avLst/>
          </a:prstGeom>
        </p:spPr>
      </p:pic>
      <p:pic>
        <p:nvPicPr>
          <p:cNvPr id="68" name="図 67">
            <a:extLst>
              <a:ext uri="{FF2B5EF4-FFF2-40B4-BE49-F238E27FC236}">
                <a16:creationId xmlns:a16="http://schemas.microsoft.com/office/drawing/2014/main" id="{292BBE96-FDAE-CB6B-DA15-A9846A72683B}"/>
              </a:ext>
            </a:extLst>
          </p:cNvPr>
          <p:cNvPicPr>
            <a:picLocks noChangeAspect="1"/>
          </p:cNvPicPr>
          <p:nvPr/>
        </p:nvPicPr>
        <p:blipFill rotWithShape="1">
          <a:blip r:embed="rId3"/>
          <a:srcRect l="33085" t="49300" r="46898" b="42365"/>
          <a:stretch/>
        </p:blipFill>
        <p:spPr>
          <a:xfrm>
            <a:off x="9581739" y="2842843"/>
            <a:ext cx="1470405" cy="478381"/>
          </a:xfrm>
          <a:prstGeom prst="rect">
            <a:avLst/>
          </a:prstGeom>
        </p:spPr>
      </p:pic>
      <p:pic>
        <p:nvPicPr>
          <p:cNvPr id="69" name="図 68">
            <a:extLst>
              <a:ext uri="{FF2B5EF4-FFF2-40B4-BE49-F238E27FC236}">
                <a16:creationId xmlns:a16="http://schemas.microsoft.com/office/drawing/2014/main" id="{C751633B-07D5-F631-741C-39D346AA3A83}"/>
              </a:ext>
            </a:extLst>
          </p:cNvPr>
          <p:cNvPicPr>
            <a:picLocks noChangeAspect="1"/>
          </p:cNvPicPr>
          <p:nvPr/>
        </p:nvPicPr>
        <p:blipFill rotWithShape="1">
          <a:blip r:embed="rId11"/>
          <a:srcRect b="68970"/>
          <a:stretch/>
        </p:blipFill>
        <p:spPr>
          <a:xfrm>
            <a:off x="607133" y="2299082"/>
            <a:ext cx="2669104" cy="682165"/>
          </a:xfrm>
          <a:prstGeom prst="rect">
            <a:avLst/>
          </a:prstGeom>
        </p:spPr>
      </p:pic>
      <p:pic>
        <p:nvPicPr>
          <p:cNvPr id="70" name="図 69">
            <a:extLst>
              <a:ext uri="{FF2B5EF4-FFF2-40B4-BE49-F238E27FC236}">
                <a16:creationId xmlns:a16="http://schemas.microsoft.com/office/drawing/2014/main" id="{D6060C50-E0E7-4CD2-855E-8507331C79E3}"/>
              </a:ext>
            </a:extLst>
          </p:cNvPr>
          <p:cNvPicPr>
            <a:picLocks noChangeAspect="1"/>
          </p:cNvPicPr>
          <p:nvPr/>
        </p:nvPicPr>
        <p:blipFill rotWithShape="1">
          <a:blip r:embed="rId12"/>
          <a:srcRect b="61022"/>
          <a:stretch/>
        </p:blipFill>
        <p:spPr>
          <a:xfrm>
            <a:off x="7382202" y="2523647"/>
            <a:ext cx="1473039" cy="894223"/>
          </a:xfrm>
          <a:prstGeom prst="rect">
            <a:avLst/>
          </a:prstGeom>
        </p:spPr>
      </p:pic>
      <p:sp>
        <p:nvSpPr>
          <p:cNvPr id="71" name="正方形/長方形 70">
            <a:extLst>
              <a:ext uri="{FF2B5EF4-FFF2-40B4-BE49-F238E27FC236}">
                <a16:creationId xmlns:a16="http://schemas.microsoft.com/office/drawing/2014/main" id="{B95927A8-E253-19F6-0798-E18866763C47}"/>
              </a:ext>
            </a:extLst>
          </p:cNvPr>
          <p:cNvSpPr/>
          <p:nvPr/>
        </p:nvSpPr>
        <p:spPr>
          <a:xfrm>
            <a:off x="5654424" y="3778949"/>
            <a:ext cx="635000" cy="127366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lumMod val="95000"/>
                  <a:lumOff val="5000"/>
                </a:schemeClr>
              </a:solidFill>
            </a:endParaRPr>
          </a:p>
        </p:txBody>
      </p:sp>
      <p:sp>
        <p:nvSpPr>
          <p:cNvPr id="58" name="テキスト ボックス 57">
            <a:extLst>
              <a:ext uri="{FF2B5EF4-FFF2-40B4-BE49-F238E27FC236}">
                <a16:creationId xmlns:a16="http://schemas.microsoft.com/office/drawing/2014/main" id="{5D1352F1-BFAD-5C04-C4A6-0F93C7B94C97}"/>
              </a:ext>
            </a:extLst>
          </p:cNvPr>
          <p:cNvSpPr txBox="1"/>
          <p:nvPr/>
        </p:nvSpPr>
        <p:spPr>
          <a:xfrm>
            <a:off x="5591691" y="4264867"/>
            <a:ext cx="969571" cy="230832"/>
          </a:xfrm>
          <a:prstGeom prst="rect">
            <a:avLst/>
          </a:prstGeom>
          <a:noFill/>
        </p:spPr>
        <p:txBody>
          <a:bodyPr wrap="square" rtlCol="0">
            <a:spAutoFit/>
          </a:bodyPr>
          <a:lstStyle/>
          <a:p>
            <a:pPr algn="l"/>
            <a:r>
              <a:rPr kumimoji="1" lang="en-US" altLang="ja-JP" sz="900" b="1" dirty="0">
                <a:solidFill>
                  <a:schemeClr val="tx1">
                    <a:lumMod val="95000"/>
                    <a:lumOff val="5000"/>
                  </a:schemeClr>
                </a:solidFill>
                <a:latin typeface="メイリオ" panose="020B0604030504040204" pitchFamily="50" charset="-128"/>
                <a:ea typeface="メイリオ" panose="020B0604030504040204" pitchFamily="50" charset="-128"/>
              </a:rPr>
              <a:t>300×600</a:t>
            </a:r>
            <a:endParaRPr kumimoji="1" lang="ja-JP" altLang="en-US" sz="900" b="1"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3" name="正方形/長方形 2">
            <a:extLst>
              <a:ext uri="{FF2B5EF4-FFF2-40B4-BE49-F238E27FC236}">
                <a16:creationId xmlns:a16="http://schemas.microsoft.com/office/drawing/2014/main" id="{5C868085-2218-04EE-1734-BED391C8630A}"/>
              </a:ext>
            </a:extLst>
          </p:cNvPr>
          <p:cNvSpPr/>
          <p:nvPr/>
        </p:nvSpPr>
        <p:spPr>
          <a:xfrm>
            <a:off x="607132" y="2422299"/>
            <a:ext cx="2683874" cy="465585"/>
          </a:xfrm>
          <a:prstGeom prst="rect">
            <a:avLst/>
          </a:prstGeom>
          <a:gradFill flip="none" rotWithShape="1">
            <a:gsLst>
              <a:gs pos="0">
                <a:schemeClr val="accent4">
                  <a:lumMod val="40000"/>
                  <a:lumOff val="60000"/>
                </a:schemeClr>
              </a:gs>
              <a:gs pos="99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solidFill>
                  <a:schemeClr val="tx1"/>
                </a:solidFill>
                <a:latin typeface="+mj-lt"/>
              </a:rPr>
              <a:t>Asian Games</a:t>
            </a:r>
            <a:endParaRPr kumimoji="1" lang="ja-JP" altLang="en-US" sz="1600" b="1">
              <a:solidFill>
                <a:schemeClr val="tx1"/>
              </a:solidFill>
              <a:latin typeface="+mj-lt"/>
            </a:endParaRPr>
          </a:p>
        </p:txBody>
      </p:sp>
      <p:sp>
        <p:nvSpPr>
          <p:cNvPr id="4" name="正方形/長方形 3">
            <a:extLst>
              <a:ext uri="{FF2B5EF4-FFF2-40B4-BE49-F238E27FC236}">
                <a16:creationId xmlns:a16="http://schemas.microsoft.com/office/drawing/2014/main" id="{AF7C17BB-7D40-16F7-36CA-8DF391DA379C}"/>
              </a:ext>
            </a:extLst>
          </p:cNvPr>
          <p:cNvSpPr/>
          <p:nvPr/>
        </p:nvSpPr>
        <p:spPr>
          <a:xfrm>
            <a:off x="7378700" y="2805065"/>
            <a:ext cx="1473039" cy="465585"/>
          </a:xfrm>
          <a:prstGeom prst="rect">
            <a:avLst/>
          </a:prstGeom>
          <a:gradFill flip="none" rotWithShape="1">
            <a:gsLst>
              <a:gs pos="0">
                <a:schemeClr val="accent4">
                  <a:lumMod val="40000"/>
                  <a:lumOff val="60000"/>
                </a:schemeClr>
              </a:gs>
              <a:gs pos="99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dirty="0">
                <a:solidFill>
                  <a:schemeClr val="tx1"/>
                </a:solidFill>
              </a:rPr>
              <a:t>Asian Games</a:t>
            </a:r>
            <a:endParaRPr kumimoji="1" lang="ja-JP" altLang="en-US" b="1">
              <a:solidFill>
                <a:schemeClr val="tx1"/>
              </a:solidFill>
            </a:endParaRPr>
          </a:p>
        </p:txBody>
      </p:sp>
    </p:spTree>
    <p:extLst>
      <p:ext uri="{BB962C8B-B14F-4D97-AF65-F5344CB8AC3E}">
        <p14:creationId xmlns:p14="http://schemas.microsoft.com/office/powerpoint/2010/main" val="38723311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a:xfrm>
            <a:off x="1848388" y="1105479"/>
            <a:ext cx="5414600" cy="360040"/>
          </a:xfrm>
        </p:spPr>
        <p:txBody>
          <a:bodyPr>
            <a:normAutofit/>
          </a:bodyPr>
          <a:lstStyle/>
          <a:p>
            <a:pPr marL="0" indent="0">
              <a:buNone/>
            </a:pPr>
            <a:r>
              <a:rPr lang="ja-JP" altLang="en-US" dirty="0"/>
              <a:t>スポーツナビ　報道特集概要</a:t>
            </a:r>
            <a:endParaRPr kumimoji="1" lang="ja-JP" altLang="en-US" dirty="0"/>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a:xfrm>
            <a:off x="1848388" y="2029928"/>
            <a:ext cx="5414600" cy="360040"/>
          </a:xfrm>
        </p:spPr>
        <p:txBody>
          <a:bodyPr>
            <a:normAutofit/>
          </a:bodyPr>
          <a:lstStyle/>
          <a:p>
            <a:pPr marL="0" indent="0">
              <a:buNone/>
            </a:pPr>
            <a:r>
              <a:rPr lang="ja-JP" altLang="en-US" dirty="0"/>
              <a:t>広告商品情報</a:t>
            </a:r>
            <a:endParaRPr kumimoji="1" lang="ja-JP" altLang="en-US" dirty="0"/>
          </a:p>
        </p:txBody>
      </p:sp>
      <p:sp>
        <p:nvSpPr>
          <p:cNvPr id="5" name="テキスト プレースホルダー 3">
            <a:extLst>
              <a:ext uri="{FF2B5EF4-FFF2-40B4-BE49-F238E27FC236}">
                <a16:creationId xmlns:a16="http://schemas.microsoft.com/office/drawing/2014/main" id="{1EAF4A79-B7FB-6D8F-5204-ED873C37C248}"/>
              </a:ext>
            </a:extLst>
          </p:cNvPr>
          <p:cNvSpPr txBox="1">
            <a:spLocks/>
          </p:cNvSpPr>
          <p:nvPr/>
        </p:nvSpPr>
        <p:spPr>
          <a:xfrm>
            <a:off x="1848388" y="291204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t>広告商品スペック</a:t>
            </a:r>
          </a:p>
        </p:txBody>
      </p:sp>
      <p:sp>
        <p:nvSpPr>
          <p:cNvPr id="7" name="テキスト プレースホルダー 3">
            <a:extLst>
              <a:ext uri="{FF2B5EF4-FFF2-40B4-BE49-F238E27FC236}">
                <a16:creationId xmlns:a16="http://schemas.microsoft.com/office/drawing/2014/main" id="{A0BFB485-9619-A58A-87E4-25BA108EC7C5}"/>
              </a:ext>
            </a:extLst>
          </p:cNvPr>
          <p:cNvSpPr txBox="1">
            <a:spLocks/>
          </p:cNvSpPr>
          <p:nvPr/>
        </p:nvSpPr>
        <p:spPr>
          <a:xfrm>
            <a:off x="1848388" y="3838125"/>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t>広告効果</a:t>
            </a:r>
          </a:p>
        </p:txBody>
      </p:sp>
      <p:sp>
        <p:nvSpPr>
          <p:cNvPr id="8" name="テキスト プレースホルダー 3">
            <a:extLst>
              <a:ext uri="{FF2B5EF4-FFF2-40B4-BE49-F238E27FC236}">
                <a16:creationId xmlns:a16="http://schemas.microsoft.com/office/drawing/2014/main" id="{15730C5B-DCE6-423A-D2F6-A368EFCCE8F1}"/>
              </a:ext>
            </a:extLst>
          </p:cNvPr>
          <p:cNvSpPr txBox="1">
            <a:spLocks/>
          </p:cNvSpPr>
          <p:nvPr/>
        </p:nvSpPr>
        <p:spPr>
          <a:xfrm>
            <a:off x="1848388" y="4747689"/>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dirty="0"/>
              <a:t>Appendix</a:t>
            </a:r>
            <a:r>
              <a:rPr lang="ja-JP" altLang="en-US" dirty="0"/>
              <a:t>：スポーツナビとは</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dirty="0"/>
              <a:t>広告商品スペック</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23670022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marL="0" indent="0" algn="ctr">
              <a:buNone/>
            </a:pPr>
            <a:r>
              <a:rPr lang="ja-JP" altLang="en-US"/>
              <a:t>商品スペック</a:t>
            </a:r>
          </a:p>
        </p:txBody>
      </p:sp>
      <p:pic>
        <p:nvPicPr>
          <p:cNvPr id="13" name="図プレースホルダー 12" descr="アイコン&#10;&#10;自動的に生成された説明">
            <a:extLst>
              <a:ext uri="{FF2B5EF4-FFF2-40B4-BE49-F238E27FC236}">
                <a16:creationId xmlns:a16="http://schemas.microsoft.com/office/drawing/2014/main" id="{9C170B1A-18AB-BD9F-9567-74FC723E55D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sp>
        <p:nvSpPr>
          <p:cNvPr id="16" name="テキスト ボックス 15">
            <a:extLst>
              <a:ext uri="{FF2B5EF4-FFF2-40B4-BE49-F238E27FC236}">
                <a16:creationId xmlns:a16="http://schemas.microsoft.com/office/drawing/2014/main" id="{1AE2F7EE-83F3-556C-6619-9F651F868918}"/>
              </a:ext>
            </a:extLst>
          </p:cNvPr>
          <p:cNvSpPr txBox="1"/>
          <p:nvPr/>
        </p:nvSpPr>
        <p:spPr>
          <a:xfrm>
            <a:off x="447648" y="1069716"/>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この資料に掲載している商品一覧</a:t>
            </a:r>
            <a:endParaRPr kumimoji="1" lang="en-US" altLang="ja-JP" sz="1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p:txBody>
      </p:sp>
      <p:graphicFrame>
        <p:nvGraphicFramePr>
          <p:cNvPr id="4" name="表 4">
            <a:extLst>
              <a:ext uri="{FF2B5EF4-FFF2-40B4-BE49-F238E27FC236}">
                <a16:creationId xmlns:a16="http://schemas.microsoft.com/office/drawing/2014/main" id="{6F07FE91-1CD5-843A-4A7F-2E1A4DFCBBAC}"/>
              </a:ext>
            </a:extLst>
          </p:cNvPr>
          <p:cNvGraphicFramePr>
            <a:graphicFrameLocks noGrp="1"/>
          </p:cNvGraphicFramePr>
          <p:nvPr>
            <p:extLst>
              <p:ext uri="{D42A27DB-BD31-4B8C-83A1-F6EECF244321}">
                <p14:modId xmlns:p14="http://schemas.microsoft.com/office/powerpoint/2010/main" val="3251470989"/>
              </p:ext>
            </p:extLst>
          </p:nvPr>
        </p:nvGraphicFramePr>
        <p:xfrm>
          <a:off x="479425" y="1816674"/>
          <a:ext cx="11233150" cy="1535224"/>
        </p:xfrm>
        <a:graphic>
          <a:graphicData uri="http://schemas.openxmlformats.org/drawingml/2006/table">
            <a:tbl>
              <a:tblPr firstRow="1" bandRow="1">
                <a:tableStyleId>{21E4AEA4-8DFA-4A89-87EB-49C32662AFE0}</a:tableStyleId>
              </a:tblPr>
              <a:tblGrid>
                <a:gridCol w="2923793">
                  <a:extLst>
                    <a:ext uri="{9D8B030D-6E8A-4147-A177-3AD203B41FA5}">
                      <a16:colId xmlns:a16="http://schemas.microsoft.com/office/drawing/2014/main" val="984914608"/>
                    </a:ext>
                  </a:extLst>
                </a:gridCol>
                <a:gridCol w="6368494">
                  <a:extLst>
                    <a:ext uri="{9D8B030D-6E8A-4147-A177-3AD203B41FA5}">
                      <a16:colId xmlns:a16="http://schemas.microsoft.com/office/drawing/2014/main" val="606051176"/>
                    </a:ext>
                  </a:extLst>
                </a:gridCol>
                <a:gridCol w="1940863">
                  <a:extLst>
                    <a:ext uri="{9D8B030D-6E8A-4147-A177-3AD203B41FA5}">
                      <a16:colId xmlns:a16="http://schemas.microsoft.com/office/drawing/2014/main" val="3805149580"/>
                    </a:ext>
                  </a:extLst>
                </a:gridCol>
              </a:tblGrid>
              <a:tr h="537246">
                <a:tc gridSpan="2">
                  <a:txBody>
                    <a:bodyPr/>
                    <a:lstStyle/>
                    <a:p>
                      <a:pPr algn="ctr"/>
                      <a:r>
                        <a:rPr kumimoji="1" lang="ja-JP" altLang="en-US" sz="1000" b="1" spc="300" dirty="0">
                          <a:solidFill>
                            <a:schemeClr val="bg1"/>
                          </a:solidFill>
                          <a:latin typeface="Meiryo" panose="020B0604030504040204" pitchFamily="34" charset="-128"/>
                          <a:ea typeface="Meiryo" panose="020B0604030504040204" pitchFamily="34" charset="-128"/>
                        </a:rPr>
                        <a:t>商品区分</a:t>
                      </a:r>
                      <a:endParaRPr kumimoji="1" lang="ja-JP" altLang="en-US" sz="1000" b="1" i="0" spc="300" dirty="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solidFill>
                      <a:srgbClr val="00003E"/>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000" b="1" spc="300">
                          <a:solidFill>
                            <a:schemeClr val="bg1"/>
                          </a:solidFill>
                          <a:latin typeface="Meiryo" panose="020B0604030504040204" pitchFamily="34" charset="-128"/>
                          <a:ea typeface="Meiryo" panose="020B0604030504040204" pitchFamily="34" charset="-128"/>
                        </a:rPr>
                        <a:t>ページ数</a:t>
                      </a:r>
                      <a:endParaRPr kumimoji="1" lang="ja-JP" altLang="en-US" sz="1000" b="1" i="0" spc="30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rgbClr val="00003E"/>
                    </a:solidFill>
                  </a:tcPr>
                </a:tc>
                <a:extLst>
                  <a:ext uri="{0D108BD9-81ED-4DB2-BD59-A6C34878D82A}">
                    <a16:rowId xmlns:a16="http://schemas.microsoft.com/office/drawing/2014/main" val="1317350027"/>
                  </a:ext>
                </a:extLst>
              </a:tr>
              <a:tr h="997978">
                <a:tc>
                  <a:txBody>
                    <a:bodyPr/>
                    <a:lstStyle/>
                    <a:p>
                      <a:pPr algn="l"/>
                      <a:r>
                        <a:rPr kumimoji="1" lang="ja-JP" altLang="en-US" sz="1000" b="1" i="0" dirty="0">
                          <a:solidFill>
                            <a:schemeClr val="bg1"/>
                          </a:solidFill>
                          <a:latin typeface="Meiryo" panose="020B0604030504040204" pitchFamily="34" charset="-128"/>
                          <a:ea typeface="Meiryo" panose="020B0604030504040204" pitchFamily="34" charset="-128"/>
                        </a:rPr>
                        <a:t>マルチデバイス</a:t>
                      </a:r>
                    </a:p>
                  </a:txBody>
                  <a:tcPr marL="1368000" marR="0" marT="216000" marB="144000"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rgbClr val="00003E">
                        <a:alpha val="60000"/>
                      </a:srgbClr>
                    </a:solidFill>
                  </a:tcPr>
                </a:tc>
                <a:tc>
                  <a:txBody>
                    <a:bodyPr/>
                    <a:lstStyle/>
                    <a:p>
                      <a:r>
                        <a:rPr kumimoji="1" lang="ja-JP" altLang="en-US" sz="1050" b="1" i="0">
                          <a:solidFill>
                            <a:srgbClr val="0D0C0D"/>
                          </a:solidFill>
                          <a:latin typeface="Meiryo" panose="020B0604030504040204" pitchFamily="34" charset="-128"/>
                          <a:ea typeface="Meiryo" panose="020B0604030504040204" pitchFamily="34" charset="-128"/>
                        </a:rPr>
                        <a:t>スポーツナビ　アジア競技大会</a:t>
                      </a:r>
                      <a:r>
                        <a:rPr kumimoji="1" lang="en-US" altLang="ja-JP" sz="1050" b="1" i="0" dirty="0">
                          <a:solidFill>
                            <a:srgbClr val="0D0C0D"/>
                          </a:solidFill>
                          <a:latin typeface="Meiryo" panose="020B0604030504040204" pitchFamily="34" charset="-128"/>
                          <a:ea typeface="Meiryo" panose="020B0604030504040204" pitchFamily="34" charset="-128"/>
                        </a:rPr>
                        <a:t>2026</a:t>
                      </a:r>
                      <a:r>
                        <a:rPr kumimoji="1" lang="ja-JP" altLang="en-US" sz="1050" b="1" i="0">
                          <a:solidFill>
                            <a:srgbClr val="0D0C0D"/>
                          </a:solidFill>
                          <a:latin typeface="Meiryo" panose="020B0604030504040204" pitchFamily="34" charset="-128"/>
                          <a:ea typeface="Meiryo" panose="020B0604030504040204" pitchFamily="34" charset="-128"/>
                        </a:rPr>
                        <a:t>報道</a:t>
                      </a:r>
                      <a:r>
                        <a:rPr kumimoji="1" lang="ja-JP" altLang="en-US" sz="1050" b="1" i="0" dirty="0">
                          <a:solidFill>
                            <a:srgbClr val="0D0C0D"/>
                          </a:solidFill>
                          <a:latin typeface="Meiryo" panose="020B0604030504040204" pitchFamily="34" charset="-128"/>
                          <a:ea typeface="Meiryo" panose="020B0604030504040204" pitchFamily="34" charset="-128"/>
                        </a:rPr>
                        <a:t>特集　トップパネル＆パノラマ＆プライムディスプレイ　</a:t>
                      </a:r>
                      <a:r>
                        <a:rPr kumimoji="1" lang="en-US" altLang="ja-JP" sz="1050" b="1" i="0" dirty="0">
                          <a:solidFill>
                            <a:srgbClr val="0D0C0D"/>
                          </a:solidFill>
                          <a:latin typeface="Meiryo" panose="020B0604030504040204" pitchFamily="34" charset="-128"/>
                          <a:ea typeface="Meiryo" panose="020B0604030504040204" pitchFamily="34" charset="-128"/>
                        </a:rPr>
                        <a:t>MD</a:t>
                      </a:r>
                      <a:endParaRPr kumimoji="1" lang="ja-JP" altLang="en-US" sz="1050" b="1" i="0" dirty="0">
                        <a:solidFill>
                          <a:srgbClr val="0D0C0D"/>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C0D"/>
                          </a:solidFill>
                          <a:effectLst/>
                          <a:uLnTx/>
                          <a:uFillTx/>
                          <a:latin typeface="Meiryo" panose="020B0604030504040204" pitchFamily="34" charset="-128"/>
                          <a:ea typeface="Meiryo" panose="020B0604030504040204" pitchFamily="34" charset="-128"/>
                          <a:cs typeface="+mn-cs"/>
                        </a:rPr>
                        <a:t>P.22</a:t>
                      </a: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003E">
                        <a:alpha val="10196"/>
                      </a:srgbClr>
                    </a:solidFill>
                  </a:tcPr>
                </a:tc>
                <a:extLst>
                  <a:ext uri="{0D108BD9-81ED-4DB2-BD59-A6C34878D82A}">
                    <a16:rowId xmlns:a16="http://schemas.microsoft.com/office/drawing/2014/main" val="2584139763"/>
                  </a:ext>
                </a:extLst>
              </a:tr>
            </a:tbl>
          </a:graphicData>
        </a:graphic>
      </p:graphicFrame>
      <p:pic>
        <p:nvPicPr>
          <p:cNvPr id="7" name="図 6">
            <a:extLst>
              <a:ext uri="{FF2B5EF4-FFF2-40B4-BE49-F238E27FC236}">
                <a16:creationId xmlns:a16="http://schemas.microsoft.com/office/drawing/2014/main" id="{57087D2F-1543-B3EC-4934-965024AEF47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9049" y="2642928"/>
            <a:ext cx="576000" cy="433107"/>
          </a:xfrm>
          <a:prstGeom prst="rect">
            <a:avLst/>
          </a:prstGeom>
        </p:spPr>
      </p:pic>
    </p:spTree>
    <p:extLst>
      <p:ext uri="{BB962C8B-B14F-4D97-AF65-F5344CB8AC3E}">
        <p14:creationId xmlns:p14="http://schemas.microsoft.com/office/powerpoint/2010/main" val="11102414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657600" y="252000"/>
            <a:ext cx="6278292" cy="335028"/>
          </a:xfrm>
        </p:spPr>
        <p:txBody>
          <a:bodyPr/>
          <a:lstStyle/>
          <a:p>
            <a:r>
              <a:rPr lang="ja-JP" altLang="en-US" dirty="0"/>
              <a:t>マルチデバイス</a:t>
            </a:r>
          </a:p>
        </p:txBody>
      </p:sp>
      <p:graphicFrame>
        <p:nvGraphicFramePr>
          <p:cNvPr id="2" name="表 1">
            <a:extLst>
              <a:ext uri="{FF2B5EF4-FFF2-40B4-BE49-F238E27FC236}">
                <a16:creationId xmlns:a16="http://schemas.microsoft.com/office/drawing/2014/main" id="{0B1229AB-9703-7D3D-9A76-4638F6001E10}"/>
              </a:ext>
            </a:extLst>
          </p:cNvPr>
          <p:cNvGraphicFramePr>
            <a:graphicFrameLocks noGrp="1"/>
          </p:cNvGraphicFramePr>
          <p:nvPr>
            <p:extLst>
              <p:ext uri="{D42A27DB-BD31-4B8C-83A1-F6EECF244321}">
                <p14:modId xmlns:p14="http://schemas.microsoft.com/office/powerpoint/2010/main" val="817033335"/>
              </p:ext>
            </p:extLst>
          </p:nvPr>
        </p:nvGraphicFramePr>
        <p:xfrm>
          <a:off x="479425" y="919895"/>
          <a:ext cx="10926511" cy="5208380"/>
        </p:xfrm>
        <a:graphic>
          <a:graphicData uri="http://schemas.openxmlformats.org/drawingml/2006/table">
            <a:tbl>
              <a:tblPr firstCol="1" bandRow="1"/>
              <a:tblGrid>
                <a:gridCol w="3618187">
                  <a:extLst>
                    <a:ext uri="{9D8B030D-6E8A-4147-A177-3AD203B41FA5}">
                      <a16:colId xmlns:a16="http://schemas.microsoft.com/office/drawing/2014/main" val="792911817"/>
                    </a:ext>
                  </a:extLst>
                </a:gridCol>
                <a:gridCol w="3705726">
                  <a:extLst>
                    <a:ext uri="{9D8B030D-6E8A-4147-A177-3AD203B41FA5}">
                      <a16:colId xmlns:a16="http://schemas.microsoft.com/office/drawing/2014/main" val="1525620392"/>
                    </a:ext>
                  </a:extLst>
                </a:gridCol>
                <a:gridCol w="3602598">
                  <a:extLst>
                    <a:ext uri="{9D8B030D-6E8A-4147-A177-3AD203B41FA5}">
                      <a16:colId xmlns:a16="http://schemas.microsoft.com/office/drawing/2014/main" val="3835180974"/>
                    </a:ext>
                  </a:extLst>
                </a:gridCol>
              </a:tblGrid>
              <a:tr h="53598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a:solidFill>
                            <a:schemeClr val="bg1"/>
                          </a:solidFill>
                          <a:latin typeface="Meiryo"/>
                          <a:ea typeface="Meiryo"/>
                          <a:cs typeface="+mn-cs"/>
                        </a:rPr>
                        <a:t>スポーツナビ　アジア競技大会</a:t>
                      </a:r>
                      <a:r>
                        <a:rPr kumimoji="1" lang="en-US" altLang="ja-JP" sz="1050" b="1" kern="1200" dirty="0">
                          <a:solidFill>
                            <a:schemeClr val="bg1"/>
                          </a:solidFill>
                          <a:latin typeface="Meiryo"/>
                          <a:ea typeface="Meiryo"/>
                          <a:cs typeface="+mn-cs"/>
                        </a:rPr>
                        <a:t>2026</a:t>
                      </a:r>
                      <a:r>
                        <a:rPr kumimoji="1" lang="ja-JP" altLang="en-US" sz="1050" b="1" kern="1200">
                          <a:solidFill>
                            <a:schemeClr val="bg1"/>
                          </a:solidFill>
                          <a:latin typeface="Meiryo"/>
                          <a:ea typeface="Meiryo"/>
                          <a:cs typeface="+mn-cs"/>
                        </a:rPr>
                        <a:t>報道</a:t>
                      </a:r>
                      <a:r>
                        <a:rPr kumimoji="1" lang="ja-JP" altLang="en-US" sz="1050" b="1" kern="1200" dirty="0">
                          <a:solidFill>
                            <a:schemeClr val="bg1"/>
                          </a:solidFill>
                          <a:latin typeface="Meiryo"/>
                          <a:ea typeface="Meiryo"/>
                          <a:cs typeface="+mn-cs"/>
                        </a:rPr>
                        <a:t>特集　トップパネル＆パノラマ＆プライムディスプレイ　</a:t>
                      </a:r>
                      <a:r>
                        <a:rPr kumimoji="1" lang="en-US" altLang="ja-JP" sz="1050" b="1" kern="1200" dirty="0">
                          <a:solidFill>
                            <a:schemeClr val="bg1"/>
                          </a:solidFill>
                          <a:latin typeface="Meiryo"/>
                          <a:ea typeface="Meiryo"/>
                          <a:cs typeface="+mn-cs"/>
                        </a:rPr>
                        <a:t>MD</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2117335041"/>
                  </a:ext>
                </a:extLst>
              </a:tr>
              <a:tr h="3157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dirty="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dirty="0">
                          <a:solidFill>
                            <a:srgbClr val="0D0D0D"/>
                          </a:solidFill>
                          <a:latin typeface="Meiryo" panose="020B0604030504040204" pitchFamily="34" charset="-128"/>
                          <a:ea typeface="Meiryo" panose="020B0604030504040204" pitchFamily="34" charset="-128"/>
                        </a:rPr>
                        <a:t>新規</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effectLst/>
                          <a:latin typeface="Meiryo" panose="020B0604030504040204" pitchFamily="34" charset="-128"/>
                          <a:ea typeface="Meiryo" panose="020B0604030504040204" pitchFamily="34" charset="-128"/>
                          <a:cs typeface="+mn-cs"/>
                        </a:rPr>
                        <a:t>未定</a:t>
                      </a:r>
                      <a:endParaRPr kumimoji="1" lang="en-US" altLang="ja-JP" sz="1050" kern="1200" dirty="0">
                        <a:solidFill>
                          <a:srgbClr val="0D0D0D"/>
                        </a:solidFill>
                        <a:effectLst/>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6387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altLang="ja-JP" sz="1050" b="0" i="0" u="none" strike="noStrike" kern="1200" noProof="0" dirty="0">
                          <a:solidFill>
                            <a:srgbClr val="0D0D0D"/>
                          </a:solidFill>
                          <a:latin typeface="Meiryo"/>
                        </a:rPr>
                        <a:t>2026</a:t>
                      </a:r>
                      <a:r>
                        <a:rPr kumimoji="1" lang="ja-JP" altLang="en-US" sz="1050" b="0" i="0" u="none" strike="noStrike" kern="1200" noProof="0">
                          <a:solidFill>
                            <a:srgbClr val="0D0D0D"/>
                          </a:solidFill>
                          <a:latin typeface="Meiryo"/>
                          <a:ea typeface="Meiryo"/>
                        </a:rPr>
                        <a:t>年</a:t>
                      </a:r>
                      <a:r>
                        <a:rPr kumimoji="1" lang="en-US" altLang="ja-JP" sz="1050" b="0" i="0" u="none" strike="noStrike" kern="1200" noProof="0" dirty="0">
                          <a:solidFill>
                            <a:srgbClr val="0D0D0D"/>
                          </a:solidFill>
                          <a:latin typeface="Meiryo"/>
                          <a:ea typeface="Meiryo"/>
                        </a:rPr>
                        <a:t>5</a:t>
                      </a:r>
                      <a:r>
                        <a:rPr kumimoji="1" lang="ja-JP" altLang="en-US" sz="1050" b="0" i="0" u="none" strike="noStrike" kern="1200" noProof="0">
                          <a:solidFill>
                            <a:srgbClr val="0D0D0D"/>
                          </a:solidFill>
                          <a:latin typeface="Meiryo"/>
                          <a:ea typeface="Meiryo"/>
                        </a:rPr>
                        <a:t>月</a:t>
                      </a:r>
                      <a:r>
                        <a:rPr kumimoji="1" lang="en-US" altLang="ja-JP" sz="1050" b="0" i="0" u="none" strike="noStrike" kern="1200" noProof="0" dirty="0">
                          <a:solidFill>
                            <a:srgbClr val="0D0D0D"/>
                          </a:solidFill>
                          <a:latin typeface="Meiryo"/>
                          <a:ea typeface="Meiryo"/>
                        </a:rPr>
                        <a:t>22</a:t>
                      </a:r>
                      <a:r>
                        <a:rPr kumimoji="1" lang="ja-JP" altLang="en-US" sz="1050" b="0" i="0" u="none" strike="noStrike" kern="1200" noProof="0">
                          <a:solidFill>
                            <a:srgbClr val="0D0D0D"/>
                          </a:solidFill>
                          <a:latin typeface="Meiryo"/>
                          <a:ea typeface="Meiryo"/>
                        </a:rPr>
                        <a:t>日</a:t>
                      </a:r>
                      <a:r>
                        <a:rPr kumimoji="1" lang="en-US" altLang="ja-JP" sz="1050" b="0" i="0" u="none" strike="noStrike" kern="1200" noProof="0" dirty="0">
                          <a:solidFill>
                            <a:srgbClr val="0D0D0D"/>
                          </a:solidFill>
                          <a:latin typeface="Meiryo"/>
                        </a:rPr>
                        <a:t>(</a:t>
                      </a:r>
                      <a:r>
                        <a:rPr kumimoji="1" lang="ja-JP" altLang="en-US" sz="1050" b="0" i="0" u="none" strike="noStrike" kern="1200" noProof="0" dirty="0">
                          <a:solidFill>
                            <a:srgbClr val="0D0D0D"/>
                          </a:solidFill>
                          <a:latin typeface="Meiryo"/>
                          <a:ea typeface="Meiryo"/>
                        </a:rPr>
                        <a:t>金</a:t>
                      </a:r>
                      <a:r>
                        <a:rPr kumimoji="1" lang="en-US" altLang="ja-JP" sz="1050" b="0" i="0" u="none" strike="noStrike" kern="1200" noProof="0" dirty="0">
                          <a:solidFill>
                            <a:srgbClr val="0D0D0D"/>
                          </a:solidFill>
                          <a:latin typeface="Meiryo"/>
                        </a:rPr>
                        <a:t>)</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447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68520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【SP】</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/16</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9</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　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動画</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/16</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9</a:t>
                      </a:r>
                    </a:p>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1050" b="0" i="0" kern="1200" dirty="0">
                        <a:solidFill>
                          <a:srgbClr val="0D0D0D"/>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【PC】</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/4</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　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動画</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/4</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　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2</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　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動画</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2</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919010560"/>
                  </a:ext>
                </a:extLst>
              </a:tr>
              <a:tr h="45152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動画をフルスクリーンで再生する（</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for view</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ランディングページを表示する（</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for click</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567439170"/>
                  </a:ext>
                </a:extLst>
              </a:tr>
              <a:tr h="24471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スマートフォン（ウェブ</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アプリ）　</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　</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PC</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750615033"/>
                  </a:ext>
                </a:extLst>
              </a:tr>
              <a:tr h="75907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スポーツナビ　アジア競技大会</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2026</a:t>
                      </a: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報道</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特集</a:t>
                      </a:r>
                      <a:endPar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スポーツナビアプリや</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Yahoo! JAPAN</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アプリで特集コンテンツが表示された場合にも、広告が表示されます</a:t>
                      </a:r>
                      <a:endPar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055809358"/>
                  </a:ext>
                </a:extLst>
              </a:tr>
              <a:tr h="34047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スポーツナビ　アジア競技大会</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2026</a:t>
                      </a:r>
                      <a:r>
                        <a:rPr kumimoji="1" lang="ja-JP" altLang="en-US" sz="1050" b="0" i="0" kern="1200">
                          <a:solidFill>
                            <a:schemeClr val="tx1">
                              <a:lumMod val="95000"/>
                              <a:lumOff val="5000"/>
                            </a:schemeClr>
                          </a:solidFill>
                          <a:latin typeface="Meiryo" panose="020B0604030504040204" pitchFamily="34" charset="-128"/>
                          <a:ea typeface="Meiryo" panose="020B0604030504040204" pitchFamily="34" charset="-128"/>
                          <a:cs typeface="+mn-cs"/>
                        </a:rPr>
                        <a:t>報道特集</a:t>
                      </a:r>
                      <a:endPar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489144998"/>
                  </a:ext>
                </a:extLst>
              </a:tr>
              <a:tr h="27663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a:lnSpc>
                          <a:spcPct val="100000"/>
                        </a:lnSpc>
                        <a:spcBef>
                          <a:spcPts val="0"/>
                        </a:spcBef>
                        <a:spcAft>
                          <a:spcPts val="0"/>
                        </a:spcAft>
                        <a:buNone/>
                        <a:tabLst/>
                        <a:defRPr/>
                      </a:pP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rPr>
                        <a:t>2026</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年</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9</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月</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10</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日（</a:t>
                      </a:r>
                      <a:r>
                        <a:rPr kumimoji="1" lang="ja-JP" altLang="en-US" sz="1050" b="0" i="0" u="none" strike="noStrike" kern="1200" cap="none" spc="0" normalizeH="0" baseline="0" noProof="0">
                          <a:ln>
                            <a:noFill/>
                          </a:ln>
                          <a:solidFill>
                            <a:schemeClr val="tx1">
                              <a:lumMod val="95000"/>
                              <a:lumOff val="5000"/>
                            </a:schemeClr>
                          </a:solidFill>
                          <a:effectLst/>
                          <a:uLnTx/>
                          <a:uFillTx/>
                          <a:latin typeface="Meiryo"/>
                          <a:ea typeface="Meiryo"/>
                        </a:rPr>
                        <a:t>木</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　</a:t>
                      </a:r>
                      <a:r>
                        <a:rPr lang="en-US" altLang="ja-JP" sz="1050" b="0" i="0" u="none" strike="noStrike" kern="1200" cap="none" spc="0" normalizeH="0" baseline="0" noProof="0" dirty="0">
                          <a:ln>
                            <a:noFill/>
                          </a:ln>
                          <a:solidFill>
                            <a:schemeClr val="tx1">
                              <a:lumMod val="95000"/>
                              <a:lumOff val="5000"/>
                            </a:schemeClr>
                          </a:solidFill>
                          <a:effectLst/>
                          <a:uLnTx/>
                          <a:uFillTx/>
                          <a:latin typeface="Meiryo"/>
                        </a:rPr>
                        <a:t>2026</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年</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10</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月</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5</a:t>
                      </a:r>
                      <a:r>
                        <a:rPr kumimoji="1" lang="ja-JP" altLang="ja-JP" sz="1050" b="0" i="0" u="none" strike="noStrike" kern="1200" cap="none" spc="0" normalizeH="0" baseline="0" noProof="0">
                          <a:ln>
                            <a:noFill/>
                          </a:ln>
                          <a:solidFill>
                            <a:schemeClr val="tx1">
                              <a:lumMod val="95000"/>
                              <a:lumOff val="5000"/>
                            </a:schemeClr>
                          </a:solidFill>
                          <a:effectLst/>
                          <a:uLnTx/>
                          <a:uFillTx/>
                          <a:latin typeface="Meiryo"/>
                          <a:ea typeface="Meiryo"/>
                        </a:rPr>
                        <a:t>日</a:t>
                      </a:r>
                      <a:r>
                        <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a:t>
                      </a:r>
                      <a:r>
                        <a:rPr kumimoji="1" lang="ja-JP" altLang="en-US" sz="1050" b="0" i="0" u="none" strike="noStrike" kern="1200" cap="none" spc="0" normalizeH="0" baseline="0" noProof="0" dirty="0">
                          <a:ln>
                            <a:noFill/>
                          </a:ln>
                          <a:solidFill>
                            <a:schemeClr val="tx1">
                              <a:lumMod val="95000"/>
                              <a:lumOff val="5000"/>
                            </a:schemeClr>
                          </a:solidFill>
                          <a:effectLst/>
                          <a:uLnTx/>
                          <a:uFillTx/>
                          <a:latin typeface="Meiryo"/>
                          <a:ea typeface="Meiryo"/>
                        </a:rPr>
                        <a:t>月</a:t>
                      </a:r>
                      <a:r>
                        <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447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chemeClr val="tx1">
                              <a:lumMod val="95000"/>
                              <a:lumOff val="5000"/>
                            </a:schemeClr>
                          </a:solidFill>
                          <a:latin typeface="Meiryo"/>
                          <a:ea typeface="Meiryo"/>
                          <a:cs typeface="+mn-cs"/>
                        </a:rPr>
                        <a:t>1</a:t>
                      </a:r>
                      <a:r>
                        <a:rPr kumimoji="1" lang="ja-JP" altLang="en-US" sz="1050" kern="1200">
                          <a:solidFill>
                            <a:schemeClr val="tx1">
                              <a:lumMod val="95000"/>
                              <a:lumOff val="5000"/>
                            </a:schemeClr>
                          </a:solidFill>
                          <a:latin typeface="Meiryo"/>
                          <a:ea typeface="Meiryo"/>
                          <a:cs typeface="+mn-cs"/>
                        </a:rPr>
                        <a:t>日間～</a:t>
                      </a:r>
                      <a:r>
                        <a:rPr kumimoji="1" lang="en-US" altLang="ja-JP" sz="1050" kern="1200" dirty="0">
                          <a:solidFill>
                            <a:schemeClr val="tx1">
                              <a:lumMod val="95000"/>
                              <a:lumOff val="5000"/>
                            </a:schemeClr>
                          </a:solidFill>
                          <a:latin typeface="Meiryo"/>
                          <a:ea typeface="Meiryo"/>
                          <a:cs typeface="+mn-cs"/>
                        </a:rPr>
                        <a:t>26</a:t>
                      </a:r>
                      <a:r>
                        <a:rPr kumimoji="1" lang="ja-JP" altLang="en-US" sz="1050" kern="1200">
                          <a:solidFill>
                            <a:schemeClr val="tx1">
                              <a:lumMod val="95000"/>
                              <a:lumOff val="5000"/>
                            </a:schemeClr>
                          </a:solidFill>
                          <a:latin typeface="Meiryo"/>
                          <a:ea typeface="Meiryo"/>
                          <a:cs typeface="+mn-cs"/>
                        </a:rPr>
                        <a:t>日間</a:t>
                      </a:r>
                      <a:endParaRPr kumimoji="1" lang="ja-JP" altLang="en-US" sz="1050" kern="1200" dirty="0">
                        <a:solidFill>
                          <a:schemeClr val="tx1">
                            <a:lumMod val="95000"/>
                            <a:lumOff val="5000"/>
                          </a:schemeClr>
                        </a:solidFill>
                        <a:latin typeface="Meiryo"/>
                        <a:ea typeface="Meiryo"/>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3157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5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枠購入型</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55035">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a:t>
                      </a:r>
                      <a:r>
                        <a:rPr kumimoji="1" lang="zh-TW" altLang="en-US" sz="900" b="0" kern="1200" dirty="0">
                          <a:solidFill>
                            <a:schemeClr val="bg1"/>
                          </a:solidFill>
                          <a:latin typeface="Meiryo" panose="020B0604030504040204" pitchFamily="34" charset="-128"/>
                          <a:ea typeface="Meiryo" panose="020B0604030504040204" pitchFamily="34" charset="-128"/>
                          <a:cs typeface="+mn-cs"/>
                        </a:rPr>
                        <a:t>購入価格</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2,000,000</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円</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5243039"/>
                  </a:ext>
                </a:extLst>
              </a:tr>
            </a:tbl>
          </a:graphicData>
        </a:graphic>
      </p:graphicFrame>
      <p:sp>
        <p:nvSpPr>
          <p:cNvPr id="3" name="円/楕円 23">
            <a:extLst>
              <a:ext uri="{FF2B5EF4-FFF2-40B4-BE49-F238E27FC236}">
                <a16:creationId xmlns:a16="http://schemas.microsoft.com/office/drawing/2014/main" id="{B66B6AF6-32CF-7A0A-C74E-86F7C3970BB0}"/>
              </a:ext>
            </a:extLst>
          </p:cNvPr>
          <p:cNvSpPr>
            <a:spLocks noChangeAspect="1"/>
          </p:cNvSpPr>
          <p:nvPr/>
        </p:nvSpPr>
        <p:spPr>
          <a:xfrm>
            <a:off x="9108689" y="2425331"/>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8" name="正方形/長方形 7">
            <a:extLst>
              <a:ext uri="{FF2B5EF4-FFF2-40B4-BE49-F238E27FC236}">
                <a16:creationId xmlns:a16="http://schemas.microsoft.com/office/drawing/2014/main" id="{8C21D2D2-1711-72E1-7647-77A3C339AFE9}"/>
              </a:ext>
            </a:extLst>
          </p:cNvPr>
          <p:cNvSpPr/>
          <p:nvPr/>
        </p:nvSpPr>
        <p:spPr>
          <a:xfrm>
            <a:off x="1339162" y="6181279"/>
            <a:ext cx="9074600" cy="609398"/>
          </a:xfrm>
          <a:prstGeom prst="rect">
            <a:avLst/>
          </a:prstGeom>
        </p:spPr>
        <p:txBody>
          <a:bodyPr wrap="none" lIns="0" tIns="0" rIns="0" bIns="0" anchor="t">
            <a:spAutoFit/>
          </a:bodyPr>
          <a:lstStyle/>
          <a:p>
            <a:pPr>
              <a:lnSpc>
                <a:spcPct val="110000"/>
              </a:lnSpc>
              <a:defRPr/>
            </a:pPr>
            <a:r>
              <a:rPr kumimoji="0" lang="en-US" altLang="ja-JP" sz="900" kern="0" dirty="0">
                <a:solidFill>
                  <a:schemeClr val="tx1">
                    <a:lumMod val="95000"/>
                    <a:lumOff val="5000"/>
                  </a:schemeClr>
                </a:solidFill>
                <a:latin typeface="Meiryo"/>
                <a:ea typeface="Meiryo"/>
              </a:rPr>
              <a:t>※MD</a:t>
            </a:r>
            <a:r>
              <a:rPr kumimoji="0" lang="ja-JP" altLang="en-US" sz="900" kern="0" dirty="0">
                <a:solidFill>
                  <a:schemeClr val="tx1">
                    <a:lumMod val="95000"/>
                    <a:lumOff val="5000"/>
                  </a:schemeClr>
                </a:solidFill>
                <a:latin typeface="Meiryo"/>
                <a:ea typeface="Meiryo"/>
              </a:rPr>
              <a:t>はマルチデバイス、</a:t>
            </a:r>
            <a:r>
              <a:rPr kumimoji="0" lang="en-US" altLang="ja-JP" sz="900" kern="0" dirty="0">
                <a:solidFill>
                  <a:schemeClr val="tx1">
                    <a:lumMod val="95000"/>
                    <a:lumOff val="5000"/>
                  </a:schemeClr>
                </a:solidFill>
                <a:latin typeface="Meiryo"/>
                <a:ea typeface="Meiryo"/>
              </a:rPr>
              <a:t>SP</a:t>
            </a:r>
            <a:r>
              <a:rPr kumimoji="0" lang="ja-JP" altLang="en-US" sz="900" kern="0" dirty="0">
                <a:solidFill>
                  <a:schemeClr val="tx1">
                    <a:lumMod val="95000"/>
                    <a:lumOff val="5000"/>
                  </a:schemeClr>
                </a:solidFill>
                <a:latin typeface="Meiryo"/>
                <a:ea typeface="Meiryo"/>
              </a:rPr>
              <a:t>はスマートフォン、</a:t>
            </a:r>
            <a:r>
              <a:rPr kumimoji="0" lang="en-US" altLang="ja-JP" sz="900" kern="0" dirty="0">
                <a:solidFill>
                  <a:schemeClr val="tx1">
                    <a:lumMod val="95000"/>
                    <a:lumOff val="5000"/>
                  </a:schemeClr>
                </a:solidFill>
                <a:latin typeface="Meiryo"/>
                <a:ea typeface="Meiryo"/>
              </a:rPr>
              <a:t>PC</a:t>
            </a:r>
            <a:r>
              <a:rPr kumimoji="0" lang="ja-JP" altLang="en-US" sz="900" kern="0" dirty="0">
                <a:solidFill>
                  <a:schemeClr val="tx1">
                    <a:lumMod val="95000"/>
                    <a:lumOff val="5000"/>
                  </a:schemeClr>
                </a:solidFill>
                <a:latin typeface="Meiryo"/>
                <a:ea typeface="Meiryo"/>
              </a:rPr>
              <a:t>はパソコン</a:t>
            </a:r>
            <a:r>
              <a:rPr kumimoji="0" lang="ja-JP" altLang="ja-JP" sz="900" kern="0" dirty="0">
                <a:solidFill>
                  <a:schemeClr val="tx1">
                    <a:lumMod val="95000"/>
                    <a:lumOff val="5000"/>
                  </a:schemeClr>
                </a:solidFill>
                <a:latin typeface="Meiryo"/>
                <a:ea typeface="Meiryo"/>
              </a:rPr>
              <a:t>の略称です。</a:t>
            </a:r>
            <a:endParaRPr kumimoji="0" lang="en-US" altLang="ja-JP" sz="900" kern="0" dirty="0">
              <a:solidFill>
                <a:schemeClr val="tx1">
                  <a:lumMod val="95000"/>
                  <a:lumOff val="5000"/>
                </a:schemeClr>
              </a:solidFill>
              <a:latin typeface="Meiryo"/>
              <a:ea typeface="Meiryo"/>
            </a:endParaRPr>
          </a:p>
          <a:p>
            <a:pPr>
              <a:lnSpc>
                <a:spcPct val="110000"/>
              </a:lnSpc>
              <a:defRPr/>
            </a:pPr>
            <a:r>
              <a:rPr kumimoji="0" lang="en-US" altLang="ja-JP" sz="900" kern="0" dirty="0">
                <a:solidFill>
                  <a:srgbClr val="002AFF"/>
                </a:solidFill>
                <a:latin typeface="Meiryo"/>
                <a:ea typeface="Meiryo"/>
              </a:rPr>
              <a:t>※</a:t>
            </a:r>
            <a:r>
              <a:rPr kumimoji="0" lang="ja-JP" altLang="en-US" sz="900" kern="0" dirty="0">
                <a:solidFill>
                  <a:srgbClr val="002AFF"/>
                </a:solidFill>
                <a:latin typeface="Meiryo"/>
                <a:ea typeface="Meiryo"/>
              </a:rPr>
              <a:t>本商品はターゲティング設定不可です。</a:t>
            </a:r>
            <a:endParaRPr kumimoji="0" lang="en-US" altLang="ja-JP" sz="900" kern="0" dirty="0">
              <a:solidFill>
                <a:srgbClr val="002AFF"/>
              </a:solidFill>
              <a:latin typeface="Meiryo"/>
              <a:ea typeface="Meiryo"/>
            </a:endParaRPr>
          </a:p>
          <a:p>
            <a:pPr>
              <a:lnSpc>
                <a:spcPct val="110000"/>
              </a:lnSpc>
              <a:defRPr/>
            </a:pPr>
            <a:r>
              <a:rPr kumimoji="0" lang="en-US" altLang="ja-JP" sz="900" kern="0" dirty="0">
                <a:solidFill>
                  <a:schemeClr val="tx1">
                    <a:lumMod val="95000"/>
                    <a:lumOff val="5000"/>
                  </a:schemeClr>
                </a:solidFill>
                <a:latin typeface="Meiryo"/>
                <a:ea typeface="Meiryo"/>
              </a:rPr>
              <a:t>※</a:t>
            </a:r>
            <a:r>
              <a:rPr kumimoji="0" lang="ja-JP" altLang="en-US" sz="900" kern="0" dirty="0">
                <a:solidFill>
                  <a:schemeClr val="tx1">
                    <a:lumMod val="95000"/>
                    <a:lumOff val="5000"/>
                  </a:schemeClr>
                </a:solidFill>
                <a:latin typeface="Meiryo"/>
                <a:ea typeface="Meiryo"/>
              </a:rPr>
              <a:t>キャンペーン作成時に指定した「広告タイプ・アスペクト比」の中で配信可能な広告（配信設定がオンの状態で審査承認済みの広告）が</a:t>
            </a:r>
            <a:r>
              <a:rPr kumimoji="0" lang="en-US" altLang="ja-JP" sz="900" kern="0" dirty="0">
                <a:solidFill>
                  <a:schemeClr val="tx1">
                    <a:lumMod val="95000"/>
                    <a:lumOff val="5000"/>
                  </a:schemeClr>
                </a:solidFill>
                <a:latin typeface="Meiryo"/>
                <a:ea typeface="Meiryo"/>
              </a:rPr>
              <a:t>1</a:t>
            </a:r>
            <a:r>
              <a:rPr kumimoji="0" lang="ja-JP" altLang="en-US" sz="900" kern="0" dirty="0">
                <a:solidFill>
                  <a:schemeClr val="tx1">
                    <a:lumMod val="95000"/>
                    <a:lumOff val="5000"/>
                  </a:schemeClr>
                </a:solidFill>
                <a:latin typeface="Meiryo"/>
                <a:ea typeface="Meiryo"/>
              </a:rPr>
              <a:t>つ以上ある場合、配信が可能です。</a:t>
            </a:r>
            <a:endParaRPr kumimoji="0" lang="en-US" altLang="ja-JP" sz="900" kern="0" dirty="0">
              <a:solidFill>
                <a:schemeClr val="tx1">
                  <a:lumMod val="95000"/>
                  <a:lumOff val="5000"/>
                </a:schemeClr>
              </a:solidFill>
              <a:latin typeface="Meiryo"/>
              <a:ea typeface="Meiryo"/>
            </a:endParaRPr>
          </a:p>
          <a:p>
            <a:pPr>
              <a:lnSpc>
                <a:spcPct val="110000"/>
              </a:lnSpc>
              <a:defRPr/>
            </a:pPr>
            <a:r>
              <a:rPr kumimoji="0" lang="en-US" altLang="ja-JP" sz="900" kern="0" dirty="0">
                <a:solidFill>
                  <a:schemeClr val="tx1">
                    <a:lumMod val="95000"/>
                    <a:lumOff val="5000"/>
                  </a:schemeClr>
                </a:solidFill>
                <a:latin typeface="Meiryo"/>
                <a:ea typeface="Meiryo"/>
                <a:hlinkClick r:id="rId4">
                  <a:extLst>
                    <a:ext uri="{A12FA001-AC4F-418D-AE19-62706E023703}">
                      <ahyp:hlinkClr xmlns:ahyp="http://schemas.microsoft.com/office/drawing/2018/hyperlinkcolor" val="tx"/>
                    </a:ext>
                  </a:extLst>
                </a:hlinkClick>
              </a:rPr>
              <a:t>https://ads-help.yahoo-net.jp/s/article/H000044329?language=ja</a:t>
            </a:r>
            <a:endParaRPr kumimoji="0" lang="en-US" altLang="ja-JP" sz="900" kern="0" dirty="0">
              <a:solidFill>
                <a:schemeClr val="tx1">
                  <a:lumMod val="95000"/>
                  <a:lumOff val="5000"/>
                </a:schemeClr>
              </a:solidFill>
              <a:latin typeface="Meiryo"/>
              <a:ea typeface="Meiryo"/>
            </a:endParaRPr>
          </a:p>
        </p:txBody>
      </p:sp>
      <p:sp>
        <p:nvSpPr>
          <p:cNvPr id="9" name="円/楕円 23">
            <a:extLst>
              <a:ext uri="{FF2B5EF4-FFF2-40B4-BE49-F238E27FC236}">
                <a16:creationId xmlns:a16="http://schemas.microsoft.com/office/drawing/2014/main" id="{3A1E84D8-CE15-B1F3-E814-6C4146697335}"/>
              </a:ext>
            </a:extLst>
          </p:cNvPr>
          <p:cNvSpPr>
            <a:spLocks noChangeAspect="1"/>
          </p:cNvSpPr>
          <p:nvPr/>
        </p:nvSpPr>
        <p:spPr>
          <a:xfrm>
            <a:off x="9108689" y="2878241"/>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0" name="円/楕円 23">
            <a:extLst>
              <a:ext uri="{FF2B5EF4-FFF2-40B4-BE49-F238E27FC236}">
                <a16:creationId xmlns:a16="http://schemas.microsoft.com/office/drawing/2014/main" id="{3BACF260-A153-F61C-A74D-EB6C62E6070F}"/>
              </a:ext>
            </a:extLst>
          </p:cNvPr>
          <p:cNvSpPr>
            <a:spLocks noChangeAspect="1"/>
          </p:cNvSpPr>
          <p:nvPr/>
        </p:nvSpPr>
        <p:spPr>
          <a:xfrm>
            <a:off x="9108689" y="3073577"/>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8583020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657600" y="252000"/>
            <a:ext cx="3913223" cy="335028"/>
          </a:xfrm>
        </p:spPr>
        <p:txBody>
          <a:bodyPr/>
          <a:lstStyle/>
          <a:p>
            <a:r>
              <a:rPr lang="ja-JP" altLang="en-US" dirty="0"/>
              <a:t>トップパネル　スマートフォン</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2516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18" name="角丸四角形 37">
            <a:extLst>
              <a:ext uri="{FF2B5EF4-FFF2-40B4-BE49-F238E27FC236}">
                <a16:creationId xmlns:a16="http://schemas.microsoft.com/office/drawing/2014/main" id="{86198E75-B43E-8AF1-F8C7-F6134F2C0305}"/>
              </a:ext>
            </a:extLst>
          </p:cNvPr>
          <p:cNvSpPr/>
          <p:nvPr/>
        </p:nvSpPr>
        <p:spPr>
          <a:xfrm>
            <a:off x="1402927" y="3122679"/>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画像</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9</a:t>
            </a:r>
          </a:p>
        </p:txBody>
      </p:sp>
      <p:sp>
        <p:nvSpPr>
          <p:cNvPr id="20" name="円/楕円 38">
            <a:extLst>
              <a:ext uri="{FF2B5EF4-FFF2-40B4-BE49-F238E27FC236}">
                <a16:creationId xmlns:a16="http://schemas.microsoft.com/office/drawing/2014/main" id="{B818268E-AC59-FC22-09DC-110477621D6D}"/>
              </a:ext>
            </a:extLst>
          </p:cNvPr>
          <p:cNvSpPr>
            <a:spLocks noChangeAspect="1"/>
          </p:cNvSpPr>
          <p:nvPr/>
        </p:nvSpPr>
        <p:spPr>
          <a:xfrm>
            <a:off x="1150927" y="3217131"/>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grpSp>
        <p:nvGrpSpPr>
          <p:cNvPr id="3" name="グループ化 2">
            <a:extLst>
              <a:ext uri="{FF2B5EF4-FFF2-40B4-BE49-F238E27FC236}">
                <a16:creationId xmlns:a16="http://schemas.microsoft.com/office/drawing/2014/main" id="{4ECF1D7D-8665-AB9F-7764-EF774ACA6C2D}"/>
              </a:ext>
            </a:extLst>
          </p:cNvPr>
          <p:cNvGrpSpPr/>
          <p:nvPr/>
        </p:nvGrpSpPr>
        <p:grpSpPr>
          <a:xfrm>
            <a:off x="4566590" y="1911510"/>
            <a:ext cx="2816667" cy="3961833"/>
            <a:chOff x="513033" y="446487"/>
            <a:chExt cx="2115990" cy="2790925"/>
          </a:xfrm>
        </p:grpSpPr>
        <p:pic>
          <p:nvPicPr>
            <p:cNvPr id="6" name="図 5">
              <a:extLst>
                <a:ext uri="{FF2B5EF4-FFF2-40B4-BE49-F238E27FC236}">
                  <a16:creationId xmlns:a16="http://schemas.microsoft.com/office/drawing/2014/main" id="{ACA2772F-8F76-536F-4543-E93101E72CA8}"/>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9" name="図 8">
              <a:extLst>
                <a:ext uri="{FF2B5EF4-FFF2-40B4-BE49-F238E27FC236}">
                  <a16:creationId xmlns:a16="http://schemas.microsoft.com/office/drawing/2014/main" id="{9853275A-8EB2-AA15-35B1-AA28D8095E3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grpSp>
        <p:nvGrpSpPr>
          <p:cNvPr id="10" name="グループ化 9">
            <a:extLst>
              <a:ext uri="{FF2B5EF4-FFF2-40B4-BE49-F238E27FC236}">
                <a16:creationId xmlns:a16="http://schemas.microsoft.com/office/drawing/2014/main" id="{0F5F29A9-599E-5653-34FE-322390B0BBDC}"/>
              </a:ext>
            </a:extLst>
          </p:cNvPr>
          <p:cNvGrpSpPr/>
          <p:nvPr/>
        </p:nvGrpSpPr>
        <p:grpSpPr>
          <a:xfrm>
            <a:off x="7670937" y="1912567"/>
            <a:ext cx="2816667" cy="3960776"/>
            <a:chOff x="513033" y="446487"/>
            <a:chExt cx="2115990" cy="2790180"/>
          </a:xfrm>
        </p:grpSpPr>
        <p:pic>
          <p:nvPicPr>
            <p:cNvPr id="13" name="図 12">
              <a:extLst>
                <a:ext uri="{FF2B5EF4-FFF2-40B4-BE49-F238E27FC236}">
                  <a16:creationId xmlns:a16="http://schemas.microsoft.com/office/drawing/2014/main" id="{5CB1D610-2D1A-2E8B-4320-2BC1C4B6126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14" name="図 13">
              <a:extLst>
                <a:ext uri="{FF2B5EF4-FFF2-40B4-BE49-F238E27FC236}">
                  <a16:creationId xmlns:a16="http://schemas.microsoft.com/office/drawing/2014/main" id="{2BF29046-CABE-7EA3-DC67-0A4126AF8A85}"/>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sp>
        <p:nvSpPr>
          <p:cNvPr id="15" name="角丸四角形 46">
            <a:extLst>
              <a:ext uri="{FF2B5EF4-FFF2-40B4-BE49-F238E27FC236}">
                <a16:creationId xmlns:a16="http://schemas.microsoft.com/office/drawing/2014/main" id="{59A93D2A-BBE4-1AC6-891F-010FCA9C6B63}"/>
              </a:ext>
            </a:extLst>
          </p:cNvPr>
          <p:cNvSpPr/>
          <p:nvPr/>
        </p:nvSpPr>
        <p:spPr>
          <a:xfrm>
            <a:off x="4624448" y="1300726"/>
            <a:ext cx="2713283" cy="399529"/>
          </a:xfrm>
          <a:prstGeom prst="roundRect">
            <a:avLst>
              <a:gd name="adj" fmla="val 50000"/>
            </a:avLst>
          </a:prstGeom>
          <a:solidFill>
            <a:srgbClr val="FFFFFF"/>
          </a:solidFill>
          <a:ln w="12700" cap="flat" cmpd="sng" algn="ctr">
            <a:solidFill>
              <a:srgbClr val="0D0D0D"/>
            </a:solidFill>
            <a:prstDash val="solid"/>
          </a:ln>
          <a:effectLst/>
        </p:spPr>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rPr>
              <a:t>WEB</a:t>
            </a:r>
            <a:endParaRPr kumimoji="0" lang="ja-JP" altLang="en-US"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endParaRPr>
          </a:p>
        </p:txBody>
      </p:sp>
      <p:sp>
        <p:nvSpPr>
          <p:cNvPr id="16" name="角丸四角形 47">
            <a:extLst>
              <a:ext uri="{FF2B5EF4-FFF2-40B4-BE49-F238E27FC236}">
                <a16:creationId xmlns:a16="http://schemas.microsoft.com/office/drawing/2014/main" id="{E4A679C8-F832-8C8E-7115-172C9B08F66D}"/>
              </a:ext>
            </a:extLst>
          </p:cNvPr>
          <p:cNvSpPr/>
          <p:nvPr/>
        </p:nvSpPr>
        <p:spPr>
          <a:xfrm>
            <a:off x="7774321" y="1263977"/>
            <a:ext cx="2713283" cy="399529"/>
          </a:xfrm>
          <a:prstGeom prst="roundRect">
            <a:avLst>
              <a:gd name="adj" fmla="val 50000"/>
            </a:avLst>
          </a:prstGeom>
          <a:solidFill>
            <a:srgbClr val="FFFFFF"/>
          </a:solidFill>
          <a:ln w="12700" cap="flat" cmpd="sng" algn="ctr">
            <a:solidFill>
              <a:srgbClr val="0D0D0D"/>
            </a:solidFill>
            <a:prstDash val="solid"/>
          </a:ln>
          <a:effectLst/>
        </p:spPr>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rPr>
              <a:t>APP</a:t>
            </a:r>
            <a:endParaRPr kumimoji="0" lang="ja-JP" altLang="en-US"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endParaRPr>
          </a:p>
        </p:txBody>
      </p:sp>
      <p:sp>
        <p:nvSpPr>
          <p:cNvPr id="17" name="正方形/長方形 16">
            <a:extLst>
              <a:ext uri="{FF2B5EF4-FFF2-40B4-BE49-F238E27FC236}">
                <a16:creationId xmlns:a16="http://schemas.microsoft.com/office/drawing/2014/main" id="{7601C926-84C9-F58B-A065-011C64004FDC}"/>
              </a:ext>
            </a:extLst>
          </p:cNvPr>
          <p:cNvSpPr/>
          <p:nvPr/>
        </p:nvSpPr>
        <p:spPr>
          <a:xfrm>
            <a:off x="7951581" y="2080124"/>
            <a:ext cx="2275069" cy="86180"/>
          </a:xfrm>
          <a:prstGeom prst="rect">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9" name="正方形/長方形 18">
            <a:extLst>
              <a:ext uri="{FF2B5EF4-FFF2-40B4-BE49-F238E27FC236}">
                <a16:creationId xmlns:a16="http://schemas.microsoft.com/office/drawing/2014/main" id="{E18D40E9-F677-EED0-126A-2EBD73AF84D8}"/>
              </a:ext>
            </a:extLst>
          </p:cNvPr>
          <p:cNvSpPr/>
          <p:nvPr/>
        </p:nvSpPr>
        <p:spPr>
          <a:xfrm>
            <a:off x="4798392" y="2063229"/>
            <a:ext cx="2372884" cy="289262"/>
          </a:xfrm>
          <a:prstGeom prst="rect">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22" name="図 21">
            <a:extLst>
              <a:ext uri="{FF2B5EF4-FFF2-40B4-BE49-F238E27FC236}">
                <a16:creationId xmlns:a16="http://schemas.microsoft.com/office/drawing/2014/main" id="{D6BCE308-3BF0-3B31-35B6-8DC5853C588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23058"/>
          <a:stretch/>
        </p:blipFill>
        <p:spPr>
          <a:xfrm>
            <a:off x="7880849" y="2166304"/>
            <a:ext cx="2416532" cy="3707039"/>
          </a:xfrm>
          <a:prstGeom prst="rect">
            <a:avLst/>
          </a:prstGeom>
        </p:spPr>
      </p:pic>
      <p:pic>
        <p:nvPicPr>
          <p:cNvPr id="23" name="図 22">
            <a:extLst>
              <a:ext uri="{FF2B5EF4-FFF2-40B4-BE49-F238E27FC236}">
                <a16:creationId xmlns:a16="http://schemas.microsoft.com/office/drawing/2014/main" id="{C9DB1757-6DE5-1E42-431A-E7C3F6E505C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24384"/>
          <a:stretch/>
        </p:blipFill>
        <p:spPr>
          <a:xfrm>
            <a:off x="4755369" y="2166304"/>
            <a:ext cx="2458929" cy="3707039"/>
          </a:xfrm>
          <a:prstGeom prst="rect">
            <a:avLst/>
          </a:prstGeom>
        </p:spPr>
      </p:pic>
      <p:sp>
        <p:nvSpPr>
          <p:cNvPr id="24" name="テキスト ボックス 23">
            <a:extLst>
              <a:ext uri="{FF2B5EF4-FFF2-40B4-BE49-F238E27FC236}">
                <a16:creationId xmlns:a16="http://schemas.microsoft.com/office/drawing/2014/main" id="{5DFDE679-AFBF-381F-EE0D-2793C4BDD141}"/>
              </a:ext>
            </a:extLst>
          </p:cNvPr>
          <p:cNvSpPr txBox="1"/>
          <p:nvPr/>
        </p:nvSpPr>
        <p:spPr>
          <a:xfrm>
            <a:off x="2314885" y="3891183"/>
            <a:ext cx="1881925" cy="169277"/>
          </a:xfrm>
          <a:prstGeom prst="rect">
            <a:avLst/>
          </a:prstGeom>
          <a:noFill/>
        </p:spPr>
        <p:txBody>
          <a:bodyPr wrap="none" lIns="0" tIns="0" rIns="0" bIns="0" rtlCol="0">
            <a:spAutoFit/>
          </a:bodyPr>
          <a:lstStyle/>
          <a:p>
            <a:pPr>
              <a:defRPr/>
            </a:pPr>
            <a:r>
              <a:rPr lang="en-US" altLang="ja-JP" sz="1100" dirty="0">
                <a:solidFill>
                  <a:srgbClr val="002AFF"/>
                </a:solidFill>
                <a:latin typeface="メイリオ" panose="020B0604030504040204" pitchFamily="50" charset="-128"/>
                <a:ea typeface="メイリオ" panose="020B0604030504040204" pitchFamily="50" charset="-128"/>
              </a:rPr>
              <a:t>※ </a:t>
            </a:r>
            <a:r>
              <a:rPr lang="ja-JP" altLang="en-US" sz="1100" dirty="0">
                <a:solidFill>
                  <a:srgbClr val="002AFF"/>
                </a:solidFill>
                <a:latin typeface="メイリオ" panose="020B0604030504040204" pitchFamily="50" charset="-128"/>
                <a:ea typeface="メイリオ" panose="020B0604030504040204" pitchFamily="50" charset="-128"/>
              </a:rPr>
              <a:t>タップ後の挙動は次ページ</a:t>
            </a:r>
          </a:p>
        </p:txBody>
      </p:sp>
    </p:spTree>
    <p:extLst>
      <p:ext uri="{BB962C8B-B14F-4D97-AF65-F5344CB8AC3E}">
        <p14:creationId xmlns:p14="http://schemas.microsoft.com/office/powerpoint/2010/main" val="11677291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29B11FB3-D319-F680-E02A-AF514548708D}"/>
              </a:ext>
            </a:extLst>
          </p:cNvPr>
          <p:cNvSpPr/>
          <p:nvPr/>
        </p:nvSpPr>
        <p:spPr>
          <a:xfrm>
            <a:off x="8519905" y="5963851"/>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コンテンツページは予告なく変更されることがあります。</a:t>
            </a:r>
          </a:p>
        </p:txBody>
      </p:sp>
      <p:sp>
        <p:nvSpPr>
          <p:cNvPr id="19" name="片側の 2 つの角を丸めた四角形 18">
            <a:extLst>
              <a:ext uri="{FF2B5EF4-FFF2-40B4-BE49-F238E27FC236}">
                <a16:creationId xmlns:a16="http://schemas.microsoft.com/office/drawing/2014/main" id="{332207F5-2505-3D22-1FEB-698F6010FB5D}"/>
              </a:ext>
            </a:extLst>
          </p:cNvPr>
          <p:cNvSpPr/>
          <p:nvPr/>
        </p:nvSpPr>
        <p:spPr>
          <a:xfrm>
            <a:off x="499024" y="1551272"/>
            <a:ext cx="5452347" cy="595851"/>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動画をフルスクリーンで再生する</a:t>
            </a: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 (for view)</a:t>
            </a:r>
          </a:p>
        </p:txBody>
      </p:sp>
      <p:sp>
        <p:nvSpPr>
          <p:cNvPr id="20" name="片側の 2 つの角を丸めた四角形 19">
            <a:extLst>
              <a:ext uri="{FF2B5EF4-FFF2-40B4-BE49-F238E27FC236}">
                <a16:creationId xmlns:a16="http://schemas.microsoft.com/office/drawing/2014/main" id="{75EF2793-7537-C44C-134F-2B65A06227EB}"/>
              </a:ext>
            </a:extLst>
          </p:cNvPr>
          <p:cNvSpPr/>
          <p:nvPr/>
        </p:nvSpPr>
        <p:spPr>
          <a:xfrm>
            <a:off x="6268314" y="1551272"/>
            <a:ext cx="5452514" cy="4274776"/>
          </a:xfrm>
          <a:prstGeom prst="round2SameRect">
            <a:avLst>
              <a:gd name="adj1" fmla="val 4527"/>
              <a:gd name="adj2" fmla="val 0"/>
            </a:avLst>
          </a:prstGeom>
          <a:noFill/>
          <a:ln w="3175" cap="flat" cmpd="sng" algn="ctr">
            <a:solidFill>
              <a:srgbClr val="00003E"/>
            </a:solidFill>
            <a:prstDash val="solid"/>
          </a:ln>
          <a:effectLst/>
        </p:spPr>
        <p:txBody>
          <a:bodyPr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1" name="片側の 2 つの角を丸めた四角形 20">
            <a:extLst>
              <a:ext uri="{FF2B5EF4-FFF2-40B4-BE49-F238E27FC236}">
                <a16:creationId xmlns:a16="http://schemas.microsoft.com/office/drawing/2014/main" id="{7DA8EECD-D137-4960-5ED6-8C4633A63B69}"/>
              </a:ext>
            </a:extLst>
          </p:cNvPr>
          <p:cNvSpPr/>
          <p:nvPr/>
        </p:nvSpPr>
        <p:spPr>
          <a:xfrm>
            <a:off x="6268314" y="1551272"/>
            <a:ext cx="5452514" cy="595851"/>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ランディングページを表示する（</a:t>
            </a: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for click</a:t>
            </a:r>
            <a:r>
              <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a:t>
            </a:r>
            <a:endPar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p:txBody>
      </p:sp>
      <p:grpSp>
        <p:nvGrpSpPr>
          <p:cNvPr id="37" name="グループ化 36">
            <a:extLst>
              <a:ext uri="{FF2B5EF4-FFF2-40B4-BE49-F238E27FC236}">
                <a16:creationId xmlns:a16="http://schemas.microsoft.com/office/drawing/2014/main" id="{93E30640-8474-F301-E874-E41E31681077}"/>
              </a:ext>
            </a:extLst>
          </p:cNvPr>
          <p:cNvGrpSpPr/>
          <p:nvPr/>
        </p:nvGrpSpPr>
        <p:grpSpPr>
          <a:xfrm>
            <a:off x="919365" y="2436232"/>
            <a:ext cx="1384006" cy="3002489"/>
            <a:chOff x="513033" y="432674"/>
            <a:chExt cx="2115990" cy="4304579"/>
          </a:xfrm>
        </p:grpSpPr>
        <p:grpSp>
          <p:nvGrpSpPr>
            <p:cNvPr id="38" name="グループ化 37">
              <a:extLst>
                <a:ext uri="{FF2B5EF4-FFF2-40B4-BE49-F238E27FC236}">
                  <a16:creationId xmlns:a16="http://schemas.microsoft.com/office/drawing/2014/main" id="{3671E151-8663-D2AB-69E1-C02595F6370F}"/>
                </a:ext>
              </a:extLst>
            </p:cNvPr>
            <p:cNvGrpSpPr/>
            <p:nvPr/>
          </p:nvGrpSpPr>
          <p:grpSpPr>
            <a:xfrm>
              <a:off x="513033" y="432674"/>
              <a:ext cx="2115990" cy="4304579"/>
              <a:chOff x="513033" y="446485"/>
              <a:chExt cx="2115990" cy="4304579"/>
            </a:xfrm>
          </p:grpSpPr>
          <p:pic>
            <p:nvPicPr>
              <p:cNvPr id="40" name="図 39">
                <a:extLst>
                  <a:ext uri="{FF2B5EF4-FFF2-40B4-BE49-F238E27FC236}">
                    <a16:creationId xmlns:a16="http://schemas.microsoft.com/office/drawing/2014/main" id="{AAA57EBC-2974-6C5D-1A37-6D8A7BAE582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1" name="図 40">
                <a:extLst>
                  <a:ext uri="{FF2B5EF4-FFF2-40B4-BE49-F238E27FC236}">
                    <a16:creationId xmlns:a16="http://schemas.microsoft.com/office/drawing/2014/main" id="{B9EA4DC8-2CB2-FDD2-6F6D-B24BF70B450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2" name="図 41">
                <a:extLst>
                  <a:ext uri="{FF2B5EF4-FFF2-40B4-BE49-F238E27FC236}">
                    <a16:creationId xmlns:a16="http://schemas.microsoft.com/office/drawing/2014/main" id="{9B8B9FAC-E7AC-AB22-BDAA-E467E35B4B3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9" name="図 38">
              <a:extLst>
                <a:ext uri="{FF2B5EF4-FFF2-40B4-BE49-F238E27FC236}">
                  <a16:creationId xmlns:a16="http://schemas.microsoft.com/office/drawing/2014/main" id="{0AFF5C71-93DD-516E-E6DC-C08F25C1D29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44" name="グループ化 43">
            <a:extLst>
              <a:ext uri="{FF2B5EF4-FFF2-40B4-BE49-F238E27FC236}">
                <a16:creationId xmlns:a16="http://schemas.microsoft.com/office/drawing/2014/main" id="{BEF9C684-CF68-A2E7-1A4D-0689C2253C08}"/>
              </a:ext>
            </a:extLst>
          </p:cNvPr>
          <p:cNvGrpSpPr/>
          <p:nvPr/>
        </p:nvGrpSpPr>
        <p:grpSpPr>
          <a:xfrm>
            <a:off x="6670887" y="2477916"/>
            <a:ext cx="1384006" cy="3002489"/>
            <a:chOff x="513033" y="432674"/>
            <a:chExt cx="2115990" cy="4304579"/>
          </a:xfrm>
        </p:grpSpPr>
        <p:grpSp>
          <p:nvGrpSpPr>
            <p:cNvPr id="45" name="グループ化 44">
              <a:extLst>
                <a:ext uri="{FF2B5EF4-FFF2-40B4-BE49-F238E27FC236}">
                  <a16:creationId xmlns:a16="http://schemas.microsoft.com/office/drawing/2014/main" id="{CF4F6EC0-9517-3B1F-7C94-5A378CF3DCF2}"/>
                </a:ext>
              </a:extLst>
            </p:cNvPr>
            <p:cNvGrpSpPr/>
            <p:nvPr/>
          </p:nvGrpSpPr>
          <p:grpSpPr>
            <a:xfrm>
              <a:off x="513033" y="432674"/>
              <a:ext cx="2115990" cy="4304579"/>
              <a:chOff x="513033" y="446485"/>
              <a:chExt cx="2115990" cy="4304579"/>
            </a:xfrm>
          </p:grpSpPr>
          <p:pic>
            <p:nvPicPr>
              <p:cNvPr id="47" name="図 46">
                <a:extLst>
                  <a:ext uri="{FF2B5EF4-FFF2-40B4-BE49-F238E27FC236}">
                    <a16:creationId xmlns:a16="http://schemas.microsoft.com/office/drawing/2014/main" id="{42A7F986-5D37-E1F7-A047-654B79170CC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8" name="図 47">
                <a:extLst>
                  <a:ext uri="{FF2B5EF4-FFF2-40B4-BE49-F238E27FC236}">
                    <a16:creationId xmlns:a16="http://schemas.microsoft.com/office/drawing/2014/main" id="{D55A0DE8-4D70-2E2D-3FBF-A2E85AA482A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9" name="図 48">
                <a:extLst>
                  <a:ext uri="{FF2B5EF4-FFF2-40B4-BE49-F238E27FC236}">
                    <a16:creationId xmlns:a16="http://schemas.microsoft.com/office/drawing/2014/main" id="{789EEF54-070A-C8BF-0484-C2F5457B443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6" name="図 45">
              <a:extLst>
                <a:ext uri="{FF2B5EF4-FFF2-40B4-BE49-F238E27FC236}">
                  <a16:creationId xmlns:a16="http://schemas.microsoft.com/office/drawing/2014/main" id="{05C90BDC-BEFF-42A1-2163-4C11AD4DA6E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pic>
        <p:nvPicPr>
          <p:cNvPr id="25" name="図 24">
            <a:extLst>
              <a:ext uri="{FF2B5EF4-FFF2-40B4-BE49-F238E27FC236}">
                <a16:creationId xmlns:a16="http://schemas.microsoft.com/office/drawing/2014/main" id="{B273166D-1ED4-67FD-B382-55738015FD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94122" y="2648674"/>
            <a:ext cx="1454011" cy="2917108"/>
          </a:xfrm>
          <a:prstGeom prst="rect">
            <a:avLst/>
          </a:prstGeom>
        </p:spPr>
      </p:pic>
      <p:pic>
        <p:nvPicPr>
          <p:cNvPr id="27" name="図 26">
            <a:extLst>
              <a:ext uri="{FF2B5EF4-FFF2-40B4-BE49-F238E27FC236}">
                <a16:creationId xmlns:a16="http://schemas.microsoft.com/office/drawing/2014/main" id="{3A37E688-7893-74B5-43A3-83FF64A8689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45644" y="2648674"/>
            <a:ext cx="1454011" cy="2917110"/>
          </a:xfrm>
          <a:prstGeom prst="rect">
            <a:avLst/>
          </a:prstGeom>
        </p:spPr>
      </p:pic>
      <p:sp>
        <p:nvSpPr>
          <p:cNvPr id="50" name="テキスト ボックス 49">
            <a:extLst>
              <a:ext uri="{FF2B5EF4-FFF2-40B4-BE49-F238E27FC236}">
                <a16:creationId xmlns:a16="http://schemas.microsoft.com/office/drawing/2014/main" id="{F46B5992-F0F0-F697-F351-487486028D6C}"/>
              </a:ext>
            </a:extLst>
          </p:cNvPr>
          <p:cNvSpPr txBox="1"/>
          <p:nvPr/>
        </p:nvSpPr>
        <p:spPr>
          <a:xfrm>
            <a:off x="3608248" y="3367146"/>
            <a:ext cx="2009132"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rPr>
              <a:t>バナーをタップすると</a:t>
            </a:r>
            <a:endParaRPr kumimoji="1" lang="en-US" altLang="ja-JP" sz="14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rPr>
              <a:t>フルスクリーンの動画プレイヤーで動画が再生される</a:t>
            </a:r>
          </a:p>
        </p:txBody>
      </p:sp>
      <p:sp>
        <p:nvSpPr>
          <p:cNvPr id="51" name="テキスト ボックス 50">
            <a:extLst>
              <a:ext uri="{FF2B5EF4-FFF2-40B4-BE49-F238E27FC236}">
                <a16:creationId xmlns:a16="http://schemas.microsoft.com/office/drawing/2014/main" id="{7B98B9B0-C90E-F544-0C7A-7D2E89EDAF08}"/>
              </a:ext>
            </a:extLst>
          </p:cNvPr>
          <p:cNvSpPr txBox="1"/>
          <p:nvPr/>
        </p:nvSpPr>
        <p:spPr>
          <a:xfrm>
            <a:off x="9428621" y="3367147"/>
            <a:ext cx="2125781" cy="738664"/>
          </a:xfrm>
          <a:prstGeom prst="rect">
            <a:avLst/>
          </a:prstGeom>
          <a:noFill/>
        </p:spPr>
        <p:txBody>
          <a:bodyPr wrap="square" rtlCol="0">
            <a:spAutoFit/>
          </a:bodyPr>
          <a:lstStyle/>
          <a:p>
            <a:pPr algn="l"/>
            <a:r>
              <a:rPr kumimoji="1" lang="ja-JP" altLang="en-US" sz="1400" dirty="0"/>
              <a:t>バナーをタップすると</a:t>
            </a:r>
            <a:endParaRPr kumimoji="1" lang="en-US" altLang="ja-JP" sz="1400" dirty="0"/>
          </a:p>
          <a:p>
            <a:pPr algn="l"/>
            <a:r>
              <a:rPr kumimoji="1" lang="ja-JP" altLang="en-US" sz="1400" dirty="0"/>
              <a:t>ランディングページに遷移する</a:t>
            </a:r>
          </a:p>
        </p:txBody>
      </p:sp>
      <p:sp>
        <p:nvSpPr>
          <p:cNvPr id="2" name="テキスト プレースホルダー 1">
            <a:extLst>
              <a:ext uri="{FF2B5EF4-FFF2-40B4-BE49-F238E27FC236}">
                <a16:creationId xmlns:a16="http://schemas.microsoft.com/office/drawing/2014/main" id="{DF888B66-EC85-C8FA-2014-44E0D459B768}"/>
              </a:ext>
            </a:extLst>
          </p:cNvPr>
          <p:cNvSpPr>
            <a:spLocks noGrp="1"/>
          </p:cNvSpPr>
          <p:nvPr>
            <p:ph type="body" sz="quarter" idx="12"/>
          </p:nvPr>
        </p:nvSpPr>
        <p:spPr/>
        <p:txBody>
          <a:bodyPr/>
          <a:lstStyle/>
          <a:p>
            <a:pPr marL="0" indent="0">
              <a:buNone/>
            </a:pPr>
            <a:r>
              <a:rPr lang="ja-JP" altLang="en-US"/>
              <a:t>商品スペック</a:t>
            </a:r>
          </a:p>
        </p:txBody>
      </p:sp>
      <p:pic>
        <p:nvPicPr>
          <p:cNvPr id="24" name="図プレースホルダー 23" descr="アイコン&#10;&#10;自動的に生成された説明">
            <a:extLst>
              <a:ext uri="{FF2B5EF4-FFF2-40B4-BE49-F238E27FC236}">
                <a16:creationId xmlns:a16="http://schemas.microsoft.com/office/drawing/2014/main" id="{281A4442-F7FC-0676-2830-9392070DC512}"/>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p:blipFill>
        <p:spPr/>
      </p:pic>
      <p:sp>
        <p:nvSpPr>
          <p:cNvPr id="22" name="テキスト プレースホルダー 21">
            <a:extLst>
              <a:ext uri="{FF2B5EF4-FFF2-40B4-BE49-F238E27FC236}">
                <a16:creationId xmlns:a16="http://schemas.microsoft.com/office/drawing/2014/main" id="{81865439-B595-3E0D-6733-251F82C9C007}"/>
              </a:ext>
            </a:extLst>
          </p:cNvPr>
          <p:cNvSpPr>
            <a:spLocks noGrp="1"/>
          </p:cNvSpPr>
          <p:nvPr>
            <p:ph type="body"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スマートフォン動画広告タップ後の挙動</a:t>
            </a:r>
          </a:p>
        </p:txBody>
      </p:sp>
      <p:sp>
        <p:nvSpPr>
          <p:cNvPr id="3" name="片側の 2 つの角を丸めた四角形 19">
            <a:extLst>
              <a:ext uri="{FF2B5EF4-FFF2-40B4-BE49-F238E27FC236}">
                <a16:creationId xmlns:a16="http://schemas.microsoft.com/office/drawing/2014/main" id="{A40575B2-A55A-AFE9-5D28-8B9B1D456196}"/>
              </a:ext>
            </a:extLst>
          </p:cNvPr>
          <p:cNvSpPr/>
          <p:nvPr/>
        </p:nvSpPr>
        <p:spPr>
          <a:xfrm>
            <a:off x="499191" y="1551272"/>
            <a:ext cx="5452347" cy="4274776"/>
          </a:xfrm>
          <a:prstGeom prst="round2SameRect">
            <a:avLst>
              <a:gd name="adj1" fmla="val 4527"/>
              <a:gd name="adj2" fmla="val 0"/>
            </a:avLst>
          </a:prstGeom>
          <a:noFill/>
          <a:ln w="3175" cap="flat" cmpd="sng" algn="ctr">
            <a:solidFill>
              <a:srgbClr val="00003E"/>
            </a:solidFill>
            <a:prstDash val="solid"/>
          </a:ln>
          <a:effectLst/>
        </p:spPr>
        <p:txBody>
          <a:bodyPr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4" name="角丸四角形 3">
            <a:extLst>
              <a:ext uri="{FF2B5EF4-FFF2-40B4-BE49-F238E27FC236}">
                <a16:creationId xmlns:a16="http://schemas.microsoft.com/office/drawing/2014/main" id="{CFC13C38-676B-42BC-F455-9AC33D4E36E9}"/>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挙動説明</a:t>
            </a:r>
          </a:p>
        </p:txBody>
      </p:sp>
    </p:spTree>
    <p:extLst>
      <p:ext uri="{BB962C8B-B14F-4D97-AF65-F5344CB8AC3E}">
        <p14:creationId xmlns:p14="http://schemas.microsoft.com/office/powerpoint/2010/main" val="3976077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BC635B20-F247-B125-4AFC-AD415D1FA8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6391" y="2074066"/>
            <a:ext cx="3533858" cy="3031336"/>
          </a:xfrm>
          <a:prstGeom prst="rect">
            <a:avLst/>
          </a:prstGeom>
        </p:spPr>
      </p:pic>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56256" y="6298387"/>
            <a:ext cx="3116238"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584006"/>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）：画像　</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hlinkClick r:id="rId5"/>
              </a:rPr>
              <a:t>https://ads-help.yahoo-net.jp/s/article/H000044175?language=ja#pd</a:t>
            </a:r>
            <a:endPar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kern="0" dirty="0">
                <a:solidFill>
                  <a:srgbClr val="0D0D0D"/>
                </a:solidFill>
                <a:latin typeface="Meiryo" panose="020B0604030504040204" pitchFamily="34" charset="-128"/>
                <a:ea typeface="Meiryo" panose="020B0604030504040204" pitchFamily="34" charset="-128"/>
              </a:rPr>
              <a:t>　　　　　　　　　　動画　</a:t>
            </a:r>
            <a:r>
              <a:rPr kumimoji="0" lang="en-US" altLang="ja-JP" sz="900" kern="0" dirty="0">
                <a:solidFill>
                  <a:srgbClr val="0D0D0D"/>
                </a:solidFill>
                <a:latin typeface="Meiryo" panose="020B0604030504040204" pitchFamily="34" charset="-128"/>
                <a:ea typeface="Meiryo" panose="020B0604030504040204" pitchFamily="34" charset="-128"/>
                <a:hlinkClick r:id="rId6"/>
              </a:rPr>
              <a:t>https://ads-help.yahoo-net.jp/s/article/H000045741?language=ja#pd</a:t>
            </a:r>
            <a:endParaRPr kumimoji="0" lang="en-US" altLang="ja-JP" sz="900" kern="0" dirty="0">
              <a:solidFill>
                <a:srgbClr val="000000">
                  <a:lumMod val="65000"/>
                  <a:lumOff val="35000"/>
                </a:srgbClr>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kern="0" dirty="0">
              <a:solidFill>
                <a:srgbClr val="0D0D0D"/>
              </a:solidFill>
              <a:latin typeface="Meiryo" panose="020B0604030504040204" pitchFamily="34" charset="-128"/>
              <a:ea typeface="Meiryo" panose="020B0604030504040204" pitchFamily="34" charset="-128"/>
            </a:endParaRPr>
          </a:p>
        </p:txBody>
      </p:sp>
      <p:sp>
        <p:nvSpPr>
          <p:cNvPr id="6" name="角丸四角形 27">
            <a:extLst>
              <a:ext uri="{FF2B5EF4-FFF2-40B4-BE49-F238E27FC236}">
                <a16:creationId xmlns:a16="http://schemas.microsoft.com/office/drawing/2014/main" id="{A79E2576-A326-C50B-7A22-6C42C4634347}"/>
              </a:ext>
            </a:extLst>
          </p:cNvPr>
          <p:cNvSpPr/>
          <p:nvPr/>
        </p:nvSpPr>
        <p:spPr>
          <a:xfrm>
            <a:off x="1805747" y="1302959"/>
            <a:ext cx="3211183" cy="543048"/>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/4</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動画</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/4</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p>
        </p:txBody>
      </p:sp>
      <p:sp>
        <p:nvSpPr>
          <p:cNvPr id="13" name="円/楕円 28">
            <a:extLst>
              <a:ext uri="{FF2B5EF4-FFF2-40B4-BE49-F238E27FC236}">
                <a16:creationId xmlns:a16="http://schemas.microsoft.com/office/drawing/2014/main" id="{E7D44588-4302-0F72-CFF2-08E1CA937D16}"/>
              </a:ext>
            </a:extLst>
          </p:cNvPr>
          <p:cNvSpPr>
            <a:spLocks noChangeAspect="1"/>
          </p:cNvSpPr>
          <p:nvPr/>
        </p:nvSpPr>
        <p:spPr>
          <a:xfrm>
            <a:off x="1580359" y="1340527"/>
            <a:ext cx="466262" cy="466262"/>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cxnSp>
        <p:nvCxnSpPr>
          <p:cNvPr id="35" name="コネクタ: カギ線 34">
            <a:extLst>
              <a:ext uri="{FF2B5EF4-FFF2-40B4-BE49-F238E27FC236}">
                <a16:creationId xmlns:a16="http://schemas.microsoft.com/office/drawing/2014/main" id="{32E6FFD6-CEE3-A565-78FA-4EC293E9F3A5}"/>
              </a:ext>
            </a:extLst>
          </p:cNvPr>
          <p:cNvCxnSpPr>
            <a:cxnSpLocks/>
            <a:stCxn id="6" idx="3"/>
          </p:cNvCxnSpPr>
          <p:nvPr/>
        </p:nvCxnSpPr>
        <p:spPr>
          <a:xfrm>
            <a:off x="5016930" y="1574483"/>
            <a:ext cx="12700" cy="1260925"/>
          </a:xfrm>
          <a:prstGeom prst="bentConnector4">
            <a:avLst>
              <a:gd name="adj1" fmla="val 3887402"/>
              <a:gd name="adj2" fmla="val 99768"/>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1" name="テキスト プレースホルダー 35">
            <a:extLst>
              <a:ext uri="{FF2B5EF4-FFF2-40B4-BE49-F238E27FC236}">
                <a16:creationId xmlns:a16="http://schemas.microsoft.com/office/drawing/2014/main" id="{5CF9DFA9-CE34-1BF0-DC5A-C37BD684B7DF}"/>
              </a:ext>
            </a:extLst>
          </p:cNvPr>
          <p:cNvSpPr txBox="1">
            <a:spLocks noGrp="1"/>
          </p:cNvSpPr>
          <p:nvPr>
            <p:ph type="body" sz="quarter" idx="10"/>
          </p:nvPr>
        </p:nvSpPr>
        <p:spPr>
          <a:xfrm>
            <a:off x="333322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a:solidFill>
                  <a:srgbClr val="00003E"/>
                </a:solidFill>
                <a:latin typeface="メイリオ"/>
                <a:ea typeface="メイリオ"/>
                <a:cs typeface="+mn-lt"/>
              </a:rPr>
              <a:t>パノラマ＆プライムディスプレイ　</a:t>
            </a:r>
            <a:r>
              <a:rPr lang="en-US" sz="2000" dirty="0">
                <a:solidFill>
                  <a:srgbClr val="00003E"/>
                </a:solidFill>
                <a:latin typeface="メイリオ"/>
                <a:ea typeface="メイリオ"/>
                <a:cs typeface="+mn-lt"/>
              </a:rPr>
              <a:t>PC</a:t>
            </a:r>
            <a:endParaRPr lang="ja-JP" dirty="0"/>
          </a:p>
        </p:txBody>
      </p:sp>
      <p:pic>
        <p:nvPicPr>
          <p:cNvPr id="2" name="図 1">
            <a:extLst>
              <a:ext uri="{FF2B5EF4-FFF2-40B4-BE49-F238E27FC236}">
                <a16:creationId xmlns:a16="http://schemas.microsoft.com/office/drawing/2014/main" id="{6EDA103C-0274-16A5-D4D7-561BD51136E6}"/>
              </a:ext>
            </a:extLst>
          </p:cNvPr>
          <p:cNvPicPr>
            <a:picLocks noChangeAspect="1"/>
          </p:cNvPicPr>
          <p:nvPr/>
        </p:nvPicPr>
        <p:blipFill>
          <a:blip r:embed="rId7"/>
          <a:stretch>
            <a:fillRect/>
          </a:stretch>
        </p:blipFill>
        <p:spPr>
          <a:xfrm>
            <a:off x="1713785" y="2196355"/>
            <a:ext cx="3303146" cy="3110012"/>
          </a:xfrm>
          <a:prstGeom prst="rect">
            <a:avLst/>
          </a:prstGeom>
        </p:spPr>
      </p:pic>
      <p:sp>
        <p:nvSpPr>
          <p:cNvPr id="4" name="角丸四角形 27">
            <a:extLst>
              <a:ext uri="{FF2B5EF4-FFF2-40B4-BE49-F238E27FC236}">
                <a16:creationId xmlns:a16="http://schemas.microsoft.com/office/drawing/2014/main" id="{1E4699F0-9FDF-1716-1D50-F495606CEF33}"/>
              </a:ext>
            </a:extLst>
          </p:cNvPr>
          <p:cNvSpPr/>
          <p:nvPr/>
        </p:nvSpPr>
        <p:spPr>
          <a:xfrm>
            <a:off x="6915892" y="1301309"/>
            <a:ext cx="3211183" cy="544698"/>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2</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動画</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2</a:t>
            </a:r>
          </a:p>
        </p:txBody>
      </p:sp>
      <p:sp>
        <p:nvSpPr>
          <p:cNvPr id="7" name="円/楕円 28">
            <a:extLst>
              <a:ext uri="{FF2B5EF4-FFF2-40B4-BE49-F238E27FC236}">
                <a16:creationId xmlns:a16="http://schemas.microsoft.com/office/drawing/2014/main" id="{3EB2219E-7ABB-A692-6047-D2A3D6D825FB}"/>
              </a:ext>
            </a:extLst>
          </p:cNvPr>
          <p:cNvSpPr>
            <a:spLocks noChangeAspect="1"/>
          </p:cNvSpPr>
          <p:nvPr/>
        </p:nvSpPr>
        <p:spPr>
          <a:xfrm>
            <a:off x="6653067" y="1324819"/>
            <a:ext cx="466262" cy="466262"/>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cxnSp>
        <p:nvCxnSpPr>
          <p:cNvPr id="42" name="コネクタ: カギ線 41">
            <a:extLst>
              <a:ext uri="{FF2B5EF4-FFF2-40B4-BE49-F238E27FC236}">
                <a16:creationId xmlns:a16="http://schemas.microsoft.com/office/drawing/2014/main" id="{3863D748-D194-7222-6C69-B3F76C328E02}"/>
              </a:ext>
            </a:extLst>
          </p:cNvPr>
          <p:cNvCxnSpPr>
            <a:cxnSpLocks/>
          </p:cNvCxnSpPr>
          <p:nvPr/>
        </p:nvCxnSpPr>
        <p:spPr>
          <a:xfrm>
            <a:off x="10114375" y="1728030"/>
            <a:ext cx="12700" cy="1260925"/>
          </a:xfrm>
          <a:prstGeom prst="bentConnector4">
            <a:avLst>
              <a:gd name="adj1" fmla="val 3887402"/>
              <a:gd name="adj2" fmla="val 99768"/>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74516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dirty="0"/>
              <a:t>広告効果</a:t>
            </a:r>
            <a:endParaRPr kumimoji="1" lang="ja-JP" altLang="en-US" dirty="0"/>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24152824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広告効果</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広告効果</a:t>
            </a:r>
          </a:p>
        </p:txBody>
      </p:sp>
      <p:sp>
        <p:nvSpPr>
          <p:cNvPr id="3" name="角丸四角形 11">
            <a:extLst>
              <a:ext uri="{FF2B5EF4-FFF2-40B4-BE49-F238E27FC236}">
                <a16:creationId xmlns:a16="http://schemas.microsoft.com/office/drawing/2014/main" id="{A22AA356-C3E5-A829-FEC3-4BB62E114121}"/>
              </a:ext>
            </a:extLst>
          </p:cNvPr>
          <p:cNvSpPr/>
          <p:nvPr/>
        </p:nvSpPr>
        <p:spPr>
          <a:xfrm>
            <a:off x="926676" y="1490524"/>
            <a:ext cx="5024861" cy="864000"/>
          </a:xfrm>
          <a:prstGeom prst="roundRect">
            <a:avLst>
              <a:gd name="adj" fmla="val 9969"/>
            </a:avLst>
          </a:prstGeom>
          <a:solidFill>
            <a:srgbClr val="00003E">
              <a:alpha val="10196"/>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sz="1400" b="1" dirty="0">
                <a:solidFill>
                  <a:schemeClr val="tx1">
                    <a:lumMod val="95000"/>
                    <a:lumOff val="5000"/>
                  </a:schemeClr>
                </a:solidFill>
                <a:latin typeface="Meiryo" panose="020B0604030504040204" pitchFamily="34" charset="-128"/>
                <a:ea typeface="Meiryo" panose="020B0604030504040204" pitchFamily="34" charset="-128"/>
              </a:rPr>
              <a:t>スポーツナビはスポーツメディアの中でも</a:t>
            </a:r>
            <a:endParaRPr kumimoji="1" lang="en-US" altLang="ja-JP" sz="1400" b="1" dirty="0">
              <a:solidFill>
                <a:schemeClr val="tx1">
                  <a:lumMod val="95000"/>
                  <a:lumOff val="5000"/>
                </a:schemeClr>
              </a:solidFill>
              <a:latin typeface="Meiryo" panose="020B0604030504040204" pitchFamily="34" charset="-128"/>
              <a:ea typeface="Meiryo" panose="020B0604030504040204" pitchFamily="34" charset="-128"/>
            </a:endParaRPr>
          </a:p>
          <a:p>
            <a:pPr>
              <a:lnSpc>
                <a:spcPct val="120000"/>
              </a:lnSpc>
            </a:pP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信頼されるメディア</a:t>
            </a:r>
            <a:r>
              <a:rPr kumimoji="1" lang="en" altLang="ja-JP" b="1" dirty="0">
                <a:solidFill>
                  <a:schemeClr val="tx1">
                    <a:lumMod val="95000"/>
                    <a:lumOff val="5000"/>
                  </a:schemeClr>
                </a:solidFill>
                <a:latin typeface="Meiryo" panose="020B0604030504040204" pitchFamily="34" charset="-128"/>
                <a:ea typeface="Meiryo" panose="020B0604030504040204" pitchFamily="34" charset="-128"/>
              </a:rPr>
              <a:t>No1 </a:t>
            </a:r>
            <a:endParaRPr kumimoji="1" lang="ja-JP" altLang="en-US" b="1"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4" name="角丸四角形 15">
            <a:extLst>
              <a:ext uri="{FF2B5EF4-FFF2-40B4-BE49-F238E27FC236}">
                <a16:creationId xmlns:a16="http://schemas.microsoft.com/office/drawing/2014/main" id="{8D2EED67-FBF3-935B-8AEE-2F3904F18700}"/>
              </a:ext>
            </a:extLst>
          </p:cNvPr>
          <p:cNvSpPr/>
          <p:nvPr/>
        </p:nvSpPr>
        <p:spPr>
          <a:xfrm>
            <a:off x="926676" y="2912534"/>
            <a:ext cx="5024861" cy="864000"/>
          </a:xfrm>
          <a:prstGeom prst="roundRect">
            <a:avLst>
              <a:gd name="adj" fmla="val 8629"/>
            </a:avLst>
          </a:prstGeom>
          <a:solidFill>
            <a:srgbClr val="00003E">
              <a:alpha val="10196"/>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エンゲージスコアが高い良質なユーザー</a:t>
            </a:r>
            <a:br>
              <a:rPr kumimoji="1" lang="en-US" altLang="ja-JP" b="1" dirty="0">
                <a:solidFill>
                  <a:schemeClr val="tx1">
                    <a:lumMod val="95000"/>
                    <a:lumOff val="5000"/>
                  </a:schemeClr>
                </a:solidFill>
                <a:latin typeface="Meiryo" panose="020B0604030504040204" pitchFamily="34" charset="-128"/>
                <a:ea typeface="Meiryo" panose="020B0604030504040204" pitchFamily="34" charset="-128"/>
              </a:rPr>
            </a:br>
            <a:r>
              <a:rPr kumimoji="1" lang="ja-JP" altLang="en-US" sz="1400" b="1" dirty="0">
                <a:solidFill>
                  <a:schemeClr val="tx1">
                    <a:lumMod val="95000"/>
                    <a:lumOff val="5000"/>
                  </a:schemeClr>
                </a:solidFill>
                <a:latin typeface="Meiryo" panose="020B0604030504040204" pitchFamily="34" charset="-128"/>
                <a:ea typeface="Meiryo" panose="020B0604030504040204" pitchFamily="34" charset="-128"/>
              </a:rPr>
              <a:t>にリーチ可能</a:t>
            </a:r>
            <a:endParaRPr kumimoji="1" lang="ja-JP" altLang="en-US" b="1"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5" name="角丸四角形 18">
            <a:extLst>
              <a:ext uri="{FF2B5EF4-FFF2-40B4-BE49-F238E27FC236}">
                <a16:creationId xmlns:a16="http://schemas.microsoft.com/office/drawing/2014/main" id="{270573C5-8351-695E-E9FB-FC831674FB54}"/>
              </a:ext>
            </a:extLst>
          </p:cNvPr>
          <p:cNvSpPr/>
          <p:nvPr/>
        </p:nvSpPr>
        <p:spPr>
          <a:xfrm>
            <a:off x="926676" y="4344288"/>
            <a:ext cx="5024861" cy="864000"/>
          </a:xfrm>
          <a:prstGeom prst="roundRect">
            <a:avLst>
              <a:gd name="adj" fmla="val 5950"/>
            </a:avLst>
          </a:prstGeom>
          <a:solidFill>
            <a:srgbClr val="00003E">
              <a:alpha val="10196"/>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ユーザーの興味関心が高まるモーメント</a:t>
            </a:r>
            <a:br>
              <a:rPr kumimoji="1" lang="en-US" altLang="ja-JP" b="1" dirty="0">
                <a:solidFill>
                  <a:schemeClr val="tx1">
                    <a:lumMod val="95000"/>
                    <a:lumOff val="5000"/>
                  </a:schemeClr>
                </a:solidFill>
                <a:latin typeface="Meiryo" panose="020B0604030504040204" pitchFamily="34" charset="-128"/>
                <a:ea typeface="Meiryo" panose="020B0604030504040204" pitchFamily="34" charset="-128"/>
              </a:rPr>
            </a:br>
            <a:r>
              <a:rPr kumimoji="1" lang="ja-JP" altLang="en-US" sz="1400" b="1" dirty="0">
                <a:solidFill>
                  <a:schemeClr val="tx1">
                    <a:lumMod val="95000"/>
                    <a:lumOff val="5000"/>
                  </a:schemeClr>
                </a:solidFill>
                <a:latin typeface="Meiryo" panose="020B0604030504040204" pitchFamily="34" charset="-128"/>
                <a:ea typeface="Meiryo" panose="020B0604030504040204" pitchFamily="34" charset="-128"/>
              </a:rPr>
              <a:t>を捉える</a:t>
            </a:r>
            <a:endParaRPr kumimoji="1" lang="ja-JP" altLang="en-US" b="1"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8" name="角丸四角形 22">
            <a:extLst>
              <a:ext uri="{FF2B5EF4-FFF2-40B4-BE49-F238E27FC236}">
                <a16:creationId xmlns:a16="http://schemas.microsoft.com/office/drawing/2014/main" id="{125E7789-EDC1-098D-5B32-494F36C7F599}"/>
              </a:ext>
            </a:extLst>
          </p:cNvPr>
          <p:cNvSpPr/>
          <p:nvPr/>
        </p:nvSpPr>
        <p:spPr>
          <a:xfrm>
            <a:off x="6690167" y="1484528"/>
            <a:ext cx="5024861" cy="864000"/>
          </a:xfrm>
          <a:prstGeom prst="roundRect">
            <a:avLst>
              <a:gd name="adj" fmla="val 8629"/>
            </a:avLst>
          </a:prstGeom>
          <a:solidFill>
            <a:srgbClr val="00003E">
              <a:alpha val="10196"/>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ダイナミックな表現が可能</a:t>
            </a:r>
            <a:r>
              <a:rPr kumimoji="1" lang="en-US" altLang="ja-JP" b="1" dirty="0">
                <a:solidFill>
                  <a:schemeClr val="tx1">
                    <a:lumMod val="95000"/>
                    <a:lumOff val="5000"/>
                  </a:schemeClr>
                </a:solidFill>
                <a:latin typeface="Meiryo" panose="020B0604030504040204" pitchFamily="34" charset="-128"/>
                <a:ea typeface="Meiryo" panose="020B0604030504040204" pitchFamily="34" charset="-128"/>
              </a:rPr>
              <a:t> </a:t>
            </a:r>
            <a:r>
              <a:rPr kumimoji="1" lang="ja-JP" altLang="en-US" sz="1400" b="1" dirty="0">
                <a:solidFill>
                  <a:schemeClr val="tx1">
                    <a:lumMod val="95000"/>
                    <a:lumOff val="5000"/>
                  </a:schemeClr>
                </a:solidFill>
                <a:latin typeface="Meiryo" panose="020B0604030504040204" pitchFamily="34" charset="-128"/>
                <a:ea typeface="Meiryo" panose="020B0604030504040204" pitchFamily="34" charset="-128"/>
              </a:rPr>
              <a:t>なフォーマット</a:t>
            </a:r>
            <a:endParaRPr kumimoji="1" lang="ja-JP" altLang="en-US" b="1"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2" name="角丸四角形 25">
            <a:extLst>
              <a:ext uri="{FF2B5EF4-FFF2-40B4-BE49-F238E27FC236}">
                <a16:creationId xmlns:a16="http://schemas.microsoft.com/office/drawing/2014/main" id="{185337AD-AC6A-2BFC-36D9-25108C05571B}"/>
              </a:ext>
            </a:extLst>
          </p:cNvPr>
          <p:cNvSpPr/>
          <p:nvPr/>
        </p:nvSpPr>
        <p:spPr>
          <a:xfrm>
            <a:off x="6690167" y="2912534"/>
            <a:ext cx="5024861" cy="864000"/>
          </a:xfrm>
          <a:prstGeom prst="roundRect">
            <a:avLst>
              <a:gd name="adj" fmla="val 7290"/>
            </a:avLst>
          </a:prstGeom>
          <a:solidFill>
            <a:srgbClr val="00003E">
              <a:alpha val="10196"/>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sz="1400" b="1" dirty="0">
                <a:solidFill>
                  <a:schemeClr val="tx1">
                    <a:lumMod val="95000"/>
                    <a:lumOff val="5000"/>
                  </a:schemeClr>
                </a:solidFill>
                <a:latin typeface="Meiryo" panose="020B0604030504040204" pitchFamily="34" charset="-128"/>
                <a:ea typeface="Meiryo" panose="020B0604030504040204" pitchFamily="34" charset="-128"/>
              </a:rPr>
              <a:t>プロモーションと掲載面がマッチした時の</a:t>
            </a:r>
            <a:br>
              <a:rPr kumimoji="1" lang="en-US" altLang="ja-JP" sz="1400" b="1" dirty="0">
                <a:solidFill>
                  <a:schemeClr val="tx1">
                    <a:lumMod val="95000"/>
                    <a:lumOff val="5000"/>
                  </a:schemeClr>
                </a:solidFill>
                <a:latin typeface="Meiryo" panose="020B0604030504040204" pitchFamily="34" charset="-128"/>
                <a:ea typeface="Meiryo" panose="020B0604030504040204" pitchFamily="34" charset="-128"/>
              </a:rPr>
            </a:b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高いブランディング効果</a:t>
            </a:r>
          </a:p>
        </p:txBody>
      </p:sp>
      <p:sp>
        <p:nvSpPr>
          <p:cNvPr id="14" name="角丸四角形 28">
            <a:extLst>
              <a:ext uri="{FF2B5EF4-FFF2-40B4-BE49-F238E27FC236}">
                <a16:creationId xmlns:a16="http://schemas.microsoft.com/office/drawing/2014/main" id="{C48E2ED9-1D5E-C3DE-E717-81200F7BACAF}"/>
              </a:ext>
            </a:extLst>
          </p:cNvPr>
          <p:cNvSpPr/>
          <p:nvPr/>
        </p:nvSpPr>
        <p:spPr>
          <a:xfrm>
            <a:off x="6690167" y="4354783"/>
            <a:ext cx="5024861" cy="864000"/>
          </a:xfrm>
          <a:prstGeom prst="roundRect">
            <a:avLst>
              <a:gd name="adj" fmla="val 8629"/>
            </a:avLst>
          </a:prstGeom>
          <a:solidFill>
            <a:srgbClr val="00003E">
              <a:alpha val="10196"/>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lang="ja-JP" altLang="en-US" sz="1400" b="1" dirty="0">
                <a:solidFill>
                  <a:schemeClr val="tx1">
                    <a:lumMod val="95000"/>
                    <a:lumOff val="5000"/>
                  </a:schemeClr>
                </a:solidFill>
                <a:latin typeface="Meiryo" panose="020B0604030504040204" pitchFamily="34" charset="-128"/>
                <a:ea typeface="Meiryo" panose="020B0604030504040204" pitchFamily="34" charset="-128"/>
              </a:rPr>
              <a:t>ブランドパネル</a:t>
            </a:r>
            <a:r>
              <a:rPr kumimoji="1" lang="ja-JP" altLang="en-US" sz="1400" b="1" dirty="0">
                <a:solidFill>
                  <a:schemeClr val="tx1">
                    <a:lumMod val="95000"/>
                    <a:lumOff val="5000"/>
                  </a:schemeClr>
                </a:solidFill>
                <a:latin typeface="Meiryo" panose="020B0604030504040204" pitchFamily="34" charset="-128"/>
                <a:ea typeface="Meiryo" panose="020B0604030504040204" pitchFamily="34" charset="-128"/>
              </a:rPr>
              <a:t>とセットで出稿することで</a:t>
            </a:r>
            <a:br>
              <a:rPr kumimoji="1" lang="en-US" altLang="ja-JP" sz="1400" b="1" dirty="0">
                <a:solidFill>
                  <a:schemeClr val="tx1">
                    <a:lumMod val="95000"/>
                    <a:lumOff val="5000"/>
                  </a:schemeClr>
                </a:solidFill>
                <a:latin typeface="Meiryo" panose="020B0604030504040204" pitchFamily="34" charset="-128"/>
                <a:ea typeface="Meiryo" panose="020B0604030504040204" pitchFamily="34" charset="-128"/>
              </a:rPr>
            </a:b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リーチ補完</a:t>
            </a:r>
            <a:r>
              <a:rPr kumimoji="1" lang="en-US" altLang="ja-JP" b="1" dirty="0">
                <a:solidFill>
                  <a:schemeClr val="tx1">
                    <a:lumMod val="95000"/>
                    <a:lumOff val="5000"/>
                  </a:schemeClr>
                </a:solidFill>
                <a:latin typeface="Meiryo" panose="020B0604030504040204" pitchFamily="34" charset="-128"/>
                <a:ea typeface="Meiryo" panose="020B0604030504040204" pitchFamily="34" charset="-128"/>
              </a:rPr>
              <a:t> / </a:t>
            </a: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マス性の接点の補完</a:t>
            </a:r>
          </a:p>
        </p:txBody>
      </p:sp>
      <p:sp>
        <p:nvSpPr>
          <p:cNvPr id="15" name="円/楕円 3">
            <a:extLst>
              <a:ext uri="{FF2B5EF4-FFF2-40B4-BE49-F238E27FC236}">
                <a16:creationId xmlns:a16="http://schemas.microsoft.com/office/drawing/2014/main" id="{3D144580-D319-CC92-BDBA-E40400944370}"/>
              </a:ext>
            </a:extLst>
          </p:cNvPr>
          <p:cNvSpPr>
            <a:spLocks noChangeAspect="1"/>
          </p:cNvSpPr>
          <p:nvPr/>
        </p:nvSpPr>
        <p:spPr>
          <a:xfrm>
            <a:off x="479425" y="1484528"/>
            <a:ext cx="900000" cy="90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6" name="円/楕円 14">
            <a:extLst>
              <a:ext uri="{FF2B5EF4-FFF2-40B4-BE49-F238E27FC236}">
                <a16:creationId xmlns:a16="http://schemas.microsoft.com/office/drawing/2014/main" id="{F00C0757-6412-BAF9-7DC0-897E0D5B6A73}"/>
              </a:ext>
            </a:extLst>
          </p:cNvPr>
          <p:cNvSpPr>
            <a:spLocks noChangeAspect="1"/>
          </p:cNvSpPr>
          <p:nvPr/>
        </p:nvSpPr>
        <p:spPr>
          <a:xfrm>
            <a:off x="479425" y="2912534"/>
            <a:ext cx="900000" cy="90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円/楕円 17">
            <a:extLst>
              <a:ext uri="{FF2B5EF4-FFF2-40B4-BE49-F238E27FC236}">
                <a16:creationId xmlns:a16="http://schemas.microsoft.com/office/drawing/2014/main" id="{5AFF2092-BC8B-D2EF-8849-83945ACBC3F4}"/>
              </a:ext>
            </a:extLst>
          </p:cNvPr>
          <p:cNvSpPr>
            <a:spLocks noChangeAspect="1"/>
          </p:cNvSpPr>
          <p:nvPr/>
        </p:nvSpPr>
        <p:spPr>
          <a:xfrm>
            <a:off x="479425" y="4340541"/>
            <a:ext cx="900000" cy="90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B90C6282-AB6A-D037-8CC6-4177AC77C527}"/>
              </a:ext>
            </a:extLst>
          </p:cNvPr>
          <p:cNvPicPr>
            <a:picLocks noChangeAspect="1"/>
          </p:cNvPicPr>
          <p:nvPr/>
        </p:nvPicPr>
        <p:blipFill>
          <a:blip r:embed="rId4">
            <a:biLevel thresh="25000"/>
          </a:blip>
          <a:stretch>
            <a:fillRect/>
          </a:stretch>
        </p:blipFill>
        <p:spPr>
          <a:xfrm>
            <a:off x="605425" y="3038534"/>
            <a:ext cx="648000" cy="648000"/>
          </a:xfrm>
          <a:prstGeom prst="rect">
            <a:avLst/>
          </a:prstGeom>
          <a:solidFill>
            <a:srgbClr val="00003E"/>
          </a:solidFill>
        </p:spPr>
      </p:pic>
      <p:sp>
        <p:nvSpPr>
          <p:cNvPr id="19" name="Freeform 15">
            <a:extLst>
              <a:ext uri="{FF2B5EF4-FFF2-40B4-BE49-F238E27FC236}">
                <a16:creationId xmlns:a16="http://schemas.microsoft.com/office/drawing/2014/main" id="{E9800629-9E1A-7101-992E-CDCE8026444B}"/>
              </a:ext>
            </a:extLst>
          </p:cNvPr>
          <p:cNvSpPr>
            <a:spLocks noChangeArrowheads="1"/>
          </p:cNvSpPr>
          <p:nvPr/>
        </p:nvSpPr>
        <p:spPr bwMode="auto">
          <a:xfrm>
            <a:off x="777370" y="1701257"/>
            <a:ext cx="377500" cy="475298"/>
          </a:xfrm>
          <a:custGeom>
            <a:avLst/>
            <a:gdLst>
              <a:gd name="T0" fmla="*/ 1655 w 1704"/>
              <a:gd name="T1" fmla="*/ 1167 h 2144"/>
              <a:gd name="T2" fmla="*/ 1237 w 1704"/>
              <a:gd name="T3" fmla="*/ 784 h 2144"/>
              <a:gd name="T4" fmla="*/ 1223 w 1704"/>
              <a:gd name="T5" fmla="*/ 767 h 2144"/>
              <a:gd name="T6" fmla="*/ 1209 w 1704"/>
              <a:gd name="T7" fmla="*/ 750 h 2144"/>
              <a:gd name="T8" fmla="*/ 1229 w 1704"/>
              <a:gd name="T9" fmla="*/ 725 h 2144"/>
              <a:gd name="T10" fmla="*/ 1291 w 1704"/>
              <a:gd name="T11" fmla="*/ 646 h 2144"/>
              <a:gd name="T12" fmla="*/ 1666 w 1704"/>
              <a:gd name="T13" fmla="*/ 265 h 2144"/>
              <a:gd name="T14" fmla="*/ 1657 w 1704"/>
              <a:gd name="T15" fmla="*/ 203 h 2144"/>
              <a:gd name="T16" fmla="*/ 1632 w 1704"/>
              <a:gd name="T17" fmla="*/ 206 h 2144"/>
              <a:gd name="T18" fmla="*/ 1302 w 1704"/>
              <a:gd name="T19" fmla="*/ 228 h 2144"/>
              <a:gd name="T20" fmla="*/ 809 w 1704"/>
              <a:gd name="T21" fmla="*/ 181 h 2144"/>
              <a:gd name="T22" fmla="*/ 395 w 1704"/>
              <a:gd name="T23" fmla="*/ 135 h 2144"/>
              <a:gd name="T24" fmla="*/ 112 w 1704"/>
              <a:gd name="T25" fmla="*/ 155 h 2144"/>
              <a:gd name="T26" fmla="*/ 112 w 1704"/>
              <a:gd name="T27" fmla="*/ 56 h 2144"/>
              <a:gd name="T28" fmla="*/ 56 w 1704"/>
              <a:gd name="T29" fmla="*/ 0 h 2144"/>
              <a:gd name="T30" fmla="*/ 0 w 1704"/>
              <a:gd name="T31" fmla="*/ 56 h 2144"/>
              <a:gd name="T32" fmla="*/ 0 w 1704"/>
              <a:gd name="T33" fmla="*/ 293 h 2144"/>
              <a:gd name="T34" fmla="*/ 0 w 1704"/>
              <a:gd name="T35" fmla="*/ 1206 h 2144"/>
              <a:gd name="T36" fmla="*/ 0 w 1704"/>
              <a:gd name="T37" fmla="*/ 2087 h 2144"/>
              <a:gd name="T38" fmla="*/ 56 w 1704"/>
              <a:gd name="T39" fmla="*/ 2143 h 2144"/>
              <a:gd name="T40" fmla="*/ 112 w 1704"/>
              <a:gd name="T41" fmla="*/ 2087 h 2144"/>
              <a:gd name="T42" fmla="*/ 112 w 1704"/>
              <a:gd name="T43" fmla="*/ 1302 h 2144"/>
              <a:gd name="T44" fmla="*/ 448 w 1704"/>
              <a:gd name="T45" fmla="*/ 1280 h 2144"/>
              <a:gd name="T46" fmla="*/ 815 w 1704"/>
              <a:gd name="T47" fmla="*/ 1325 h 2144"/>
              <a:gd name="T48" fmla="*/ 1102 w 1704"/>
              <a:gd name="T49" fmla="*/ 1362 h 2144"/>
              <a:gd name="T50" fmla="*/ 1638 w 1704"/>
              <a:gd name="T51" fmla="*/ 1277 h 2144"/>
              <a:gd name="T52" fmla="*/ 1655 w 1704"/>
              <a:gd name="T53" fmla="*/ 1167 h 2144"/>
              <a:gd name="T54" fmla="*/ 1102 w 1704"/>
              <a:gd name="T55" fmla="*/ 1243 h 2144"/>
              <a:gd name="T56" fmla="*/ 846 w 1704"/>
              <a:gd name="T57" fmla="*/ 1212 h 2144"/>
              <a:gd name="T58" fmla="*/ 448 w 1704"/>
              <a:gd name="T59" fmla="*/ 1164 h 2144"/>
              <a:gd name="T60" fmla="*/ 112 w 1704"/>
              <a:gd name="T61" fmla="*/ 1187 h 2144"/>
              <a:gd name="T62" fmla="*/ 112 w 1704"/>
              <a:gd name="T63" fmla="*/ 293 h 2144"/>
              <a:gd name="T64" fmla="*/ 132 w 1704"/>
              <a:gd name="T65" fmla="*/ 268 h 2144"/>
              <a:gd name="T66" fmla="*/ 395 w 1704"/>
              <a:gd name="T67" fmla="*/ 251 h 2144"/>
              <a:gd name="T68" fmla="*/ 790 w 1704"/>
              <a:gd name="T69" fmla="*/ 291 h 2144"/>
              <a:gd name="T70" fmla="*/ 1305 w 1704"/>
              <a:gd name="T71" fmla="*/ 341 h 2144"/>
              <a:gd name="T72" fmla="*/ 1432 w 1704"/>
              <a:gd name="T73" fmla="*/ 338 h 2144"/>
              <a:gd name="T74" fmla="*/ 1209 w 1704"/>
              <a:gd name="T75" fmla="*/ 564 h 2144"/>
              <a:gd name="T76" fmla="*/ 1150 w 1704"/>
              <a:gd name="T77" fmla="*/ 638 h 2144"/>
              <a:gd name="T78" fmla="*/ 1040 w 1704"/>
              <a:gd name="T79" fmla="*/ 750 h 2144"/>
              <a:gd name="T80" fmla="*/ 1141 w 1704"/>
              <a:gd name="T81" fmla="*/ 843 h 2144"/>
              <a:gd name="T82" fmla="*/ 1497 w 1704"/>
              <a:gd name="T83" fmla="*/ 1192 h 2144"/>
              <a:gd name="T84" fmla="*/ 1102 w 1704"/>
              <a:gd name="T85" fmla="*/ 1243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04" h="2144">
                <a:moveTo>
                  <a:pt x="1655" y="1167"/>
                </a:moveTo>
                <a:cubicBezTo>
                  <a:pt x="1655" y="1167"/>
                  <a:pt x="1322" y="922"/>
                  <a:pt x="1237" y="784"/>
                </a:cubicBezTo>
                <a:cubicBezTo>
                  <a:pt x="1226" y="764"/>
                  <a:pt x="1223" y="767"/>
                  <a:pt x="1223" y="767"/>
                </a:cubicBezTo>
                <a:lnTo>
                  <a:pt x="1209" y="750"/>
                </a:lnTo>
                <a:lnTo>
                  <a:pt x="1229" y="725"/>
                </a:lnTo>
                <a:cubicBezTo>
                  <a:pt x="1240" y="700"/>
                  <a:pt x="1263" y="674"/>
                  <a:pt x="1291" y="646"/>
                </a:cubicBezTo>
                <a:lnTo>
                  <a:pt x="1666" y="265"/>
                </a:lnTo>
                <a:cubicBezTo>
                  <a:pt x="1703" y="228"/>
                  <a:pt x="1700" y="203"/>
                  <a:pt x="1657" y="203"/>
                </a:cubicBezTo>
                <a:cubicBezTo>
                  <a:pt x="1652" y="203"/>
                  <a:pt x="1643" y="203"/>
                  <a:pt x="1632" y="206"/>
                </a:cubicBezTo>
                <a:cubicBezTo>
                  <a:pt x="1632" y="206"/>
                  <a:pt x="1502" y="228"/>
                  <a:pt x="1302" y="228"/>
                </a:cubicBezTo>
                <a:cubicBezTo>
                  <a:pt x="1164" y="228"/>
                  <a:pt x="995" y="217"/>
                  <a:pt x="809" y="181"/>
                </a:cubicBezTo>
                <a:cubicBezTo>
                  <a:pt x="651" y="147"/>
                  <a:pt x="507" y="135"/>
                  <a:pt x="395" y="135"/>
                </a:cubicBezTo>
                <a:cubicBezTo>
                  <a:pt x="245" y="135"/>
                  <a:pt x="127" y="152"/>
                  <a:pt x="112" y="155"/>
                </a:cubicBezTo>
                <a:lnTo>
                  <a:pt x="112" y="56"/>
                </a:lnTo>
                <a:cubicBezTo>
                  <a:pt x="112" y="25"/>
                  <a:pt x="87" y="0"/>
                  <a:pt x="56" y="0"/>
                </a:cubicBezTo>
                <a:cubicBezTo>
                  <a:pt x="25" y="0"/>
                  <a:pt x="0" y="25"/>
                  <a:pt x="0" y="56"/>
                </a:cubicBezTo>
                <a:lnTo>
                  <a:pt x="0" y="293"/>
                </a:lnTo>
                <a:lnTo>
                  <a:pt x="0" y="1206"/>
                </a:lnTo>
                <a:lnTo>
                  <a:pt x="0" y="2087"/>
                </a:lnTo>
                <a:cubicBezTo>
                  <a:pt x="0" y="2118"/>
                  <a:pt x="25" y="2143"/>
                  <a:pt x="56" y="2143"/>
                </a:cubicBezTo>
                <a:cubicBezTo>
                  <a:pt x="87" y="2143"/>
                  <a:pt x="112" y="2118"/>
                  <a:pt x="112" y="2087"/>
                </a:cubicBezTo>
                <a:lnTo>
                  <a:pt x="112" y="1302"/>
                </a:lnTo>
                <a:cubicBezTo>
                  <a:pt x="129" y="1300"/>
                  <a:pt x="282" y="1280"/>
                  <a:pt x="448" y="1280"/>
                </a:cubicBezTo>
                <a:cubicBezTo>
                  <a:pt x="564" y="1280"/>
                  <a:pt x="694" y="1291"/>
                  <a:pt x="815" y="1325"/>
                </a:cubicBezTo>
                <a:cubicBezTo>
                  <a:pt x="907" y="1350"/>
                  <a:pt x="1006" y="1362"/>
                  <a:pt x="1102" y="1362"/>
                </a:cubicBezTo>
                <a:cubicBezTo>
                  <a:pt x="1384" y="1362"/>
                  <a:pt x="1638" y="1277"/>
                  <a:pt x="1638" y="1277"/>
                </a:cubicBezTo>
                <a:cubicBezTo>
                  <a:pt x="1697" y="1252"/>
                  <a:pt x="1703" y="1204"/>
                  <a:pt x="1655" y="1167"/>
                </a:cubicBezTo>
                <a:close/>
                <a:moveTo>
                  <a:pt x="1102" y="1243"/>
                </a:moveTo>
                <a:cubicBezTo>
                  <a:pt x="1006" y="1243"/>
                  <a:pt x="921" y="1232"/>
                  <a:pt x="846" y="1212"/>
                </a:cubicBezTo>
                <a:cubicBezTo>
                  <a:pt x="730" y="1181"/>
                  <a:pt x="598" y="1164"/>
                  <a:pt x="448" y="1164"/>
                </a:cubicBezTo>
                <a:cubicBezTo>
                  <a:pt x="304" y="1164"/>
                  <a:pt x="160" y="1178"/>
                  <a:pt x="112" y="1187"/>
                </a:cubicBezTo>
                <a:lnTo>
                  <a:pt x="112" y="293"/>
                </a:lnTo>
                <a:cubicBezTo>
                  <a:pt x="112" y="285"/>
                  <a:pt x="124" y="271"/>
                  <a:pt x="132" y="268"/>
                </a:cubicBezTo>
                <a:cubicBezTo>
                  <a:pt x="132" y="268"/>
                  <a:pt x="248" y="251"/>
                  <a:pt x="395" y="251"/>
                </a:cubicBezTo>
                <a:cubicBezTo>
                  <a:pt x="524" y="251"/>
                  <a:pt x="657" y="265"/>
                  <a:pt x="790" y="291"/>
                </a:cubicBezTo>
                <a:cubicBezTo>
                  <a:pt x="955" y="324"/>
                  <a:pt x="1127" y="341"/>
                  <a:pt x="1305" y="341"/>
                </a:cubicBezTo>
                <a:cubicBezTo>
                  <a:pt x="1353" y="341"/>
                  <a:pt x="1395" y="341"/>
                  <a:pt x="1432" y="338"/>
                </a:cubicBezTo>
                <a:lnTo>
                  <a:pt x="1209" y="564"/>
                </a:lnTo>
                <a:cubicBezTo>
                  <a:pt x="1192" y="581"/>
                  <a:pt x="1169" y="607"/>
                  <a:pt x="1150" y="638"/>
                </a:cubicBezTo>
                <a:lnTo>
                  <a:pt x="1040" y="750"/>
                </a:lnTo>
                <a:lnTo>
                  <a:pt x="1141" y="843"/>
                </a:lnTo>
                <a:cubicBezTo>
                  <a:pt x="1206" y="951"/>
                  <a:pt x="1387" y="1102"/>
                  <a:pt x="1497" y="1192"/>
                </a:cubicBezTo>
                <a:cubicBezTo>
                  <a:pt x="1404" y="1215"/>
                  <a:pt x="1257" y="1243"/>
                  <a:pt x="1102" y="1243"/>
                </a:cubicBezTo>
                <a:close/>
              </a:path>
            </a:pathLst>
          </a:custGeom>
          <a:solidFill>
            <a:schemeClr val="bg1"/>
          </a:solidFill>
          <a:ln>
            <a:noFill/>
          </a:ln>
          <a:effectLst/>
        </p:spPr>
        <p:txBody>
          <a:bodyPr wrap="none" anchor="ctr"/>
          <a:lstStyle/>
          <a:p>
            <a:endParaRPr lang="ja-JP" altLang="en-US"/>
          </a:p>
        </p:txBody>
      </p:sp>
      <p:grpSp>
        <p:nvGrpSpPr>
          <p:cNvPr id="20" name="Group 1">
            <a:extLst>
              <a:ext uri="{FF2B5EF4-FFF2-40B4-BE49-F238E27FC236}">
                <a16:creationId xmlns:a16="http://schemas.microsoft.com/office/drawing/2014/main" id="{657A827C-5901-BE5C-6291-72362CDFEC8E}"/>
              </a:ext>
            </a:extLst>
          </p:cNvPr>
          <p:cNvGrpSpPr>
            <a:grpSpLocks/>
          </p:cNvGrpSpPr>
          <p:nvPr/>
        </p:nvGrpSpPr>
        <p:grpSpPr bwMode="auto">
          <a:xfrm>
            <a:off x="670623" y="4514988"/>
            <a:ext cx="484247" cy="515106"/>
            <a:chOff x="588" y="472"/>
            <a:chExt cx="408" cy="434"/>
          </a:xfrm>
        </p:grpSpPr>
        <p:sp>
          <p:nvSpPr>
            <p:cNvPr id="21" name="Freeform 2">
              <a:extLst>
                <a:ext uri="{FF2B5EF4-FFF2-40B4-BE49-F238E27FC236}">
                  <a16:creationId xmlns:a16="http://schemas.microsoft.com/office/drawing/2014/main" id="{8BFB4606-6629-BE11-7AFB-6F175FF8CC54}"/>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27" name="Freeform 3">
              <a:extLst>
                <a:ext uri="{FF2B5EF4-FFF2-40B4-BE49-F238E27FC236}">
                  <a16:creationId xmlns:a16="http://schemas.microsoft.com/office/drawing/2014/main" id="{B1163991-A415-FC00-675B-88A4AAC29544}"/>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28" name="Freeform 4">
              <a:extLst>
                <a:ext uri="{FF2B5EF4-FFF2-40B4-BE49-F238E27FC236}">
                  <a16:creationId xmlns:a16="http://schemas.microsoft.com/office/drawing/2014/main" id="{20AD573C-1055-A3C0-4873-B9F4AF1D5209}"/>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29" name="Freeform 5">
              <a:extLst>
                <a:ext uri="{FF2B5EF4-FFF2-40B4-BE49-F238E27FC236}">
                  <a16:creationId xmlns:a16="http://schemas.microsoft.com/office/drawing/2014/main" id="{1AF4F8B3-9BF1-9218-A72E-B195AC565B24}"/>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30" name="Freeform 6">
              <a:extLst>
                <a:ext uri="{FF2B5EF4-FFF2-40B4-BE49-F238E27FC236}">
                  <a16:creationId xmlns:a16="http://schemas.microsoft.com/office/drawing/2014/main" id="{06F8696D-5E13-03C1-12C3-606673EEE2AA}"/>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31" name="Freeform 7">
              <a:extLst>
                <a:ext uri="{FF2B5EF4-FFF2-40B4-BE49-F238E27FC236}">
                  <a16:creationId xmlns:a16="http://schemas.microsoft.com/office/drawing/2014/main" id="{78D5FDB7-A9A0-0AF7-D2EA-7E9A6D9778F1}"/>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32" name="Freeform 8">
              <a:extLst>
                <a:ext uri="{FF2B5EF4-FFF2-40B4-BE49-F238E27FC236}">
                  <a16:creationId xmlns:a16="http://schemas.microsoft.com/office/drawing/2014/main" id="{13126A3F-AB40-EDCB-8950-AAC933AB9EFD}"/>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34" name="Freeform 9">
              <a:extLst>
                <a:ext uri="{FF2B5EF4-FFF2-40B4-BE49-F238E27FC236}">
                  <a16:creationId xmlns:a16="http://schemas.microsoft.com/office/drawing/2014/main" id="{78AFCAA1-897D-CF7E-9CF2-C4734546FE60}"/>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sp>
        <p:nvSpPr>
          <p:cNvPr id="35" name="円/楕円 21">
            <a:extLst>
              <a:ext uri="{FF2B5EF4-FFF2-40B4-BE49-F238E27FC236}">
                <a16:creationId xmlns:a16="http://schemas.microsoft.com/office/drawing/2014/main" id="{247FEFFF-9818-4D12-DE9B-C5DCC5B1204B}"/>
              </a:ext>
            </a:extLst>
          </p:cNvPr>
          <p:cNvSpPr>
            <a:spLocks noChangeAspect="1"/>
          </p:cNvSpPr>
          <p:nvPr/>
        </p:nvSpPr>
        <p:spPr>
          <a:xfrm>
            <a:off x="6242916" y="1484528"/>
            <a:ext cx="900000" cy="90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0" name="円/楕円 24">
            <a:extLst>
              <a:ext uri="{FF2B5EF4-FFF2-40B4-BE49-F238E27FC236}">
                <a16:creationId xmlns:a16="http://schemas.microsoft.com/office/drawing/2014/main" id="{0D487694-0108-BC36-54AB-C65C19556792}"/>
              </a:ext>
            </a:extLst>
          </p:cNvPr>
          <p:cNvSpPr>
            <a:spLocks noChangeAspect="1"/>
          </p:cNvSpPr>
          <p:nvPr/>
        </p:nvSpPr>
        <p:spPr>
          <a:xfrm>
            <a:off x="6242916" y="2912534"/>
            <a:ext cx="900000" cy="90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1" name="円/楕円 27">
            <a:extLst>
              <a:ext uri="{FF2B5EF4-FFF2-40B4-BE49-F238E27FC236}">
                <a16:creationId xmlns:a16="http://schemas.microsoft.com/office/drawing/2014/main" id="{D12E65E0-46D9-8884-5148-FA28F94B0123}"/>
              </a:ext>
            </a:extLst>
          </p:cNvPr>
          <p:cNvSpPr>
            <a:spLocks noChangeAspect="1"/>
          </p:cNvSpPr>
          <p:nvPr/>
        </p:nvSpPr>
        <p:spPr>
          <a:xfrm>
            <a:off x="6242916" y="4340541"/>
            <a:ext cx="900000" cy="90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2" name="グラフィックス 41" descr="矢印: 右回転 単色塗りつぶし">
            <a:extLst>
              <a:ext uri="{FF2B5EF4-FFF2-40B4-BE49-F238E27FC236}">
                <a16:creationId xmlns:a16="http://schemas.microsoft.com/office/drawing/2014/main" id="{E18068BF-5795-D395-79FE-E794B561A8D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9573105" flipH="1">
            <a:off x="6406430" y="1654111"/>
            <a:ext cx="558327" cy="558327"/>
          </a:xfrm>
          <a:prstGeom prst="rect">
            <a:avLst/>
          </a:prstGeom>
        </p:spPr>
      </p:pic>
      <p:pic>
        <p:nvPicPr>
          <p:cNvPr id="43" name="図 42" descr="アイコン&#10;&#10;自動的に生成された説明">
            <a:extLst>
              <a:ext uri="{FF2B5EF4-FFF2-40B4-BE49-F238E27FC236}">
                <a16:creationId xmlns:a16="http://schemas.microsoft.com/office/drawing/2014/main" id="{53FAA8BE-4A11-DA68-1D5A-6AF9AB58C00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05581" y="3042347"/>
            <a:ext cx="576000" cy="576000"/>
          </a:xfrm>
          <a:prstGeom prst="rect">
            <a:avLst/>
          </a:prstGeom>
          <a:solidFill>
            <a:srgbClr val="00005C"/>
          </a:solidFill>
        </p:spPr>
      </p:pic>
      <p:pic>
        <p:nvPicPr>
          <p:cNvPr id="44" name="グラフィックス 43" descr="パズル 単色塗りつぶし">
            <a:extLst>
              <a:ext uri="{FF2B5EF4-FFF2-40B4-BE49-F238E27FC236}">
                <a16:creationId xmlns:a16="http://schemas.microsoft.com/office/drawing/2014/main" id="{638A530F-7431-A5D7-3727-EBB2D98D5BE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33917" y="4540255"/>
            <a:ext cx="504000" cy="504000"/>
          </a:xfrm>
          <a:prstGeom prst="rect">
            <a:avLst/>
          </a:prstGeom>
        </p:spPr>
      </p:pic>
    </p:spTree>
    <p:extLst>
      <p:ext uri="{BB962C8B-B14F-4D97-AF65-F5344CB8AC3E}">
        <p14:creationId xmlns:p14="http://schemas.microsoft.com/office/powerpoint/2010/main" val="15106141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広告効果</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大型スポーツイベントへのユーザー情報取得傾向</a:t>
            </a:r>
          </a:p>
        </p:txBody>
      </p:sp>
      <p:sp>
        <p:nvSpPr>
          <p:cNvPr id="7" name="テキスト プレースホルダー 14">
            <a:extLst>
              <a:ext uri="{FF2B5EF4-FFF2-40B4-BE49-F238E27FC236}">
                <a16:creationId xmlns:a16="http://schemas.microsoft.com/office/drawing/2014/main" id="{8AFC7281-444C-CA03-734D-8EEA7CDB5629}"/>
              </a:ext>
            </a:extLst>
          </p:cNvPr>
          <p:cNvSpPr>
            <a:spLocks noGrp="1"/>
          </p:cNvSpPr>
          <p:nvPr/>
        </p:nvSpPr>
        <p:spPr>
          <a:xfrm>
            <a:off x="595669" y="1146209"/>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dirty="0"/>
              <a:t>オリンピックなどの国民的スポーツイベントは</a:t>
            </a:r>
            <a:r>
              <a:rPr lang="ja-JP" altLang="en-US" sz="1600" b="1" dirty="0"/>
              <a:t>能動的に情報を取得するコア関心層に加え</a:t>
            </a:r>
          </a:p>
          <a:p>
            <a:r>
              <a:rPr lang="ja-JP" altLang="en-US" sz="1600" b="1" dirty="0"/>
              <a:t>世の中ゴトとして多くのユーザーの興味関心を集める</a:t>
            </a:r>
          </a:p>
        </p:txBody>
      </p:sp>
      <p:sp>
        <p:nvSpPr>
          <p:cNvPr id="10" name="四角形: 上の 2 つの角を丸める 14">
            <a:extLst>
              <a:ext uri="{FF2B5EF4-FFF2-40B4-BE49-F238E27FC236}">
                <a16:creationId xmlns:a16="http://schemas.microsoft.com/office/drawing/2014/main" id="{48FF2B8B-C489-F267-2528-9782D7BA6CBD}"/>
              </a:ext>
            </a:extLst>
          </p:cNvPr>
          <p:cNvSpPr/>
          <p:nvPr/>
        </p:nvSpPr>
        <p:spPr>
          <a:xfrm>
            <a:off x="479425" y="2131149"/>
            <a:ext cx="5472113" cy="4392595"/>
          </a:xfrm>
          <a:prstGeom prst="roundRect">
            <a:avLst>
              <a:gd name="adj" fmla="val 0"/>
            </a:avLst>
          </a:prstGeom>
          <a:solidFill>
            <a:srgbClr val="00005C">
              <a:alpha val="10196"/>
            </a:srgbClr>
          </a:solidFill>
          <a:ln w="3175">
            <a:noFill/>
          </a:ln>
          <a:effectLst>
            <a:outerShdw blurRad="25400" dist="254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1080000" rIns="0" bIns="0" rtlCol="0" anchor="t"/>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スポーツナビ</a:t>
            </a:r>
            <a:r>
              <a:rPr kumimoji="1" lang="en-US" altLang="ja-JP"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a:t>
            </a:r>
            <a:r>
              <a:rPr kumimoji="1" lang="ja-JP" altLang="en-US"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報道特集ページに訪問</a:t>
            </a:r>
            <a:endParaRPr kumimoji="1" lang="en-US" altLang="ja-JP"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cs typeface="+mn-cs"/>
              </a:rPr>
              <a:t>試合速報や詳細情報を能動的に取得する</a:t>
            </a:r>
            <a:endParaRPr kumimoji="1" lang="en-US" altLang="ja-JP" sz="1600" b="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cs typeface="+mn-cs"/>
            </a:endParaRPr>
          </a:p>
        </p:txBody>
      </p:sp>
      <p:sp>
        <p:nvSpPr>
          <p:cNvPr id="11" name="四角形: 上の 2 つの角を丸める 14">
            <a:extLst>
              <a:ext uri="{FF2B5EF4-FFF2-40B4-BE49-F238E27FC236}">
                <a16:creationId xmlns:a16="http://schemas.microsoft.com/office/drawing/2014/main" id="{7E57895C-7EE9-A492-C199-165E33C3D93D}"/>
              </a:ext>
            </a:extLst>
          </p:cNvPr>
          <p:cNvSpPr/>
          <p:nvPr/>
        </p:nvSpPr>
        <p:spPr>
          <a:xfrm>
            <a:off x="479425" y="2131150"/>
            <a:ext cx="5472113" cy="704478"/>
          </a:xfrm>
          <a:prstGeom prst="roundRect">
            <a:avLst>
              <a:gd name="adj" fmla="val 0"/>
            </a:avLst>
          </a:prstGeom>
          <a:solidFill>
            <a:srgbClr val="00003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pPr>
              <a:lnSpc>
                <a:spcPct val="120000"/>
              </a:lnSpc>
            </a:pPr>
            <a:r>
              <a:rPr lang="ja-JP" altLang="en-US" b="1" dirty="0">
                <a:solidFill>
                  <a:schemeClr val="bg1"/>
                </a:solidFill>
                <a:latin typeface="メイリオ" panose="020B0604030504040204" pitchFamily="50" charset="-128"/>
                <a:ea typeface="メイリオ" panose="020B0604030504040204" pitchFamily="50" charset="-128"/>
              </a:rPr>
              <a:t>リアルタイム・詳細</a:t>
            </a:r>
            <a:endParaRPr kumimoji="1" lang="ja-JP" altLang="en-US" sz="1400" b="1" u="sng" dirty="0">
              <a:solidFill>
                <a:schemeClr val="bg1"/>
              </a:solidFill>
            </a:endParaRPr>
          </a:p>
        </p:txBody>
      </p:sp>
      <p:sp>
        <p:nvSpPr>
          <p:cNvPr id="13" name="四角形: 上の 2 つの角を丸める 14">
            <a:extLst>
              <a:ext uri="{FF2B5EF4-FFF2-40B4-BE49-F238E27FC236}">
                <a16:creationId xmlns:a16="http://schemas.microsoft.com/office/drawing/2014/main" id="{003CDB4F-3621-7B2F-E501-C16DE03FC241}"/>
              </a:ext>
            </a:extLst>
          </p:cNvPr>
          <p:cNvSpPr/>
          <p:nvPr/>
        </p:nvSpPr>
        <p:spPr>
          <a:xfrm>
            <a:off x="3116724" y="2324982"/>
            <a:ext cx="2515699" cy="31681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lnSpc>
                <a:spcPct val="120000"/>
              </a:lnSpc>
            </a:pPr>
            <a:r>
              <a:rPr lang="ja-JP" altLang="en-US" sz="1400" dirty="0">
                <a:solidFill>
                  <a:srgbClr val="00005C"/>
                </a:solidFill>
              </a:rPr>
              <a:t>スポーツ</a:t>
            </a:r>
            <a:r>
              <a:rPr kumimoji="1" lang="ja-JP" altLang="en-US" sz="1400" dirty="0">
                <a:solidFill>
                  <a:srgbClr val="00005C"/>
                </a:solidFill>
              </a:rPr>
              <a:t>コア関心層</a:t>
            </a:r>
          </a:p>
        </p:txBody>
      </p:sp>
      <p:sp>
        <p:nvSpPr>
          <p:cNvPr id="24" name="四角形: 上の 2 つの角を丸める 14">
            <a:extLst>
              <a:ext uri="{FF2B5EF4-FFF2-40B4-BE49-F238E27FC236}">
                <a16:creationId xmlns:a16="http://schemas.microsoft.com/office/drawing/2014/main" id="{9058ABF8-0038-5860-C1B9-B91053D8C57A}"/>
              </a:ext>
            </a:extLst>
          </p:cNvPr>
          <p:cNvSpPr/>
          <p:nvPr/>
        </p:nvSpPr>
        <p:spPr>
          <a:xfrm>
            <a:off x="6240464" y="2131150"/>
            <a:ext cx="5472113" cy="4392594"/>
          </a:xfrm>
          <a:prstGeom prst="roundRect">
            <a:avLst>
              <a:gd name="adj" fmla="val 0"/>
            </a:avLst>
          </a:prstGeom>
          <a:solidFill>
            <a:schemeClr val="bg1">
              <a:lumMod val="95000"/>
            </a:schemeClr>
          </a:solidFill>
          <a:ln w="3175">
            <a:noFill/>
          </a:ln>
          <a:effectLst>
            <a:outerShdw blurRad="25400" dist="254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1080000" rIns="0" bIns="0" rtlCol="0" anchor="t"/>
          <a:lstStyle/>
          <a:p>
            <a:pPr marL="0" marR="0" lvl="0" indent="0" algn="ctr" defTabSz="914400" rtl="0" eaLnBrk="1" fontAlgn="auto" latinLnBrk="0" hangingPunct="1">
              <a:lnSpc>
                <a:spcPct val="130000"/>
              </a:lnSpc>
              <a:spcBef>
                <a:spcPts val="0"/>
              </a:spcBef>
              <a:spcAft>
                <a:spcPts val="0"/>
              </a:spcAft>
              <a:buClrTx/>
              <a:buSzTx/>
              <a:buFontTx/>
              <a:buNone/>
              <a:tabLst/>
              <a:defRPr/>
            </a:pPr>
            <a:r>
              <a:rPr lang="ja-JP" altLang="en-US" sz="2000" b="1" dirty="0">
                <a:solidFill>
                  <a:srgbClr val="00005C"/>
                </a:solidFill>
                <a:latin typeface="メイリオ" panose="020B0604030504040204" pitchFamily="50" charset="-128"/>
                <a:ea typeface="メイリオ" panose="020B0604030504040204" pitchFamily="50" charset="-128"/>
              </a:rPr>
              <a:t>ヤフートップ</a:t>
            </a:r>
            <a:r>
              <a:rPr kumimoji="1" lang="ja-JP" altLang="en-US"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面から</a:t>
            </a:r>
            <a:endParaRPr kumimoji="1" lang="en-US" altLang="ja-JP"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ニュース閲覧</a:t>
            </a:r>
            <a:r>
              <a:rPr kumimoji="1" lang="en-US" altLang="ja-JP"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a:t>
            </a:r>
            <a:r>
              <a:rPr kumimoji="1" lang="ja-JP" altLang="en-US"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キーワードで検索</a:t>
            </a:r>
          </a:p>
          <a:p>
            <a:pPr marL="0" marR="0" lvl="0" indent="0" algn="ctr"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cs typeface="+mn-cs"/>
              </a:rPr>
              <a:t>試合結果が気になり確認する</a:t>
            </a:r>
          </a:p>
        </p:txBody>
      </p:sp>
      <p:sp>
        <p:nvSpPr>
          <p:cNvPr id="25" name="四角形: 上の 2 つの角を丸める 14">
            <a:extLst>
              <a:ext uri="{FF2B5EF4-FFF2-40B4-BE49-F238E27FC236}">
                <a16:creationId xmlns:a16="http://schemas.microsoft.com/office/drawing/2014/main" id="{60D46A40-5E44-DC2E-DAA0-BA54C0050190}"/>
              </a:ext>
            </a:extLst>
          </p:cNvPr>
          <p:cNvSpPr/>
          <p:nvPr/>
        </p:nvSpPr>
        <p:spPr>
          <a:xfrm>
            <a:off x="6240464" y="2131150"/>
            <a:ext cx="5472113" cy="704478"/>
          </a:xfrm>
          <a:prstGeom prst="roundRect">
            <a:avLst>
              <a:gd name="adj" fmla="val 0"/>
            </a:avLst>
          </a:pr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pPr>
              <a:lnSpc>
                <a:spcPct val="120000"/>
              </a:lnSpc>
            </a:pPr>
            <a:r>
              <a:rPr lang="ja-JP" altLang="en-US" b="1" dirty="0">
                <a:solidFill>
                  <a:schemeClr val="bg1"/>
                </a:solidFill>
                <a:latin typeface="メイリオ" panose="020B0604030504040204" pitchFamily="50" charset="-128"/>
                <a:ea typeface="メイリオ" panose="020B0604030504040204" pitchFamily="50" charset="-128"/>
              </a:rPr>
              <a:t>　　　　世の中ゴト</a:t>
            </a:r>
            <a:endParaRPr kumimoji="1" lang="ja-JP" altLang="en-US" sz="1400" b="1" u="sng" dirty="0">
              <a:solidFill>
                <a:schemeClr val="bg1"/>
              </a:solidFill>
            </a:endParaRPr>
          </a:p>
        </p:txBody>
      </p:sp>
      <p:sp>
        <p:nvSpPr>
          <p:cNvPr id="26" name="四角形: 上の 2 つの角を丸める 14">
            <a:extLst>
              <a:ext uri="{FF2B5EF4-FFF2-40B4-BE49-F238E27FC236}">
                <a16:creationId xmlns:a16="http://schemas.microsoft.com/office/drawing/2014/main" id="{EB3E063B-7230-E292-A691-9B4D6DF7208A}"/>
              </a:ext>
            </a:extLst>
          </p:cNvPr>
          <p:cNvSpPr/>
          <p:nvPr/>
        </p:nvSpPr>
        <p:spPr>
          <a:xfrm>
            <a:off x="8877763" y="2324982"/>
            <a:ext cx="2515699" cy="31681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lnSpc>
                <a:spcPct val="120000"/>
              </a:lnSpc>
            </a:pPr>
            <a:r>
              <a:rPr lang="ja-JP" altLang="en-US" sz="1400" dirty="0">
                <a:solidFill>
                  <a:srgbClr val="00005C"/>
                </a:solidFill>
              </a:rPr>
              <a:t>スポーツライト</a:t>
            </a:r>
            <a:r>
              <a:rPr kumimoji="1" lang="ja-JP" altLang="en-US" sz="1400" dirty="0">
                <a:solidFill>
                  <a:srgbClr val="00005C"/>
                </a:solidFill>
              </a:rPr>
              <a:t>関心層</a:t>
            </a:r>
          </a:p>
        </p:txBody>
      </p:sp>
      <p:pic>
        <p:nvPicPr>
          <p:cNvPr id="33" name="図 32">
            <a:extLst>
              <a:ext uri="{FF2B5EF4-FFF2-40B4-BE49-F238E27FC236}">
                <a16:creationId xmlns:a16="http://schemas.microsoft.com/office/drawing/2014/main" id="{3659412A-2180-FA16-B2D4-99322757684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22"/>
          <a:stretch/>
        </p:blipFill>
        <p:spPr>
          <a:xfrm>
            <a:off x="8409630" y="4438772"/>
            <a:ext cx="2983832" cy="1874089"/>
          </a:xfrm>
          <a:prstGeom prst="rect">
            <a:avLst/>
          </a:prstGeom>
          <a:effectLst/>
        </p:spPr>
      </p:pic>
      <p:grpSp>
        <p:nvGrpSpPr>
          <p:cNvPr id="36" name="グループ化 35">
            <a:extLst>
              <a:ext uri="{FF2B5EF4-FFF2-40B4-BE49-F238E27FC236}">
                <a16:creationId xmlns:a16="http://schemas.microsoft.com/office/drawing/2014/main" id="{4B67E6E8-3A15-C897-7FC8-B2713485A608}"/>
              </a:ext>
            </a:extLst>
          </p:cNvPr>
          <p:cNvGrpSpPr/>
          <p:nvPr/>
        </p:nvGrpSpPr>
        <p:grpSpPr>
          <a:xfrm>
            <a:off x="7238383" y="4438772"/>
            <a:ext cx="1097950" cy="1940379"/>
            <a:chOff x="7376335" y="1572570"/>
            <a:chExt cx="1756646" cy="3307492"/>
          </a:xfrm>
          <a:effectLst/>
        </p:grpSpPr>
        <p:pic>
          <p:nvPicPr>
            <p:cNvPr id="37" name="図 36">
              <a:extLst>
                <a:ext uri="{FF2B5EF4-FFF2-40B4-BE49-F238E27FC236}">
                  <a16:creationId xmlns:a16="http://schemas.microsoft.com/office/drawing/2014/main" id="{299C5E3F-6485-45D6-A7C4-49DE0B6D241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1704" t="-603" r="3086"/>
            <a:stretch/>
          </p:blipFill>
          <p:spPr>
            <a:xfrm>
              <a:off x="7376335" y="1804598"/>
              <a:ext cx="1756646" cy="1067838"/>
            </a:xfrm>
            <a:prstGeom prst="rect">
              <a:avLst/>
            </a:prstGeom>
            <a:ln>
              <a:solidFill>
                <a:schemeClr val="bg2"/>
              </a:solidFill>
            </a:ln>
          </p:spPr>
        </p:pic>
        <p:pic>
          <p:nvPicPr>
            <p:cNvPr id="38" name="図 37">
              <a:extLst>
                <a:ext uri="{FF2B5EF4-FFF2-40B4-BE49-F238E27FC236}">
                  <a16:creationId xmlns:a16="http://schemas.microsoft.com/office/drawing/2014/main" id="{FE6F446C-8D09-6809-6F23-37D74AA78E7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3189" b="88679"/>
            <a:stretch/>
          </p:blipFill>
          <p:spPr>
            <a:xfrm>
              <a:off x="7393106" y="1572570"/>
              <a:ext cx="1713877" cy="248191"/>
            </a:xfrm>
            <a:prstGeom prst="rect">
              <a:avLst/>
            </a:prstGeom>
            <a:ln>
              <a:solidFill>
                <a:schemeClr val="bg2"/>
              </a:solidFill>
            </a:ln>
          </p:spPr>
        </p:pic>
        <p:pic>
          <p:nvPicPr>
            <p:cNvPr id="39" name="図 38">
              <a:extLst>
                <a:ext uri="{FF2B5EF4-FFF2-40B4-BE49-F238E27FC236}">
                  <a16:creationId xmlns:a16="http://schemas.microsoft.com/office/drawing/2014/main" id="{C169DFA3-D37A-05FC-B7B9-5A32CA3D0FB8}"/>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1470" b="23258"/>
            <a:stretch/>
          </p:blipFill>
          <p:spPr>
            <a:xfrm>
              <a:off x="7376335" y="2868484"/>
              <a:ext cx="1730647" cy="2011578"/>
            </a:xfrm>
            <a:prstGeom prst="rect">
              <a:avLst/>
            </a:prstGeom>
            <a:ln>
              <a:solidFill>
                <a:schemeClr val="bg2"/>
              </a:solidFill>
            </a:ln>
          </p:spPr>
        </p:pic>
      </p:grpSp>
      <p:pic>
        <p:nvPicPr>
          <p:cNvPr id="5" name="図 4">
            <a:extLst>
              <a:ext uri="{FF2B5EF4-FFF2-40B4-BE49-F238E27FC236}">
                <a16:creationId xmlns:a16="http://schemas.microsoft.com/office/drawing/2014/main" id="{94AB999F-BE42-FE87-16D3-E7F33E3EEA59}"/>
              </a:ext>
            </a:extLst>
          </p:cNvPr>
          <p:cNvPicPr>
            <a:picLocks noChangeAspect="1"/>
          </p:cNvPicPr>
          <p:nvPr/>
        </p:nvPicPr>
        <p:blipFill>
          <a:blip r:embed="rId7"/>
          <a:stretch>
            <a:fillRect/>
          </a:stretch>
        </p:blipFill>
        <p:spPr>
          <a:xfrm>
            <a:off x="1515911" y="4136178"/>
            <a:ext cx="1154529" cy="1748983"/>
          </a:xfrm>
          <a:prstGeom prst="rect">
            <a:avLst/>
          </a:prstGeom>
        </p:spPr>
      </p:pic>
      <p:pic>
        <p:nvPicPr>
          <p:cNvPr id="8" name="図 7">
            <a:extLst>
              <a:ext uri="{FF2B5EF4-FFF2-40B4-BE49-F238E27FC236}">
                <a16:creationId xmlns:a16="http://schemas.microsoft.com/office/drawing/2014/main" id="{26518654-0B47-893A-28E6-B75F5C9D420B}"/>
              </a:ext>
            </a:extLst>
          </p:cNvPr>
          <p:cNvPicPr>
            <a:picLocks noChangeAspect="1"/>
          </p:cNvPicPr>
          <p:nvPr/>
        </p:nvPicPr>
        <p:blipFill>
          <a:blip r:embed="rId8"/>
          <a:stretch>
            <a:fillRect/>
          </a:stretch>
        </p:blipFill>
        <p:spPr>
          <a:xfrm>
            <a:off x="2759987" y="4136178"/>
            <a:ext cx="2171803" cy="2058366"/>
          </a:xfrm>
          <a:prstGeom prst="rect">
            <a:avLst/>
          </a:prstGeom>
        </p:spPr>
      </p:pic>
    </p:spTree>
    <p:extLst>
      <p:ext uri="{BB962C8B-B14F-4D97-AF65-F5344CB8AC3E}">
        <p14:creationId xmlns:p14="http://schemas.microsoft.com/office/powerpoint/2010/main" val="35834557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広告効果</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各広告商品の効果</a:t>
            </a:r>
          </a:p>
        </p:txBody>
      </p:sp>
      <p:sp>
        <p:nvSpPr>
          <p:cNvPr id="7" name="テキスト プレースホルダー 14">
            <a:extLst>
              <a:ext uri="{FF2B5EF4-FFF2-40B4-BE49-F238E27FC236}">
                <a16:creationId xmlns:a16="http://schemas.microsoft.com/office/drawing/2014/main" id="{8AFC7281-444C-CA03-734D-8EEA7CDB5629}"/>
              </a:ext>
            </a:extLst>
          </p:cNvPr>
          <p:cNvSpPr>
            <a:spLocks noGrp="1"/>
          </p:cNvSpPr>
          <p:nvPr/>
        </p:nvSpPr>
        <p:spPr>
          <a:xfrm>
            <a:off x="595669" y="1146209"/>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dirty="0"/>
              <a:t>スポーツナビ広告商品は</a:t>
            </a:r>
            <a:r>
              <a:rPr lang="ja-JP" altLang="en-US" sz="1600" b="1" dirty="0"/>
              <a:t>ユーザーの興味関心が高まるモーメントを捉えることが可能</a:t>
            </a:r>
          </a:p>
          <a:p>
            <a:r>
              <a:rPr lang="ja-JP" altLang="en-US" sz="1600" b="1" dirty="0"/>
              <a:t>良質なユーザーにリーチ</a:t>
            </a:r>
            <a:r>
              <a:rPr lang="ja-JP" altLang="en-US" sz="1600" dirty="0"/>
              <a:t>でき、</a:t>
            </a:r>
            <a:r>
              <a:rPr lang="ja-JP" altLang="en-US" sz="1600" b="1" dirty="0"/>
              <a:t>プロモーションと掲載面がマッチした際に高いブランディング効果を発揮</a:t>
            </a:r>
            <a:r>
              <a:rPr lang="en-US" altLang="ja-JP" sz="1600" b="1" dirty="0"/>
              <a:t>	</a:t>
            </a:r>
            <a:endParaRPr lang="ja-JP" altLang="en-US" sz="1600" b="1" dirty="0"/>
          </a:p>
        </p:txBody>
      </p:sp>
      <p:sp>
        <p:nvSpPr>
          <p:cNvPr id="3" name="円/楕円 12">
            <a:extLst>
              <a:ext uri="{FF2B5EF4-FFF2-40B4-BE49-F238E27FC236}">
                <a16:creationId xmlns:a16="http://schemas.microsoft.com/office/drawing/2014/main" id="{C6E1AD63-4DFF-54F8-36B8-9928F039A7B1}"/>
              </a:ext>
            </a:extLst>
          </p:cNvPr>
          <p:cNvSpPr/>
          <p:nvPr/>
        </p:nvSpPr>
        <p:spPr>
          <a:xfrm>
            <a:off x="7087170" y="2375561"/>
            <a:ext cx="3792129" cy="3638761"/>
          </a:xfrm>
          <a:prstGeom prst="ellipse">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円/楕円 10">
            <a:extLst>
              <a:ext uri="{FF2B5EF4-FFF2-40B4-BE49-F238E27FC236}">
                <a16:creationId xmlns:a16="http://schemas.microsoft.com/office/drawing/2014/main" id="{58E5588F-B8A0-5F84-F444-C2748D6FD868}"/>
              </a:ext>
            </a:extLst>
          </p:cNvPr>
          <p:cNvSpPr/>
          <p:nvPr/>
        </p:nvSpPr>
        <p:spPr>
          <a:xfrm>
            <a:off x="1321959" y="2275356"/>
            <a:ext cx="3792129" cy="3738966"/>
          </a:xfrm>
          <a:prstGeom prst="ellipse">
            <a:avLst/>
          </a:prstGeom>
          <a:solidFill>
            <a:srgbClr val="00003E">
              <a:alpha val="1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四角形: 上の 2 つの角を丸める 14">
            <a:extLst>
              <a:ext uri="{FF2B5EF4-FFF2-40B4-BE49-F238E27FC236}">
                <a16:creationId xmlns:a16="http://schemas.microsoft.com/office/drawing/2014/main" id="{C3398723-2D68-D56F-2F51-8641D711C828}"/>
              </a:ext>
            </a:extLst>
          </p:cNvPr>
          <p:cNvSpPr/>
          <p:nvPr/>
        </p:nvSpPr>
        <p:spPr>
          <a:xfrm>
            <a:off x="479425" y="2131150"/>
            <a:ext cx="5472113" cy="704478"/>
          </a:xfrm>
          <a:prstGeom prst="roundRect">
            <a:avLst>
              <a:gd name="adj" fmla="val 50000"/>
            </a:avLst>
          </a:prstGeom>
          <a:solidFill>
            <a:srgbClr val="00003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216000" tIns="0" rIns="0" bIns="0" rtlCol="0" anchor="ctr"/>
          <a:lstStyle/>
          <a:p>
            <a:pPr algn="ctr"/>
            <a:r>
              <a:rPr kumimoji="1" lang="ja-JP" altLang="en-US" b="1" dirty="0">
                <a:solidFill>
                  <a:schemeClr val="bg1"/>
                </a:solidFill>
                <a:latin typeface="メイリオ" panose="020B0604030504040204" pitchFamily="50" charset="-128"/>
                <a:ea typeface="メイリオ" panose="020B0604030504040204" pitchFamily="50" charset="-128"/>
              </a:rPr>
              <a:t>スポーツナビ</a:t>
            </a:r>
          </a:p>
        </p:txBody>
      </p:sp>
      <p:sp>
        <p:nvSpPr>
          <p:cNvPr id="8" name="四角形: 上の 2 つの角を丸める 14">
            <a:extLst>
              <a:ext uri="{FF2B5EF4-FFF2-40B4-BE49-F238E27FC236}">
                <a16:creationId xmlns:a16="http://schemas.microsoft.com/office/drawing/2014/main" id="{338FAB51-97E6-8D50-E420-29CC431FF2DD}"/>
              </a:ext>
            </a:extLst>
          </p:cNvPr>
          <p:cNvSpPr/>
          <p:nvPr/>
        </p:nvSpPr>
        <p:spPr>
          <a:xfrm>
            <a:off x="6247179" y="2131150"/>
            <a:ext cx="5472113" cy="704478"/>
          </a:xfrm>
          <a:prstGeom prst="roundRect">
            <a:avLst>
              <a:gd name="adj" fmla="val 50000"/>
            </a:avLst>
          </a:pr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rPr>
              <a:t>Yahoo! JAPAN </a:t>
            </a:r>
            <a:r>
              <a:rPr kumimoji="1" lang="ja-JP" altLang="en-US" sz="18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rPr>
              <a:t>トップページ</a:t>
            </a:r>
            <a:endParaRPr kumimoji="1" lang="en-US" altLang="ja-JP" sz="18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D8BB496A-EB7F-C34C-75E2-12AD2AE18A27}"/>
              </a:ext>
            </a:extLst>
          </p:cNvPr>
          <p:cNvSpPr txBox="1"/>
          <p:nvPr/>
        </p:nvSpPr>
        <p:spPr>
          <a:xfrm>
            <a:off x="752083" y="5481071"/>
            <a:ext cx="5495094" cy="1104148"/>
          </a:xfrm>
          <a:prstGeom prst="rect">
            <a:avLst/>
          </a:prstGeom>
          <a:noFill/>
        </p:spPr>
        <p:txBody>
          <a:bodyPr wrap="none" lIns="0" tIns="0" rIns="0" bIns="0" rtlCol="0">
            <a:spAutoFit/>
          </a:bodyPr>
          <a:lstStyle/>
          <a:p>
            <a:pPr marL="285750" indent="-285750">
              <a:lnSpc>
                <a:spcPct val="130000"/>
              </a:lnSpc>
              <a:buFont typeface="Wingdings" panose="05000000000000000000" pitchFamily="2" charset="2"/>
              <a:buChar char="ü"/>
            </a:pPr>
            <a:r>
              <a:rPr kumimoji="1" lang="ja-JP" altLang="en-US" sz="1400" dirty="0">
                <a:solidFill>
                  <a:srgbClr val="C00000"/>
                </a:solidFill>
                <a:latin typeface="Meiryo" panose="020B0604030504040204" pitchFamily="34" charset="-128"/>
                <a:ea typeface="Meiryo" panose="020B0604030504040204" pitchFamily="34" charset="-128"/>
              </a:rPr>
              <a:t>ユーザー興味関心が高まるモーメントを捉える</a:t>
            </a:r>
            <a:endParaRPr kumimoji="1" lang="en-US" altLang="ja-JP" sz="1400" dirty="0">
              <a:solidFill>
                <a:srgbClr val="C00000"/>
              </a:solidFill>
              <a:latin typeface="Meiryo" panose="020B0604030504040204" pitchFamily="34" charset="-128"/>
              <a:ea typeface="Meiryo" panose="020B0604030504040204" pitchFamily="34" charset="-128"/>
            </a:endParaRPr>
          </a:p>
          <a:p>
            <a:pPr marL="285750" indent="-285750">
              <a:lnSpc>
                <a:spcPct val="130000"/>
              </a:lnSpc>
              <a:buFont typeface="Wingdings" panose="05000000000000000000" pitchFamily="2" charset="2"/>
              <a:buChar char="ü"/>
            </a:pPr>
            <a:r>
              <a:rPr kumimoji="1" lang="ja-JP" altLang="en-US" sz="1400" dirty="0">
                <a:solidFill>
                  <a:srgbClr val="C00000"/>
                </a:solidFill>
                <a:latin typeface="Meiryo" panose="020B0604030504040204" pitchFamily="34" charset="-128"/>
                <a:ea typeface="Meiryo" panose="020B0604030504040204" pitchFamily="34" charset="-128"/>
              </a:rPr>
              <a:t>エンゲージスコアが高いコア関心層にリーチが可能</a:t>
            </a:r>
            <a:endParaRPr kumimoji="1" lang="en-US" altLang="ja-JP" sz="1400" dirty="0">
              <a:solidFill>
                <a:srgbClr val="C00000"/>
              </a:solidFill>
              <a:latin typeface="Meiryo" panose="020B0604030504040204" pitchFamily="34" charset="-128"/>
              <a:ea typeface="Meiryo" panose="020B0604030504040204" pitchFamily="34" charset="-128"/>
            </a:endParaRPr>
          </a:p>
          <a:p>
            <a:pPr marL="285750" indent="-285750">
              <a:lnSpc>
                <a:spcPct val="130000"/>
              </a:lnSpc>
              <a:buFont typeface="Wingdings" panose="05000000000000000000" pitchFamily="2" charset="2"/>
              <a:buChar char="ü"/>
            </a:pPr>
            <a:r>
              <a:rPr lang="ja-JP" altLang="en-US" sz="1400" dirty="0">
                <a:solidFill>
                  <a:srgbClr val="C00000"/>
                </a:solidFill>
                <a:latin typeface="Meiryo" panose="020B0604030504040204" pitchFamily="34" charset="-128"/>
                <a:ea typeface="Meiryo" panose="020B0604030504040204" pitchFamily="34" charset="-128"/>
              </a:rPr>
              <a:t>プロモーションと掲載面がマッチによる高いブランディング効果</a:t>
            </a:r>
            <a:endParaRPr lang="en-US" altLang="ja-JP" sz="1400" dirty="0">
              <a:solidFill>
                <a:srgbClr val="C00000"/>
              </a:solidFill>
              <a:latin typeface="Meiryo" panose="020B0604030504040204" pitchFamily="34" charset="-128"/>
              <a:ea typeface="Meiryo" panose="020B0604030504040204" pitchFamily="34" charset="-128"/>
            </a:endParaRPr>
          </a:p>
          <a:p>
            <a:pPr marL="285750" indent="-285750">
              <a:lnSpc>
                <a:spcPct val="130000"/>
              </a:lnSpc>
              <a:buFont typeface="Wingdings" panose="05000000000000000000" pitchFamily="2" charset="2"/>
              <a:buChar char="ü"/>
            </a:pPr>
            <a:r>
              <a:rPr kumimoji="1" lang="en-US" altLang="ja-JP" sz="1400" dirty="0">
                <a:solidFill>
                  <a:srgbClr val="C00000"/>
                </a:solidFill>
                <a:latin typeface="Meiryo" panose="020B0604030504040204" pitchFamily="34" charset="-128"/>
                <a:ea typeface="Meiryo" panose="020B0604030504040204" pitchFamily="34" charset="-128"/>
              </a:rPr>
              <a:t>1st</a:t>
            </a:r>
            <a:r>
              <a:rPr kumimoji="1" lang="ja-JP" altLang="en-US" sz="1400" dirty="0">
                <a:solidFill>
                  <a:srgbClr val="C00000"/>
                </a:solidFill>
                <a:latin typeface="Meiryo" panose="020B0604030504040204" pitchFamily="34" charset="-128"/>
                <a:ea typeface="Meiryo" panose="020B0604030504040204" pitchFamily="34" charset="-128"/>
              </a:rPr>
              <a:t>ビューに掲載されダイナミックな表現が可能なフォーマット</a:t>
            </a:r>
          </a:p>
        </p:txBody>
      </p:sp>
      <p:sp>
        <p:nvSpPr>
          <p:cNvPr id="20" name="テキスト ボックス 19">
            <a:extLst>
              <a:ext uri="{FF2B5EF4-FFF2-40B4-BE49-F238E27FC236}">
                <a16:creationId xmlns:a16="http://schemas.microsoft.com/office/drawing/2014/main" id="{84B64893-4F6B-56E3-F452-E912476EBF02}"/>
              </a:ext>
            </a:extLst>
          </p:cNvPr>
          <p:cNvSpPr txBox="1"/>
          <p:nvPr/>
        </p:nvSpPr>
        <p:spPr>
          <a:xfrm>
            <a:off x="6896782" y="5519124"/>
            <a:ext cx="5187767" cy="802527"/>
          </a:xfrm>
          <a:prstGeom prst="rect">
            <a:avLst/>
          </a:prstGeom>
          <a:noFill/>
        </p:spPr>
        <p:txBody>
          <a:bodyPr wrap="none" lIns="0" tIns="0" rIns="0" bIns="0" rtlCol="0">
            <a:spAutoFit/>
          </a:bodyPr>
          <a:lstStyle/>
          <a:p>
            <a:pPr marL="285750" indent="-285750">
              <a:buFont typeface="Wingdings" panose="05000000000000000000" pitchFamily="2" charset="2"/>
              <a:buChar char="ü"/>
            </a:pPr>
            <a:r>
              <a:rPr kumimoji="1"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データを活用し精緻なターゲティングが可能</a:t>
            </a:r>
            <a:endParaRPr kumimoji="1"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marL="285750" indent="-285750">
              <a:lnSpc>
                <a:spcPct val="150000"/>
              </a:lnSpc>
              <a:buFont typeface="Wingdings" panose="05000000000000000000" pitchFamily="2" charset="2"/>
              <a:buChar char="ü"/>
            </a:pPr>
            <a:r>
              <a:rPr kumimoji="1"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ライト関心層へも広くリーチすることが可能</a:t>
            </a:r>
          </a:p>
          <a:p>
            <a:pPr marL="285750" indent="-285750">
              <a:lnSpc>
                <a:spcPct val="130000"/>
              </a:lnSpc>
              <a:buFont typeface="Wingdings" panose="05000000000000000000" pitchFamily="2" charset="2"/>
              <a:buChar char="ü"/>
            </a:pP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Yahoo!</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 </a:t>
            </a: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JAPAN</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トップの</a:t>
            </a: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1st</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ビューに掲載され注目度が高い</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p:txBody>
      </p:sp>
      <p:pic>
        <p:nvPicPr>
          <p:cNvPr id="14" name="図 13">
            <a:extLst>
              <a:ext uri="{FF2B5EF4-FFF2-40B4-BE49-F238E27FC236}">
                <a16:creationId xmlns:a16="http://schemas.microsoft.com/office/drawing/2014/main" id="{D59C70A3-529D-CB4A-327C-8FBC81C7C4D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22"/>
          <a:stretch/>
        </p:blipFill>
        <p:spPr>
          <a:xfrm>
            <a:off x="8068029" y="3085328"/>
            <a:ext cx="2983832" cy="1874089"/>
          </a:xfrm>
          <a:prstGeom prst="rect">
            <a:avLst/>
          </a:prstGeom>
          <a:effectLst/>
        </p:spPr>
      </p:pic>
      <p:grpSp>
        <p:nvGrpSpPr>
          <p:cNvPr id="15" name="グループ化 14">
            <a:extLst>
              <a:ext uri="{FF2B5EF4-FFF2-40B4-BE49-F238E27FC236}">
                <a16:creationId xmlns:a16="http://schemas.microsoft.com/office/drawing/2014/main" id="{58994810-8D8D-125D-0DE4-F0D391A15802}"/>
              </a:ext>
            </a:extLst>
          </p:cNvPr>
          <p:cNvGrpSpPr/>
          <p:nvPr/>
        </p:nvGrpSpPr>
        <p:grpSpPr>
          <a:xfrm>
            <a:off x="6896782" y="3085328"/>
            <a:ext cx="1097950" cy="1940379"/>
            <a:chOff x="7376335" y="1572570"/>
            <a:chExt cx="1756646" cy="3307492"/>
          </a:xfrm>
          <a:effectLst/>
        </p:grpSpPr>
        <p:pic>
          <p:nvPicPr>
            <p:cNvPr id="16" name="図 15">
              <a:extLst>
                <a:ext uri="{FF2B5EF4-FFF2-40B4-BE49-F238E27FC236}">
                  <a16:creationId xmlns:a16="http://schemas.microsoft.com/office/drawing/2014/main" id="{FBEB4053-3BF1-E9D0-E91F-378360562EB8}"/>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1704" t="-603" r="3086"/>
            <a:stretch/>
          </p:blipFill>
          <p:spPr>
            <a:xfrm>
              <a:off x="7376335" y="1804598"/>
              <a:ext cx="1756646" cy="1067838"/>
            </a:xfrm>
            <a:prstGeom prst="rect">
              <a:avLst/>
            </a:prstGeom>
            <a:ln>
              <a:solidFill>
                <a:schemeClr val="bg2"/>
              </a:solidFill>
            </a:ln>
          </p:spPr>
        </p:pic>
        <p:pic>
          <p:nvPicPr>
            <p:cNvPr id="17" name="図 16">
              <a:extLst>
                <a:ext uri="{FF2B5EF4-FFF2-40B4-BE49-F238E27FC236}">
                  <a16:creationId xmlns:a16="http://schemas.microsoft.com/office/drawing/2014/main" id="{435128FD-827E-006F-C5F4-87985D2F9D35}"/>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3189" b="88679"/>
            <a:stretch/>
          </p:blipFill>
          <p:spPr>
            <a:xfrm>
              <a:off x="7393106" y="1572570"/>
              <a:ext cx="1713877" cy="248191"/>
            </a:xfrm>
            <a:prstGeom prst="rect">
              <a:avLst/>
            </a:prstGeom>
            <a:ln>
              <a:solidFill>
                <a:schemeClr val="bg2"/>
              </a:solidFill>
            </a:ln>
          </p:spPr>
        </p:pic>
        <p:pic>
          <p:nvPicPr>
            <p:cNvPr id="18" name="図 17">
              <a:extLst>
                <a:ext uri="{FF2B5EF4-FFF2-40B4-BE49-F238E27FC236}">
                  <a16:creationId xmlns:a16="http://schemas.microsoft.com/office/drawing/2014/main" id="{993E8A45-0927-6240-D809-29A7B975C6FC}"/>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1470" b="23258"/>
            <a:stretch/>
          </p:blipFill>
          <p:spPr>
            <a:xfrm>
              <a:off x="7376335" y="2868484"/>
              <a:ext cx="1730647" cy="2011578"/>
            </a:xfrm>
            <a:prstGeom prst="rect">
              <a:avLst/>
            </a:prstGeom>
            <a:ln>
              <a:solidFill>
                <a:schemeClr val="bg2"/>
              </a:solidFill>
            </a:ln>
          </p:spPr>
        </p:pic>
      </p:grpSp>
      <p:pic>
        <p:nvPicPr>
          <p:cNvPr id="10" name="図 9">
            <a:extLst>
              <a:ext uri="{FF2B5EF4-FFF2-40B4-BE49-F238E27FC236}">
                <a16:creationId xmlns:a16="http://schemas.microsoft.com/office/drawing/2014/main" id="{07EDBE60-FCDC-0ACF-D786-660B072F11F9}"/>
              </a:ext>
            </a:extLst>
          </p:cNvPr>
          <p:cNvPicPr>
            <a:picLocks noChangeAspect="1"/>
          </p:cNvPicPr>
          <p:nvPr/>
        </p:nvPicPr>
        <p:blipFill>
          <a:blip r:embed="rId7"/>
          <a:stretch>
            <a:fillRect/>
          </a:stretch>
        </p:blipFill>
        <p:spPr>
          <a:xfrm>
            <a:off x="1543355" y="3082902"/>
            <a:ext cx="1154529" cy="1748983"/>
          </a:xfrm>
          <a:prstGeom prst="rect">
            <a:avLst/>
          </a:prstGeom>
        </p:spPr>
      </p:pic>
      <p:pic>
        <p:nvPicPr>
          <p:cNvPr id="11" name="図 10">
            <a:extLst>
              <a:ext uri="{FF2B5EF4-FFF2-40B4-BE49-F238E27FC236}">
                <a16:creationId xmlns:a16="http://schemas.microsoft.com/office/drawing/2014/main" id="{D4D00C08-2403-0458-572B-0D02A6974562}"/>
              </a:ext>
            </a:extLst>
          </p:cNvPr>
          <p:cNvPicPr>
            <a:picLocks noChangeAspect="1"/>
          </p:cNvPicPr>
          <p:nvPr/>
        </p:nvPicPr>
        <p:blipFill>
          <a:blip r:embed="rId8"/>
          <a:stretch>
            <a:fillRect/>
          </a:stretch>
        </p:blipFill>
        <p:spPr>
          <a:xfrm>
            <a:off x="2787431" y="3082902"/>
            <a:ext cx="2171803" cy="2058366"/>
          </a:xfrm>
          <a:prstGeom prst="rect">
            <a:avLst/>
          </a:prstGeom>
        </p:spPr>
      </p:pic>
    </p:spTree>
    <p:extLst>
      <p:ext uri="{BB962C8B-B14F-4D97-AF65-F5344CB8AC3E}">
        <p14:creationId xmlns:p14="http://schemas.microsoft.com/office/powerpoint/2010/main" val="2314860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dirty="0"/>
              <a:t>スポーツナビ</a:t>
            </a:r>
            <a:endParaRPr kumimoji="1" lang="en-US" altLang="ja-JP" dirty="0"/>
          </a:p>
          <a:p>
            <a:r>
              <a:rPr kumimoji="1" lang="ja-JP" altLang="en-US" dirty="0"/>
              <a:t>報道特集概要</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01</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23655059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広告効果</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スポーツ報道特集のブランディング効果</a:t>
            </a:r>
          </a:p>
        </p:txBody>
      </p:sp>
      <p:sp>
        <p:nvSpPr>
          <p:cNvPr id="7" name="テキスト プレースホルダー 14">
            <a:extLst>
              <a:ext uri="{FF2B5EF4-FFF2-40B4-BE49-F238E27FC236}">
                <a16:creationId xmlns:a16="http://schemas.microsoft.com/office/drawing/2014/main" id="{8AFC7281-444C-CA03-734D-8EEA7CDB5629}"/>
              </a:ext>
            </a:extLst>
          </p:cNvPr>
          <p:cNvSpPr>
            <a:spLocks noGrp="1"/>
          </p:cNvSpPr>
          <p:nvPr/>
        </p:nvSpPr>
        <p:spPr>
          <a:xfrm>
            <a:off x="595669" y="1146209"/>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b="1" dirty="0"/>
              <a:t>報道特集はスポーツエンゲージが高い良質なユーザー</a:t>
            </a:r>
            <a:r>
              <a:rPr lang="ja-JP" altLang="en-US" sz="1600" dirty="0"/>
              <a:t>が集まっており</a:t>
            </a:r>
          </a:p>
          <a:p>
            <a:r>
              <a:rPr lang="ja-JP" altLang="en-US" sz="1600" b="1" dirty="0"/>
              <a:t>特集の広告に接触したユーザーは非接触と比較し、ブランドの第一想起率が高くでる</a:t>
            </a:r>
            <a:r>
              <a:rPr lang="ja-JP" altLang="en-US" sz="1600" dirty="0"/>
              <a:t>結果に</a:t>
            </a:r>
          </a:p>
          <a:p>
            <a:r>
              <a:rPr lang="ja-JP" altLang="en-US" sz="1600" dirty="0"/>
              <a:t>特に</a:t>
            </a:r>
            <a:r>
              <a:rPr lang="ja-JP" altLang="en-US" sz="1600" b="1" dirty="0"/>
              <a:t>高エンゲージメントのリフト値が顕著</a:t>
            </a:r>
            <a:r>
              <a:rPr lang="ja-JP" altLang="en-US" sz="1600" dirty="0"/>
              <a:t>に出ている</a:t>
            </a:r>
          </a:p>
        </p:txBody>
      </p:sp>
      <p:sp>
        <p:nvSpPr>
          <p:cNvPr id="22" name="テキスト ボックス 21">
            <a:extLst>
              <a:ext uri="{FF2B5EF4-FFF2-40B4-BE49-F238E27FC236}">
                <a16:creationId xmlns:a16="http://schemas.microsoft.com/office/drawing/2014/main" id="{A14174A3-16F3-A02C-C031-8238596BAE1F}"/>
              </a:ext>
            </a:extLst>
          </p:cNvPr>
          <p:cNvSpPr txBox="1"/>
          <p:nvPr/>
        </p:nvSpPr>
        <p:spPr>
          <a:xfrm>
            <a:off x="5055762" y="5614485"/>
            <a:ext cx="1893319"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エンゲージメント値</a:t>
            </a:r>
          </a:p>
        </p:txBody>
      </p:sp>
      <p:grpSp>
        <p:nvGrpSpPr>
          <p:cNvPr id="23" name="グループ化 22">
            <a:extLst>
              <a:ext uri="{FF2B5EF4-FFF2-40B4-BE49-F238E27FC236}">
                <a16:creationId xmlns:a16="http://schemas.microsoft.com/office/drawing/2014/main" id="{479F6798-EE61-9774-559B-9400BCA38A2C}"/>
              </a:ext>
            </a:extLst>
          </p:cNvPr>
          <p:cNvGrpSpPr/>
          <p:nvPr/>
        </p:nvGrpSpPr>
        <p:grpSpPr>
          <a:xfrm>
            <a:off x="2969611" y="5360592"/>
            <a:ext cx="5873445" cy="190030"/>
            <a:chOff x="2444436" y="5530122"/>
            <a:chExt cx="7342708" cy="237567"/>
          </a:xfrm>
        </p:grpSpPr>
        <p:sp>
          <p:nvSpPr>
            <p:cNvPr id="24" name="テキスト ボックス 23">
              <a:extLst>
                <a:ext uri="{FF2B5EF4-FFF2-40B4-BE49-F238E27FC236}">
                  <a16:creationId xmlns:a16="http://schemas.microsoft.com/office/drawing/2014/main" id="{DA162BC8-4111-C305-2AE2-3010D7AFEEFD}"/>
                </a:ext>
              </a:extLst>
            </p:cNvPr>
            <p:cNvSpPr txBox="1"/>
            <p:nvPr/>
          </p:nvSpPr>
          <p:spPr>
            <a:xfrm>
              <a:off x="2444436"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lang="en-US" altLang="ja-JP" sz="900" dirty="0">
                  <a:solidFill>
                    <a:schemeClr val="tx1">
                      <a:lumMod val="50000"/>
                      <a:lumOff val="50000"/>
                    </a:schemeClr>
                  </a:solidFill>
                  <a:latin typeface="メイリオ" panose="020B0604030504040204" pitchFamily="50" charset="-128"/>
                  <a:ea typeface="メイリオ" panose="020B0604030504040204" pitchFamily="50" charset="-128"/>
                </a:rPr>
                <a:t>N</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o_</a:t>
              </a:r>
              <a:r>
                <a:rPr lang="en-US" altLang="ja-JP" sz="900" dirty="0">
                  <a:solidFill>
                    <a:schemeClr val="tx1">
                      <a:lumMod val="50000"/>
                      <a:lumOff val="50000"/>
                    </a:schemeClr>
                  </a:solidFill>
                  <a:latin typeface="メイリオ" panose="020B0604030504040204" pitchFamily="50" charset="-128"/>
                  <a:ea typeface="メイリオ" panose="020B0604030504040204" pitchFamily="50" charset="-128"/>
                </a:rPr>
                <a:t>PV</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5" name="テキスト ボックス 24">
              <a:extLst>
                <a:ext uri="{FF2B5EF4-FFF2-40B4-BE49-F238E27FC236}">
                  <a16:creationId xmlns:a16="http://schemas.microsoft.com/office/drawing/2014/main" id="{56C0D374-BC3C-81C9-F205-4E6D5E73F7E1}"/>
                </a:ext>
              </a:extLst>
            </p:cNvPr>
            <p:cNvSpPr txBox="1"/>
            <p:nvPr/>
          </p:nvSpPr>
          <p:spPr>
            <a:xfrm>
              <a:off x="3688173"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0.19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6" name="テキスト ボックス 25">
              <a:extLst>
                <a:ext uri="{FF2B5EF4-FFF2-40B4-BE49-F238E27FC236}">
                  <a16:creationId xmlns:a16="http://schemas.microsoft.com/office/drawing/2014/main" id="{4F26A6E2-F9EA-9D9B-F3B8-512FA0424C61}"/>
                </a:ext>
              </a:extLst>
            </p:cNvPr>
            <p:cNvSpPr txBox="1"/>
            <p:nvPr/>
          </p:nvSpPr>
          <p:spPr>
            <a:xfrm>
              <a:off x="4931910"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0.20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0.39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8" name="テキスト ボックス 27">
              <a:extLst>
                <a:ext uri="{FF2B5EF4-FFF2-40B4-BE49-F238E27FC236}">
                  <a16:creationId xmlns:a16="http://schemas.microsoft.com/office/drawing/2014/main" id="{2F998F49-5AB6-329B-4A6B-0707A76AACD3}"/>
                </a:ext>
              </a:extLst>
            </p:cNvPr>
            <p:cNvSpPr txBox="1"/>
            <p:nvPr/>
          </p:nvSpPr>
          <p:spPr>
            <a:xfrm>
              <a:off x="6175647"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0.40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0.59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9" name="テキスト ボックス 28">
              <a:extLst>
                <a:ext uri="{FF2B5EF4-FFF2-40B4-BE49-F238E27FC236}">
                  <a16:creationId xmlns:a16="http://schemas.microsoft.com/office/drawing/2014/main" id="{A2BC2C02-A160-4983-CFF4-296A7701EA02}"/>
                </a:ext>
              </a:extLst>
            </p:cNvPr>
            <p:cNvSpPr txBox="1"/>
            <p:nvPr/>
          </p:nvSpPr>
          <p:spPr>
            <a:xfrm>
              <a:off x="7419384"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0.60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0.79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30" name="テキスト ボックス 29">
              <a:extLst>
                <a:ext uri="{FF2B5EF4-FFF2-40B4-BE49-F238E27FC236}">
                  <a16:creationId xmlns:a16="http://schemas.microsoft.com/office/drawing/2014/main" id="{4FCB45C9-5526-15CE-7702-E70D68EAC204}"/>
                </a:ext>
              </a:extLst>
            </p:cNvPr>
            <p:cNvSpPr txBox="1"/>
            <p:nvPr/>
          </p:nvSpPr>
          <p:spPr>
            <a:xfrm>
              <a:off x="8663121"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0.80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1.00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grpSp>
      <p:grpSp>
        <p:nvGrpSpPr>
          <p:cNvPr id="31" name="グループ化 30">
            <a:extLst>
              <a:ext uri="{FF2B5EF4-FFF2-40B4-BE49-F238E27FC236}">
                <a16:creationId xmlns:a16="http://schemas.microsoft.com/office/drawing/2014/main" id="{783DC82E-DCC0-FC76-07EC-231A24FA8CB3}"/>
              </a:ext>
            </a:extLst>
          </p:cNvPr>
          <p:cNvGrpSpPr/>
          <p:nvPr/>
        </p:nvGrpSpPr>
        <p:grpSpPr>
          <a:xfrm>
            <a:off x="1784914" y="2510905"/>
            <a:ext cx="8220692" cy="3534358"/>
            <a:chOff x="-2726498" y="1696085"/>
            <a:chExt cx="10077457" cy="4463661"/>
          </a:xfrm>
        </p:grpSpPr>
        <p:graphicFrame>
          <p:nvGraphicFramePr>
            <p:cNvPr id="32" name="グラフ 31">
              <a:extLst>
                <a:ext uri="{FF2B5EF4-FFF2-40B4-BE49-F238E27FC236}">
                  <a16:creationId xmlns:a16="http://schemas.microsoft.com/office/drawing/2014/main" id="{55C59FD6-FAD9-0D4B-FA55-DAED3776D4D3}"/>
                </a:ext>
              </a:extLst>
            </p:cNvPr>
            <p:cNvGraphicFramePr>
              <a:graphicFrameLocks/>
            </p:cNvGraphicFramePr>
            <p:nvPr>
              <p:extLst>
                <p:ext uri="{D42A27DB-BD31-4B8C-83A1-F6EECF244321}">
                  <p14:modId xmlns:p14="http://schemas.microsoft.com/office/powerpoint/2010/main" val="2448876253"/>
                </p:ext>
              </p:extLst>
            </p:nvPr>
          </p:nvGraphicFramePr>
          <p:xfrm>
            <a:off x="-2726498" y="1696085"/>
            <a:ext cx="10077457" cy="4463661"/>
          </p:xfrm>
          <a:graphic>
            <a:graphicData uri="http://schemas.openxmlformats.org/drawingml/2006/chart">
              <c:chart xmlns:c="http://schemas.openxmlformats.org/drawingml/2006/chart" xmlns:r="http://schemas.openxmlformats.org/officeDocument/2006/relationships" r:id="rId4"/>
            </a:graphicData>
          </a:graphic>
        </p:graphicFrame>
        <p:cxnSp>
          <p:nvCxnSpPr>
            <p:cNvPr id="33" name="直線矢印コネクタ 32">
              <a:extLst>
                <a:ext uri="{FF2B5EF4-FFF2-40B4-BE49-F238E27FC236}">
                  <a16:creationId xmlns:a16="http://schemas.microsoft.com/office/drawing/2014/main" id="{2B0302E8-7A2D-1DFB-CB53-0EAA35B3CBFF}"/>
                </a:ext>
              </a:extLst>
            </p:cNvPr>
            <p:cNvCxnSpPr>
              <a:cxnSpLocks/>
            </p:cNvCxnSpPr>
            <p:nvPr/>
          </p:nvCxnSpPr>
          <p:spPr>
            <a:xfrm>
              <a:off x="5403116" y="2490601"/>
              <a:ext cx="0" cy="756648"/>
            </a:xfrm>
            <a:prstGeom prst="straightConnector1">
              <a:avLst/>
            </a:prstGeom>
            <a:ln w="28575">
              <a:solidFill>
                <a:srgbClr val="C00000"/>
              </a:solidFill>
              <a:headEnd type="triangle" w="lg" len="med"/>
              <a:tailEnd type="triangle" w="lg" len="med"/>
            </a:ln>
          </p:spPr>
          <p:style>
            <a:lnRef idx="1">
              <a:schemeClr val="accent6"/>
            </a:lnRef>
            <a:fillRef idx="0">
              <a:schemeClr val="accent6"/>
            </a:fillRef>
            <a:effectRef idx="0">
              <a:schemeClr val="accent6"/>
            </a:effectRef>
            <a:fontRef idx="minor">
              <a:schemeClr val="tx1"/>
            </a:fontRef>
          </p:style>
        </p:cxnSp>
      </p:grpSp>
      <p:sp>
        <p:nvSpPr>
          <p:cNvPr id="34" name="正方形/長方形 33">
            <a:extLst>
              <a:ext uri="{FF2B5EF4-FFF2-40B4-BE49-F238E27FC236}">
                <a16:creationId xmlns:a16="http://schemas.microsoft.com/office/drawing/2014/main" id="{3A708AD2-380B-D7C0-25F9-2C425A4B55B5}"/>
              </a:ext>
            </a:extLst>
          </p:cNvPr>
          <p:cNvSpPr/>
          <p:nvPr/>
        </p:nvSpPr>
        <p:spPr>
          <a:xfrm>
            <a:off x="1295594" y="2072215"/>
            <a:ext cx="371272" cy="353435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5" name="テキスト ボックス 34">
            <a:extLst>
              <a:ext uri="{FF2B5EF4-FFF2-40B4-BE49-F238E27FC236}">
                <a16:creationId xmlns:a16="http://schemas.microsoft.com/office/drawing/2014/main" id="{911532CB-365B-180F-3E64-90BC13C472F7}"/>
              </a:ext>
            </a:extLst>
          </p:cNvPr>
          <p:cNvSpPr txBox="1"/>
          <p:nvPr/>
        </p:nvSpPr>
        <p:spPr>
          <a:xfrm>
            <a:off x="1978085" y="2914209"/>
            <a:ext cx="345930" cy="1948675"/>
          </a:xfrm>
          <a:prstGeom prst="rect">
            <a:avLst/>
          </a:prstGeom>
          <a:noFill/>
        </p:spPr>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流入率（第一想起率</a:t>
            </a:r>
            <a:r>
              <a:rPr kumimoji="1" lang="en-US" altLang="ja-JP" sz="105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a:t>
            </a:r>
            <a:r>
              <a:rPr kumimoji="1" lang="ja-JP" altLang="en-US" sz="105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a:t>
            </a:r>
          </a:p>
        </p:txBody>
      </p:sp>
      <p:sp>
        <p:nvSpPr>
          <p:cNvPr id="36" name="テキスト ボックス 35">
            <a:extLst>
              <a:ext uri="{FF2B5EF4-FFF2-40B4-BE49-F238E27FC236}">
                <a16:creationId xmlns:a16="http://schemas.microsoft.com/office/drawing/2014/main" id="{2DC06812-1661-605F-E4F4-B55251B42B02}"/>
              </a:ext>
            </a:extLst>
          </p:cNvPr>
          <p:cNvSpPr txBox="1"/>
          <p:nvPr/>
        </p:nvSpPr>
        <p:spPr>
          <a:xfrm>
            <a:off x="2257598" y="2427128"/>
            <a:ext cx="5403496" cy="237567"/>
          </a:xfrm>
          <a:prstGeom prst="rect">
            <a:avLst/>
          </a:prstGeom>
          <a:noFill/>
        </p:spPr>
        <p:txBody>
          <a:bodyPr wrap="square" rtlCol="0" anchor="ctr">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95000"/>
                    <a:lumOff val="5000"/>
                  </a:schemeClr>
                </a:solidFill>
                <a:latin typeface="メイリオ" panose="020B0604030504040204" pitchFamily="50" charset="-128"/>
                <a:ea typeface="メイリオ" panose="020B0604030504040204" pitchFamily="50" charset="-128"/>
              </a:rPr>
              <a:t>▼エンゲージメント別</a:t>
            </a:r>
            <a:r>
              <a:rPr lang="en-US" altLang="ja-JP" sz="1050" dirty="0">
                <a:solidFill>
                  <a:schemeClr val="tx1">
                    <a:lumMod val="95000"/>
                    <a:lumOff val="5000"/>
                  </a:schemeClr>
                </a:solidFill>
                <a:latin typeface="メイリオ" panose="020B0604030504040204" pitchFamily="50" charset="-128"/>
                <a:ea typeface="メイリオ" panose="020B0604030504040204" pitchFamily="50" charset="-128"/>
              </a:rPr>
              <a:t>_</a:t>
            </a:r>
            <a:r>
              <a:rPr lang="ja-JP" altLang="en-US" sz="1050" dirty="0">
                <a:solidFill>
                  <a:schemeClr val="tx1">
                    <a:lumMod val="95000"/>
                    <a:lumOff val="5000"/>
                  </a:schemeClr>
                </a:solidFill>
                <a:latin typeface="メイリオ" panose="020B0604030504040204" pitchFamily="50" charset="-128"/>
                <a:ea typeface="メイリオ" panose="020B0604030504040204" pitchFamily="50" charset="-128"/>
              </a:rPr>
              <a:t>広告接触有無のリフト値（全体）</a:t>
            </a:r>
            <a:endParaRPr kumimoji="1" lang="ja-JP" altLang="en-US" sz="105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endParaRPr>
          </a:p>
        </p:txBody>
      </p:sp>
      <p:sp>
        <p:nvSpPr>
          <p:cNvPr id="37" name="正方形/長方形 36">
            <a:extLst>
              <a:ext uri="{FF2B5EF4-FFF2-40B4-BE49-F238E27FC236}">
                <a16:creationId xmlns:a16="http://schemas.microsoft.com/office/drawing/2014/main" id="{FD7E18F3-5463-3B2F-565F-05B01813AD8C}"/>
              </a:ext>
            </a:extLst>
          </p:cNvPr>
          <p:cNvSpPr>
            <a:spLocks noChangeArrowheads="1"/>
          </p:cNvSpPr>
          <p:nvPr/>
        </p:nvSpPr>
        <p:spPr bwMode="auto">
          <a:xfrm>
            <a:off x="491765" y="5968803"/>
            <a:ext cx="11220810" cy="553998"/>
          </a:xfrm>
          <a:prstGeom prst="rect">
            <a:avLst/>
          </a:prstGeom>
          <a:noFill/>
          <a:ln w="9525">
            <a:noFill/>
            <a:miter lim="800000"/>
            <a:headEnd/>
            <a:tailEnd/>
          </a:ln>
        </p:spPr>
        <p:txBody>
          <a:bodyPr wrap="square" lIns="0" tIns="0" rIns="0" bIns="0">
            <a:spAutoFit/>
          </a:bodyPr>
          <a:lstStyle/>
          <a:p>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en-US" altLang="ja-JP" sz="900" dirty="0">
                <a:latin typeface="メイリオ" panose="020B0604030504040204" pitchFamily="50" charset="-128"/>
                <a:ea typeface="メイリオ" panose="020B0604030504040204" pitchFamily="50" charset="-128"/>
              </a:rPr>
              <a:t>Source: Yahoo! JAPAN </a:t>
            </a:r>
            <a:r>
              <a:rPr lang="ja-JP" altLang="en-US" sz="900" dirty="0">
                <a:latin typeface="メイリオ" panose="020B0604030504040204" pitchFamily="50" charset="-128"/>
                <a:ea typeface="メイリオ" panose="020B0604030504040204" pitchFamily="50" charset="-128"/>
              </a:rPr>
              <a:t>自社調査　サッカーワールドカップカタール大会特集</a:t>
            </a:r>
            <a:r>
              <a:rPr lang="en-US" altLang="ja-JP" sz="900" dirty="0">
                <a:latin typeface="メイリオ" panose="020B0604030504040204" pitchFamily="50" charset="-128"/>
                <a:ea typeface="メイリオ" panose="020B0604030504040204" pitchFamily="50" charset="-128"/>
              </a:rPr>
              <a:t> </a:t>
            </a:r>
          </a:p>
          <a:p>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エンゲージメントスコアは</a:t>
            </a:r>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YJ</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全体において</a:t>
            </a:r>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サッカー日本代表</a:t>
            </a:r>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に関する記事閲覧などから算出</a:t>
            </a:r>
            <a:endParaRPr lang="en-US" altLang="ja-JP" sz="900" dirty="0">
              <a:latin typeface="メイリオ" panose="020B0604030504040204" pitchFamily="50" charset="-128"/>
              <a:ea typeface="メイリオ" panose="020B0604030504040204" pitchFamily="50" charset="-128"/>
              <a:cs typeface="Meiryo UI" panose="020B0604030504040204" pitchFamily="50" charset="-128"/>
            </a:endParaRPr>
          </a:p>
          <a:p>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サッカー日本代表</a:t>
            </a:r>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のエンゲージメントスコア毎に自社ドメイン</a:t>
            </a:r>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URL</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流出率を第一想起として定義</a:t>
            </a:r>
            <a:endParaRPr lang="en-US" altLang="ja-JP" sz="900" dirty="0">
              <a:latin typeface="メイリオ" panose="020B0604030504040204" pitchFamily="50" charset="-128"/>
              <a:ea typeface="メイリオ" panose="020B0604030504040204" pitchFamily="50" charset="-128"/>
              <a:cs typeface="Meiryo UI" panose="020B0604030504040204" pitchFamily="50" charset="-128"/>
            </a:endParaRPr>
          </a:p>
          <a:p>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集計期間：</a:t>
            </a:r>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2022/11/8-2022/12/7</a:t>
            </a:r>
          </a:p>
        </p:txBody>
      </p:sp>
      <p:grpSp>
        <p:nvGrpSpPr>
          <p:cNvPr id="38" name="グループ化 37">
            <a:extLst>
              <a:ext uri="{FF2B5EF4-FFF2-40B4-BE49-F238E27FC236}">
                <a16:creationId xmlns:a16="http://schemas.microsoft.com/office/drawing/2014/main" id="{11442343-1A33-6123-5A74-6CBFC5F53706}"/>
              </a:ext>
            </a:extLst>
          </p:cNvPr>
          <p:cNvGrpSpPr/>
          <p:nvPr/>
        </p:nvGrpSpPr>
        <p:grpSpPr>
          <a:xfrm>
            <a:off x="8477912" y="2648568"/>
            <a:ext cx="2089770" cy="1190826"/>
            <a:chOff x="8477912" y="2648568"/>
            <a:chExt cx="2089770" cy="1190826"/>
          </a:xfrm>
          <a:solidFill>
            <a:srgbClr val="F77911"/>
          </a:solidFill>
        </p:grpSpPr>
        <p:sp>
          <p:nvSpPr>
            <p:cNvPr id="39" name="角丸四角形 30">
              <a:extLst>
                <a:ext uri="{FF2B5EF4-FFF2-40B4-BE49-F238E27FC236}">
                  <a16:creationId xmlns:a16="http://schemas.microsoft.com/office/drawing/2014/main" id="{27F61A10-BC7E-EFD3-6E2E-140C3EBB46B0}"/>
                </a:ext>
              </a:extLst>
            </p:cNvPr>
            <p:cNvSpPr/>
            <p:nvPr/>
          </p:nvSpPr>
          <p:spPr>
            <a:xfrm>
              <a:off x="8694971" y="2648568"/>
              <a:ext cx="1872711" cy="1190826"/>
            </a:xfrm>
            <a:prstGeom prst="roundRect">
              <a:avLst>
                <a:gd name="adj" fmla="val 9589"/>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400" b="1" u="none" strike="noStrike" kern="1200" cap="none" spc="0" normalizeH="0" baseline="0" noProof="0" dirty="0">
                  <a:ln>
                    <a:noFill/>
                  </a:ln>
                  <a:solidFill>
                    <a:schemeClr val="bg1"/>
                  </a:solidFill>
                  <a:effectLst/>
                  <a:uLnTx/>
                  <a:uFillTx/>
                  <a:latin typeface="+mn-ea"/>
                  <a:cs typeface="Segoe UI" panose="020B0502040204020203" pitchFamily="34" charset="0"/>
                </a:rPr>
                <a:t>147</a:t>
              </a:r>
              <a:r>
                <a:rPr kumimoji="1" lang="en-US" altLang="ja-JP" sz="1800" b="1" u="none" strike="noStrike" kern="1200" cap="none" spc="0" normalizeH="0" baseline="0" noProof="0" dirty="0">
                  <a:ln>
                    <a:noFill/>
                  </a:ln>
                  <a:solidFill>
                    <a:schemeClr val="bg1"/>
                  </a:solidFill>
                  <a:effectLst/>
                  <a:uLnTx/>
                  <a:uFillTx/>
                  <a:latin typeface="+mn-ea"/>
                  <a:cs typeface="Segoe UI" panose="020B0502040204020203" pitchFamily="34" charset="0"/>
                </a:rPr>
                <a:t>%</a:t>
              </a:r>
              <a:endParaRPr kumimoji="1" lang="ja-JP" altLang="en-US" sz="1800" b="1" u="none" strike="noStrike" kern="1200" cap="none" spc="0" normalizeH="0" baseline="0" noProof="0" dirty="0">
                <a:ln>
                  <a:noFill/>
                </a:ln>
                <a:solidFill>
                  <a:schemeClr val="bg1"/>
                </a:solidFill>
                <a:effectLst/>
                <a:uLnTx/>
                <a:uFillTx/>
                <a:latin typeface="+mn-ea"/>
                <a:cs typeface="Segoe UI" panose="020B0502040204020203" pitchFamily="34" charset="0"/>
              </a:endParaRPr>
            </a:p>
            <a:p>
              <a:pPr algn="ctr"/>
              <a:r>
                <a:rPr kumimoji="1" lang="en-US" altLang="ja-JP" b="1" dirty="0">
                  <a:solidFill>
                    <a:schemeClr val="bg1"/>
                  </a:solidFill>
                  <a:latin typeface="+mn-ea"/>
                  <a:cs typeface="Segoe UI" panose="020B0502040204020203" pitchFamily="34" charset="0"/>
                </a:rPr>
                <a:t>UP</a:t>
              </a:r>
              <a:r>
                <a:rPr kumimoji="1" lang="en-US" altLang="ja-JP" dirty="0">
                  <a:solidFill>
                    <a:schemeClr val="bg1"/>
                  </a:solidFill>
                  <a:latin typeface="+mn-ea"/>
                  <a:cs typeface="Segoe UI" panose="020B0502040204020203" pitchFamily="34" charset="0"/>
                </a:rPr>
                <a:t>!!</a:t>
              </a:r>
              <a:endParaRPr kumimoji="1" lang="ja-JP" altLang="en-US" dirty="0">
                <a:solidFill>
                  <a:schemeClr val="bg1"/>
                </a:solidFill>
                <a:latin typeface="+mn-ea"/>
                <a:cs typeface="Segoe UI" panose="020B0502040204020203" pitchFamily="34" charset="0"/>
              </a:endParaRPr>
            </a:p>
          </p:txBody>
        </p:sp>
        <p:sp>
          <p:nvSpPr>
            <p:cNvPr id="40" name="三角形 34">
              <a:extLst>
                <a:ext uri="{FF2B5EF4-FFF2-40B4-BE49-F238E27FC236}">
                  <a16:creationId xmlns:a16="http://schemas.microsoft.com/office/drawing/2014/main" id="{48ABB8C4-8C11-5475-CDF6-AD723A1D35ED}"/>
                </a:ext>
              </a:extLst>
            </p:cNvPr>
            <p:cNvSpPr/>
            <p:nvPr/>
          </p:nvSpPr>
          <p:spPr>
            <a:xfrm rot="16200000">
              <a:off x="8507200" y="3256034"/>
              <a:ext cx="287356" cy="345931"/>
            </a:xfrm>
            <a:prstGeom prst="triangl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32033424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広告効果</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スポーツ報道特集のブランディング効果</a:t>
            </a:r>
          </a:p>
        </p:txBody>
      </p:sp>
      <p:sp>
        <p:nvSpPr>
          <p:cNvPr id="3" name="正方形/長方形 2">
            <a:extLst>
              <a:ext uri="{FF2B5EF4-FFF2-40B4-BE49-F238E27FC236}">
                <a16:creationId xmlns:a16="http://schemas.microsoft.com/office/drawing/2014/main" id="{CECD0272-DF3B-4A8C-5A3D-FCA8AC1F8EA8}"/>
              </a:ext>
            </a:extLst>
          </p:cNvPr>
          <p:cNvSpPr/>
          <p:nvPr/>
        </p:nvSpPr>
        <p:spPr>
          <a:xfrm>
            <a:off x="479425" y="2179038"/>
            <a:ext cx="5461265" cy="3852000"/>
          </a:xfrm>
          <a:prstGeom prst="rect">
            <a:avLst/>
          </a:prstGeom>
          <a:solidFill>
            <a:srgbClr val="00003E">
              <a:alpha val="10196"/>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正方形/長方形 4">
            <a:extLst>
              <a:ext uri="{FF2B5EF4-FFF2-40B4-BE49-F238E27FC236}">
                <a16:creationId xmlns:a16="http://schemas.microsoft.com/office/drawing/2014/main" id="{CDDE914E-00AE-D6D3-DD29-CDC616731E04}"/>
              </a:ext>
            </a:extLst>
          </p:cNvPr>
          <p:cNvSpPr>
            <a:spLocks noChangeArrowheads="1"/>
          </p:cNvSpPr>
          <p:nvPr/>
        </p:nvSpPr>
        <p:spPr bwMode="auto">
          <a:xfrm>
            <a:off x="479425" y="6211519"/>
            <a:ext cx="6517810" cy="553998"/>
          </a:xfrm>
          <a:prstGeom prst="rect">
            <a:avLst/>
          </a:prstGeom>
          <a:noFill/>
          <a:ln w="9525">
            <a:noFill/>
            <a:miter lim="800000"/>
            <a:headEnd/>
            <a:tailEnd/>
          </a:ln>
        </p:spPr>
        <p:txBody>
          <a:bodyPr wrap="none" lIns="0" tIns="0" rIns="0" bIns="0">
            <a:spAutoFit/>
          </a:bodyPr>
          <a:lstStyle/>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Source: Yahoo! JAPAN </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自社調査　サッカーワールドカップカタール大会特集</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集計期間：</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2022/10/11-2022/12/19</a:t>
            </a:r>
          </a:p>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集計内容：①日本代表エンゲージメントスコア </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 ②</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特集ページ予約型広告</a:t>
            </a:r>
            <a:r>
              <a:rPr lang="en-US" altLang="ja-JP" sz="900" dirty="0" err="1">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Vimps</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有無のブランドドメイン流出率及びリフト</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写真：アフロ</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8" name="正方形/長方形 7">
            <a:extLst>
              <a:ext uri="{FF2B5EF4-FFF2-40B4-BE49-F238E27FC236}">
                <a16:creationId xmlns:a16="http://schemas.microsoft.com/office/drawing/2014/main" id="{C6E2F07E-761A-399D-7B00-57FFDAC90E7F}"/>
              </a:ext>
            </a:extLst>
          </p:cNvPr>
          <p:cNvSpPr/>
          <p:nvPr/>
        </p:nvSpPr>
        <p:spPr>
          <a:xfrm>
            <a:off x="6230202" y="2189172"/>
            <a:ext cx="5482372" cy="3852000"/>
          </a:xfrm>
          <a:prstGeom prst="rect">
            <a:avLst/>
          </a:prstGeom>
          <a:solidFill>
            <a:srgbClr val="00003E">
              <a:alpha val="10196"/>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C6131EF6-A278-E318-EC69-1ACAC6FF4972}"/>
              </a:ext>
            </a:extLst>
          </p:cNvPr>
          <p:cNvSpPr/>
          <p:nvPr/>
        </p:nvSpPr>
        <p:spPr>
          <a:xfrm>
            <a:off x="6360047" y="2642172"/>
            <a:ext cx="5235273" cy="327117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aphicFrame>
        <p:nvGraphicFramePr>
          <p:cNvPr id="11" name="グラフ 10">
            <a:extLst>
              <a:ext uri="{FF2B5EF4-FFF2-40B4-BE49-F238E27FC236}">
                <a16:creationId xmlns:a16="http://schemas.microsoft.com/office/drawing/2014/main" id="{94CB2948-0F22-1FC3-B8F1-BE6AAA3D0F76}"/>
              </a:ext>
            </a:extLst>
          </p:cNvPr>
          <p:cNvGraphicFramePr>
            <a:graphicFrameLocks/>
          </p:cNvGraphicFramePr>
          <p:nvPr>
            <p:extLst>
              <p:ext uri="{D42A27DB-BD31-4B8C-83A1-F6EECF244321}">
                <p14:modId xmlns:p14="http://schemas.microsoft.com/office/powerpoint/2010/main" val="1048504210"/>
              </p:ext>
            </p:extLst>
          </p:nvPr>
        </p:nvGraphicFramePr>
        <p:xfrm>
          <a:off x="6360047" y="2852549"/>
          <a:ext cx="5135871" cy="3060795"/>
        </p:xfrm>
        <a:graphic>
          <a:graphicData uri="http://schemas.openxmlformats.org/drawingml/2006/chart">
            <c:chart xmlns:c="http://schemas.openxmlformats.org/drawingml/2006/chart" xmlns:r="http://schemas.openxmlformats.org/officeDocument/2006/relationships" r:id="rId4"/>
          </a:graphicData>
        </a:graphic>
      </p:graphicFrame>
      <p:sp>
        <p:nvSpPr>
          <p:cNvPr id="12" name="テキスト ボックス 11">
            <a:extLst>
              <a:ext uri="{FF2B5EF4-FFF2-40B4-BE49-F238E27FC236}">
                <a16:creationId xmlns:a16="http://schemas.microsoft.com/office/drawing/2014/main" id="{3FA6D28A-4468-3886-86A8-046EACC0A360}"/>
              </a:ext>
            </a:extLst>
          </p:cNvPr>
          <p:cNvSpPr txBox="1"/>
          <p:nvPr/>
        </p:nvSpPr>
        <p:spPr>
          <a:xfrm>
            <a:off x="6408497" y="3291007"/>
            <a:ext cx="345930" cy="1677771"/>
          </a:xfrm>
          <a:prstGeom prst="rect">
            <a:avLst/>
          </a:prstGeom>
          <a:noFill/>
        </p:spPr>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流入率（第一想起率</a:t>
            </a:r>
            <a:r>
              <a:rPr kumimoji="1" lang="en-US" altLang="ja-JP" sz="70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a:t>
            </a:r>
            <a:r>
              <a:rPr kumimoji="1" lang="ja-JP" altLang="en-US" sz="70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a:t>
            </a:r>
          </a:p>
        </p:txBody>
      </p:sp>
      <p:sp>
        <p:nvSpPr>
          <p:cNvPr id="13" name="テキスト ボックス 12">
            <a:extLst>
              <a:ext uri="{FF2B5EF4-FFF2-40B4-BE49-F238E27FC236}">
                <a16:creationId xmlns:a16="http://schemas.microsoft.com/office/drawing/2014/main" id="{6CD367F2-AC3E-5734-581E-1DEE56AEFAC6}"/>
              </a:ext>
            </a:extLst>
          </p:cNvPr>
          <p:cNvSpPr txBox="1"/>
          <p:nvPr/>
        </p:nvSpPr>
        <p:spPr>
          <a:xfrm>
            <a:off x="6190520" y="5428817"/>
            <a:ext cx="1893319"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エンゲージメント値</a:t>
            </a:r>
          </a:p>
        </p:txBody>
      </p:sp>
      <p:grpSp>
        <p:nvGrpSpPr>
          <p:cNvPr id="14" name="グループ化 13">
            <a:extLst>
              <a:ext uri="{FF2B5EF4-FFF2-40B4-BE49-F238E27FC236}">
                <a16:creationId xmlns:a16="http://schemas.microsoft.com/office/drawing/2014/main" id="{34482457-26D0-4F06-A86C-6C6BCAE3806E}"/>
              </a:ext>
            </a:extLst>
          </p:cNvPr>
          <p:cNvGrpSpPr/>
          <p:nvPr/>
        </p:nvGrpSpPr>
        <p:grpSpPr>
          <a:xfrm>
            <a:off x="7044628" y="5244549"/>
            <a:ext cx="3766707" cy="213488"/>
            <a:chOff x="2444436" y="5530122"/>
            <a:chExt cx="7342708" cy="237569"/>
          </a:xfrm>
        </p:grpSpPr>
        <p:sp>
          <p:nvSpPr>
            <p:cNvPr id="15" name="テキスト ボックス 14">
              <a:extLst>
                <a:ext uri="{FF2B5EF4-FFF2-40B4-BE49-F238E27FC236}">
                  <a16:creationId xmlns:a16="http://schemas.microsoft.com/office/drawing/2014/main" id="{290AE4DC-D64E-8891-CBCA-85615CA1A4AC}"/>
                </a:ext>
              </a:extLst>
            </p:cNvPr>
            <p:cNvSpPr txBox="1"/>
            <p:nvPr/>
          </p:nvSpPr>
          <p:spPr>
            <a:xfrm>
              <a:off x="2444436" y="5530124"/>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lang="en-US" altLang="ja-JP" sz="600" dirty="0">
                  <a:solidFill>
                    <a:schemeClr val="tx1">
                      <a:lumMod val="50000"/>
                      <a:lumOff val="50000"/>
                    </a:schemeClr>
                  </a:solidFill>
                  <a:latin typeface="メイリオ" panose="020B0604030504040204" pitchFamily="50" charset="-128"/>
                  <a:ea typeface="メイリオ" panose="020B0604030504040204" pitchFamily="50" charset="-128"/>
                </a:rPr>
                <a:t>N</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o_</a:t>
              </a:r>
              <a:r>
                <a:rPr lang="en-US" altLang="ja-JP" sz="600" dirty="0">
                  <a:solidFill>
                    <a:schemeClr val="tx1">
                      <a:lumMod val="50000"/>
                      <a:lumOff val="50000"/>
                    </a:schemeClr>
                  </a:solidFill>
                  <a:latin typeface="メイリオ" panose="020B0604030504040204" pitchFamily="50" charset="-128"/>
                  <a:ea typeface="メイリオ" panose="020B0604030504040204" pitchFamily="50" charset="-128"/>
                </a:rPr>
                <a:t>PV</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6" name="テキスト ボックス 15">
              <a:extLst>
                <a:ext uri="{FF2B5EF4-FFF2-40B4-BE49-F238E27FC236}">
                  <a16:creationId xmlns:a16="http://schemas.microsoft.com/office/drawing/2014/main" id="{1B1B98AD-9B63-A9F0-EA07-C8AE12F6B0F9}"/>
                </a:ext>
              </a:extLst>
            </p:cNvPr>
            <p:cNvSpPr txBox="1"/>
            <p:nvPr/>
          </p:nvSpPr>
          <p:spPr>
            <a:xfrm>
              <a:off x="3688173" y="5530124"/>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0.19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7" name="テキスト ボックス 16">
              <a:extLst>
                <a:ext uri="{FF2B5EF4-FFF2-40B4-BE49-F238E27FC236}">
                  <a16:creationId xmlns:a16="http://schemas.microsoft.com/office/drawing/2014/main" id="{6E937EDD-4FDA-8036-5573-3FAC618EA7AE}"/>
                </a:ext>
              </a:extLst>
            </p:cNvPr>
            <p:cNvSpPr txBox="1"/>
            <p:nvPr/>
          </p:nvSpPr>
          <p:spPr>
            <a:xfrm>
              <a:off x="4931910" y="5530123"/>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0.20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0.39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8" name="テキスト ボックス 17">
              <a:extLst>
                <a:ext uri="{FF2B5EF4-FFF2-40B4-BE49-F238E27FC236}">
                  <a16:creationId xmlns:a16="http://schemas.microsoft.com/office/drawing/2014/main" id="{189EE4B6-A942-104A-F479-8554909D627F}"/>
                </a:ext>
              </a:extLst>
            </p:cNvPr>
            <p:cNvSpPr txBox="1"/>
            <p:nvPr/>
          </p:nvSpPr>
          <p:spPr>
            <a:xfrm>
              <a:off x="6175647" y="5530122"/>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0.40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0.59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9" name="テキスト ボックス 18">
              <a:extLst>
                <a:ext uri="{FF2B5EF4-FFF2-40B4-BE49-F238E27FC236}">
                  <a16:creationId xmlns:a16="http://schemas.microsoft.com/office/drawing/2014/main" id="{2D52515F-9483-0AF8-9BAE-31DA6074FC4E}"/>
                </a:ext>
              </a:extLst>
            </p:cNvPr>
            <p:cNvSpPr txBox="1"/>
            <p:nvPr/>
          </p:nvSpPr>
          <p:spPr>
            <a:xfrm>
              <a:off x="7419384" y="5530122"/>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0.60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0.79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0" name="テキスト ボックス 19">
              <a:extLst>
                <a:ext uri="{FF2B5EF4-FFF2-40B4-BE49-F238E27FC236}">
                  <a16:creationId xmlns:a16="http://schemas.microsoft.com/office/drawing/2014/main" id="{AA3AB0A9-5A13-A981-C82D-AA21B234EF0E}"/>
                </a:ext>
              </a:extLst>
            </p:cNvPr>
            <p:cNvSpPr txBox="1"/>
            <p:nvPr/>
          </p:nvSpPr>
          <p:spPr>
            <a:xfrm>
              <a:off x="8663121" y="5530122"/>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0.80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1.00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grpSp>
      <p:cxnSp>
        <p:nvCxnSpPr>
          <p:cNvPr id="21" name="直線矢印コネクタ 20">
            <a:extLst>
              <a:ext uri="{FF2B5EF4-FFF2-40B4-BE49-F238E27FC236}">
                <a16:creationId xmlns:a16="http://schemas.microsoft.com/office/drawing/2014/main" id="{92CC3D92-700B-9323-3286-34AE74BFFC52}"/>
              </a:ext>
            </a:extLst>
          </p:cNvPr>
          <p:cNvCxnSpPr>
            <a:cxnSpLocks/>
          </p:cNvCxnSpPr>
          <p:nvPr/>
        </p:nvCxnSpPr>
        <p:spPr>
          <a:xfrm flipH="1">
            <a:off x="10522198" y="3373024"/>
            <a:ext cx="1" cy="746154"/>
          </a:xfrm>
          <a:prstGeom prst="straightConnector1">
            <a:avLst/>
          </a:prstGeom>
          <a:ln w="28575">
            <a:solidFill>
              <a:srgbClr val="C00000"/>
            </a:solidFill>
            <a:headEnd type="triangle" w="lg" len="med"/>
            <a:tailEnd type="triangle" w="lg" len="med"/>
          </a:ln>
        </p:spPr>
        <p:style>
          <a:lnRef idx="1">
            <a:schemeClr val="accent6"/>
          </a:lnRef>
          <a:fillRef idx="0">
            <a:schemeClr val="accent6"/>
          </a:fillRef>
          <a:effectRef idx="0">
            <a:schemeClr val="accent6"/>
          </a:effectRef>
          <a:fontRef idx="minor">
            <a:schemeClr val="tx1"/>
          </a:fontRef>
        </p:style>
      </p:cxnSp>
      <p:sp>
        <p:nvSpPr>
          <p:cNvPr id="27" name="二等辺三角形 26">
            <a:extLst>
              <a:ext uri="{FF2B5EF4-FFF2-40B4-BE49-F238E27FC236}">
                <a16:creationId xmlns:a16="http://schemas.microsoft.com/office/drawing/2014/main" id="{23B1C929-F328-42C5-26DB-2BD574C05D2D}"/>
              </a:ext>
            </a:extLst>
          </p:cNvPr>
          <p:cNvSpPr/>
          <p:nvPr/>
        </p:nvSpPr>
        <p:spPr>
          <a:xfrm rot="5400000">
            <a:off x="5963941" y="4082087"/>
            <a:ext cx="246611" cy="140050"/>
          </a:xfrm>
          <a:prstGeom prst="triangle">
            <a:avLst/>
          </a:prstGeom>
          <a:solidFill>
            <a:srgbClr val="00005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9" name="四角形: 上の 2 つの角を丸める 14">
            <a:extLst>
              <a:ext uri="{FF2B5EF4-FFF2-40B4-BE49-F238E27FC236}">
                <a16:creationId xmlns:a16="http://schemas.microsoft.com/office/drawing/2014/main" id="{4DC7B8F2-31D4-3CA2-BE78-3C4FDD4C4FD9}"/>
              </a:ext>
            </a:extLst>
          </p:cNvPr>
          <p:cNvSpPr/>
          <p:nvPr/>
        </p:nvSpPr>
        <p:spPr>
          <a:xfrm>
            <a:off x="893557" y="1907246"/>
            <a:ext cx="4633001" cy="592740"/>
          </a:xfrm>
          <a:prstGeom prst="roundRect">
            <a:avLst>
              <a:gd name="adj" fmla="val 50000"/>
            </a:avLst>
          </a:prstGeom>
          <a:solidFill>
            <a:srgbClr val="00003E"/>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20000"/>
              </a:lnSpc>
            </a:pPr>
            <a:r>
              <a:rPr lang="ja-JP" altLang="en-US" sz="1400" dirty="0">
                <a:solidFill>
                  <a:schemeClr val="bg1"/>
                </a:solidFill>
                <a:latin typeface="Meiryo" panose="020B0604030504040204" pitchFamily="34" charset="-128"/>
                <a:ea typeface="Meiryo" panose="020B0604030504040204" pitchFamily="34" charset="-128"/>
              </a:rPr>
              <a:t>配信クリエイティブ＆掲載イメージ</a:t>
            </a:r>
            <a:endParaRPr kumimoji="1" lang="ja-JP" altLang="en-US" sz="1400" dirty="0">
              <a:solidFill>
                <a:schemeClr val="bg1"/>
              </a:solidFill>
              <a:latin typeface="Meiryo" panose="020B0604030504040204" pitchFamily="34" charset="-128"/>
              <a:ea typeface="Meiryo" panose="020B0604030504040204" pitchFamily="34" charset="-128"/>
            </a:endParaRPr>
          </a:p>
        </p:txBody>
      </p:sp>
      <p:grpSp>
        <p:nvGrpSpPr>
          <p:cNvPr id="50" name="グループ化 49">
            <a:extLst>
              <a:ext uri="{FF2B5EF4-FFF2-40B4-BE49-F238E27FC236}">
                <a16:creationId xmlns:a16="http://schemas.microsoft.com/office/drawing/2014/main" id="{CB61C968-D12B-7D59-7E2E-BA6B84D86BDC}"/>
              </a:ext>
            </a:extLst>
          </p:cNvPr>
          <p:cNvGrpSpPr/>
          <p:nvPr/>
        </p:nvGrpSpPr>
        <p:grpSpPr>
          <a:xfrm>
            <a:off x="659034" y="3036602"/>
            <a:ext cx="1988525" cy="849808"/>
            <a:chOff x="8694971" y="2783130"/>
            <a:chExt cx="1988525" cy="849808"/>
          </a:xfrm>
          <a:solidFill>
            <a:srgbClr val="00003E"/>
          </a:solidFill>
        </p:grpSpPr>
        <p:sp>
          <p:nvSpPr>
            <p:cNvPr id="51" name="角丸四角形 17">
              <a:extLst>
                <a:ext uri="{FF2B5EF4-FFF2-40B4-BE49-F238E27FC236}">
                  <a16:creationId xmlns:a16="http://schemas.microsoft.com/office/drawing/2014/main" id="{8665ED5D-D6F0-1A08-500B-BE37172C7DE1}"/>
                </a:ext>
              </a:extLst>
            </p:cNvPr>
            <p:cNvSpPr/>
            <p:nvPr/>
          </p:nvSpPr>
          <p:spPr>
            <a:xfrm>
              <a:off x="8694971" y="2783130"/>
              <a:ext cx="1872711" cy="849808"/>
            </a:xfrm>
            <a:prstGeom prst="roundRect">
              <a:avLst>
                <a:gd name="adj" fmla="val 9589"/>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ja-JP" altLang="en-US" sz="1100" b="1" dirty="0">
                  <a:solidFill>
                    <a:srgbClr val="FFFFFF"/>
                  </a:solidFill>
                  <a:latin typeface="メイリオ" panose="020B0604030504040204" pitchFamily="50" charset="-128"/>
                  <a:ea typeface="メイリオ" panose="020B0604030504040204" pitchFamily="50" charset="-128"/>
                </a:rPr>
                <a:t>親和性の高い</a:t>
              </a:r>
              <a:endParaRPr lang="en-US" altLang="ja-JP" sz="1100" b="1" dirty="0">
                <a:solidFill>
                  <a:srgbClr val="FFFFFF"/>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30000"/>
                </a:lnSpc>
                <a:spcBef>
                  <a:spcPts val="0"/>
                </a:spcBef>
                <a:spcAft>
                  <a:spcPts val="0"/>
                </a:spcAft>
                <a:buClrTx/>
                <a:buSzTx/>
                <a:buFontTx/>
                <a:buNone/>
                <a:tabLst/>
                <a:defRPr/>
              </a:pPr>
              <a:r>
                <a:rPr lang="ja-JP" altLang="en-US" sz="1100" b="1" dirty="0">
                  <a:solidFill>
                    <a:srgbClr val="FFFFFF"/>
                  </a:solidFill>
                  <a:latin typeface="メイリオ" panose="020B0604030504040204" pitchFamily="50" charset="-128"/>
                  <a:ea typeface="メイリオ" panose="020B0604030504040204" pitchFamily="50" charset="-128"/>
                </a:rPr>
                <a:t>クリエイティブに</a:t>
              </a:r>
              <a:br>
                <a:rPr lang="en-US" altLang="ja-JP" sz="1100" b="1" dirty="0">
                  <a:solidFill>
                    <a:srgbClr val="FFFFFF"/>
                  </a:solidFill>
                  <a:latin typeface="メイリオ" panose="020B0604030504040204" pitchFamily="50" charset="-128"/>
                  <a:ea typeface="メイリオ" panose="020B0604030504040204" pitchFamily="50" charset="-128"/>
                </a:rPr>
              </a:br>
              <a:r>
                <a:rPr lang="ja-JP" altLang="en-US" sz="1100" b="1" dirty="0">
                  <a:solidFill>
                    <a:srgbClr val="FFFFFF"/>
                  </a:solidFill>
                  <a:latin typeface="メイリオ" panose="020B0604030504040204" pitchFamily="50" charset="-128"/>
                  <a:ea typeface="メイリオ" panose="020B0604030504040204" pitchFamily="50" charset="-128"/>
                </a:rPr>
                <a:t>することで</a:t>
              </a:r>
              <a:r>
                <a:rPr lang="en-US" altLang="ja-JP" sz="1100" b="1" dirty="0">
                  <a:solidFill>
                    <a:srgbClr val="FFFFFF"/>
                  </a:solidFill>
                  <a:latin typeface="メイリオ" panose="020B0604030504040204" pitchFamily="50" charset="-128"/>
                  <a:ea typeface="メイリオ" panose="020B0604030504040204" pitchFamily="50" charset="-128"/>
                </a:rPr>
                <a:t>…</a:t>
              </a:r>
              <a:endParaRPr kumimoji="1" lang="ja-JP" altLang="en-US" sz="11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endParaRPr>
            </a:p>
          </p:txBody>
        </p:sp>
        <p:sp>
          <p:nvSpPr>
            <p:cNvPr id="52" name="三角形 18">
              <a:extLst>
                <a:ext uri="{FF2B5EF4-FFF2-40B4-BE49-F238E27FC236}">
                  <a16:creationId xmlns:a16="http://schemas.microsoft.com/office/drawing/2014/main" id="{96930A4C-6649-B723-86F3-71123F633A19}"/>
                </a:ext>
              </a:extLst>
            </p:cNvPr>
            <p:cNvSpPr/>
            <p:nvPr/>
          </p:nvSpPr>
          <p:spPr>
            <a:xfrm rot="5400000">
              <a:off x="10446092" y="3319193"/>
              <a:ext cx="215446" cy="259363"/>
            </a:xfrm>
            <a:prstGeom prst="triangl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53" name="四角形: 上の 2 つの角を丸める 14">
            <a:extLst>
              <a:ext uri="{FF2B5EF4-FFF2-40B4-BE49-F238E27FC236}">
                <a16:creationId xmlns:a16="http://schemas.microsoft.com/office/drawing/2014/main" id="{2116BC20-450E-8109-963D-A924B38FAF53}"/>
              </a:ext>
            </a:extLst>
          </p:cNvPr>
          <p:cNvSpPr/>
          <p:nvPr/>
        </p:nvSpPr>
        <p:spPr>
          <a:xfrm>
            <a:off x="6654888" y="1907246"/>
            <a:ext cx="4633001" cy="592740"/>
          </a:xfrm>
          <a:prstGeom prst="roundRect">
            <a:avLst>
              <a:gd name="adj" fmla="val 50000"/>
            </a:avLst>
          </a:prstGeom>
          <a:solidFill>
            <a:srgbClr val="00003E"/>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20000"/>
              </a:lnSpc>
            </a:pPr>
            <a:r>
              <a:rPr lang="ja-JP" altLang="en-US" sz="1200">
                <a:solidFill>
                  <a:schemeClr val="bg1"/>
                </a:solidFill>
                <a:latin typeface="Meiryo" panose="020B0604030504040204" pitchFamily="34" charset="-128"/>
                <a:ea typeface="Meiryo" panose="020B0604030504040204" pitchFamily="34" charset="-128"/>
              </a:rPr>
              <a:t>エンゲージメント別</a:t>
            </a:r>
            <a:r>
              <a:rPr lang="en-US" altLang="ja-JP" sz="1200" dirty="0">
                <a:solidFill>
                  <a:schemeClr val="bg1"/>
                </a:solidFill>
                <a:latin typeface="Meiryo" panose="020B0604030504040204" pitchFamily="34" charset="-128"/>
                <a:ea typeface="Meiryo" panose="020B0604030504040204" pitchFamily="34" charset="-128"/>
              </a:rPr>
              <a:t>_</a:t>
            </a:r>
            <a:r>
              <a:rPr lang="ja-JP" altLang="en-US" sz="1200">
                <a:solidFill>
                  <a:schemeClr val="bg1"/>
                </a:solidFill>
                <a:latin typeface="Meiryo" panose="020B0604030504040204" pitchFamily="34" charset="-128"/>
                <a:ea typeface="Meiryo" panose="020B0604030504040204" pitchFamily="34" charset="-128"/>
              </a:rPr>
              <a:t>広告接触有無のリフト値</a:t>
            </a:r>
            <a:br>
              <a:rPr lang="en-US" altLang="ja-JP" sz="1400" dirty="0">
                <a:solidFill>
                  <a:schemeClr val="bg1"/>
                </a:solidFill>
                <a:latin typeface="Meiryo" panose="020B0604030504040204" pitchFamily="34" charset="-128"/>
                <a:ea typeface="Meiryo" panose="020B0604030504040204" pitchFamily="34" charset="-128"/>
              </a:rPr>
            </a:br>
            <a:r>
              <a:rPr lang="ja-JP" altLang="en-US" sz="1050">
                <a:solidFill>
                  <a:schemeClr val="bg1"/>
                </a:solidFill>
                <a:latin typeface="Meiryo" panose="020B0604030504040204" pitchFamily="34" charset="-128"/>
                <a:ea typeface="Meiryo" panose="020B0604030504040204" pitchFamily="34" charset="-128"/>
              </a:rPr>
              <a:t>（</a:t>
            </a:r>
            <a:r>
              <a:rPr lang="en-US" altLang="ja-JP" sz="1050" dirty="0">
                <a:solidFill>
                  <a:schemeClr val="bg1"/>
                </a:solidFill>
                <a:latin typeface="Meiryo" panose="020B0604030504040204" pitchFamily="34" charset="-128"/>
                <a:ea typeface="Meiryo" panose="020B0604030504040204" pitchFamily="34" charset="-128"/>
              </a:rPr>
              <a:t> </a:t>
            </a:r>
            <a:r>
              <a:rPr lang="ja-JP" altLang="en-US" sz="1050">
                <a:solidFill>
                  <a:schemeClr val="bg1"/>
                </a:solidFill>
                <a:latin typeface="Meiryo" panose="020B0604030504040204" pitchFamily="34" charset="-128"/>
                <a:ea typeface="Meiryo" panose="020B0604030504040204" pitchFamily="34" charset="-128"/>
              </a:rPr>
              <a:t>好クリエイティブ事例</a:t>
            </a:r>
            <a:r>
              <a:rPr lang="en-US" altLang="ja-JP" sz="1050" dirty="0">
                <a:solidFill>
                  <a:schemeClr val="bg1"/>
                </a:solidFill>
                <a:latin typeface="Meiryo" panose="020B0604030504040204" pitchFamily="34" charset="-128"/>
                <a:ea typeface="Meiryo" panose="020B0604030504040204" pitchFamily="34" charset="-128"/>
              </a:rPr>
              <a:t> </a:t>
            </a:r>
            <a:r>
              <a:rPr lang="ja-JP" altLang="en-US" sz="1050">
                <a:solidFill>
                  <a:schemeClr val="bg1"/>
                </a:solidFill>
                <a:latin typeface="Meiryo" panose="020B0604030504040204" pitchFamily="34" charset="-128"/>
                <a:ea typeface="Meiryo" panose="020B0604030504040204" pitchFamily="34" charset="-128"/>
              </a:rPr>
              <a:t>）</a:t>
            </a:r>
            <a:endParaRPr kumimoji="1" lang="ja-JP" altLang="en-US" sz="1050">
              <a:solidFill>
                <a:schemeClr val="bg1"/>
              </a:solidFill>
              <a:latin typeface="Meiryo" panose="020B0604030504040204" pitchFamily="34" charset="-128"/>
              <a:ea typeface="Meiryo" panose="020B0604030504040204" pitchFamily="34" charset="-128"/>
            </a:endParaRPr>
          </a:p>
        </p:txBody>
      </p:sp>
      <p:grpSp>
        <p:nvGrpSpPr>
          <p:cNvPr id="54" name="グループ化 53">
            <a:extLst>
              <a:ext uri="{FF2B5EF4-FFF2-40B4-BE49-F238E27FC236}">
                <a16:creationId xmlns:a16="http://schemas.microsoft.com/office/drawing/2014/main" id="{50EC930D-D696-5972-7E30-1884AAA8471C}"/>
              </a:ext>
            </a:extLst>
          </p:cNvPr>
          <p:cNvGrpSpPr/>
          <p:nvPr/>
        </p:nvGrpSpPr>
        <p:grpSpPr>
          <a:xfrm>
            <a:off x="10567828" y="3191869"/>
            <a:ext cx="1001018" cy="746154"/>
            <a:chOff x="8477912" y="2445672"/>
            <a:chExt cx="1869780" cy="1393724"/>
          </a:xfrm>
          <a:solidFill>
            <a:srgbClr val="F77911"/>
          </a:solidFill>
        </p:grpSpPr>
        <p:sp>
          <p:nvSpPr>
            <p:cNvPr id="55" name="角丸四角形 58">
              <a:extLst>
                <a:ext uri="{FF2B5EF4-FFF2-40B4-BE49-F238E27FC236}">
                  <a16:creationId xmlns:a16="http://schemas.microsoft.com/office/drawing/2014/main" id="{6163AF9B-DF41-790C-5F91-04EEA3ABF664}"/>
                </a:ext>
              </a:extLst>
            </p:cNvPr>
            <p:cNvSpPr/>
            <p:nvPr/>
          </p:nvSpPr>
          <p:spPr>
            <a:xfrm>
              <a:off x="8694971" y="2445672"/>
              <a:ext cx="1652721" cy="1393724"/>
            </a:xfrm>
            <a:prstGeom prst="roundRect">
              <a:avLst>
                <a:gd name="adj" fmla="val 9589"/>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altLang="ja-JP" sz="2400" b="1" u="none" strike="noStrike" kern="1200" cap="none" spc="0" normalizeH="0" baseline="0" noProof="0" dirty="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rPr>
                <a:t>187</a:t>
              </a:r>
              <a:r>
                <a:rPr kumimoji="1" lang="en-US" altLang="ja-JP" sz="1400" b="1" u="none" strike="noStrike" kern="1200" cap="none" spc="0" normalizeH="0" baseline="0" noProof="0" dirty="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rPr>
                <a:t>%</a:t>
              </a:r>
              <a:endParaRPr kumimoji="1" lang="ja-JP" altLang="en-US" sz="1400" b="1" u="none" strike="noStrike" kern="1200" cap="none" spc="0" normalizeH="0" baseline="0" noProof="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endParaRPr>
            </a:p>
            <a:p>
              <a:pPr algn="ctr">
                <a:lnSpc>
                  <a:spcPct val="80000"/>
                </a:lnSpc>
              </a:pPr>
              <a:r>
                <a:rPr kumimoji="1" lang="en-US" altLang="ja-JP" sz="1400" b="1" dirty="0">
                  <a:solidFill>
                    <a:schemeClr val="bg1"/>
                  </a:solidFill>
                  <a:latin typeface="Segoe UI" panose="020B0502040204020203" pitchFamily="34" charset="0"/>
                  <a:cs typeface="Segoe UI" panose="020B0502040204020203" pitchFamily="34" charset="0"/>
                </a:rPr>
                <a:t>UP</a:t>
              </a:r>
              <a:r>
                <a:rPr kumimoji="1" lang="en-US" altLang="ja-JP" sz="1400" dirty="0">
                  <a:solidFill>
                    <a:schemeClr val="bg1"/>
                  </a:solidFill>
                  <a:latin typeface="Segoe UI" panose="020B0502040204020203" pitchFamily="34" charset="0"/>
                  <a:cs typeface="Segoe UI" panose="020B0502040204020203" pitchFamily="34" charset="0"/>
                </a:rPr>
                <a:t>!!</a:t>
              </a:r>
              <a:endParaRPr kumimoji="1" lang="ja-JP" altLang="en-US" sz="1400" dirty="0">
                <a:solidFill>
                  <a:schemeClr val="bg1"/>
                </a:solidFill>
                <a:latin typeface="Segoe UI" panose="020B0502040204020203" pitchFamily="34" charset="0"/>
                <a:cs typeface="Segoe UI" panose="020B0502040204020203" pitchFamily="34" charset="0"/>
              </a:endParaRPr>
            </a:p>
          </p:txBody>
        </p:sp>
        <p:sp>
          <p:nvSpPr>
            <p:cNvPr id="56" name="三角形 62">
              <a:extLst>
                <a:ext uri="{FF2B5EF4-FFF2-40B4-BE49-F238E27FC236}">
                  <a16:creationId xmlns:a16="http://schemas.microsoft.com/office/drawing/2014/main" id="{704650B4-85E3-022F-B5F0-B89810FD3D0D}"/>
                </a:ext>
              </a:extLst>
            </p:cNvPr>
            <p:cNvSpPr/>
            <p:nvPr/>
          </p:nvSpPr>
          <p:spPr>
            <a:xfrm rot="16200000">
              <a:off x="8507200" y="3256034"/>
              <a:ext cx="287356" cy="345931"/>
            </a:xfrm>
            <a:prstGeom prst="triangl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62" name="テキスト プレースホルダー 14">
            <a:extLst>
              <a:ext uri="{FF2B5EF4-FFF2-40B4-BE49-F238E27FC236}">
                <a16:creationId xmlns:a16="http://schemas.microsoft.com/office/drawing/2014/main" id="{965069AF-5762-EA7C-9442-3C945525B1BE}"/>
              </a:ext>
            </a:extLst>
          </p:cNvPr>
          <p:cNvSpPr>
            <a:spLocks noGrp="1"/>
          </p:cNvSpPr>
          <p:nvPr/>
        </p:nvSpPr>
        <p:spPr>
          <a:xfrm>
            <a:off x="595669" y="1146209"/>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b="1" dirty="0"/>
              <a:t>プロモーションと特集内容がマッチしたときに高い効果が期待</a:t>
            </a:r>
            <a:r>
              <a:rPr lang="ja-JP" altLang="en-US" sz="1600" dirty="0"/>
              <a:t>できる　</a:t>
            </a:r>
          </a:p>
          <a:p>
            <a:r>
              <a:rPr lang="ja-JP" altLang="en-US" sz="1600" b="1" dirty="0"/>
              <a:t>特集ページと親和性が高いクリエイエティブの配信</a:t>
            </a:r>
            <a:r>
              <a:rPr lang="ja-JP" altLang="en-US" sz="1600" dirty="0"/>
              <a:t>により、全エンゲージメントユーザーで第一想起率が向上</a:t>
            </a:r>
          </a:p>
        </p:txBody>
      </p:sp>
      <p:pic>
        <p:nvPicPr>
          <p:cNvPr id="63" name="図 62" descr="野球選手がバットを持っている男性&#10;&#10;中程度の精度で自動的に生成された説明">
            <a:extLst>
              <a:ext uri="{FF2B5EF4-FFF2-40B4-BE49-F238E27FC236}">
                <a16:creationId xmlns:a16="http://schemas.microsoft.com/office/drawing/2014/main" id="{8BF56021-6FB0-3AD3-B5D1-46B8615DC85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 t="8233" r="-266" b="52985"/>
          <a:stretch/>
        </p:blipFill>
        <p:spPr>
          <a:xfrm>
            <a:off x="2761423" y="3408242"/>
            <a:ext cx="2955131" cy="1714540"/>
          </a:xfrm>
          <a:prstGeom prst="rect">
            <a:avLst/>
          </a:prstGeom>
        </p:spPr>
      </p:pic>
      <p:grpSp>
        <p:nvGrpSpPr>
          <p:cNvPr id="41" name="グループ化 40">
            <a:extLst>
              <a:ext uri="{FF2B5EF4-FFF2-40B4-BE49-F238E27FC236}">
                <a16:creationId xmlns:a16="http://schemas.microsoft.com/office/drawing/2014/main" id="{92FF7173-0101-7308-375F-A6D09BF91C7B}"/>
              </a:ext>
            </a:extLst>
          </p:cNvPr>
          <p:cNvGrpSpPr/>
          <p:nvPr/>
        </p:nvGrpSpPr>
        <p:grpSpPr>
          <a:xfrm>
            <a:off x="2754202" y="3592131"/>
            <a:ext cx="2397710" cy="1479214"/>
            <a:chOff x="1930002" y="3330531"/>
            <a:chExt cx="2883272" cy="1778770"/>
          </a:xfrm>
          <a:effectLst>
            <a:outerShdw blurRad="38100" dist="25400" dir="2700000" algn="tl" rotWithShape="0">
              <a:schemeClr val="accent3">
                <a:alpha val="40000"/>
              </a:schemeClr>
            </a:outerShdw>
          </a:effectLst>
        </p:grpSpPr>
        <p:sp>
          <p:nvSpPr>
            <p:cNvPr id="42" name="テキスト ボックス 41">
              <a:extLst>
                <a:ext uri="{FF2B5EF4-FFF2-40B4-BE49-F238E27FC236}">
                  <a16:creationId xmlns:a16="http://schemas.microsoft.com/office/drawing/2014/main" id="{3BCAE2AA-D018-5D95-A1BD-7A8BDEA9B172}"/>
                </a:ext>
              </a:extLst>
            </p:cNvPr>
            <p:cNvSpPr txBox="1"/>
            <p:nvPr/>
          </p:nvSpPr>
          <p:spPr>
            <a:xfrm rot="21177144">
              <a:off x="1954385" y="3330531"/>
              <a:ext cx="1900705" cy="261610"/>
            </a:xfrm>
            <a:prstGeom prst="rect">
              <a:avLst/>
            </a:prstGeom>
            <a:noFill/>
          </p:spPr>
          <p:txBody>
            <a:bodyPr wrap="square" rtlCol="0">
              <a:spAutoFit/>
            </a:bodyPr>
            <a:lstStyle/>
            <a:p>
              <a:pPr algn="l"/>
              <a:r>
                <a:rPr kumimoji="1" lang="ja-JP" altLang="en-US" sz="1100" b="1" dirty="0">
                  <a:solidFill>
                    <a:schemeClr val="bg1"/>
                  </a:solidFill>
                  <a:latin typeface="UD デジタル 教科書体 N-B" panose="02020700000000000000" pitchFamily="17" charset="-128"/>
                  <a:ea typeface="UD デジタル 教科書体 N-B" panose="02020700000000000000" pitchFamily="17" charset="-128"/>
                </a:rPr>
                <a:t>勝敗を予想して</a:t>
              </a:r>
            </a:p>
          </p:txBody>
        </p:sp>
        <p:sp>
          <p:nvSpPr>
            <p:cNvPr id="43" name="テキスト ボックス 42">
              <a:extLst>
                <a:ext uri="{FF2B5EF4-FFF2-40B4-BE49-F238E27FC236}">
                  <a16:creationId xmlns:a16="http://schemas.microsoft.com/office/drawing/2014/main" id="{D68760AC-72FC-8E8C-0AA4-31FF57030DC0}"/>
                </a:ext>
              </a:extLst>
            </p:cNvPr>
            <p:cNvSpPr txBox="1"/>
            <p:nvPr/>
          </p:nvSpPr>
          <p:spPr>
            <a:xfrm rot="21366834">
              <a:off x="1984287" y="3573909"/>
              <a:ext cx="2828987" cy="261610"/>
            </a:xfrm>
            <a:prstGeom prst="rect">
              <a:avLst/>
            </a:prstGeom>
            <a:noFill/>
          </p:spPr>
          <p:txBody>
            <a:bodyPr wrap="square" rtlCol="0">
              <a:spAutoFit/>
            </a:bodyPr>
            <a:lstStyle/>
            <a:p>
              <a:pPr algn="l"/>
              <a:r>
                <a:rPr kumimoji="1" lang="ja-JP" altLang="en-US" sz="1100" b="1" dirty="0">
                  <a:solidFill>
                    <a:schemeClr val="bg1"/>
                  </a:solidFill>
                  <a:latin typeface="UD デジタル 教科書体 N-B" panose="02020700000000000000" pitchFamily="17" charset="-128"/>
                  <a:ea typeface="UD デジタル 教科書体 N-B" panose="02020700000000000000" pitchFamily="17" charset="-128"/>
                </a:rPr>
                <a:t>オリジナルグッズを当てよう</a:t>
              </a:r>
              <a:r>
                <a:rPr lang="en-US" altLang="ja-JP" sz="1100" b="1" dirty="0">
                  <a:solidFill>
                    <a:schemeClr val="bg1"/>
                  </a:solidFill>
                  <a:latin typeface="UD デジタル 教科書体 N-B" panose="02020700000000000000" pitchFamily="17" charset="-128"/>
                  <a:ea typeface="UD デジタル 教科書体 N-B" panose="02020700000000000000" pitchFamily="17" charset="-128"/>
                </a:rPr>
                <a:t>!!</a:t>
              </a:r>
              <a:endParaRPr kumimoji="1" lang="en-US" altLang="ja-JP" sz="1100" b="1" dirty="0">
                <a:solidFill>
                  <a:schemeClr val="bg1"/>
                </a:solidFill>
                <a:latin typeface="UD デジタル 教科書体 N-B" panose="02020700000000000000" pitchFamily="17" charset="-128"/>
                <a:ea typeface="UD デジタル 教科書体 N-B" panose="02020700000000000000" pitchFamily="17" charset="-128"/>
              </a:endParaRPr>
            </a:p>
          </p:txBody>
        </p:sp>
        <p:sp>
          <p:nvSpPr>
            <p:cNvPr id="45" name="テキスト ボックス 44">
              <a:extLst>
                <a:ext uri="{FF2B5EF4-FFF2-40B4-BE49-F238E27FC236}">
                  <a16:creationId xmlns:a16="http://schemas.microsoft.com/office/drawing/2014/main" id="{6D9FA50A-86BB-0900-9563-AEDEED4301B7}"/>
                </a:ext>
              </a:extLst>
            </p:cNvPr>
            <p:cNvSpPr txBox="1"/>
            <p:nvPr/>
          </p:nvSpPr>
          <p:spPr>
            <a:xfrm>
              <a:off x="1930002" y="4713764"/>
              <a:ext cx="1475021" cy="259074"/>
            </a:xfrm>
            <a:prstGeom prst="rect">
              <a:avLst/>
            </a:prstGeom>
            <a:noFill/>
          </p:spPr>
          <p:txBody>
            <a:bodyPr wrap="none" rtlCol="0">
              <a:spAutoFit/>
            </a:bodyPr>
            <a:lstStyle/>
            <a:p>
              <a:pPr algn="l"/>
              <a:r>
                <a:rPr kumimoji="1" lang="en-US" altLang="ja-JP" sz="800" dirty="0">
                  <a:solidFill>
                    <a:schemeClr val="bg1"/>
                  </a:solidFill>
                  <a:latin typeface="Georgia Pro Black" panose="020B0604020202020204" pitchFamily="18" charset="0"/>
                  <a:ea typeface="UD デジタル 教科書体 N-B" panose="02020700000000000000" pitchFamily="17" charset="-128"/>
                </a:rPr>
                <a:t>SPORTS PLAYERS</a:t>
              </a:r>
            </a:p>
          </p:txBody>
        </p:sp>
        <p:sp>
          <p:nvSpPr>
            <p:cNvPr id="47" name="テキスト ボックス 46">
              <a:extLst>
                <a:ext uri="{FF2B5EF4-FFF2-40B4-BE49-F238E27FC236}">
                  <a16:creationId xmlns:a16="http://schemas.microsoft.com/office/drawing/2014/main" id="{FDC78DEA-0A6A-27AA-7C33-226060CB119E}"/>
                </a:ext>
              </a:extLst>
            </p:cNvPr>
            <p:cNvSpPr txBox="1"/>
            <p:nvPr/>
          </p:nvSpPr>
          <p:spPr>
            <a:xfrm>
              <a:off x="1978674" y="4961259"/>
              <a:ext cx="863577" cy="148042"/>
            </a:xfrm>
            <a:prstGeom prst="rect">
              <a:avLst/>
            </a:prstGeom>
            <a:noFill/>
          </p:spPr>
          <p:txBody>
            <a:bodyPr wrap="non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bg1">
                      <a:lumMod val="85000"/>
                    </a:schemeClr>
                  </a:solidFill>
                  <a:latin typeface="メイリオ" panose="020B0604030504040204" pitchFamily="50" charset="-128"/>
                  <a:ea typeface="メイリオ" panose="020B0604030504040204" pitchFamily="50" charset="-128"/>
                </a:rPr>
                <a:t>（</a:t>
              </a:r>
              <a:r>
                <a:rPr lang="en-US" altLang="ja-JP" sz="800" dirty="0">
                  <a:solidFill>
                    <a:schemeClr val="bg1">
                      <a:lumMod val="85000"/>
                    </a:schemeClr>
                  </a:solidFill>
                  <a:latin typeface="メイリオ" panose="020B0604030504040204" pitchFamily="50" charset="-128"/>
                  <a:ea typeface="メイリオ" panose="020B0604030504040204" pitchFamily="50" charset="-128"/>
                </a:rPr>
                <a:t>※</a:t>
              </a:r>
              <a:r>
                <a:rPr lang="ja-JP" altLang="en-US" sz="800" dirty="0">
                  <a:solidFill>
                    <a:schemeClr val="bg1">
                      <a:lumMod val="85000"/>
                    </a:schemeClr>
                  </a:solidFill>
                  <a:latin typeface="メイリオ" panose="020B0604030504040204" pitchFamily="50" charset="-128"/>
                  <a:ea typeface="メイリオ" panose="020B0604030504040204" pitchFamily="50" charset="-128"/>
                </a:rPr>
                <a:t>イメージ）</a:t>
              </a:r>
              <a:endParaRPr kumimoji="1" lang="ja-JP" altLang="en-US" sz="800" i="0" u="none" strike="noStrike" kern="1200" cap="none" spc="0" normalizeH="0" baseline="0" noProof="0" dirty="0">
                <a:ln>
                  <a:noFill/>
                </a:ln>
                <a:solidFill>
                  <a:schemeClr val="bg1">
                    <a:lumMod val="85000"/>
                  </a:schemeClr>
                </a:solidFill>
                <a:effectLst/>
                <a:uLnTx/>
                <a:uFillTx/>
                <a:latin typeface="メイリオ" panose="020B0604030504040204" pitchFamily="50" charset="-128"/>
                <a:ea typeface="メイリオ" panose="020B0604030504040204" pitchFamily="50" charset="-128"/>
              </a:endParaRPr>
            </a:p>
          </p:txBody>
        </p:sp>
      </p:grpSp>
      <p:pic>
        <p:nvPicPr>
          <p:cNvPr id="4" name="図 3">
            <a:extLst>
              <a:ext uri="{FF2B5EF4-FFF2-40B4-BE49-F238E27FC236}">
                <a16:creationId xmlns:a16="http://schemas.microsoft.com/office/drawing/2014/main" id="{DE425386-E0D4-73BA-E327-ED14F2EAC165}"/>
              </a:ext>
            </a:extLst>
          </p:cNvPr>
          <p:cNvPicPr>
            <a:picLocks noChangeAspect="1"/>
          </p:cNvPicPr>
          <p:nvPr/>
        </p:nvPicPr>
        <p:blipFill rotWithShape="1">
          <a:blip r:embed="rId6"/>
          <a:srcRect b="43881"/>
          <a:stretch/>
        </p:blipFill>
        <p:spPr>
          <a:xfrm>
            <a:off x="1477669" y="3971928"/>
            <a:ext cx="934038" cy="1774244"/>
          </a:xfrm>
          <a:prstGeom prst="rect">
            <a:avLst/>
          </a:prstGeom>
        </p:spPr>
      </p:pic>
      <p:pic>
        <p:nvPicPr>
          <p:cNvPr id="64" name="図 63" descr="野球選手がバットを持っている男性&#10;&#10;中程度の精度で自動的に生成された説明">
            <a:extLst>
              <a:ext uri="{FF2B5EF4-FFF2-40B4-BE49-F238E27FC236}">
                <a16:creationId xmlns:a16="http://schemas.microsoft.com/office/drawing/2014/main" id="{47FEAD1D-453A-C3A8-D6A9-7F1088582E7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 t="8233" r="-266" b="52985"/>
          <a:stretch/>
        </p:blipFill>
        <p:spPr>
          <a:xfrm>
            <a:off x="1488711" y="4403886"/>
            <a:ext cx="922996" cy="499884"/>
          </a:xfrm>
          <a:prstGeom prst="rect">
            <a:avLst/>
          </a:prstGeom>
        </p:spPr>
      </p:pic>
      <p:pic>
        <p:nvPicPr>
          <p:cNvPr id="58" name="図 57" descr="グラフィカル ユーザー インターフェイス が含まれている画像&#10;&#10;自動的に生成された説明">
            <a:extLst>
              <a:ext uri="{FF2B5EF4-FFF2-40B4-BE49-F238E27FC236}">
                <a16:creationId xmlns:a16="http://schemas.microsoft.com/office/drawing/2014/main" id="{D06F849E-37AE-166B-DFFA-4B8E13CB3D33}"/>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b="-687"/>
          <a:stretch/>
        </p:blipFill>
        <p:spPr>
          <a:xfrm>
            <a:off x="1416195" y="3929073"/>
            <a:ext cx="1046235" cy="1893437"/>
          </a:xfrm>
          <a:prstGeom prst="rect">
            <a:avLst/>
          </a:prstGeom>
          <a:effectLst/>
        </p:spPr>
      </p:pic>
    </p:spTree>
    <p:extLst>
      <p:ext uri="{BB962C8B-B14F-4D97-AF65-F5344CB8AC3E}">
        <p14:creationId xmlns:p14="http://schemas.microsoft.com/office/powerpoint/2010/main" val="24856089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広告効果</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dirty="0"/>
              <a:t>ダイナミックな表現が可能なフォーマット</a:t>
            </a:r>
            <a:endParaRPr kumimoji="1" lang="ja-JP" altLang="en-US" dirty="0">
              <a:latin typeface="Meiryo" panose="020B0604030504040204" pitchFamily="34" charset="-128"/>
              <a:ea typeface="Meiryo" panose="020B0604030504040204" pitchFamily="34" charset="-128"/>
            </a:endParaRPr>
          </a:p>
        </p:txBody>
      </p:sp>
      <p:sp>
        <p:nvSpPr>
          <p:cNvPr id="62" name="テキスト プレースホルダー 14">
            <a:extLst>
              <a:ext uri="{FF2B5EF4-FFF2-40B4-BE49-F238E27FC236}">
                <a16:creationId xmlns:a16="http://schemas.microsoft.com/office/drawing/2014/main" id="{965069AF-5762-EA7C-9442-3C945525B1BE}"/>
              </a:ext>
            </a:extLst>
          </p:cNvPr>
          <p:cNvSpPr>
            <a:spLocks noGrp="1"/>
          </p:cNvSpPr>
          <p:nvPr/>
        </p:nvSpPr>
        <p:spPr>
          <a:xfrm>
            <a:off x="595669" y="1146209"/>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b="1" dirty="0"/>
              <a:t>動画・静止画どちらも対応可能</a:t>
            </a:r>
            <a:endParaRPr lang="en-US" altLang="ja-JP" sz="1600" b="1" dirty="0"/>
          </a:p>
          <a:p>
            <a:r>
              <a:rPr lang="ja-JP" altLang="en-US" sz="1600" b="1" dirty="0"/>
              <a:t>躍動感のあるダイナミックな表現を可能にするフォーマット</a:t>
            </a:r>
          </a:p>
        </p:txBody>
      </p:sp>
      <p:sp>
        <p:nvSpPr>
          <p:cNvPr id="23" name="テキスト ボックス 22">
            <a:extLst>
              <a:ext uri="{FF2B5EF4-FFF2-40B4-BE49-F238E27FC236}">
                <a16:creationId xmlns:a16="http://schemas.microsoft.com/office/drawing/2014/main" id="{8297D0D6-A7EE-9847-E8EB-71C2482498E2}"/>
              </a:ext>
            </a:extLst>
          </p:cNvPr>
          <p:cNvSpPr txBox="1"/>
          <p:nvPr/>
        </p:nvSpPr>
        <p:spPr>
          <a:xfrm>
            <a:off x="6206609" y="6387608"/>
            <a:ext cx="3658054" cy="215444"/>
          </a:xfrm>
          <a:prstGeom prst="rect">
            <a:avLst/>
          </a:prstGeom>
          <a:noFill/>
        </p:spPr>
        <p:txBody>
          <a:bodyPr wrap="none" lIns="0" tIns="0" rIns="0" bIns="0" rtlCol="0">
            <a:spAutoFit/>
          </a:bodyPr>
          <a:lstStyle/>
          <a:p>
            <a:pPr algn="ct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PC</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のフォーマットはニーズに合わせて選択可</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33" name="四角形: 上の 2 つの角を丸める 14">
            <a:extLst>
              <a:ext uri="{FF2B5EF4-FFF2-40B4-BE49-F238E27FC236}">
                <a16:creationId xmlns:a16="http://schemas.microsoft.com/office/drawing/2014/main" id="{832DADB5-AB8F-C793-E27D-61D5A4F13357}"/>
              </a:ext>
            </a:extLst>
          </p:cNvPr>
          <p:cNvSpPr/>
          <p:nvPr/>
        </p:nvSpPr>
        <p:spPr>
          <a:xfrm>
            <a:off x="479425" y="2021209"/>
            <a:ext cx="3455266" cy="429529"/>
          </a:xfrm>
          <a:prstGeom prst="roundRect">
            <a:avLst>
              <a:gd name="adj" fmla="val 50000"/>
            </a:avLst>
          </a:prstGeom>
          <a:solidFill>
            <a:srgbClr val="00003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ja-JP" altLang="en-US" sz="1400" b="1">
                <a:solidFill>
                  <a:schemeClr val="bg1"/>
                </a:solidFill>
                <a:latin typeface="メイリオ" panose="020B0604030504040204" pitchFamily="50" charset="-128"/>
                <a:ea typeface="メイリオ" panose="020B0604030504040204" pitchFamily="50" charset="-128"/>
              </a:rPr>
              <a:t>スマートフォン</a:t>
            </a:r>
            <a:endParaRPr kumimoji="1" lang="ja-JP" altLang="en-US" sz="1400" b="1" dirty="0">
              <a:solidFill>
                <a:schemeClr val="bg1"/>
              </a:solidFill>
              <a:latin typeface="メイリオ" panose="020B0604030504040204" pitchFamily="50" charset="-128"/>
              <a:ea typeface="メイリオ" panose="020B0604030504040204" pitchFamily="50" charset="-128"/>
            </a:endParaRPr>
          </a:p>
        </p:txBody>
      </p:sp>
      <p:sp>
        <p:nvSpPr>
          <p:cNvPr id="39" name="四角形: 上の 2 つの角を丸める 14">
            <a:extLst>
              <a:ext uri="{FF2B5EF4-FFF2-40B4-BE49-F238E27FC236}">
                <a16:creationId xmlns:a16="http://schemas.microsoft.com/office/drawing/2014/main" id="{59F21B3D-939F-463F-E5A2-1E8D7AC02838}"/>
              </a:ext>
            </a:extLst>
          </p:cNvPr>
          <p:cNvSpPr/>
          <p:nvPr/>
        </p:nvSpPr>
        <p:spPr>
          <a:xfrm>
            <a:off x="4358698" y="2021209"/>
            <a:ext cx="7353876" cy="429529"/>
          </a:xfrm>
          <a:prstGeom prst="roundRect">
            <a:avLst>
              <a:gd name="adj" fmla="val 50000"/>
            </a:avLst>
          </a:prstGeom>
          <a:solidFill>
            <a:srgbClr val="00003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ja-JP" sz="1400" b="1" dirty="0">
                <a:solidFill>
                  <a:schemeClr val="bg1"/>
                </a:solidFill>
                <a:latin typeface="メイリオ" panose="020B0604030504040204" pitchFamily="50" charset="-128"/>
                <a:ea typeface="メイリオ" panose="020B0604030504040204" pitchFamily="50" charset="-128"/>
              </a:rPr>
              <a:t>PC</a:t>
            </a:r>
            <a:endParaRPr kumimoji="1" lang="ja-JP" altLang="en-US" sz="1400" b="1" dirty="0">
              <a:solidFill>
                <a:schemeClr val="bg1"/>
              </a:solidFill>
              <a:latin typeface="メイリオ" panose="020B0604030504040204" pitchFamily="50" charset="-128"/>
              <a:ea typeface="メイリオ" panose="020B0604030504040204" pitchFamily="50" charset="-128"/>
            </a:endParaRPr>
          </a:p>
        </p:txBody>
      </p:sp>
      <p:grpSp>
        <p:nvGrpSpPr>
          <p:cNvPr id="60" name="グループ化 59">
            <a:extLst>
              <a:ext uri="{FF2B5EF4-FFF2-40B4-BE49-F238E27FC236}">
                <a16:creationId xmlns:a16="http://schemas.microsoft.com/office/drawing/2014/main" id="{FC933AC3-479A-0765-A138-5B4118E937FE}"/>
              </a:ext>
            </a:extLst>
          </p:cNvPr>
          <p:cNvGrpSpPr/>
          <p:nvPr/>
        </p:nvGrpSpPr>
        <p:grpSpPr>
          <a:xfrm>
            <a:off x="806515" y="2555989"/>
            <a:ext cx="2816667" cy="3961833"/>
            <a:chOff x="513033" y="446487"/>
            <a:chExt cx="2115990" cy="2790925"/>
          </a:xfrm>
        </p:grpSpPr>
        <p:pic>
          <p:nvPicPr>
            <p:cNvPr id="61" name="図 60">
              <a:extLst>
                <a:ext uri="{FF2B5EF4-FFF2-40B4-BE49-F238E27FC236}">
                  <a16:creationId xmlns:a16="http://schemas.microsoft.com/office/drawing/2014/main" id="{3C96F686-7685-A855-D1D1-8D6B78B366A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63" name="図 62">
              <a:extLst>
                <a:ext uri="{FF2B5EF4-FFF2-40B4-BE49-F238E27FC236}">
                  <a16:creationId xmlns:a16="http://schemas.microsoft.com/office/drawing/2014/main" id="{E4C66DA0-9F75-A1F1-2A20-6A21A199EA1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sp>
        <p:nvSpPr>
          <p:cNvPr id="64" name="正方形/長方形 63">
            <a:extLst>
              <a:ext uri="{FF2B5EF4-FFF2-40B4-BE49-F238E27FC236}">
                <a16:creationId xmlns:a16="http://schemas.microsoft.com/office/drawing/2014/main" id="{C975E98C-BFF8-FA19-5A94-A3A16F5FACD5}"/>
              </a:ext>
            </a:extLst>
          </p:cNvPr>
          <p:cNvSpPr/>
          <p:nvPr/>
        </p:nvSpPr>
        <p:spPr>
          <a:xfrm>
            <a:off x="1038317" y="2707708"/>
            <a:ext cx="2372884" cy="289262"/>
          </a:xfrm>
          <a:prstGeom prst="rect">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65" name="図 64">
            <a:extLst>
              <a:ext uri="{FF2B5EF4-FFF2-40B4-BE49-F238E27FC236}">
                <a16:creationId xmlns:a16="http://schemas.microsoft.com/office/drawing/2014/main" id="{10FB2A4A-14F9-1ECC-2585-F8F0BF5DB1A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24384"/>
          <a:stretch/>
        </p:blipFill>
        <p:spPr>
          <a:xfrm>
            <a:off x="995294" y="2810783"/>
            <a:ext cx="2458929" cy="3707039"/>
          </a:xfrm>
          <a:prstGeom prst="rect">
            <a:avLst/>
          </a:prstGeom>
        </p:spPr>
      </p:pic>
      <p:pic>
        <p:nvPicPr>
          <p:cNvPr id="68" name="図 67">
            <a:extLst>
              <a:ext uri="{FF2B5EF4-FFF2-40B4-BE49-F238E27FC236}">
                <a16:creationId xmlns:a16="http://schemas.microsoft.com/office/drawing/2014/main" id="{C74EDAA0-4D85-F066-25C2-97296589DAC6}"/>
              </a:ext>
            </a:extLst>
          </p:cNvPr>
          <p:cNvPicPr>
            <a:picLocks noChangeAspect="1"/>
          </p:cNvPicPr>
          <p:nvPr/>
        </p:nvPicPr>
        <p:blipFill>
          <a:blip r:embed="rId7"/>
          <a:stretch>
            <a:fillRect/>
          </a:stretch>
        </p:blipFill>
        <p:spPr>
          <a:xfrm>
            <a:off x="4377931" y="2718159"/>
            <a:ext cx="3467713" cy="3264957"/>
          </a:xfrm>
          <a:prstGeom prst="rect">
            <a:avLst/>
          </a:prstGeom>
        </p:spPr>
      </p:pic>
      <p:pic>
        <p:nvPicPr>
          <p:cNvPr id="69" name="図 68">
            <a:extLst>
              <a:ext uri="{FF2B5EF4-FFF2-40B4-BE49-F238E27FC236}">
                <a16:creationId xmlns:a16="http://schemas.microsoft.com/office/drawing/2014/main" id="{645D6556-85D8-56B4-8796-BEB625C7E8E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45644" y="2646556"/>
            <a:ext cx="3866930" cy="3317044"/>
          </a:xfrm>
          <a:prstGeom prst="rect">
            <a:avLst/>
          </a:prstGeom>
        </p:spPr>
      </p:pic>
    </p:spTree>
    <p:extLst>
      <p:ext uri="{BB962C8B-B14F-4D97-AF65-F5344CB8AC3E}">
        <p14:creationId xmlns:p14="http://schemas.microsoft.com/office/powerpoint/2010/main" val="2616395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dirty="0"/>
              <a:t>スポーツナビとは</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05</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34794577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2">
            <a:extLst>
              <a:ext uri="{FF2B5EF4-FFF2-40B4-BE49-F238E27FC236}">
                <a16:creationId xmlns:a16="http://schemas.microsoft.com/office/drawing/2014/main" id="{034AA560-3B3D-A0C0-C7BA-7ADDF5CD3455}"/>
              </a:ext>
            </a:extLst>
          </p:cNvPr>
          <p:cNvSpPr>
            <a:spLocks noGrp="1" noChangeArrowheads="1"/>
          </p:cNvSpPr>
          <p:nvPr>
            <p:ph type="ctrTitle"/>
          </p:nvPr>
        </p:nvSpPr>
        <p:spPr bwMode="auto">
          <a:xfrm>
            <a:off x="587375" y="582613"/>
            <a:ext cx="11014075" cy="56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ja-JP" altLang="en-US" noProof="0" dirty="0"/>
              <a:t>スポーツナビとは</a:t>
            </a:r>
            <a:endParaRPr lang="ja-JP" altLang="en-US" dirty="0"/>
          </a:p>
        </p:txBody>
      </p:sp>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a:xfrm>
            <a:off x="587374" y="1098189"/>
            <a:ext cx="11014609" cy="792088"/>
          </a:xfrm>
        </p:spPr>
        <p:txBody>
          <a:bodyPr/>
          <a:lstStyle/>
          <a:p>
            <a:pPr lvl="0"/>
            <a:r>
              <a:rPr lang="en-US" altLang="ja-JP" noProof="0" dirty="0"/>
              <a:t>20</a:t>
            </a:r>
            <a:r>
              <a:rPr lang="ja-JP" altLang="en-US" noProof="0" dirty="0"/>
              <a:t>競技以上の最新情報や試合速報、ライブ配信等を提供する</a:t>
            </a:r>
            <a:r>
              <a:rPr lang="ja-JP" altLang="en-US" b="1" noProof="0" dirty="0">
                <a:solidFill>
                  <a:schemeClr val="accent4"/>
                </a:solidFill>
              </a:rPr>
              <a:t>日本最大級のスポーツ総合サイト</a:t>
            </a:r>
            <a:r>
              <a:rPr lang="ja-JP" altLang="en-US" noProof="0" dirty="0"/>
              <a:t>です。</a:t>
            </a:r>
            <a:endParaRPr lang="en-US" altLang="ja-JP" noProof="0" dirty="0"/>
          </a:p>
        </p:txBody>
      </p:sp>
      <p:sp>
        <p:nvSpPr>
          <p:cNvPr id="39" name="テキスト ボックス 38">
            <a:extLst>
              <a:ext uri="{FF2B5EF4-FFF2-40B4-BE49-F238E27FC236}">
                <a16:creationId xmlns:a16="http://schemas.microsoft.com/office/drawing/2014/main" id="{419036D2-7FB9-5B9A-58BB-55C69CE42ACF}"/>
              </a:ext>
            </a:extLst>
          </p:cNvPr>
          <p:cNvSpPr txBox="1"/>
          <p:nvPr/>
        </p:nvSpPr>
        <p:spPr>
          <a:xfrm>
            <a:off x="923845" y="6152697"/>
            <a:ext cx="1535677" cy="138499"/>
          </a:xfrm>
          <a:prstGeom prst="rect">
            <a:avLst/>
          </a:prstGeom>
          <a:noFill/>
        </p:spPr>
        <p:txBody>
          <a:bodyPr wrap="none" lIns="0" tIns="0" rIns="0" bIns="0">
            <a:spAutoFit/>
          </a:bodyPr>
          <a:lstStyle/>
          <a:p>
            <a:pPr algn="ctr"/>
            <a:r>
              <a:rPr lang="ja-JP" altLang="en-US" sz="900" dirty="0">
                <a:latin typeface="Meiryo" panose="020B0604030504040204" pitchFamily="34" charset="-128"/>
                <a:ea typeface="Meiryo" panose="020B0604030504040204" pitchFamily="34" charset="-128"/>
                <a:hlinkClick r:id="rId3"/>
              </a:rPr>
              <a:t>https://sports.yahoo.co.jp/</a:t>
            </a:r>
            <a:endParaRPr lang="ja-JP" altLang="en-US" sz="900" dirty="0">
              <a:latin typeface="Meiryo" panose="020B0604030504040204" pitchFamily="34" charset="-128"/>
              <a:ea typeface="Meiryo" panose="020B0604030504040204" pitchFamily="34" charset="-128"/>
            </a:endParaRPr>
          </a:p>
        </p:txBody>
      </p:sp>
      <p:graphicFrame>
        <p:nvGraphicFramePr>
          <p:cNvPr id="49" name="表 48">
            <a:extLst>
              <a:ext uri="{FF2B5EF4-FFF2-40B4-BE49-F238E27FC236}">
                <a16:creationId xmlns:a16="http://schemas.microsoft.com/office/drawing/2014/main" id="{6FA6DDA8-2E8D-52C7-CFAB-A91035EA565E}"/>
              </a:ext>
            </a:extLst>
          </p:cNvPr>
          <p:cNvGraphicFramePr>
            <a:graphicFrameLocks noGrp="1"/>
          </p:cNvGraphicFramePr>
          <p:nvPr/>
        </p:nvGraphicFramePr>
        <p:xfrm>
          <a:off x="3362084" y="1739615"/>
          <a:ext cx="8261678" cy="4114800"/>
        </p:xfrm>
        <a:graphic>
          <a:graphicData uri="http://schemas.openxmlformats.org/drawingml/2006/table">
            <a:tbl>
              <a:tblPr>
                <a:tableStyleId>{5C22544A-7EE6-4342-B048-85BDC9FD1C3A}</a:tableStyleId>
              </a:tblPr>
              <a:tblGrid>
                <a:gridCol w="1709678">
                  <a:extLst>
                    <a:ext uri="{9D8B030D-6E8A-4147-A177-3AD203B41FA5}">
                      <a16:colId xmlns:a16="http://schemas.microsoft.com/office/drawing/2014/main" val="1610001250"/>
                    </a:ext>
                  </a:extLst>
                </a:gridCol>
                <a:gridCol w="3276000">
                  <a:extLst>
                    <a:ext uri="{9D8B030D-6E8A-4147-A177-3AD203B41FA5}">
                      <a16:colId xmlns:a16="http://schemas.microsoft.com/office/drawing/2014/main" val="3345709733"/>
                    </a:ext>
                  </a:extLst>
                </a:gridCol>
                <a:gridCol w="3276000">
                  <a:extLst>
                    <a:ext uri="{9D8B030D-6E8A-4147-A177-3AD203B41FA5}">
                      <a16:colId xmlns:a16="http://schemas.microsoft.com/office/drawing/2014/main" val="1406377223"/>
                    </a:ext>
                  </a:extLst>
                </a:gridCol>
              </a:tblGrid>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月間</a:t>
                      </a:r>
                      <a:r>
                        <a:rPr kumimoji="1" lang="en-US" altLang="ja-JP" sz="1400" b="1" i="0" dirty="0">
                          <a:solidFill>
                            <a:schemeClr val="bg1"/>
                          </a:solidFill>
                          <a:latin typeface="Meiryo" panose="020B0604030504040204" pitchFamily="34" charset="-128"/>
                          <a:ea typeface="Meiryo" panose="020B0604030504040204" pitchFamily="34" charset="-128"/>
                        </a:rPr>
                        <a:t>PV</a:t>
                      </a:r>
                      <a:r>
                        <a:rPr kumimoji="1" lang="ja-JP" altLang="en-US" sz="1400" b="1" i="0">
                          <a:solidFill>
                            <a:schemeClr val="bg1"/>
                          </a:solidFill>
                          <a:latin typeface="Meiryo" panose="020B0604030504040204" pitchFamily="34" charset="-128"/>
                          <a:ea typeface="Meiryo" panose="020B0604030504040204" pitchFamily="34" charset="-128"/>
                        </a:rPr>
                        <a:t>数</a:t>
                      </a:r>
                    </a:p>
                  </a:txBody>
                  <a:tcPr anchor="ct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lnSpc>
                          <a:spcPct val="130000"/>
                        </a:lnSpc>
                      </a:pPr>
                      <a:r>
                        <a:rPr kumimoji="1" lang="en-US" altLang="ja-JP" sz="3200" b="1" dirty="0">
                          <a:solidFill>
                            <a:schemeClr val="accent4"/>
                          </a:solidFill>
                          <a:latin typeface="Meiryo" panose="020B0604030504040204" pitchFamily="34" charset="-128"/>
                          <a:ea typeface="Meiryo" panose="020B0604030504040204" pitchFamily="34" charset="-128"/>
                        </a:rPr>
                        <a:t>56.7</a:t>
                      </a:r>
                      <a:r>
                        <a:rPr kumimoji="1" lang="ja-JP" altLang="en-US" sz="2000" b="1" dirty="0">
                          <a:solidFill>
                            <a:schemeClr val="accent4"/>
                          </a:solidFill>
                          <a:latin typeface="Meiryo" panose="020B0604030504040204" pitchFamily="34" charset="-128"/>
                          <a:ea typeface="Meiryo" panose="020B0604030504040204" pitchFamily="34" charset="-128"/>
                        </a:rPr>
                        <a:t>億</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PV</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200" b="0" baseline="5000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11.0</a:t>
                      </a:r>
                      <a:r>
                        <a:rPr kumimoji="1" lang="ja-JP" altLang="en-US" sz="2000" b="1" dirty="0">
                          <a:solidFill>
                            <a:schemeClr val="accent4"/>
                          </a:solidFill>
                          <a:latin typeface="Meiryo" panose="020B0604030504040204" pitchFamily="34" charset="-128"/>
                          <a:ea typeface="Meiryo" panose="020B0604030504040204" pitchFamily="34" charset="-128"/>
                        </a:rPr>
                        <a:t>億</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PV</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3268612253"/>
                  </a:ext>
                </a:extLst>
              </a:tr>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月間</a:t>
                      </a:r>
                      <a:r>
                        <a:rPr kumimoji="1" lang="en-US" altLang="ja-JP" sz="1400" b="1" i="0" dirty="0">
                          <a:solidFill>
                            <a:schemeClr val="bg1"/>
                          </a:solidFill>
                          <a:latin typeface="Meiryo" panose="020B0604030504040204" pitchFamily="34" charset="-128"/>
                          <a:ea typeface="Meiryo" panose="020B0604030504040204" pitchFamily="34" charset="-128"/>
                        </a:rPr>
                        <a:t>UB</a:t>
                      </a:r>
                      <a:r>
                        <a:rPr kumimoji="1" lang="ja-JP" altLang="en-US" sz="1400" b="1" i="0">
                          <a:solidFill>
                            <a:schemeClr val="bg1"/>
                          </a:solidFill>
                          <a:latin typeface="Meiryo" panose="020B0604030504040204" pitchFamily="34" charset="-128"/>
                          <a:ea typeface="Meiryo" panose="020B0604030504040204" pitchFamily="34" charset="-128"/>
                        </a:rPr>
                        <a:t>数</a:t>
                      </a:r>
                    </a:p>
                  </a:txBody>
                  <a:tcPr anchor="ctr">
                    <a:lnL w="12700" cmpd="sng">
                      <a:noFill/>
                    </a:lnL>
                    <a:lnR w="12700" cmpd="sng">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4,100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UU</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1,380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UU</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2994710445"/>
                  </a:ext>
                </a:extLst>
              </a:tr>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アプリ</a:t>
                      </a:r>
                    </a:p>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ダウンロード数</a:t>
                      </a:r>
                    </a:p>
                  </a:txBody>
                  <a:tcPr anchor="ctr">
                    <a:lnL w="12700" cmpd="sng">
                      <a:noFill/>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1,100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DL</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※3</a:t>
                      </a:r>
                      <a:endParaRPr kumimoji="1" lang="ja-JP" altLang="en-US" sz="1800" b="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1,300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DL</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※3</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3333962735"/>
                  </a:ext>
                </a:extLst>
              </a:tr>
            </a:tbl>
          </a:graphicData>
        </a:graphic>
      </p:graphicFrame>
      <p:grpSp>
        <p:nvGrpSpPr>
          <p:cNvPr id="59" name="グループ化 58">
            <a:extLst>
              <a:ext uri="{FF2B5EF4-FFF2-40B4-BE49-F238E27FC236}">
                <a16:creationId xmlns:a16="http://schemas.microsoft.com/office/drawing/2014/main" id="{ADF485A1-F789-6097-74ED-A59CD44DAAEB}"/>
              </a:ext>
            </a:extLst>
          </p:cNvPr>
          <p:cNvGrpSpPr>
            <a:grpSpLocks noChangeAspect="1"/>
          </p:cNvGrpSpPr>
          <p:nvPr/>
        </p:nvGrpSpPr>
        <p:grpSpPr>
          <a:xfrm>
            <a:off x="8570628" y="2068032"/>
            <a:ext cx="684000" cy="684000"/>
            <a:chOff x="9120351" y="1969093"/>
            <a:chExt cx="878448" cy="878448"/>
          </a:xfrm>
        </p:grpSpPr>
        <p:sp>
          <p:nvSpPr>
            <p:cNvPr id="56" name="円/楕円 55">
              <a:extLst>
                <a:ext uri="{FF2B5EF4-FFF2-40B4-BE49-F238E27FC236}">
                  <a16:creationId xmlns:a16="http://schemas.microsoft.com/office/drawing/2014/main" id="{1947B16A-ECE2-4781-12C7-78C236EE2A89}"/>
                </a:ext>
              </a:extLst>
            </p:cNvPr>
            <p:cNvSpPr/>
            <p:nvPr/>
          </p:nvSpPr>
          <p:spPr>
            <a:xfrm>
              <a:off x="9120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51" name="図 50">
              <a:extLst>
                <a:ext uri="{FF2B5EF4-FFF2-40B4-BE49-F238E27FC236}">
                  <a16:creationId xmlns:a16="http://schemas.microsoft.com/office/drawing/2014/main" id="{1F18288F-F96C-A57B-A9D4-E5FED2A9EA5C}"/>
                </a:ext>
              </a:extLst>
            </p:cNvPr>
            <p:cNvPicPr>
              <a:picLocks noChangeAspect="1"/>
            </p:cNvPicPr>
            <p:nvPr/>
          </p:nvPicPr>
          <p:blipFill>
            <a:blip r:embed="rId4"/>
            <a:srcRect/>
            <a:stretch/>
          </p:blipFill>
          <p:spPr>
            <a:xfrm>
              <a:off x="9301384" y="2204142"/>
              <a:ext cx="516381" cy="462341"/>
            </a:xfrm>
            <a:prstGeom prst="rect">
              <a:avLst/>
            </a:prstGeom>
          </p:spPr>
        </p:pic>
      </p:grpSp>
      <p:pic>
        <p:nvPicPr>
          <p:cNvPr id="13313" name="図 13312" descr="ロゴ, 会社名&#10;&#10;自動的に生成された説明">
            <a:extLst>
              <a:ext uri="{FF2B5EF4-FFF2-40B4-BE49-F238E27FC236}">
                <a16:creationId xmlns:a16="http://schemas.microsoft.com/office/drawing/2014/main" id="{1F85D01B-BF5F-D620-8486-52D091B73CC5}"/>
              </a:ext>
            </a:extLst>
          </p:cNvPr>
          <p:cNvPicPr>
            <a:picLocks noChangeAspect="1"/>
          </p:cNvPicPr>
          <p:nvPr/>
        </p:nvPicPr>
        <p:blipFill>
          <a:blip r:embed="rId5"/>
          <a:stretch>
            <a:fillRect/>
          </a:stretch>
        </p:blipFill>
        <p:spPr>
          <a:xfrm>
            <a:off x="8594045" y="4869373"/>
            <a:ext cx="637166" cy="637166"/>
          </a:xfrm>
          <a:prstGeom prst="rect">
            <a:avLst/>
          </a:prstGeom>
        </p:spPr>
      </p:pic>
      <p:pic>
        <p:nvPicPr>
          <p:cNvPr id="13316" name="図 13315" descr="ロゴ&#10;&#10;自動的に生成された説明">
            <a:extLst>
              <a:ext uri="{FF2B5EF4-FFF2-40B4-BE49-F238E27FC236}">
                <a16:creationId xmlns:a16="http://schemas.microsoft.com/office/drawing/2014/main" id="{52C3AB02-E66F-ECDC-05BA-9EE1767258D0}"/>
              </a:ext>
            </a:extLst>
          </p:cNvPr>
          <p:cNvPicPr>
            <a:picLocks noChangeAspect="1"/>
          </p:cNvPicPr>
          <p:nvPr/>
        </p:nvPicPr>
        <p:blipFill rotWithShape="1">
          <a:blip r:embed="rId6"/>
          <a:srcRect/>
          <a:stretch/>
        </p:blipFill>
        <p:spPr>
          <a:xfrm>
            <a:off x="5319939" y="4869373"/>
            <a:ext cx="637166" cy="637166"/>
          </a:xfrm>
          <a:prstGeom prst="roundRect">
            <a:avLst>
              <a:gd name="adj" fmla="val 9921"/>
            </a:avLst>
          </a:prstGeom>
        </p:spPr>
      </p:pic>
      <p:sp>
        <p:nvSpPr>
          <p:cNvPr id="13325" name="角丸四角形 13324">
            <a:extLst>
              <a:ext uri="{FF2B5EF4-FFF2-40B4-BE49-F238E27FC236}">
                <a16:creationId xmlns:a16="http://schemas.microsoft.com/office/drawing/2014/main" id="{B0CB6E3B-D14A-4449-897C-6DA85E805E54}"/>
              </a:ext>
            </a:extLst>
          </p:cNvPr>
          <p:cNvSpPr/>
          <p:nvPr/>
        </p:nvSpPr>
        <p:spPr>
          <a:xfrm>
            <a:off x="6126805" y="2012162"/>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スマートフォン</a:t>
            </a:r>
            <a:r>
              <a:rPr lang="en-US" altLang="ja-JP" sz="800" b="1" baseline="30000" dirty="0">
                <a:solidFill>
                  <a:schemeClr val="tx1">
                    <a:lumMod val="75000"/>
                    <a:lumOff val="25000"/>
                  </a:schemeClr>
                </a:solidFill>
                <a:latin typeface="Meiryo" panose="020B0604030504040204" pitchFamily="34" charset="-128"/>
                <a:ea typeface="Meiryo" panose="020B0604030504040204" pitchFamily="34" charset="-128"/>
              </a:rPr>
              <a:t>※1</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grpSp>
        <p:nvGrpSpPr>
          <p:cNvPr id="13329" name="グループ化 13328">
            <a:extLst>
              <a:ext uri="{FF2B5EF4-FFF2-40B4-BE49-F238E27FC236}">
                <a16:creationId xmlns:a16="http://schemas.microsoft.com/office/drawing/2014/main" id="{3952700F-121C-FD6D-37E1-15F705893422}"/>
              </a:ext>
            </a:extLst>
          </p:cNvPr>
          <p:cNvGrpSpPr>
            <a:grpSpLocks noChangeAspect="1"/>
          </p:cNvGrpSpPr>
          <p:nvPr/>
        </p:nvGrpSpPr>
        <p:grpSpPr>
          <a:xfrm>
            <a:off x="5293116" y="2068032"/>
            <a:ext cx="684000" cy="684000"/>
            <a:chOff x="5691351" y="1969093"/>
            <a:chExt cx="878448" cy="878448"/>
          </a:xfrm>
        </p:grpSpPr>
        <p:sp>
          <p:nvSpPr>
            <p:cNvPr id="13330" name="円/楕円 13329">
              <a:extLst>
                <a:ext uri="{FF2B5EF4-FFF2-40B4-BE49-F238E27FC236}">
                  <a16:creationId xmlns:a16="http://schemas.microsoft.com/office/drawing/2014/main" id="{9C1EB0C7-F045-5358-683B-62A3F3758715}"/>
                </a:ext>
              </a:extLst>
            </p:cNvPr>
            <p:cNvSpPr/>
            <p:nvPr/>
          </p:nvSpPr>
          <p:spPr>
            <a:xfrm>
              <a:off x="5691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13331" name="図 13330">
              <a:extLst>
                <a:ext uri="{FF2B5EF4-FFF2-40B4-BE49-F238E27FC236}">
                  <a16:creationId xmlns:a16="http://schemas.microsoft.com/office/drawing/2014/main" id="{A0C3E0FB-9A85-3FB2-253D-C60ED42F0024}"/>
                </a:ext>
              </a:extLst>
            </p:cNvPr>
            <p:cNvPicPr>
              <a:picLocks noChangeAspect="1"/>
            </p:cNvPicPr>
            <p:nvPr/>
          </p:nvPicPr>
          <p:blipFill>
            <a:blip r:embed="rId7"/>
            <a:stretch>
              <a:fillRect/>
            </a:stretch>
          </p:blipFill>
          <p:spPr>
            <a:xfrm>
              <a:off x="5968756" y="2129100"/>
              <a:ext cx="323639" cy="558435"/>
            </a:xfrm>
            <a:prstGeom prst="rect">
              <a:avLst/>
            </a:prstGeom>
          </p:spPr>
        </p:pic>
      </p:grpSp>
      <p:grpSp>
        <p:nvGrpSpPr>
          <p:cNvPr id="13337" name="グループ化 13336">
            <a:extLst>
              <a:ext uri="{FF2B5EF4-FFF2-40B4-BE49-F238E27FC236}">
                <a16:creationId xmlns:a16="http://schemas.microsoft.com/office/drawing/2014/main" id="{73FC5F1A-D524-327C-927A-BA4F6413D87B}"/>
              </a:ext>
            </a:extLst>
          </p:cNvPr>
          <p:cNvGrpSpPr>
            <a:grpSpLocks noChangeAspect="1"/>
          </p:cNvGrpSpPr>
          <p:nvPr/>
        </p:nvGrpSpPr>
        <p:grpSpPr>
          <a:xfrm>
            <a:off x="5293116" y="3468702"/>
            <a:ext cx="684000" cy="684000"/>
            <a:chOff x="5691351" y="1969093"/>
            <a:chExt cx="878448" cy="878448"/>
          </a:xfrm>
        </p:grpSpPr>
        <p:sp>
          <p:nvSpPr>
            <p:cNvPr id="13338" name="円/楕円 13337">
              <a:extLst>
                <a:ext uri="{FF2B5EF4-FFF2-40B4-BE49-F238E27FC236}">
                  <a16:creationId xmlns:a16="http://schemas.microsoft.com/office/drawing/2014/main" id="{DA478321-8B70-B80B-F8B5-5F15E1B2281C}"/>
                </a:ext>
              </a:extLst>
            </p:cNvPr>
            <p:cNvSpPr/>
            <p:nvPr/>
          </p:nvSpPr>
          <p:spPr>
            <a:xfrm>
              <a:off x="5691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13339" name="図 13338">
              <a:extLst>
                <a:ext uri="{FF2B5EF4-FFF2-40B4-BE49-F238E27FC236}">
                  <a16:creationId xmlns:a16="http://schemas.microsoft.com/office/drawing/2014/main" id="{70179B1A-201D-9A8C-77E8-4DB4AAC40AC4}"/>
                </a:ext>
              </a:extLst>
            </p:cNvPr>
            <p:cNvPicPr>
              <a:picLocks noChangeAspect="1"/>
            </p:cNvPicPr>
            <p:nvPr/>
          </p:nvPicPr>
          <p:blipFill>
            <a:blip r:embed="rId7"/>
            <a:stretch>
              <a:fillRect/>
            </a:stretch>
          </p:blipFill>
          <p:spPr>
            <a:xfrm>
              <a:off x="5968756" y="2129100"/>
              <a:ext cx="323639" cy="558435"/>
            </a:xfrm>
            <a:prstGeom prst="rect">
              <a:avLst/>
            </a:prstGeom>
          </p:spPr>
        </p:pic>
      </p:grpSp>
      <p:sp>
        <p:nvSpPr>
          <p:cNvPr id="13340" name="角丸四角形 13339">
            <a:extLst>
              <a:ext uri="{FF2B5EF4-FFF2-40B4-BE49-F238E27FC236}">
                <a16:creationId xmlns:a16="http://schemas.microsoft.com/office/drawing/2014/main" id="{FCD3B46B-E853-E62E-DF96-2620B8518010}"/>
              </a:ext>
            </a:extLst>
          </p:cNvPr>
          <p:cNvSpPr/>
          <p:nvPr/>
        </p:nvSpPr>
        <p:spPr>
          <a:xfrm>
            <a:off x="9425592" y="2012162"/>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パソコン</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1" name="角丸四角形 13340">
            <a:extLst>
              <a:ext uri="{FF2B5EF4-FFF2-40B4-BE49-F238E27FC236}">
                <a16:creationId xmlns:a16="http://schemas.microsoft.com/office/drawing/2014/main" id="{F6EF2E64-AB2F-5E9B-C63C-4CC02DDD3561}"/>
              </a:ext>
            </a:extLst>
          </p:cNvPr>
          <p:cNvSpPr/>
          <p:nvPr/>
        </p:nvSpPr>
        <p:spPr>
          <a:xfrm>
            <a:off x="6126805" y="34082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スマートフォン</a:t>
            </a:r>
            <a:r>
              <a:rPr lang="en-US" altLang="ja-JP" sz="800" b="1" baseline="30000" dirty="0">
                <a:solidFill>
                  <a:schemeClr val="tx1">
                    <a:lumMod val="75000"/>
                    <a:lumOff val="25000"/>
                  </a:schemeClr>
                </a:solidFill>
                <a:latin typeface="Meiryo" panose="020B0604030504040204" pitchFamily="34" charset="-128"/>
                <a:ea typeface="Meiryo" panose="020B0604030504040204" pitchFamily="34" charset="-128"/>
              </a:rPr>
              <a:t>※1</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2" name="角丸四角形 13341">
            <a:extLst>
              <a:ext uri="{FF2B5EF4-FFF2-40B4-BE49-F238E27FC236}">
                <a16:creationId xmlns:a16="http://schemas.microsoft.com/office/drawing/2014/main" id="{91541479-3328-1445-D185-2AF3C8DFAB99}"/>
              </a:ext>
            </a:extLst>
          </p:cNvPr>
          <p:cNvSpPr/>
          <p:nvPr/>
        </p:nvSpPr>
        <p:spPr>
          <a:xfrm>
            <a:off x="9425592" y="34082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パソコン</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3" name="角丸四角形 13342">
            <a:extLst>
              <a:ext uri="{FF2B5EF4-FFF2-40B4-BE49-F238E27FC236}">
                <a16:creationId xmlns:a16="http://schemas.microsoft.com/office/drawing/2014/main" id="{9ED7FB89-1642-915C-E655-10127326A21F}"/>
              </a:ext>
            </a:extLst>
          </p:cNvPr>
          <p:cNvSpPr/>
          <p:nvPr/>
        </p:nvSpPr>
        <p:spPr>
          <a:xfrm>
            <a:off x="6126805" y="47970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スポーツナビアプリ</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4" name="角丸四角形 13343">
            <a:extLst>
              <a:ext uri="{FF2B5EF4-FFF2-40B4-BE49-F238E27FC236}">
                <a16:creationId xmlns:a16="http://schemas.microsoft.com/office/drawing/2014/main" id="{709505F5-412C-6444-01D3-817989BBFA9B}"/>
              </a:ext>
            </a:extLst>
          </p:cNvPr>
          <p:cNvSpPr/>
          <p:nvPr/>
        </p:nvSpPr>
        <p:spPr>
          <a:xfrm>
            <a:off x="9425592" y="47970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野球速報アプリ</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grpSp>
        <p:nvGrpSpPr>
          <p:cNvPr id="5" name="グループ化 4">
            <a:extLst>
              <a:ext uri="{FF2B5EF4-FFF2-40B4-BE49-F238E27FC236}">
                <a16:creationId xmlns:a16="http://schemas.microsoft.com/office/drawing/2014/main" id="{75FB12CC-E4EC-68D7-38E6-78E7C987B454}"/>
              </a:ext>
            </a:extLst>
          </p:cNvPr>
          <p:cNvGrpSpPr>
            <a:grpSpLocks noChangeAspect="1"/>
          </p:cNvGrpSpPr>
          <p:nvPr/>
        </p:nvGrpSpPr>
        <p:grpSpPr>
          <a:xfrm>
            <a:off x="8570628" y="3468702"/>
            <a:ext cx="684000" cy="684000"/>
            <a:chOff x="9120351" y="1969093"/>
            <a:chExt cx="878448" cy="878448"/>
          </a:xfrm>
        </p:grpSpPr>
        <p:sp>
          <p:nvSpPr>
            <p:cNvPr id="6" name="円/楕円 5">
              <a:extLst>
                <a:ext uri="{FF2B5EF4-FFF2-40B4-BE49-F238E27FC236}">
                  <a16:creationId xmlns:a16="http://schemas.microsoft.com/office/drawing/2014/main" id="{CADB4629-9C49-2721-FBC4-1C1DC4F180FB}"/>
                </a:ext>
              </a:extLst>
            </p:cNvPr>
            <p:cNvSpPr/>
            <p:nvPr/>
          </p:nvSpPr>
          <p:spPr>
            <a:xfrm>
              <a:off x="9120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7" name="図 6">
              <a:extLst>
                <a:ext uri="{FF2B5EF4-FFF2-40B4-BE49-F238E27FC236}">
                  <a16:creationId xmlns:a16="http://schemas.microsoft.com/office/drawing/2014/main" id="{A8F7C1C2-8093-C64C-6AD0-47356A424056}"/>
                </a:ext>
              </a:extLst>
            </p:cNvPr>
            <p:cNvPicPr>
              <a:picLocks noChangeAspect="1"/>
            </p:cNvPicPr>
            <p:nvPr/>
          </p:nvPicPr>
          <p:blipFill>
            <a:blip r:embed="rId4"/>
            <a:srcRect/>
            <a:stretch/>
          </p:blipFill>
          <p:spPr>
            <a:xfrm>
              <a:off x="9301384" y="2204142"/>
              <a:ext cx="516381" cy="462341"/>
            </a:xfrm>
            <a:prstGeom prst="rect">
              <a:avLst/>
            </a:prstGeom>
          </p:spPr>
        </p:pic>
      </p:grp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8BF003C1-DBC7-7F62-1269-B6E04F58C85D}"/>
              </a:ext>
            </a:extLst>
          </p:cNvPr>
          <p:cNvPicPr>
            <a:picLocks noChangeAspect="1"/>
          </p:cNvPicPr>
          <p:nvPr/>
        </p:nvPicPr>
        <p:blipFill>
          <a:blip r:embed="rId8"/>
          <a:stretch>
            <a:fillRect/>
          </a:stretch>
        </p:blipFill>
        <p:spPr>
          <a:xfrm>
            <a:off x="635933" y="1611084"/>
            <a:ext cx="2354010" cy="4442477"/>
          </a:xfrm>
          <a:prstGeom prst="rect">
            <a:avLst/>
          </a:prstGeom>
          <a:effectLst>
            <a:outerShdw blurRad="317500" dist="101600" dir="2700000" algn="tl" rotWithShape="0">
              <a:prstClr val="black">
                <a:alpha val="40000"/>
              </a:prstClr>
            </a:outerShdw>
          </a:effectLst>
        </p:spPr>
      </p:pic>
      <p:sp>
        <p:nvSpPr>
          <p:cNvPr id="2" name="テキスト プレースホルダー 4">
            <a:extLst>
              <a:ext uri="{FF2B5EF4-FFF2-40B4-BE49-F238E27FC236}">
                <a16:creationId xmlns:a16="http://schemas.microsoft.com/office/drawing/2014/main" id="{334E12BF-9F45-2255-CF42-AF2B49FD0465}"/>
              </a:ext>
            </a:extLst>
          </p:cNvPr>
          <p:cNvSpPr txBox="1">
            <a:spLocks/>
          </p:cNvSpPr>
          <p:nvPr/>
        </p:nvSpPr>
        <p:spPr bwMode="auto">
          <a:xfrm>
            <a:off x="3362084" y="5874274"/>
            <a:ext cx="8507335" cy="553998"/>
          </a:xfrm>
          <a:prstGeom prst="rect">
            <a:avLst/>
          </a:prstGeom>
          <a:ln>
            <a:miter lim="800000"/>
            <a:headEnd/>
            <a:tailEnd/>
          </a:ln>
        </p:spPr>
        <p:txBody>
          <a:bodyPr wrap="square" lIns="0" tIns="0" rIns="0" bIns="0" anchor="ctr">
            <a:spAutoFit/>
          </a:bodyPr>
          <a:lstStyle>
            <a:defPPr>
              <a:defRPr lang="ja-JP"/>
            </a:defPPr>
            <a:lvl1pPr algn="ctr" rtl="0" eaLnBrk="1" fontAlgn="base" hangingPunct="1">
              <a:spcBef>
                <a:spcPct val="0"/>
              </a:spcBef>
              <a:spcAft>
                <a:spcPct val="0"/>
              </a:spcAft>
              <a:defRPr kumimoji="1" sz="1050" kern="1200">
                <a:solidFill>
                  <a:srgbClr val="BFBFBF"/>
                </a:solidFill>
                <a:latin typeface="HGPｺﾞｼｯｸE" panose="020B0900000000000000" pitchFamily="50" charset="-128"/>
                <a:ea typeface="HGPｺﾞｼｯｸE" panose="020B0900000000000000" pitchFamily="50" charset="-128"/>
                <a:cs typeface="+mn-cs"/>
              </a:defRPr>
            </a:lvl1pPr>
            <a:lvl2pPr marL="4572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9pPr>
          </a:lstStyle>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 </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ウェブとアプリを含む</a:t>
            </a:r>
          </a:p>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 </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LINE</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ヤフー自社調査（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月平均）</a:t>
            </a:r>
            <a:endParaRPr lang="en-US" altLang="ja-JP" sz="900" dirty="0">
              <a:solidFill>
                <a:schemeClr val="tx1">
                  <a:lumMod val="50000"/>
                  <a:lumOff val="50000"/>
                </a:schemeClr>
              </a:solidFill>
              <a:latin typeface="Meiryo" panose="020B0604030504040204" pitchFamily="34" charset="-128"/>
              <a:ea typeface="Meiryo" panose="020B0604030504040204" pitchFamily="34" charset="-128"/>
            </a:endParaRPr>
          </a:p>
          <a:p>
            <a:pPr lvl="0" algn="l">
              <a:defRPr/>
            </a:pP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プロ野球シーズン期平均：月間</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PV</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スマートフォン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74.4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億</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パソコン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14.5</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億、月間</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UB</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スマートフォン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4,610</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万</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パソコン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1,560</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万</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11</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p>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LINE</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ヤフー自社調査（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p>
        </p:txBody>
      </p:sp>
    </p:spTree>
    <p:extLst>
      <p:ext uri="{BB962C8B-B14F-4D97-AF65-F5344CB8AC3E}">
        <p14:creationId xmlns:p14="http://schemas.microsoft.com/office/powerpoint/2010/main" val="37539944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2">
            <a:extLst>
              <a:ext uri="{FF2B5EF4-FFF2-40B4-BE49-F238E27FC236}">
                <a16:creationId xmlns:a16="http://schemas.microsoft.com/office/drawing/2014/main" id="{034AA560-3B3D-A0C0-C7BA-7ADDF5CD3455}"/>
              </a:ext>
            </a:extLst>
          </p:cNvPr>
          <p:cNvSpPr>
            <a:spLocks noGrp="1" noChangeArrowheads="1"/>
          </p:cNvSpPr>
          <p:nvPr>
            <p:ph type="ctrTitle"/>
          </p:nvPr>
        </p:nvSpPr>
        <p:spPr bwMode="auto">
          <a:xfrm>
            <a:off x="587376" y="583184"/>
            <a:ext cx="11014607" cy="564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ja-JP" dirty="0"/>
              <a:t>No.1</a:t>
            </a:r>
            <a:r>
              <a:rPr lang="ja-JP" altLang="en-US" dirty="0"/>
              <a:t>スポーツメディア</a:t>
            </a:r>
          </a:p>
        </p:txBody>
      </p:sp>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a:xfrm>
            <a:off x="587374" y="1098189"/>
            <a:ext cx="11014609" cy="792088"/>
          </a:xfrm>
        </p:spPr>
        <p:txBody>
          <a:bodyPr/>
          <a:lstStyle/>
          <a:p>
            <a:pPr lvl="0"/>
            <a:r>
              <a:rPr lang="ja-JP" altLang="en-US" noProof="0" dirty="0"/>
              <a:t>スポーツ情報を頻繁に利用するユーザーが</a:t>
            </a:r>
            <a:r>
              <a:rPr lang="ja-JP" altLang="en-US" dirty="0"/>
              <a:t>、スポーツ情報を取得する</a:t>
            </a:r>
            <a:r>
              <a:rPr lang="ja-JP" altLang="en-US" noProof="0" dirty="0"/>
              <a:t>際に</a:t>
            </a:r>
            <a:r>
              <a:rPr lang="ja-JP" altLang="en-US" b="1" noProof="0" dirty="0">
                <a:solidFill>
                  <a:schemeClr val="accent4"/>
                </a:solidFill>
              </a:rPr>
              <a:t>一番目に思いつくメディア</a:t>
            </a:r>
            <a:r>
              <a:rPr lang="ja-JP" altLang="en-US" noProof="0" dirty="0"/>
              <a:t>として、</a:t>
            </a:r>
            <a:r>
              <a:rPr lang="ja-JP" altLang="en-US" b="1" noProof="0" dirty="0">
                <a:solidFill>
                  <a:schemeClr val="accent4"/>
                </a:solidFill>
              </a:rPr>
              <a:t>スポーツナビが</a:t>
            </a:r>
            <a:r>
              <a:rPr lang="ja-JP" altLang="en-US" b="1" noProof="0">
                <a:solidFill>
                  <a:schemeClr val="accent4"/>
                </a:solidFill>
              </a:rPr>
              <a:t>トップ</a:t>
            </a:r>
            <a:r>
              <a:rPr lang="ja-JP" altLang="en-US" noProof="0"/>
              <a:t>。</a:t>
            </a:r>
            <a:endParaRPr lang="en-US" altLang="ja-JP" noProof="0" dirty="0"/>
          </a:p>
          <a:p>
            <a:pPr lvl="0"/>
            <a:r>
              <a:rPr lang="en-US" altLang="ja-JP" b="1" noProof="0" dirty="0">
                <a:solidFill>
                  <a:schemeClr val="accent4"/>
                </a:solidFill>
              </a:rPr>
              <a:t>Yahoo! JAPAN</a:t>
            </a:r>
            <a:r>
              <a:rPr lang="ja-JP" altLang="en-US" b="1" noProof="0">
                <a:solidFill>
                  <a:schemeClr val="accent4"/>
                </a:solidFill>
              </a:rPr>
              <a:t>と</a:t>
            </a:r>
            <a:r>
              <a:rPr lang="ja-JP" altLang="en-US" b="1" noProof="0" dirty="0">
                <a:solidFill>
                  <a:schemeClr val="accent4"/>
                </a:solidFill>
              </a:rPr>
              <a:t>合わせると圧倒的</a:t>
            </a:r>
            <a:r>
              <a:rPr lang="en-US" altLang="ja-JP" b="1" noProof="0" dirty="0">
                <a:solidFill>
                  <a:schemeClr val="accent4"/>
                </a:solidFill>
              </a:rPr>
              <a:t>No.</a:t>
            </a:r>
            <a:r>
              <a:rPr lang="en-US" altLang="ja-JP" b="1" dirty="0">
                <a:solidFill>
                  <a:schemeClr val="accent4"/>
                </a:solidFill>
              </a:rPr>
              <a:t>1</a:t>
            </a:r>
            <a:r>
              <a:rPr lang="ja-JP" altLang="en-US" dirty="0"/>
              <a:t>。</a:t>
            </a:r>
            <a:endParaRPr lang="en-US" altLang="ja-JP" dirty="0"/>
          </a:p>
        </p:txBody>
      </p:sp>
      <p:graphicFrame>
        <p:nvGraphicFramePr>
          <p:cNvPr id="36" name="グラフ 35">
            <a:extLst>
              <a:ext uri="{FF2B5EF4-FFF2-40B4-BE49-F238E27FC236}">
                <a16:creationId xmlns:a16="http://schemas.microsoft.com/office/drawing/2014/main" id="{4156ED39-8C80-7A33-4DBB-4B07CB500C1B}"/>
              </a:ext>
            </a:extLst>
          </p:cNvPr>
          <p:cNvGraphicFramePr/>
          <p:nvPr/>
        </p:nvGraphicFramePr>
        <p:xfrm>
          <a:off x="129383" y="1994400"/>
          <a:ext cx="11349982" cy="4255364"/>
        </p:xfrm>
        <a:graphic>
          <a:graphicData uri="http://schemas.openxmlformats.org/drawingml/2006/chart">
            <c:chart xmlns:c="http://schemas.openxmlformats.org/drawingml/2006/chart" xmlns:r="http://schemas.openxmlformats.org/officeDocument/2006/relationships" r:id="rId3"/>
          </a:graphicData>
        </a:graphic>
      </p:graphicFrame>
      <p:sp>
        <p:nvSpPr>
          <p:cNvPr id="42" name="正方形/長方形 41">
            <a:extLst>
              <a:ext uri="{FF2B5EF4-FFF2-40B4-BE49-F238E27FC236}">
                <a16:creationId xmlns:a16="http://schemas.microsoft.com/office/drawing/2014/main" id="{E46BA8ED-87C9-C5BF-A014-2FAA050B81D4}"/>
              </a:ext>
            </a:extLst>
          </p:cNvPr>
          <p:cNvSpPr/>
          <p:nvPr/>
        </p:nvSpPr>
        <p:spPr>
          <a:xfrm>
            <a:off x="1077556" y="3864423"/>
            <a:ext cx="745397" cy="37439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4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11.3</a:t>
            </a:r>
            <a:r>
              <a:rPr kumimoji="0" lang="en-US" altLang="ja-JP" sz="12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4" name="正方形/長方形 43">
            <a:extLst>
              <a:ext uri="{FF2B5EF4-FFF2-40B4-BE49-F238E27FC236}">
                <a16:creationId xmlns:a16="http://schemas.microsoft.com/office/drawing/2014/main" id="{5AEF3713-E063-0E03-D1FF-BF87741AF27A}"/>
              </a:ext>
            </a:extLst>
          </p:cNvPr>
          <p:cNvSpPr/>
          <p:nvPr/>
        </p:nvSpPr>
        <p:spPr>
          <a:xfrm>
            <a:off x="2249143" y="4161161"/>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9.8</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5" name="正方形/長方形 44">
            <a:extLst>
              <a:ext uri="{FF2B5EF4-FFF2-40B4-BE49-F238E27FC236}">
                <a16:creationId xmlns:a16="http://schemas.microsoft.com/office/drawing/2014/main" id="{3EEFEB8A-2D54-2F41-2E87-04F8FFEA4EA4}"/>
              </a:ext>
            </a:extLst>
          </p:cNvPr>
          <p:cNvSpPr/>
          <p:nvPr/>
        </p:nvSpPr>
        <p:spPr>
          <a:xfrm>
            <a:off x="3304341" y="4328184"/>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8.8</a:t>
            </a:r>
            <a:r>
              <a:rPr kumimoji="0" lang="en-US" altLang="ja-JP" sz="12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6" name="正方形/長方形 45">
            <a:extLst>
              <a:ext uri="{FF2B5EF4-FFF2-40B4-BE49-F238E27FC236}">
                <a16:creationId xmlns:a16="http://schemas.microsoft.com/office/drawing/2014/main" id="{67C7FF71-57B4-0F29-571E-166508FA87A2}"/>
              </a:ext>
            </a:extLst>
          </p:cNvPr>
          <p:cNvSpPr/>
          <p:nvPr/>
        </p:nvSpPr>
        <p:spPr>
          <a:xfrm>
            <a:off x="4358589" y="4413013"/>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8.4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7" name="正方形/長方形 46">
            <a:extLst>
              <a:ext uri="{FF2B5EF4-FFF2-40B4-BE49-F238E27FC236}">
                <a16:creationId xmlns:a16="http://schemas.microsoft.com/office/drawing/2014/main" id="{5AD7AB46-D2B9-652B-8ADE-72B5947DB039}"/>
              </a:ext>
            </a:extLst>
          </p:cNvPr>
          <p:cNvSpPr/>
          <p:nvPr/>
        </p:nvSpPr>
        <p:spPr>
          <a:xfrm>
            <a:off x="5414346" y="4975113"/>
            <a:ext cx="496932"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4</a:t>
            </a: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8" name="正方形/長方形 47">
            <a:extLst>
              <a:ext uri="{FF2B5EF4-FFF2-40B4-BE49-F238E27FC236}">
                <a16:creationId xmlns:a16="http://schemas.microsoft.com/office/drawing/2014/main" id="{0CF684AE-2958-548B-5A61-AC36E5ED8428}"/>
              </a:ext>
            </a:extLst>
          </p:cNvPr>
          <p:cNvSpPr/>
          <p:nvPr/>
        </p:nvSpPr>
        <p:spPr>
          <a:xfrm>
            <a:off x="6456068" y="4975113"/>
            <a:ext cx="496932"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4</a:t>
            </a: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9" name="正方形/長方形 48">
            <a:extLst>
              <a:ext uri="{FF2B5EF4-FFF2-40B4-BE49-F238E27FC236}">
                <a16:creationId xmlns:a16="http://schemas.microsoft.com/office/drawing/2014/main" id="{54450669-C94A-6456-DC8E-2B1B06CB4046}"/>
              </a:ext>
            </a:extLst>
          </p:cNvPr>
          <p:cNvSpPr/>
          <p:nvPr/>
        </p:nvSpPr>
        <p:spPr>
          <a:xfrm>
            <a:off x="7498332" y="5211965"/>
            <a:ext cx="42639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1.1</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2" name="正方形/長方形 51">
            <a:extLst>
              <a:ext uri="{FF2B5EF4-FFF2-40B4-BE49-F238E27FC236}">
                <a16:creationId xmlns:a16="http://schemas.microsoft.com/office/drawing/2014/main" id="{580584BD-C8CF-6D95-3293-DB2C4A2B5516}"/>
              </a:ext>
            </a:extLst>
          </p:cNvPr>
          <p:cNvSpPr/>
          <p:nvPr/>
        </p:nvSpPr>
        <p:spPr>
          <a:xfrm>
            <a:off x="8540053" y="5211965"/>
            <a:ext cx="42639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1.1</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3" name="正方形/長方形 52">
            <a:extLst>
              <a:ext uri="{FF2B5EF4-FFF2-40B4-BE49-F238E27FC236}">
                <a16:creationId xmlns:a16="http://schemas.microsoft.com/office/drawing/2014/main" id="{10C0D284-998C-A501-DC5F-C3249C32E1EB}"/>
              </a:ext>
            </a:extLst>
          </p:cNvPr>
          <p:cNvSpPr/>
          <p:nvPr/>
        </p:nvSpPr>
        <p:spPr>
          <a:xfrm>
            <a:off x="9620059" y="5375258"/>
            <a:ext cx="41036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0.6</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4" name="正方形/長方形 53">
            <a:extLst>
              <a:ext uri="{FF2B5EF4-FFF2-40B4-BE49-F238E27FC236}">
                <a16:creationId xmlns:a16="http://schemas.microsoft.com/office/drawing/2014/main" id="{C1C88873-B9A9-5481-2367-CD8F4451F7AC}"/>
              </a:ext>
            </a:extLst>
          </p:cNvPr>
          <p:cNvSpPr/>
          <p:nvPr/>
        </p:nvSpPr>
        <p:spPr>
          <a:xfrm>
            <a:off x="10661781" y="5397457"/>
            <a:ext cx="41036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0.5</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2" name="テキスト ボックス 1">
            <a:extLst>
              <a:ext uri="{FF2B5EF4-FFF2-40B4-BE49-F238E27FC236}">
                <a16:creationId xmlns:a16="http://schemas.microsoft.com/office/drawing/2014/main" id="{B407A670-07DC-BE4C-5B21-44675EBDE7DC}"/>
              </a:ext>
            </a:extLst>
          </p:cNvPr>
          <p:cNvSpPr txBox="1"/>
          <p:nvPr/>
        </p:nvSpPr>
        <p:spPr>
          <a:xfrm>
            <a:off x="872553" y="5855307"/>
            <a:ext cx="1130349" cy="221018"/>
          </a:xfrm>
          <a:prstGeom prst="rect">
            <a:avLst/>
          </a:prstGeom>
          <a:solidFill>
            <a:schemeClr val="bg1"/>
          </a:solidFill>
        </p:spPr>
        <p:txBody>
          <a:bodyPr wrap="square" lIns="0" tIns="36000" rIns="0" bIns="0" rtlCol="0" anchor="t">
            <a:spAutoFit/>
          </a:bodyPr>
          <a:lstStyle/>
          <a:p>
            <a:pPr algn="ctr"/>
            <a:r>
              <a:rPr kumimoji="1" lang="ja-JP" altLang="en-US" sz="1200" b="1">
                <a:solidFill>
                  <a:schemeClr val="accent3"/>
                </a:solidFill>
                <a:latin typeface="Meiryo" panose="020B0604030504040204" pitchFamily="34" charset="-128"/>
                <a:ea typeface="Meiryo" panose="020B0604030504040204" pitchFamily="34" charset="-128"/>
              </a:rPr>
              <a:t>スポーツナビ</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B54EEA15-A90B-56DB-D430-1D251DEFAFD1}"/>
              </a:ext>
            </a:extLst>
          </p:cNvPr>
          <p:cNvSpPr txBox="1"/>
          <p:nvPr/>
        </p:nvSpPr>
        <p:spPr>
          <a:xfrm>
            <a:off x="2987631" y="5855307"/>
            <a:ext cx="1130349" cy="221018"/>
          </a:xfrm>
          <a:prstGeom prst="rect">
            <a:avLst/>
          </a:prstGeom>
          <a:solidFill>
            <a:schemeClr val="bg1"/>
          </a:solidFill>
        </p:spPr>
        <p:txBody>
          <a:bodyPr wrap="square" lIns="0" tIns="36000" rIns="0" bIns="0" rtlCol="0" anchor="t">
            <a:spAutoFit/>
          </a:bodyPr>
          <a:lstStyle/>
          <a:p>
            <a:pPr algn="ctr"/>
            <a:r>
              <a:rPr kumimoji="1" lang="en-US" altLang="ja-JP" sz="1200" b="1" dirty="0">
                <a:solidFill>
                  <a:schemeClr val="accent3"/>
                </a:solidFill>
                <a:latin typeface="Meiryo" panose="020B0604030504040204" pitchFamily="34" charset="-128"/>
                <a:ea typeface="Meiryo" panose="020B0604030504040204" pitchFamily="34" charset="-128"/>
              </a:rPr>
              <a:t>Yahoo! JAPAN</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6" name="テキスト ボックス 5">
            <a:extLst>
              <a:ext uri="{FF2B5EF4-FFF2-40B4-BE49-F238E27FC236}">
                <a16:creationId xmlns:a16="http://schemas.microsoft.com/office/drawing/2014/main" id="{92D3B960-56C2-335E-D6E0-6EDF5280804B}"/>
              </a:ext>
            </a:extLst>
          </p:cNvPr>
          <p:cNvSpPr txBox="1"/>
          <p:nvPr/>
        </p:nvSpPr>
        <p:spPr>
          <a:xfrm>
            <a:off x="4219459" y="6013528"/>
            <a:ext cx="721688" cy="282573"/>
          </a:xfrm>
          <a:prstGeom prst="rect">
            <a:avLst/>
          </a:prstGeom>
          <a:solidFill>
            <a:schemeClr val="bg1"/>
          </a:solidFill>
        </p:spPr>
        <p:txBody>
          <a:bodyPr wrap="square" lIns="0" tIns="36000" rIns="0" bIns="0" rtlCol="0" anchor="t">
            <a:spAutoFit/>
          </a:bodyPr>
          <a:lstStyle/>
          <a:p>
            <a:pPr marL="108000" indent="-457200"/>
            <a:r>
              <a:rPr kumimoji="1" lang="en-US" altLang="ja-JP" sz="800" dirty="0">
                <a:solidFill>
                  <a:schemeClr val="tx1">
                    <a:lumMod val="95000"/>
                    <a:lumOff val="5000"/>
                  </a:schemeClr>
                </a:solidFill>
                <a:latin typeface="Meiryo" panose="020B0604030504040204" pitchFamily="34" charset="-128"/>
                <a:ea typeface="Meiryo" panose="020B0604030504040204" pitchFamily="34" charset="-128"/>
              </a:rPr>
              <a:t>※</a:t>
            </a:r>
            <a:r>
              <a:rPr kumimoji="1" lang="ja-JP" altLang="en-US" sz="800">
                <a:solidFill>
                  <a:schemeClr val="tx1">
                    <a:lumMod val="95000"/>
                    <a:lumOff val="5000"/>
                  </a:schemeClr>
                </a:solidFill>
                <a:latin typeface="Meiryo" panose="020B0604030504040204" pitchFamily="34" charset="-128"/>
                <a:ea typeface="Meiryo" panose="020B0604030504040204" pitchFamily="34" charset="-128"/>
              </a:rPr>
              <a:t>地方の民放局は除く</a:t>
            </a:r>
            <a:endParaRPr kumimoji="1" lang="ja-JP" altLang="en-US" sz="80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7" name="テキスト プレースホルダー 4">
            <a:extLst>
              <a:ext uri="{FF2B5EF4-FFF2-40B4-BE49-F238E27FC236}">
                <a16:creationId xmlns:a16="http://schemas.microsoft.com/office/drawing/2014/main" id="{37852EE8-7B0E-8E76-6038-E29EAC6D31CB}"/>
              </a:ext>
            </a:extLst>
          </p:cNvPr>
          <p:cNvSpPr txBox="1">
            <a:spLocks/>
          </p:cNvSpPr>
          <p:nvPr/>
        </p:nvSpPr>
        <p:spPr bwMode="auto">
          <a:xfrm>
            <a:off x="5573738" y="6296101"/>
            <a:ext cx="6073779" cy="138499"/>
          </a:xfrm>
          <a:prstGeom prst="rect">
            <a:avLst/>
          </a:prstGeom>
          <a:ln>
            <a:miter lim="800000"/>
            <a:headEnd/>
            <a:tailEnd/>
          </a:ln>
        </p:spPr>
        <p:txBody>
          <a:bodyPr wrap="none" lIns="0" tIns="0" rIns="0" bIns="0" anchor="ctr">
            <a:spAutoFit/>
          </a:bodyPr>
          <a:lstStyle>
            <a:defPPr>
              <a:defRPr lang="ja-JP"/>
            </a:defPPr>
            <a:lvl1pPr algn="ctr" rtl="0" eaLnBrk="1" fontAlgn="base" hangingPunct="1">
              <a:spcBef>
                <a:spcPct val="0"/>
              </a:spcBef>
              <a:spcAft>
                <a:spcPct val="0"/>
              </a:spcAft>
              <a:defRPr kumimoji="1" sz="1050" kern="1200">
                <a:solidFill>
                  <a:srgbClr val="BFBFBF"/>
                </a:solidFill>
                <a:latin typeface="HGPｺﾞｼｯｸE" panose="020B0900000000000000" pitchFamily="50" charset="-128"/>
                <a:ea typeface="HGPｺﾞｼｯｸE" panose="020B0900000000000000" pitchFamily="50" charset="-128"/>
                <a:cs typeface="+mn-cs"/>
              </a:defRPr>
            </a:lvl1pPr>
            <a:lvl2pPr marL="4572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9pPr>
          </a:lstStyle>
          <a:p>
            <a:pPr lvl="0" algn="r">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Yahoo! JAPAN</a:t>
            </a:r>
            <a:r>
              <a:rPr lang="ja-JP" altLang="en-US" sz="900">
                <a:solidFill>
                  <a:schemeClr val="tx1">
                    <a:lumMod val="50000"/>
                    <a:lumOff val="50000"/>
                  </a:schemeClr>
                </a:solidFill>
                <a:latin typeface="Meiryo" panose="020B0604030504040204" pitchFamily="34" charset="-128"/>
                <a:ea typeface="Meiryo" panose="020B0604030504040204" pitchFamily="34" charset="-128"/>
              </a:rPr>
              <a:t>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2022</a:t>
            </a:r>
            <a:r>
              <a:rPr lang="ja-JP" altLang="en-US" sz="90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9</a:t>
            </a:r>
            <a:r>
              <a:rPr lang="ja-JP" altLang="en-US" sz="900">
                <a:solidFill>
                  <a:schemeClr val="tx1">
                    <a:lumMod val="50000"/>
                    <a:lumOff val="50000"/>
                  </a:schemeClr>
                </a:solidFill>
                <a:latin typeface="Meiryo" panose="020B0604030504040204" pitchFamily="34" charset="-128"/>
                <a:ea typeface="Meiryo" panose="020B0604030504040204" pitchFamily="34" charset="-128"/>
              </a:rPr>
              <a:t>月）週</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a:t>
            </a:r>
            <a:r>
              <a:rPr lang="ja-JP" altLang="en-US" sz="900">
                <a:solidFill>
                  <a:schemeClr val="tx1">
                    <a:lumMod val="50000"/>
                    <a:lumOff val="50000"/>
                  </a:schemeClr>
                </a:solidFill>
                <a:latin typeface="Meiryo" panose="020B0604030504040204" pitchFamily="34" charset="-128"/>
                <a:ea typeface="Meiryo" panose="020B0604030504040204" pitchFamily="34" charset="-128"/>
              </a:rPr>
              <a:t>日以上スポーツ情報取得者におけるトップマインドシェア（％）</a:t>
            </a:r>
          </a:p>
        </p:txBody>
      </p:sp>
    </p:spTree>
    <p:extLst>
      <p:ext uri="{BB962C8B-B14F-4D97-AF65-F5344CB8AC3E}">
        <p14:creationId xmlns:p14="http://schemas.microsoft.com/office/powerpoint/2010/main" val="38686753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2">
            <a:extLst>
              <a:ext uri="{FF2B5EF4-FFF2-40B4-BE49-F238E27FC236}">
                <a16:creationId xmlns:a16="http://schemas.microsoft.com/office/drawing/2014/main" id="{034AA560-3B3D-A0C0-C7BA-7ADDF5CD3455}"/>
              </a:ext>
            </a:extLst>
          </p:cNvPr>
          <p:cNvSpPr>
            <a:spLocks noGrp="1" noChangeArrowheads="1"/>
          </p:cNvSpPr>
          <p:nvPr>
            <p:ph type="ctrTitle"/>
          </p:nvPr>
        </p:nvSpPr>
        <p:spPr bwMode="auto">
          <a:xfrm>
            <a:off x="587376" y="583184"/>
            <a:ext cx="11014607" cy="564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ja-JP" altLang="en-US" dirty="0"/>
              <a:t>ユーザー属性（性年代）</a:t>
            </a:r>
          </a:p>
        </p:txBody>
      </p:sp>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a:xfrm>
            <a:off x="587374" y="1098189"/>
            <a:ext cx="11014609" cy="792088"/>
          </a:xfrm>
        </p:spPr>
        <p:txBody>
          <a:bodyPr/>
          <a:lstStyle/>
          <a:p>
            <a:r>
              <a:rPr lang="ja-JP" altLang="en-US" dirty="0"/>
              <a:t>男性の割合が高く、</a:t>
            </a:r>
            <a:r>
              <a:rPr lang="en-US" altLang="ja-JP" dirty="0"/>
              <a:t>40</a:t>
            </a:r>
            <a:r>
              <a:rPr lang="ja-JP" altLang="en-US" dirty="0"/>
              <a:t>代から</a:t>
            </a:r>
            <a:r>
              <a:rPr lang="en-US" altLang="ja-JP" dirty="0"/>
              <a:t>60</a:t>
            </a:r>
            <a:r>
              <a:rPr lang="ja-JP" altLang="en-US" dirty="0"/>
              <a:t>代中心。スマートフォンは</a:t>
            </a:r>
            <a:r>
              <a:rPr lang="en-US" altLang="ja-JP" dirty="0"/>
              <a:t>20</a:t>
            </a:r>
            <a:r>
              <a:rPr lang="ja-JP" altLang="en-US" dirty="0"/>
              <a:t>代</a:t>
            </a:r>
            <a:r>
              <a:rPr lang="en-US" altLang="ja-JP" dirty="0"/>
              <a:t>30</a:t>
            </a:r>
            <a:r>
              <a:rPr lang="ja-JP" altLang="en-US" dirty="0"/>
              <a:t>代のユーザーも数多く利用しています。</a:t>
            </a:r>
          </a:p>
        </p:txBody>
      </p:sp>
      <p:sp>
        <p:nvSpPr>
          <p:cNvPr id="14" name="正方形/長方形 13">
            <a:extLst>
              <a:ext uri="{FF2B5EF4-FFF2-40B4-BE49-F238E27FC236}">
                <a16:creationId xmlns:a16="http://schemas.microsoft.com/office/drawing/2014/main" id="{2B3B95A2-7FA2-8864-0825-73BC3B62FAAD}"/>
              </a:ext>
            </a:extLst>
          </p:cNvPr>
          <p:cNvSpPr/>
          <p:nvPr/>
        </p:nvSpPr>
        <p:spPr>
          <a:xfrm>
            <a:off x="2722487" y="6291851"/>
            <a:ext cx="8856592" cy="382412"/>
          </a:xfrm>
          <a:prstGeom prst="rect">
            <a:avLst/>
          </a:prstGeom>
        </p:spPr>
        <p:txBody>
          <a:bodyPr wrap="none" lIns="0" tIns="0" rIns="0" bIns="0">
            <a:spAutoFit/>
          </a:bodyPr>
          <a:lstStyle/>
          <a:p>
            <a:pPr defTabSz="1131757">
              <a:lnSpc>
                <a:spcPct val="120000"/>
              </a:lnSpc>
              <a:defRPr/>
            </a:pP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Nielsen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rPr>
              <a:t>NetView</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/Mobile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rPr>
              <a:t>NetView</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 Custom Data Feed</a:t>
            </a: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」を元に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が独自に</a:t>
            </a:r>
            <a:r>
              <a:rPr lang="ja-JP" altLang="en-US" sz="700">
                <a:solidFill>
                  <a:schemeClr val="tx1">
                    <a:lumMod val="50000"/>
                    <a:lumOff val="50000"/>
                  </a:schemeClr>
                </a:solidFill>
                <a:latin typeface="Meiryo" panose="020B0604030504040204" pitchFamily="34" charset="-128"/>
                <a:ea typeface="Meiryo" panose="020B0604030504040204" pitchFamily="34" charset="-128"/>
              </a:rPr>
              <a:t>作成。</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a:solidFill>
                  <a:schemeClr val="tx1">
                    <a:lumMod val="50000"/>
                    <a:lumOff val="50000"/>
                  </a:schemeClr>
                </a:solidFill>
                <a:latin typeface="Meiryo" panose="020B0604030504040204" pitchFamily="34" charset="-128"/>
                <a:ea typeface="Meiryo" panose="020B0604030504040204" pitchFamily="34" charset="-128"/>
              </a:rPr>
              <a:t>小数点以下を四捨五入しているため、合計しても必ずしも</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100</a:t>
            </a:r>
            <a:r>
              <a:rPr lang="ja-JP" altLang="en-US" sz="700">
                <a:solidFill>
                  <a:schemeClr val="tx1">
                    <a:lumMod val="50000"/>
                    <a:lumOff val="50000"/>
                  </a:schemeClr>
                </a:solidFill>
                <a:latin typeface="Meiryo" panose="020B0604030504040204" pitchFamily="34" charset="-128"/>
                <a:ea typeface="Meiryo" panose="020B0604030504040204" pitchFamily="34" charset="-128"/>
              </a:rPr>
              <a:t>とはならない場合がある。</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endParaRPr>
          </a:p>
          <a:p>
            <a:pPr defTabSz="1131757">
              <a:lnSpc>
                <a:spcPct val="120000"/>
              </a:lnSpc>
              <a:defRPr/>
            </a:pP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出典：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Nielsen Mobile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スマートフォン からのアクセス（アプリの利用を含む）。</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Sportsnavi</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（チャネルレベル）。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10</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2024</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　利用者平均。</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a:p>
            <a:pPr defTabSz="1131757">
              <a:lnSpc>
                <a:spcPct val="120000"/>
              </a:lnSpc>
              <a:defRPr/>
            </a:pP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出典：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」家庭・職場からのパソコンによるアクセス（重複を含まない）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インターネットアプリの利用を含まない）。</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Sportsnavi</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（チャネルレベル）。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10</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2024</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　利用者</a:t>
            </a:r>
            <a:r>
              <a:rPr lang="ja-JP" altLang="en-US" sz="70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平均。</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6" name="角丸四角形 45">
            <a:extLst>
              <a:ext uri="{FF2B5EF4-FFF2-40B4-BE49-F238E27FC236}">
                <a16:creationId xmlns:a16="http://schemas.microsoft.com/office/drawing/2014/main" id="{875EA1E1-E2B9-A729-95DD-5C199696AE26}"/>
              </a:ext>
            </a:extLst>
          </p:cNvPr>
          <p:cNvSpPr/>
          <p:nvPr/>
        </p:nvSpPr>
        <p:spPr>
          <a:xfrm>
            <a:off x="609552" y="1667876"/>
            <a:ext cx="5143148"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スマートフォン</a:t>
            </a:r>
            <a:r>
              <a:rPr kumimoji="1" lang="en-US" altLang="ja-JP" sz="1600" b="1" baseline="30000" dirty="0">
                <a:solidFill>
                  <a:schemeClr val="accent1"/>
                </a:solidFill>
                <a:latin typeface="Meiryo" panose="020B0604030504040204" pitchFamily="34" charset="-128"/>
                <a:ea typeface="Meiryo" panose="020B0604030504040204" pitchFamily="34" charset="-128"/>
              </a:rPr>
              <a:t>※1 </a:t>
            </a:r>
          </a:p>
        </p:txBody>
      </p:sp>
      <p:sp>
        <p:nvSpPr>
          <p:cNvPr id="47" name="角丸四角形 46">
            <a:extLst>
              <a:ext uri="{FF2B5EF4-FFF2-40B4-BE49-F238E27FC236}">
                <a16:creationId xmlns:a16="http://schemas.microsoft.com/office/drawing/2014/main" id="{D2272A4A-DE24-3443-C8A4-38CE00A2D63E}"/>
              </a:ext>
            </a:extLst>
          </p:cNvPr>
          <p:cNvSpPr/>
          <p:nvPr/>
        </p:nvSpPr>
        <p:spPr>
          <a:xfrm>
            <a:off x="6461475" y="1667876"/>
            <a:ext cx="5143149"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パソコン</a:t>
            </a:r>
            <a:r>
              <a:rPr kumimoji="1" lang="en-US" altLang="ja-JP" sz="1600" b="1" baseline="30000" dirty="0">
                <a:solidFill>
                  <a:schemeClr val="accent1"/>
                </a:solidFill>
                <a:latin typeface="Meiryo" panose="020B0604030504040204" pitchFamily="34" charset="-128"/>
                <a:ea typeface="Meiryo" panose="020B0604030504040204" pitchFamily="34" charset="-128"/>
              </a:rPr>
              <a:t>※2 </a:t>
            </a:r>
          </a:p>
        </p:txBody>
      </p:sp>
      <p:grpSp>
        <p:nvGrpSpPr>
          <p:cNvPr id="13336" name="グループ化 13335">
            <a:extLst>
              <a:ext uri="{FF2B5EF4-FFF2-40B4-BE49-F238E27FC236}">
                <a16:creationId xmlns:a16="http://schemas.microsoft.com/office/drawing/2014/main" id="{BE4A79F0-4487-B96C-1ED4-5C0918E9B723}"/>
              </a:ext>
            </a:extLst>
          </p:cNvPr>
          <p:cNvGrpSpPr/>
          <p:nvPr/>
        </p:nvGrpSpPr>
        <p:grpSpPr>
          <a:xfrm>
            <a:off x="1617666" y="2137177"/>
            <a:ext cx="3128400" cy="2609838"/>
            <a:chOff x="1614195" y="2241652"/>
            <a:chExt cx="3288901" cy="2743735"/>
          </a:xfrm>
        </p:grpSpPr>
        <p:graphicFrame>
          <p:nvGraphicFramePr>
            <p:cNvPr id="11" name="グラフ 10">
              <a:extLst>
                <a:ext uri="{FF2B5EF4-FFF2-40B4-BE49-F238E27FC236}">
                  <a16:creationId xmlns:a16="http://schemas.microsoft.com/office/drawing/2014/main" id="{CD3DEA5B-CF4E-7D2D-9114-320A410B50FF}"/>
                </a:ext>
              </a:extLst>
            </p:cNvPr>
            <p:cNvGraphicFramePr/>
            <p:nvPr/>
          </p:nvGraphicFramePr>
          <p:xfrm>
            <a:off x="1614195" y="2241652"/>
            <a:ext cx="3288901" cy="2743735"/>
          </p:xfrm>
          <a:graphic>
            <a:graphicData uri="http://schemas.openxmlformats.org/drawingml/2006/chart">
              <c:chart xmlns:c="http://schemas.openxmlformats.org/drawingml/2006/chart" xmlns:r="http://schemas.openxmlformats.org/officeDocument/2006/relationships" r:id="rId3"/>
            </a:graphicData>
          </a:graphic>
        </p:graphicFrame>
        <p:sp>
          <p:nvSpPr>
            <p:cNvPr id="12" name="テキスト ボックス 11">
              <a:extLst>
                <a:ext uri="{FF2B5EF4-FFF2-40B4-BE49-F238E27FC236}">
                  <a16:creationId xmlns:a16="http://schemas.microsoft.com/office/drawing/2014/main" id="{3B7FB9DB-DA39-5D30-4F75-330F93848A03}"/>
                </a:ext>
              </a:extLst>
            </p:cNvPr>
            <p:cNvSpPr txBox="1"/>
            <p:nvPr/>
          </p:nvSpPr>
          <p:spPr>
            <a:xfrm>
              <a:off x="3684156" y="3607183"/>
              <a:ext cx="55107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t>男性</a:t>
              </a:r>
              <a:endParaRPr kumimoji="1" lang="en-US" altLang="ja-JP" sz="1400" b="1" i="0" u="none" strike="noStrike" kern="1200" cap="none" spc="0" normalizeH="0" baseline="0" noProof="0" dirty="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66</a:t>
              </a:r>
              <a:r>
                <a:rPr kumimoji="1" lang="en-US" altLang="ja-JP" sz="20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 </a:t>
              </a:r>
              <a:r>
                <a:rPr kumimoji="1" lang="en-US" altLang="ja-JP"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4" name="テキスト ボックス 43">
              <a:extLst>
                <a:ext uri="{FF2B5EF4-FFF2-40B4-BE49-F238E27FC236}">
                  <a16:creationId xmlns:a16="http://schemas.microsoft.com/office/drawing/2014/main" id="{A7410EB9-9116-9C09-0640-620684B4B1B9}"/>
                </a:ext>
              </a:extLst>
            </p:cNvPr>
            <p:cNvSpPr txBox="1"/>
            <p:nvPr/>
          </p:nvSpPr>
          <p:spPr>
            <a:xfrm>
              <a:off x="2217883" y="3061224"/>
              <a:ext cx="55781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女性</a:t>
              </a:r>
            </a:p>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34</a:t>
              </a: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grpSp>
        <p:nvGrpSpPr>
          <p:cNvPr id="13323" name="グループ化 13322">
            <a:extLst>
              <a:ext uri="{FF2B5EF4-FFF2-40B4-BE49-F238E27FC236}">
                <a16:creationId xmlns:a16="http://schemas.microsoft.com/office/drawing/2014/main" id="{8DDF3F26-BE60-962B-AD44-0088A8A0A798}"/>
              </a:ext>
            </a:extLst>
          </p:cNvPr>
          <p:cNvGrpSpPr/>
          <p:nvPr/>
        </p:nvGrpSpPr>
        <p:grpSpPr>
          <a:xfrm>
            <a:off x="-68152" y="4183483"/>
            <a:ext cx="3171600" cy="2145411"/>
            <a:chOff x="3193457" y="4276730"/>
            <a:chExt cx="3171600" cy="2145411"/>
          </a:xfrm>
        </p:grpSpPr>
        <p:grpSp>
          <p:nvGrpSpPr>
            <p:cNvPr id="13324" name="グループ化 13323">
              <a:extLst>
                <a:ext uri="{FF2B5EF4-FFF2-40B4-BE49-F238E27FC236}">
                  <a16:creationId xmlns:a16="http://schemas.microsoft.com/office/drawing/2014/main" id="{0BC6D7B3-A978-5F77-0AF7-F439A51E7B26}"/>
                </a:ext>
              </a:extLst>
            </p:cNvPr>
            <p:cNvGrpSpPr/>
            <p:nvPr/>
          </p:nvGrpSpPr>
          <p:grpSpPr>
            <a:xfrm>
              <a:off x="3193457" y="4276730"/>
              <a:ext cx="3171600" cy="2145411"/>
              <a:chOff x="704947" y="4052494"/>
              <a:chExt cx="3171600" cy="2145411"/>
            </a:xfrm>
          </p:grpSpPr>
          <p:graphicFrame>
            <p:nvGraphicFramePr>
              <p:cNvPr id="13327" name="グラフ 13326">
                <a:extLst>
                  <a:ext uri="{FF2B5EF4-FFF2-40B4-BE49-F238E27FC236}">
                    <a16:creationId xmlns:a16="http://schemas.microsoft.com/office/drawing/2014/main" id="{F534B017-57C9-8D65-2967-664676BE50C3}"/>
                  </a:ext>
                </a:extLst>
              </p:cNvPr>
              <p:cNvGraphicFramePr>
                <a:graphicFrameLocks noChangeAspect="1"/>
              </p:cNvGraphicFramePr>
              <p:nvPr/>
            </p:nvGraphicFramePr>
            <p:xfrm>
              <a:off x="704947" y="4083505"/>
              <a:ext cx="3171600" cy="2114400"/>
            </p:xfrm>
            <a:graphic>
              <a:graphicData uri="http://schemas.openxmlformats.org/drawingml/2006/chart">
                <c:chart xmlns:c="http://schemas.openxmlformats.org/drawingml/2006/chart" xmlns:r="http://schemas.openxmlformats.org/officeDocument/2006/relationships" r:id="rId4"/>
              </a:graphicData>
            </a:graphic>
          </p:graphicFrame>
          <p:sp>
            <p:nvSpPr>
              <p:cNvPr id="13328" name="テキスト ボックス 13327">
                <a:extLst>
                  <a:ext uri="{FF2B5EF4-FFF2-40B4-BE49-F238E27FC236}">
                    <a16:creationId xmlns:a16="http://schemas.microsoft.com/office/drawing/2014/main" id="{5125F699-01A1-7AB5-AA3D-BEF833290B4F}"/>
                  </a:ext>
                </a:extLst>
              </p:cNvPr>
              <p:cNvSpPr txBox="1"/>
              <p:nvPr/>
            </p:nvSpPr>
            <p:spPr>
              <a:xfrm flipH="1">
                <a:off x="1611590"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29" name="テキスト ボックス 13328">
                <a:extLst>
                  <a:ext uri="{FF2B5EF4-FFF2-40B4-BE49-F238E27FC236}">
                    <a16:creationId xmlns:a16="http://schemas.microsoft.com/office/drawing/2014/main" id="{8E65884C-537F-259C-028D-5CC461BAA5AB}"/>
                  </a:ext>
                </a:extLst>
              </p:cNvPr>
              <p:cNvSpPr txBox="1"/>
              <p:nvPr/>
            </p:nvSpPr>
            <p:spPr>
              <a:xfrm>
                <a:off x="2646781" y="456015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11</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1" name="テキスト ボックス 13330">
                <a:extLst>
                  <a:ext uri="{FF2B5EF4-FFF2-40B4-BE49-F238E27FC236}">
                    <a16:creationId xmlns:a16="http://schemas.microsoft.com/office/drawing/2014/main" id="{1186325F-437D-FB5D-381B-40423A8E5909}"/>
                  </a:ext>
                </a:extLst>
              </p:cNvPr>
              <p:cNvSpPr txBox="1"/>
              <p:nvPr/>
            </p:nvSpPr>
            <p:spPr>
              <a:xfrm>
                <a:off x="2723668" y="5071395"/>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15</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2" name="テキスト ボックス 13331">
                <a:extLst>
                  <a:ext uri="{FF2B5EF4-FFF2-40B4-BE49-F238E27FC236}">
                    <a16:creationId xmlns:a16="http://schemas.microsoft.com/office/drawing/2014/main" id="{F83439D9-ECC7-F054-A762-9D3F302BC3BA}"/>
                  </a:ext>
                </a:extLst>
              </p:cNvPr>
              <p:cNvSpPr txBox="1"/>
              <p:nvPr/>
            </p:nvSpPr>
            <p:spPr>
              <a:xfrm>
                <a:off x="2359291" y="553648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3" name="テキスト ボックス 13332">
                <a:extLst>
                  <a:ext uri="{FF2B5EF4-FFF2-40B4-BE49-F238E27FC236}">
                    <a16:creationId xmlns:a16="http://schemas.microsoft.com/office/drawing/2014/main" id="{DCB1D217-AC22-083A-727E-66D613BEB006}"/>
                  </a:ext>
                </a:extLst>
              </p:cNvPr>
              <p:cNvSpPr txBox="1"/>
              <p:nvPr/>
            </p:nvSpPr>
            <p:spPr>
              <a:xfrm>
                <a:off x="1700984" y="4992095"/>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47</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4" name="テキスト ボックス 13333">
                <a:extLst>
                  <a:ext uri="{FF2B5EF4-FFF2-40B4-BE49-F238E27FC236}">
                    <a16:creationId xmlns:a16="http://schemas.microsoft.com/office/drawing/2014/main" id="{7435D948-9620-EE39-13D9-FD7A6B9CAF1F}"/>
                  </a:ext>
                </a:extLst>
              </p:cNvPr>
              <p:cNvSpPr txBox="1"/>
              <p:nvPr/>
            </p:nvSpPr>
            <p:spPr>
              <a:xfrm>
                <a:off x="2738149" y="4169184"/>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6</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13325" name="フリーフォーム 13324">
              <a:extLst>
                <a:ext uri="{FF2B5EF4-FFF2-40B4-BE49-F238E27FC236}">
                  <a16:creationId xmlns:a16="http://schemas.microsoft.com/office/drawing/2014/main" id="{ED49154F-88B8-418A-28F0-7A031E12F024}"/>
                </a:ext>
              </a:extLst>
            </p:cNvPr>
            <p:cNvSpPr/>
            <p:nvPr/>
          </p:nvSpPr>
          <p:spPr>
            <a:xfrm>
              <a:off x="4592833"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26" name="フリーフォーム 13325">
              <a:extLst>
                <a:ext uri="{FF2B5EF4-FFF2-40B4-BE49-F238E27FC236}">
                  <a16:creationId xmlns:a16="http://schemas.microsoft.com/office/drawing/2014/main" id="{2CA66E01-4FA3-0CFC-7CAB-C7DF3A83E32E}"/>
                </a:ext>
              </a:extLst>
            </p:cNvPr>
            <p:cNvSpPr/>
            <p:nvPr/>
          </p:nvSpPr>
          <p:spPr>
            <a:xfrm flipH="1">
              <a:off x="4955874" y="4462383"/>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grpSp>
        <p:nvGrpSpPr>
          <p:cNvPr id="6" name="グループ化 5">
            <a:extLst>
              <a:ext uri="{FF2B5EF4-FFF2-40B4-BE49-F238E27FC236}">
                <a16:creationId xmlns:a16="http://schemas.microsoft.com/office/drawing/2014/main" id="{32C51C1B-6AB6-5983-3858-ACCC55528109}"/>
              </a:ext>
            </a:extLst>
          </p:cNvPr>
          <p:cNvGrpSpPr/>
          <p:nvPr/>
        </p:nvGrpSpPr>
        <p:grpSpPr>
          <a:xfrm>
            <a:off x="3263825" y="4183483"/>
            <a:ext cx="3171018" cy="2145023"/>
            <a:chOff x="3193457" y="4276730"/>
            <a:chExt cx="3171018" cy="2145023"/>
          </a:xfrm>
        </p:grpSpPr>
        <p:grpSp>
          <p:nvGrpSpPr>
            <p:cNvPr id="7" name="グループ化 6">
              <a:extLst>
                <a:ext uri="{FF2B5EF4-FFF2-40B4-BE49-F238E27FC236}">
                  <a16:creationId xmlns:a16="http://schemas.microsoft.com/office/drawing/2014/main" id="{3F3D9385-C000-E674-4454-27E741A4750C}"/>
                </a:ext>
              </a:extLst>
            </p:cNvPr>
            <p:cNvGrpSpPr/>
            <p:nvPr/>
          </p:nvGrpSpPr>
          <p:grpSpPr>
            <a:xfrm>
              <a:off x="3193457" y="4276730"/>
              <a:ext cx="3171018" cy="2145023"/>
              <a:chOff x="704947" y="4052494"/>
              <a:chExt cx="3171018" cy="2145023"/>
            </a:xfrm>
          </p:grpSpPr>
          <p:graphicFrame>
            <p:nvGraphicFramePr>
              <p:cNvPr id="10" name="グラフ 9">
                <a:extLst>
                  <a:ext uri="{FF2B5EF4-FFF2-40B4-BE49-F238E27FC236}">
                    <a16:creationId xmlns:a16="http://schemas.microsoft.com/office/drawing/2014/main" id="{B1F2120F-7531-D7F7-C324-48B516B39869}"/>
                  </a:ext>
                </a:extLst>
              </p:cNvPr>
              <p:cNvGraphicFramePr>
                <a:graphicFrameLocks noChangeAspect="1"/>
              </p:cNvGraphicFramePr>
              <p:nvPr/>
            </p:nvGraphicFramePr>
            <p:xfrm>
              <a:off x="704947" y="4083505"/>
              <a:ext cx="3171018" cy="2114012"/>
            </p:xfrm>
            <a:graphic>
              <a:graphicData uri="http://schemas.openxmlformats.org/drawingml/2006/chart">
                <c:chart xmlns:c="http://schemas.openxmlformats.org/drawingml/2006/chart" xmlns:r="http://schemas.openxmlformats.org/officeDocument/2006/relationships" r:id="rId5"/>
              </a:graphicData>
            </a:graphic>
          </p:graphicFrame>
          <p:sp>
            <p:nvSpPr>
              <p:cNvPr id="43" name="テキスト ボックス 42">
                <a:extLst>
                  <a:ext uri="{FF2B5EF4-FFF2-40B4-BE49-F238E27FC236}">
                    <a16:creationId xmlns:a16="http://schemas.microsoft.com/office/drawing/2014/main" id="{176DAF4B-C208-D457-C28E-90135772E02F}"/>
                  </a:ext>
                </a:extLst>
              </p:cNvPr>
              <p:cNvSpPr txBox="1"/>
              <p:nvPr/>
            </p:nvSpPr>
            <p:spPr>
              <a:xfrm>
                <a:off x="2596858"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1</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5" name="テキスト ボックス 44">
                <a:extLst>
                  <a:ext uri="{FF2B5EF4-FFF2-40B4-BE49-F238E27FC236}">
                    <a16:creationId xmlns:a16="http://schemas.microsoft.com/office/drawing/2014/main" id="{885AF640-1EE6-DD92-A879-18168E5EF78D}"/>
                  </a:ext>
                </a:extLst>
              </p:cNvPr>
              <p:cNvSpPr txBox="1"/>
              <p:nvPr/>
            </p:nvSpPr>
            <p:spPr>
              <a:xfrm>
                <a:off x="2745264" y="4869058"/>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14</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9" name="テキスト ボックス 48">
                <a:extLst>
                  <a:ext uri="{FF2B5EF4-FFF2-40B4-BE49-F238E27FC236}">
                    <a16:creationId xmlns:a16="http://schemas.microsoft.com/office/drawing/2014/main" id="{C3FC2881-BF42-1BEC-AD1A-95DF55367EA5}"/>
                  </a:ext>
                </a:extLst>
              </p:cNvPr>
              <p:cNvSpPr txBox="1"/>
              <p:nvPr/>
            </p:nvSpPr>
            <p:spPr>
              <a:xfrm>
                <a:off x="2573314" y="542887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18</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9" name="テキスト ボックス 58">
                <a:extLst>
                  <a:ext uri="{FF2B5EF4-FFF2-40B4-BE49-F238E27FC236}">
                    <a16:creationId xmlns:a16="http://schemas.microsoft.com/office/drawing/2014/main" id="{DAF03912-9227-4A44-B852-C37BE5255E80}"/>
                  </a:ext>
                </a:extLst>
              </p:cNvPr>
              <p:cNvSpPr txBox="1"/>
              <p:nvPr/>
            </p:nvSpPr>
            <p:spPr>
              <a:xfrm>
                <a:off x="1891147" y="5527106"/>
                <a:ext cx="325164" cy="307777"/>
              </a:xfrm>
              <a:prstGeom prst="rect">
                <a:avLst/>
              </a:prstGeom>
              <a:noFill/>
              <a:ln w="19050">
                <a:noFill/>
              </a:ln>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0" name="テキスト ボックス 59">
                <a:extLst>
                  <a:ext uri="{FF2B5EF4-FFF2-40B4-BE49-F238E27FC236}">
                    <a16:creationId xmlns:a16="http://schemas.microsoft.com/office/drawing/2014/main" id="{3C4BE423-C113-5D28-F802-CB3A14C521E5}"/>
                  </a:ext>
                </a:extLst>
              </p:cNvPr>
              <p:cNvSpPr txBox="1"/>
              <p:nvPr/>
            </p:nvSpPr>
            <p:spPr>
              <a:xfrm>
                <a:off x="1692638" y="478811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33</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1" name="テキスト ボックス 60">
                <a:extLst>
                  <a:ext uri="{FF2B5EF4-FFF2-40B4-BE49-F238E27FC236}">
                    <a16:creationId xmlns:a16="http://schemas.microsoft.com/office/drawing/2014/main" id="{C73F3412-0588-44EC-6357-B9081ABB3144}"/>
                  </a:ext>
                </a:extLst>
              </p:cNvPr>
              <p:cNvSpPr txBox="1"/>
              <p:nvPr/>
            </p:nvSpPr>
            <p:spPr>
              <a:xfrm>
                <a:off x="2407068" y="448332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rPr>
                  <a:t>13</a:t>
                </a:r>
                <a:r>
                  <a:rPr kumimoji="1" lang="en-US" altLang="ja-JP" sz="600" b="0"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8" name="フリーフォーム 7">
              <a:extLst>
                <a:ext uri="{FF2B5EF4-FFF2-40B4-BE49-F238E27FC236}">
                  <a16:creationId xmlns:a16="http://schemas.microsoft.com/office/drawing/2014/main" id="{9E305DC0-AAA6-8AB4-1E9C-FC4E9FAF57BC}"/>
                </a:ext>
              </a:extLst>
            </p:cNvPr>
            <p:cNvSpPr/>
            <p:nvPr/>
          </p:nvSpPr>
          <p:spPr>
            <a:xfrm flipH="1">
              <a:off x="4800304"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pic>
        <p:nvPicPr>
          <p:cNvPr id="13335" name="図 13334">
            <a:extLst>
              <a:ext uri="{FF2B5EF4-FFF2-40B4-BE49-F238E27FC236}">
                <a16:creationId xmlns:a16="http://schemas.microsoft.com/office/drawing/2014/main" id="{A0EA66FF-4272-0F7A-75E2-213759B5B442}"/>
              </a:ext>
            </a:extLst>
          </p:cNvPr>
          <p:cNvPicPr>
            <a:picLocks noChangeAspect="1"/>
          </p:cNvPicPr>
          <p:nvPr/>
        </p:nvPicPr>
        <p:blipFill>
          <a:blip r:embed="rId6"/>
          <a:stretch>
            <a:fillRect/>
          </a:stretch>
        </p:blipFill>
        <p:spPr>
          <a:xfrm>
            <a:off x="3025572" y="3197748"/>
            <a:ext cx="288000" cy="496941"/>
          </a:xfrm>
          <a:prstGeom prst="rect">
            <a:avLst/>
          </a:prstGeom>
        </p:spPr>
      </p:pic>
      <p:grpSp>
        <p:nvGrpSpPr>
          <p:cNvPr id="54" name="グループ化 53">
            <a:extLst>
              <a:ext uri="{FF2B5EF4-FFF2-40B4-BE49-F238E27FC236}">
                <a16:creationId xmlns:a16="http://schemas.microsoft.com/office/drawing/2014/main" id="{E654C831-4312-3814-242F-44618D9FB52B}"/>
              </a:ext>
            </a:extLst>
          </p:cNvPr>
          <p:cNvGrpSpPr/>
          <p:nvPr/>
        </p:nvGrpSpPr>
        <p:grpSpPr>
          <a:xfrm>
            <a:off x="7468849" y="2135941"/>
            <a:ext cx="3128400" cy="2611074"/>
            <a:chOff x="1614197" y="2161350"/>
            <a:chExt cx="3288901" cy="2745034"/>
          </a:xfrm>
        </p:grpSpPr>
        <p:graphicFrame>
          <p:nvGraphicFramePr>
            <p:cNvPr id="55" name="グラフ 54">
              <a:extLst>
                <a:ext uri="{FF2B5EF4-FFF2-40B4-BE49-F238E27FC236}">
                  <a16:creationId xmlns:a16="http://schemas.microsoft.com/office/drawing/2014/main" id="{842CD715-5A05-1FF3-91D9-A2D4FB036967}"/>
                </a:ext>
              </a:extLst>
            </p:cNvPr>
            <p:cNvGraphicFramePr>
              <a:graphicFrameLocks noChangeAspect="1"/>
            </p:cNvGraphicFramePr>
            <p:nvPr/>
          </p:nvGraphicFramePr>
          <p:xfrm>
            <a:off x="1614197" y="2161350"/>
            <a:ext cx="3288901" cy="2745034"/>
          </p:xfrm>
          <a:graphic>
            <a:graphicData uri="http://schemas.openxmlformats.org/drawingml/2006/chart">
              <c:chart xmlns:c="http://schemas.openxmlformats.org/drawingml/2006/chart" xmlns:r="http://schemas.openxmlformats.org/officeDocument/2006/relationships" r:id="rId7"/>
            </a:graphicData>
          </a:graphic>
        </p:graphicFrame>
        <p:sp>
          <p:nvSpPr>
            <p:cNvPr id="56" name="テキスト ボックス 55">
              <a:extLst>
                <a:ext uri="{FF2B5EF4-FFF2-40B4-BE49-F238E27FC236}">
                  <a16:creationId xmlns:a16="http://schemas.microsoft.com/office/drawing/2014/main" id="{D5A5366D-8D1B-2503-4A5C-2D282C262DA4}"/>
                </a:ext>
              </a:extLst>
            </p:cNvPr>
            <p:cNvSpPr txBox="1"/>
            <p:nvPr/>
          </p:nvSpPr>
          <p:spPr>
            <a:xfrm>
              <a:off x="3416300" y="3940702"/>
              <a:ext cx="551074"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t>男性</a:t>
              </a:r>
              <a:br>
                <a:rPr kumimoji="1" lang="en-US" altLang="ja-JP" sz="1400" b="1" i="0" u="none" strike="noStrike" kern="1200" cap="none" spc="0" normalizeH="0" baseline="0" noProof="0" dirty="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br>
              <a:r>
                <a:rPr kumimoji="1" lang="en-US" altLang="ja-JP" sz="29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81</a:t>
              </a:r>
              <a:r>
                <a:rPr kumimoji="1" lang="en-US" altLang="ja-JP" sz="20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 </a:t>
              </a:r>
              <a:r>
                <a:rPr kumimoji="1" lang="en-US" altLang="ja-JP"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3" name="テキスト ボックス 62">
              <a:extLst>
                <a:ext uri="{FF2B5EF4-FFF2-40B4-BE49-F238E27FC236}">
                  <a16:creationId xmlns:a16="http://schemas.microsoft.com/office/drawing/2014/main" id="{BE9FA97F-A112-A9D9-2E37-7A6EEEA42B0B}"/>
                </a:ext>
              </a:extLst>
            </p:cNvPr>
            <p:cNvSpPr txBox="1"/>
            <p:nvPr/>
          </p:nvSpPr>
          <p:spPr>
            <a:xfrm>
              <a:off x="2505208" y="2568182"/>
              <a:ext cx="55781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女性</a:t>
              </a:r>
            </a:p>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19</a:t>
              </a: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grpSp>
        <p:nvGrpSpPr>
          <p:cNvPr id="13316" name="グループ化 13315">
            <a:extLst>
              <a:ext uri="{FF2B5EF4-FFF2-40B4-BE49-F238E27FC236}">
                <a16:creationId xmlns:a16="http://schemas.microsoft.com/office/drawing/2014/main" id="{E10256D7-3CDD-A676-6352-13AF59DF8146}"/>
              </a:ext>
            </a:extLst>
          </p:cNvPr>
          <p:cNvGrpSpPr/>
          <p:nvPr/>
        </p:nvGrpSpPr>
        <p:grpSpPr>
          <a:xfrm>
            <a:off x="5784008" y="4183483"/>
            <a:ext cx="3171018" cy="2145023"/>
            <a:chOff x="3193457" y="4276730"/>
            <a:chExt cx="3171018" cy="2145023"/>
          </a:xfrm>
        </p:grpSpPr>
        <p:grpSp>
          <p:nvGrpSpPr>
            <p:cNvPr id="13317" name="グループ化 13316">
              <a:extLst>
                <a:ext uri="{FF2B5EF4-FFF2-40B4-BE49-F238E27FC236}">
                  <a16:creationId xmlns:a16="http://schemas.microsoft.com/office/drawing/2014/main" id="{A0CD9169-485A-6068-6C2A-848C8393F57D}"/>
                </a:ext>
              </a:extLst>
            </p:cNvPr>
            <p:cNvGrpSpPr/>
            <p:nvPr/>
          </p:nvGrpSpPr>
          <p:grpSpPr>
            <a:xfrm>
              <a:off x="3193457" y="4276730"/>
              <a:ext cx="3171018" cy="2145023"/>
              <a:chOff x="704947" y="4052494"/>
              <a:chExt cx="3171018" cy="2145023"/>
            </a:xfrm>
          </p:grpSpPr>
          <p:graphicFrame>
            <p:nvGraphicFramePr>
              <p:cNvPr id="13321" name="グラフ 13320">
                <a:extLst>
                  <a:ext uri="{FF2B5EF4-FFF2-40B4-BE49-F238E27FC236}">
                    <a16:creationId xmlns:a16="http://schemas.microsoft.com/office/drawing/2014/main" id="{F12C0B77-C1FF-EC12-00A3-96F342316D94}"/>
                  </a:ext>
                </a:extLst>
              </p:cNvPr>
              <p:cNvGraphicFramePr>
                <a:graphicFrameLocks noChangeAspect="1"/>
              </p:cNvGraphicFramePr>
              <p:nvPr/>
            </p:nvGraphicFramePr>
            <p:xfrm>
              <a:off x="704947" y="4083505"/>
              <a:ext cx="3171018" cy="2114012"/>
            </p:xfrm>
            <a:graphic>
              <a:graphicData uri="http://schemas.openxmlformats.org/drawingml/2006/chart">
                <c:chart xmlns:c="http://schemas.openxmlformats.org/drawingml/2006/chart" xmlns:r="http://schemas.openxmlformats.org/officeDocument/2006/relationships" r:id="rId8"/>
              </a:graphicData>
            </a:graphic>
          </p:graphicFrame>
          <p:sp>
            <p:nvSpPr>
              <p:cNvPr id="13322" name="テキスト ボックス 13321">
                <a:extLst>
                  <a:ext uri="{FF2B5EF4-FFF2-40B4-BE49-F238E27FC236}">
                    <a16:creationId xmlns:a16="http://schemas.microsoft.com/office/drawing/2014/main" id="{2F2267E6-2AAA-51B9-032E-24E828D7C3C5}"/>
                  </a:ext>
                </a:extLst>
              </p:cNvPr>
              <p:cNvSpPr txBox="1"/>
              <p:nvPr/>
            </p:nvSpPr>
            <p:spPr>
              <a:xfrm flipH="1">
                <a:off x="1670790"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8" name="テキスト ボックス 13337">
                <a:extLst>
                  <a:ext uri="{FF2B5EF4-FFF2-40B4-BE49-F238E27FC236}">
                    <a16:creationId xmlns:a16="http://schemas.microsoft.com/office/drawing/2014/main" id="{F0BC70FB-BFEF-217F-8A87-9F00717A4D95}"/>
                  </a:ext>
                </a:extLst>
              </p:cNvPr>
              <p:cNvSpPr txBox="1"/>
              <p:nvPr/>
            </p:nvSpPr>
            <p:spPr>
              <a:xfrm>
                <a:off x="2696682" y="509476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19</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9" name="テキスト ボックス 13338">
                <a:extLst>
                  <a:ext uri="{FF2B5EF4-FFF2-40B4-BE49-F238E27FC236}">
                    <a16:creationId xmlns:a16="http://schemas.microsoft.com/office/drawing/2014/main" id="{03A8B991-C3AD-42B4-4E4A-22CDFF5C663E}"/>
                  </a:ext>
                </a:extLst>
              </p:cNvPr>
              <p:cNvSpPr txBox="1"/>
              <p:nvPr/>
            </p:nvSpPr>
            <p:spPr>
              <a:xfrm>
                <a:off x="2124443" y="5531949"/>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27</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0" name="テキスト ボックス 13339">
                <a:extLst>
                  <a:ext uri="{FF2B5EF4-FFF2-40B4-BE49-F238E27FC236}">
                    <a16:creationId xmlns:a16="http://schemas.microsoft.com/office/drawing/2014/main" id="{87EC52EA-6E1C-7089-66C6-76A4DA437C45}"/>
                  </a:ext>
                </a:extLst>
              </p:cNvPr>
              <p:cNvSpPr txBox="1"/>
              <p:nvPr/>
            </p:nvSpPr>
            <p:spPr>
              <a:xfrm>
                <a:off x="1669980" y="4830568"/>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36</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1" name="テキスト ボックス 13340">
                <a:extLst>
                  <a:ext uri="{FF2B5EF4-FFF2-40B4-BE49-F238E27FC236}">
                    <a16:creationId xmlns:a16="http://schemas.microsoft.com/office/drawing/2014/main" id="{5CA17345-83DA-C464-21C8-B19BD88628F7}"/>
                  </a:ext>
                </a:extLst>
              </p:cNvPr>
              <p:cNvSpPr txBox="1"/>
              <p:nvPr/>
            </p:nvSpPr>
            <p:spPr>
              <a:xfrm>
                <a:off x="2879861" y="4213328"/>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7</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56" name="テキスト ボックス 13355">
                <a:extLst>
                  <a:ext uri="{FF2B5EF4-FFF2-40B4-BE49-F238E27FC236}">
                    <a16:creationId xmlns:a16="http://schemas.microsoft.com/office/drawing/2014/main" id="{E6C0FFF6-869F-7628-ADD7-1A886C8B12F8}"/>
                  </a:ext>
                </a:extLst>
              </p:cNvPr>
              <p:cNvSpPr txBox="1"/>
              <p:nvPr/>
            </p:nvSpPr>
            <p:spPr>
              <a:xfrm>
                <a:off x="3225850" y="4509891"/>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7</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13318" name="フリーフォーム 13317">
              <a:extLst>
                <a:ext uri="{FF2B5EF4-FFF2-40B4-BE49-F238E27FC236}">
                  <a16:creationId xmlns:a16="http://schemas.microsoft.com/office/drawing/2014/main" id="{5241F4C5-D9A2-ECA6-4482-63512B0A8EB5}"/>
                </a:ext>
              </a:extLst>
            </p:cNvPr>
            <p:cNvSpPr/>
            <p:nvPr/>
          </p:nvSpPr>
          <p:spPr>
            <a:xfrm>
              <a:off x="4652033"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19" name="フリーフォーム 13318">
              <a:extLst>
                <a:ext uri="{FF2B5EF4-FFF2-40B4-BE49-F238E27FC236}">
                  <a16:creationId xmlns:a16="http://schemas.microsoft.com/office/drawing/2014/main" id="{411FF318-85EF-A33E-077C-D84C9E1AD357}"/>
                </a:ext>
              </a:extLst>
            </p:cNvPr>
            <p:cNvSpPr/>
            <p:nvPr/>
          </p:nvSpPr>
          <p:spPr>
            <a:xfrm flipH="1">
              <a:off x="5097586" y="4506527"/>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57" name="フリーフォーム 13356">
              <a:extLst>
                <a:ext uri="{FF2B5EF4-FFF2-40B4-BE49-F238E27FC236}">
                  <a16:creationId xmlns:a16="http://schemas.microsoft.com/office/drawing/2014/main" id="{6614E32A-2AD8-FD28-93A9-2D31AE83E11B}"/>
                </a:ext>
              </a:extLst>
            </p:cNvPr>
            <p:cNvSpPr/>
            <p:nvPr/>
          </p:nvSpPr>
          <p:spPr>
            <a:xfrm flipH="1">
              <a:off x="5443575" y="4803090"/>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graphicFrame>
        <p:nvGraphicFramePr>
          <p:cNvPr id="13345" name="グラフ 13344">
            <a:extLst>
              <a:ext uri="{FF2B5EF4-FFF2-40B4-BE49-F238E27FC236}">
                <a16:creationId xmlns:a16="http://schemas.microsoft.com/office/drawing/2014/main" id="{BF7A3EE5-EC1F-2FAA-5883-AA884F3779B1}"/>
              </a:ext>
            </a:extLst>
          </p:cNvPr>
          <p:cNvGraphicFramePr>
            <a:graphicFrameLocks noChangeAspect="1"/>
          </p:cNvGraphicFramePr>
          <p:nvPr/>
        </p:nvGraphicFramePr>
        <p:xfrm>
          <a:off x="9103793" y="4214494"/>
          <a:ext cx="3171018" cy="2114012"/>
        </p:xfrm>
        <a:graphic>
          <a:graphicData uri="http://schemas.openxmlformats.org/drawingml/2006/chart">
            <c:chart xmlns:c="http://schemas.openxmlformats.org/drawingml/2006/chart" xmlns:r="http://schemas.openxmlformats.org/officeDocument/2006/relationships" r:id="rId9"/>
          </a:graphicData>
        </a:graphic>
      </p:graphicFrame>
      <p:sp>
        <p:nvSpPr>
          <p:cNvPr id="13347" name="テキスト ボックス 13346">
            <a:extLst>
              <a:ext uri="{FF2B5EF4-FFF2-40B4-BE49-F238E27FC236}">
                <a16:creationId xmlns:a16="http://schemas.microsoft.com/office/drawing/2014/main" id="{BCC521F3-7F70-8487-D27D-8F0A50BE85D7}"/>
              </a:ext>
            </a:extLst>
          </p:cNvPr>
          <p:cNvSpPr txBox="1"/>
          <p:nvPr/>
        </p:nvSpPr>
        <p:spPr>
          <a:xfrm>
            <a:off x="11016200" y="473704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15</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8" name="テキスト ボックス 13347">
            <a:extLst>
              <a:ext uri="{FF2B5EF4-FFF2-40B4-BE49-F238E27FC236}">
                <a16:creationId xmlns:a16="http://schemas.microsoft.com/office/drawing/2014/main" id="{31CDEE1A-DDB9-E10D-23FE-13E200F0BACA}"/>
              </a:ext>
            </a:extLst>
          </p:cNvPr>
          <p:cNvSpPr txBox="1"/>
          <p:nvPr/>
        </p:nvSpPr>
        <p:spPr>
          <a:xfrm>
            <a:off x="11059677" y="537135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9" name="テキスト ボックス 13348">
            <a:extLst>
              <a:ext uri="{FF2B5EF4-FFF2-40B4-BE49-F238E27FC236}">
                <a16:creationId xmlns:a16="http://schemas.microsoft.com/office/drawing/2014/main" id="{A4511CDF-3264-2009-23F0-E40592664FD1}"/>
              </a:ext>
            </a:extLst>
          </p:cNvPr>
          <p:cNvSpPr txBox="1"/>
          <p:nvPr/>
        </p:nvSpPr>
        <p:spPr>
          <a:xfrm>
            <a:off x="10416043" y="566538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24</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50" name="テキスト ボックス 13349">
            <a:extLst>
              <a:ext uri="{FF2B5EF4-FFF2-40B4-BE49-F238E27FC236}">
                <a16:creationId xmlns:a16="http://schemas.microsoft.com/office/drawing/2014/main" id="{51E0222D-96D0-AE65-DF90-C09FB27F070F}"/>
              </a:ext>
            </a:extLst>
          </p:cNvPr>
          <p:cNvSpPr txBox="1"/>
          <p:nvPr/>
        </p:nvSpPr>
        <p:spPr>
          <a:xfrm>
            <a:off x="10090748" y="4902037"/>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34</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nvGrpSpPr>
          <p:cNvPr id="9" name="グループ化 8">
            <a:extLst>
              <a:ext uri="{FF2B5EF4-FFF2-40B4-BE49-F238E27FC236}">
                <a16:creationId xmlns:a16="http://schemas.microsoft.com/office/drawing/2014/main" id="{28DC173F-9711-B4B8-32E5-CDB7E414F5DD}"/>
              </a:ext>
            </a:extLst>
          </p:cNvPr>
          <p:cNvGrpSpPr/>
          <p:nvPr/>
        </p:nvGrpSpPr>
        <p:grpSpPr>
          <a:xfrm>
            <a:off x="4122508" y="2392714"/>
            <a:ext cx="1445609" cy="1751007"/>
            <a:chOff x="4167616" y="2392714"/>
            <a:chExt cx="1445609" cy="1751007"/>
          </a:xfrm>
        </p:grpSpPr>
        <p:pic>
          <p:nvPicPr>
            <p:cNvPr id="48" name="図 47">
              <a:extLst>
                <a:ext uri="{FF2B5EF4-FFF2-40B4-BE49-F238E27FC236}">
                  <a16:creationId xmlns:a16="http://schemas.microsoft.com/office/drawing/2014/main" id="{EF3069DC-8FEE-8CA4-D0F4-F057D82F3A38}"/>
                </a:ext>
              </a:extLst>
            </p:cNvPr>
            <p:cNvPicPr>
              <a:picLocks noChangeAspect="1"/>
            </p:cNvPicPr>
            <p:nvPr/>
          </p:nvPicPr>
          <p:blipFill rotWithShape="1">
            <a:blip r:embed="rId10"/>
            <a:srcRect b="59754"/>
            <a:stretch/>
          </p:blipFill>
          <p:spPr>
            <a:xfrm>
              <a:off x="4413197" y="2780701"/>
              <a:ext cx="954446" cy="1363020"/>
            </a:xfrm>
            <a:prstGeom prst="rect">
              <a:avLst/>
            </a:prstGeom>
          </p:spPr>
        </p:pic>
        <p:sp>
          <p:nvSpPr>
            <p:cNvPr id="3" name="角丸四角形 2">
              <a:extLst>
                <a:ext uri="{FF2B5EF4-FFF2-40B4-BE49-F238E27FC236}">
                  <a16:creationId xmlns:a16="http://schemas.microsoft.com/office/drawing/2014/main" id="{C5618D18-E632-8C83-3828-834AFBA83AC6}"/>
                </a:ext>
              </a:extLst>
            </p:cNvPr>
            <p:cNvSpPr/>
            <p:nvPr/>
          </p:nvSpPr>
          <p:spPr>
            <a:xfrm>
              <a:off x="4167616"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男性</a:t>
              </a:r>
            </a:p>
          </p:txBody>
        </p:sp>
      </p:grpSp>
      <p:grpSp>
        <p:nvGrpSpPr>
          <p:cNvPr id="13" name="グループ化 12">
            <a:extLst>
              <a:ext uri="{FF2B5EF4-FFF2-40B4-BE49-F238E27FC236}">
                <a16:creationId xmlns:a16="http://schemas.microsoft.com/office/drawing/2014/main" id="{2ADF193D-088E-37B8-B665-438583E86DC1}"/>
              </a:ext>
            </a:extLst>
          </p:cNvPr>
          <p:cNvGrpSpPr/>
          <p:nvPr/>
        </p:nvGrpSpPr>
        <p:grpSpPr>
          <a:xfrm>
            <a:off x="801489" y="2392714"/>
            <a:ext cx="1445609" cy="1751007"/>
            <a:chOff x="786231" y="2392714"/>
            <a:chExt cx="1445609" cy="1751007"/>
          </a:xfrm>
        </p:grpSpPr>
        <p:pic>
          <p:nvPicPr>
            <p:cNvPr id="13366" name="図 13365">
              <a:extLst>
                <a:ext uri="{FF2B5EF4-FFF2-40B4-BE49-F238E27FC236}">
                  <a16:creationId xmlns:a16="http://schemas.microsoft.com/office/drawing/2014/main" id="{F7A7632C-E23C-C974-2D34-C63EFC553F08}"/>
                </a:ext>
              </a:extLst>
            </p:cNvPr>
            <p:cNvPicPr>
              <a:picLocks noChangeAspect="1"/>
            </p:cNvPicPr>
            <p:nvPr/>
          </p:nvPicPr>
          <p:blipFill rotWithShape="1">
            <a:blip r:embed="rId11"/>
            <a:srcRect t="-1" b="59195"/>
            <a:stretch/>
          </p:blipFill>
          <p:spPr>
            <a:xfrm>
              <a:off x="1036103" y="2803425"/>
              <a:ext cx="945864" cy="1340296"/>
            </a:xfrm>
            <a:prstGeom prst="rect">
              <a:avLst/>
            </a:prstGeom>
          </p:spPr>
        </p:pic>
        <p:sp>
          <p:nvSpPr>
            <p:cNvPr id="5" name="角丸四角形 4">
              <a:extLst>
                <a:ext uri="{FF2B5EF4-FFF2-40B4-BE49-F238E27FC236}">
                  <a16:creationId xmlns:a16="http://schemas.microsoft.com/office/drawing/2014/main" id="{9D23AB60-3306-DD6C-D9F9-AFF06AB5252D}"/>
                </a:ext>
              </a:extLst>
            </p:cNvPr>
            <p:cNvSpPr/>
            <p:nvPr/>
          </p:nvSpPr>
          <p:spPr>
            <a:xfrm>
              <a:off x="786231"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女性</a:t>
              </a:r>
            </a:p>
          </p:txBody>
        </p:sp>
      </p:grpSp>
      <p:grpSp>
        <p:nvGrpSpPr>
          <p:cNvPr id="15" name="グループ化 14">
            <a:extLst>
              <a:ext uri="{FF2B5EF4-FFF2-40B4-BE49-F238E27FC236}">
                <a16:creationId xmlns:a16="http://schemas.microsoft.com/office/drawing/2014/main" id="{710580B5-87CD-178C-FE4B-3006C7C62585}"/>
              </a:ext>
            </a:extLst>
          </p:cNvPr>
          <p:cNvGrpSpPr/>
          <p:nvPr/>
        </p:nvGrpSpPr>
        <p:grpSpPr>
          <a:xfrm>
            <a:off x="9966497" y="2392714"/>
            <a:ext cx="1445609" cy="1751007"/>
            <a:chOff x="4167616" y="2392714"/>
            <a:chExt cx="1445609" cy="1751007"/>
          </a:xfrm>
        </p:grpSpPr>
        <p:pic>
          <p:nvPicPr>
            <p:cNvPr id="16" name="図 15">
              <a:extLst>
                <a:ext uri="{FF2B5EF4-FFF2-40B4-BE49-F238E27FC236}">
                  <a16:creationId xmlns:a16="http://schemas.microsoft.com/office/drawing/2014/main" id="{E45597A6-9791-0A7F-8C12-530C236540A2}"/>
                </a:ext>
              </a:extLst>
            </p:cNvPr>
            <p:cNvPicPr>
              <a:picLocks noChangeAspect="1"/>
            </p:cNvPicPr>
            <p:nvPr/>
          </p:nvPicPr>
          <p:blipFill rotWithShape="1">
            <a:blip r:embed="rId10"/>
            <a:srcRect b="59754"/>
            <a:stretch/>
          </p:blipFill>
          <p:spPr>
            <a:xfrm>
              <a:off x="4413197" y="2780701"/>
              <a:ext cx="954446" cy="1363020"/>
            </a:xfrm>
            <a:prstGeom prst="rect">
              <a:avLst/>
            </a:prstGeom>
          </p:spPr>
        </p:pic>
        <p:sp>
          <p:nvSpPr>
            <p:cNvPr id="17" name="角丸四角形 16">
              <a:extLst>
                <a:ext uri="{FF2B5EF4-FFF2-40B4-BE49-F238E27FC236}">
                  <a16:creationId xmlns:a16="http://schemas.microsoft.com/office/drawing/2014/main" id="{8EB01E81-7407-FC4E-8738-BD7F7E7CCA7A}"/>
                </a:ext>
              </a:extLst>
            </p:cNvPr>
            <p:cNvSpPr/>
            <p:nvPr/>
          </p:nvSpPr>
          <p:spPr>
            <a:xfrm>
              <a:off x="4167616"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男性</a:t>
              </a:r>
            </a:p>
          </p:txBody>
        </p:sp>
      </p:grpSp>
      <p:grpSp>
        <p:nvGrpSpPr>
          <p:cNvPr id="18" name="グループ化 17">
            <a:extLst>
              <a:ext uri="{FF2B5EF4-FFF2-40B4-BE49-F238E27FC236}">
                <a16:creationId xmlns:a16="http://schemas.microsoft.com/office/drawing/2014/main" id="{7BE03A34-D187-F699-FB66-F5B591D22BBD}"/>
              </a:ext>
            </a:extLst>
          </p:cNvPr>
          <p:cNvGrpSpPr/>
          <p:nvPr/>
        </p:nvGrpSpPr>
        <p:grpSpPr>
          <a:xfrm>
            <a:off x="6647759" y="2392714"/>
            <a:ext cx="1445609" cy="1751007"/>
            <a:chOff x="786231" y="2392714"/>
            <a:chExt cx="1445609" cy="1751007"/>
          </a:xfrm>
        </p:grpSpPr>
        <p:pic>
          <p:nvPicPr>
            <p:cNvPr id="19" name="図 18">
              <a:extLst>
                <a:ext uri="{FF2B5EF4-FFF2-40B4-BE49-F238E27FC236}">
                  <a16:creationId xmlns:a16="http://schemas.microsoft.com/office/drawing/2014/main" id="{99368E3A-F787-A160-6890-27D14D9A56BD}"/>
                </a:ext>
              </a:extLst>
            </p:cNvPr>
            <p:cNvPicPr>
              <a:picLocks noChangeAspect="1"/>
            </p:cNvPicPr>
            <p:nvPr/>
          </p:nvPicPr>
          <p:blipFill rotWithShape="1">
            <a:blip r:embed="rId11"/>
            <a:srcRect t="-1" b="59195"/>
            <a:stretch/>
          </p:blipFill>
          <p:spPr>
            <a:xfrm>
              <a:off x="1036103" y="2803425"/>
              <a:ext cx="945864" cy="1340296"/>
            </a:xfrm>
            <a:prstGeom prst="rect">
              <a:avLst/>
            </a:prstGeom>
          </p:spPr>
        </p:pic>
        <p:sp>
          <p:nvSpPr>
            <p:cNvPr id="20" name="角丸四角形 19">
              <a:extLst>
                <a:ext uri="{FF2B5EF4-FFF2-40B4-BE49-F238E27FC236}">
                  <a16:creationId xmlns:a16="http://schemas.microsoft.com/office/drawing/2014/main" id="{AB175E82-26B4-64BC-70DF-AC8121C29637}"/>
                </a:ext>
              </a:extLst>
            </p:cNvPr>
            <p:cNvSpPr/>
            <p:nvPr/>
          </p:nvSpPr>
          <p:spPr>
            <a:xfrm>
              <a:off x="786231"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女性</a:t>
              </a:r>
            </a:p>
          </p:txBody>
        </p:sp>
      </p:grpSp>
      <p:pic>
        <p:nvPicPr>
          <p:cNvPr id="13315" name="図 13314">
            <a:extLst>
              <a:ext uri="{FF2B5EF4-FFF2-40B4-BE49-F238E27FC236}">
                <a16:creationId xmlns:a16="http://schemas.microsoft.com/office/drawing/2014/main" id="{E3EC14D4-F5DA-3A98-98C9-1E4531F27620}"/>
              </a:ext>
            </a:extLst>
          </p:cNvPr>
          <p:cNvPicPr>
            <a:picLocks noChangeAspect="1"/>
          </p:cNvPicPr>
          <p:nvPr/>
        </p:nvPicPr>
        <p:blipFill>
          <a:blip r:embed="rId12"/>
          <a:srcRect/>
          <a:stretch/>
        </p:blipFill>
        <p:spPr>
          <a:xfrm>
            <a:off x="8799049" y="3262150"/>
            <a:ext cx="468000" cy="419025"/>
          </a:xfrm>
          <a:prstGeom prst="rect">
            <a:avLst/>
          </a:prstGeom>
        </p:spPr>
      </p:pic>
    </p:spTree>
    <p:extLst>
      <p:ext uri="{BB962C8B-B14F-4D97-AF65-F5344CB8AC3E}">
        <p14:creationId xmlns:p14="http://schemas.microsoft.com/office/powerpoint/2010/main" val="34395917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大会エンブレム・大会スローガン | 大会について｜【公式】第20 ...">
            <a:extLst>
              <a:ext uri="{FF2B5EF4-FFF2-40B4-BE49-F238E27FC236}">
                <a16:creationId xmlns:a16="http://schemas.microsoft.com/office/drawing/2014/main" id="{A45979D7-17AC-B0E3-3910-6466EB84B3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8992" y="3107946"/>
            <a:ext cx="2851420" cy="3131198"/>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a:t>アジア競技大会（</a:t>
            </a:r>
            <a:r>
              <a:rPr lang="en-US" altLang="zh-TW" dirty="0"/>
              <a:t>2026/</a:t>
            </a:r>
            <a:r>
              <a:rPr lang="ja-JP" altLang="en-US"/>
              <a:t>愛知・名古屋）</a:t>
            </a:r>
            <a:r>
              <a:rPr lang="zh-TW" altLang="en-US" dirty="0"/>
              <a:t>報道特集</a:t>
            </a:r>
            <a:r>
              <a:rPr lang="ja-JP" altLang="en-US" dirty="0"/>
              <a:t>とは</a:t>
            </a:r>
            <a:endParaRPr kumimoji="1" lang="ja-JP" altLang="en-US" dirty="0">
              <a:latin typeface="Meiryo" panose="020B0604030504040204" pitchFamily="34" charset="-128"/>
              <a:ea typeface="Meiryo" panose="020B0604030504040204" pitchFamily="34" charset="-128"/>
            </a:endParaRPr>
          </a:p>
        </p:txBody>
      </p:sp>
      <p:sp>
        <p:nvSpPr>
          <p:cNvPr id="36" name="正方形/長方形 35">
            <a:extLst>
              <a:ext uri="{FF2B5EF4-FFF2-40B4-BE49-F238E27FC236}">
                <a16:creationId xmlns:a16="http://schemas.microsoft.com/office/drawing/2014/main" id="{3E9A4972-1BD2-0EDE-EC24-D6C72EC1E443}"/>
              </a:ext>
            </a:extLst>
          </p:cNvPr>
          <p:cNvSpPr/>
          <p:nvPr/>
        </p:nvSpPr>
        <p:spPr>
          <a:xfrm>
            <a:off x="555391" y="2296120"/>
            <a:ext cx="1376363" cy="486875"/>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dirty="0">
                <a:latin typeface="Meiryo" panose="020B0604030504040204" pitchFamily="34" charset="-128"/>
              </a:rPr>
              <a:t>特集期間</a:t>
            </a:r>
            <a:endParaRPr lang="en" altLang="ja-JP" sz="1600" b="1" dirty="0">
              <a:latin typeface="Meiryo" panose="020B0604030504040204" pitchFamily="34" charset="-128"/>
            </a:endParaRPr>
          </a:p>
        </p:txBody>
      </p:sp>
      <p:sp>
        <p:nvSpPr>
          <p:cNvPr id="37" name="正方形/長方形 36">
            <a:extLst>
              <a:ext uri="{FF2B5EF4-FFF2-40B4-BE49-F238E27FC236}">
                <a16:creationId xmlns:a16="http://schemas.microsoft.com/office/drawing/2014/main" id="{31B9F845-980B-FB5B-77EF-DEF8B13AD698}"/>
              </a:ext>
            </a:extLst>
          </p:cNvPr>
          <p:cNvSpPr/>
          <p:nvPr/>
        </p:nvSpPr>
        <p:spPr>
          <a:xfrm>
            <a:off x="555390" y="3774226"/>
            <a:ext cx="1376363" cy="486875"/>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dirty="0">
                <a:latin typeface="Meiryo" panose="020B0604030504040204" pitchFamily="34" charset="-128"/>
              </a:rPr>
              <a:t>想定</a:t>
            </a:r>
            <a:r>
              <a:rPr lang="en-US" altLang="ja-JP" sz="1600" b="1" dirty="0">
                <a:latin typeface="Meiryo" panose="020B0604030504040204" pitchFamily="34" charset="-128"/>
              </a:rPr>
              <a:t>PV</a:t>
            </a:r>
            <a:endParaRPr lang="en" altLang="ja-JP" sz="1600" b="1" dirty="0">
              <a:latin typeface="Meiryo" panose="020B0604030504040204" pitchFamily="34" charset="-128"/>
            </a:endParaRPr>
          </a:p>
        </p:txBody>
      </p:sp>
      <p:sp>
        <p:nvSpPr>
          <p:cNvPr id="38" name="テキスト プレースホルダー 14">
            <a:extLst>
              <a:ext uri="{FF2B5EF4-FFF2-40B4-BE49-F238E27FC236}">
                <a16:creationId xmlns:a16="http://schemas.microsoft.com/office/drawing/2014/main" id="{649BB897-9C13-988A-9716-108E0C0D15DF}"/>
              </a:ext>
            </a:extLst>
          </p:cNvPr>
          <p:cNvSpPr>
            <a:spLocks noGrp="1"/>
          </p:cNvSpPr>
          <p:nvPr/>
        </p:nvSpPr>
        <p:spPr>
          <a:xfrm>
            <a:off x="2116156" y="2631857"/>
            <a:ext cx="7699789"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1600" dirty="0">
                <a:latin typeface="メイリオ" panose="020B0604030504040204" pitchFamily="50" charset="-128"/>
                <a:ea typeface="メイリオ" panose="020B0604030504040204" pitchFamily="50" charset="-128"/>
              </a:rPr>
              <a:t>※</a:t>
            </a:r>
            <a:r>
              <a:rPr lang="zh-TW" altLang="en-US" sz="1600" dirty="0">
                <a:latin typeface="メイリオ" panose="020B0604030504040204" pitchFamily="50" charset="-128"/>
                <a:ea typeface="メイリオ" panose="020B0604030504040204" pitchFamily="50" charset="-128"/>
              </a:rPr>
              <a:t>広告掲載期間：</a:t>
            </a:r>
            <a:r>
              <a:rPr lang="en-US" altLang="ja-JP" sz="1600" dirty="0">
                <a:latin typeface="メイリオ" panose="020B0604030504040204" pitchFamily="50" charset="-128"/>
                <a:ea typeface="メイリオ" panose="020B0604030504040204" pitchFamily="50" charset="-128"/>
              </a:rPr>
              <a:t>2026</a:t>
            </a:r>
            <a:r>
              <a:rPr lang="ja-JP" altLang="en-US" sz="1600">
                <a:latin typeface="メイリオ" panose="020B0604030504040204" pitchFamily="50" charset="-128"/>
                <a:ea typeface="メイリオ" panose="020B0604030504040204" pitchFamily="50" charset="-128"/>
              </a:rPr>
              <a:t>年</a:t>
            </a:r>
            <a:r>
              <a:rPr lang="en-US" altLang="ja-JP" sz="1600" dirty="0">
                <a:latin typeface="メイリオ" panose="020B0604030504040204" pitchFamily="50" charset="-128"/>
                <a:ea typeface="メイリオ" panose="020B0604030504040204" pitchFamily="50" charset="-128"/>
              </a:rPr>
              <a:t>9</a:t>
            </a:r>
            <a:r>
              <a:rPr lang="ja-JP" altLang="en-US" sz="1600">
                <a:latin typeface="メイリオ" panose="020B0604030504040204" pitchFamily="50" charset="-128"/>
                <a:ea typeface="メイリオ" panose="020B0604030504040204" pitchFamily="50" charset="-128"/>
              </a:rPr>
              <a:t>月</a:t>
            </a:r>
            <a:r>
              <a:rPr lang="en-US" altLang="ja-JP" sz="1600" dirty="0">
                <a:latin typeface="メイリオ" panose="020B0604030504040204" pitchFamily="50" charset="-128"/>
                <a:ea typeface="メイリオ" panose="020B0604030504040204" pitchFamily="50" charset="-128"/>
              </a:rPr>
              <a:t>10</a:t>
            </a:r>
            <a:r>
              <a:rPr lang="ja-JP" altLang="en-US" sz="1600">
                <a:latin typeface="メイリオ" panose="020B0604030504040204" pitchFamily="50" charset="-128"/>
                <a:ea typeface="メイリオ" panose="020B0604030504040204" pitchFamily="50" charset="-128"/>
              </a:rPr>
              <a:t>日（木）～ </a:t>
            </a:r>
            <a:r>
              <a:rPr lang="en-US" altLang="ja-JP" sz="1600" dirty="0">
                <a:latin typeface="メイリオ" panose="020B0604030504040204" pitchFamily="50" charset="-128"/>
                <a:ea typeface="メイリオ" panose="020B0604030504040204" pitchFamily="50" charset="-128"/>
              </a:rPr>
              <a:t>10</a:t>
            </a:r>
            <a:r>
              <a:rPr lang="ja-JP" altLang="en-US" sz="1600">
                <a:latin typeface="メイリオ" panose="020B0604030504040204" pitchFamily="50" charset="-128"/>
                <a:ea typeface="メイリオ" panose="020B0604030504040204" pitchFamily="50" charset="-128"/>
              </a:rPr>
              <a:t>月</a:t>
            </a:r>
            <a:r>
              <a:rPr lang="en-US" altLang="ja-JP" sz="1600" dirty="0">
                <a:latin typeface="メイリオ" panose="020B0604030504040204" pitchFamily="50" charset="-128"/>
                <a:ea typeface="メイリオ" panose="020B0604030504040204" pitchFamily="50" charset="-128"/>
              </a:rPr>
              <a:t>5</a:t>
            </a:r>
            <a:r>
              <a:rPr lang="ja-JP" altLang="en-US" sz="1600">
                <a:latin typeface="メイリオ" panose="020B0604030504040204" pitchFamily="50" charset="-128"/>
                <a:ea typeface="メイリオ" panose="020B0604030504040204" pitchFamily="50" charset="-128"/>
              </a:rPr>
              <a:t>日</a:t>
            </a:r>
            <a:r>
              <a:rPr lang="ja-JP" altLang="en-US" sz="1600" dirty="0">
                <a:latin typeface="メイリオ" panose="020B0604030504040204" pitchFamily="50" charset="-128"/>
                <a:ea typeface="メイリオ" panose="020B0604030504040204" pitchFamily="50" charset="-128"/>
              </a:rPr>
              <a:t>（月）</a:t>
            </a:r>
            <a:endParaRPr lang="en-US" altLang="ja-JP" sz="1600" dirty="0">
              <a:latin typeface="メイリオ" panose="020B0604030504040204" pitchFamily="50" charset="-128"/>
              <a:ea typeface="メイリオ" panose="020B0604030504040204" pitchFamily="50" charset="-128"/>
            </a:endParaRPr>
          </a:p>
          <a:p>
            <a:r>
              <a:rPr lang="en-US" altLang="zh-TW" sz="1600" dirty="0">
                <a:latin typeface="メイリオ" panose="020B0604030504040204" pitchFamily="50" charset="-128"/>
                <a:ea typeface="メイリオ" panose="020B0604030504040204" pitchFamily="50" charset="-128"/>
              </a:rPr>
              <a:t>※</a:t>
            </a:r>
            <a:r>
              <a:rPr lang="zh-TW" altLang="en-US" sz="1600" dirty="0">
                <a:latin typeface="メイリオ" panose="020B0604030504040204" pitchFamily="50" charset="-128"/>
                <a:ea typeface="メイリオ" panose="020B0604030504040204" pitchFamily="50" charset="-128"/>
              </a:rPr>
              <a:t>大会開催期間：</a:t>
            </a:r>
            <a:r>
              <a:rPr lang="en-US" altLang="ja-JP" sz="1600" dirty="0">
                <a:latin typeface="メイリオ" panose="020B0604030504040204" pitchFamily="50" charset="-128"/>
                <a:ea typeface="メイリオ" panose="020B0604030504040204" pitchFamily="50" charset="-128"/>
              </a:rPr>
              <a:t>2026</a:t>
            </a:r>
            <a:r>
              <a:rPr lang="ja-JP" altLang="en-US" sz="1600">
                <a:latin typeface="メイリオ" panose="020B0604030504040204" pitchFamily="50" charset="-128"/>
                <a:ea typeface="メイリオ" panose="020B0604030504040204" pitchFamily="50" charset="-128"/>
              </a:rPr>
              <a:t>年</a:t>
            </a:r>
            <a:r>
              <a:rPr lang="en-US" altLang="ja-JP" sz="1600" dirty="0">
                <a:latin typeface="メイリオ" panose="020B0604030504040204" pitchFamily="50" charset="-128"/>
                <a:ea typeface="メイリオ" panose="020B0604030504040204" pitchFamily="50" charset="-128"/>
              </a:rPr>
              <a:t>9</a:t>
            </a:r>
            <a:r>
              <a:rPr lang="ja-JP" altLang="en-US" sz="1600">
                <a:latin typeface="メイリオ" panose="020B0604030504040204" pitchFamily="50" charset="-128"/>
                <a:ea typeface="メイリオ" panose="020B0604030504040204" pitchFamily="50" charset="-128"/>
              </a:rPr>
              <a:t>月</a:t>
            </a:r>
            <a:r>
              <a:rPr lang="en-US" altLang="ja-JP" sz="1600" dirty="0">
                <a:latin typeface="メイリオ" panose="020B0604030504040204" pitchFamily="50" charset="-128"/>
                <a:ea typeface="メイリオ" panose="020B0604030504040204" pitchFamily="50" charset="-128"/>
              </a:rPr>
              <a:t>19</a:t>
            </a:r>
            <a:r>
              <a:rPr lang="ja-JP" altLang="en-US" sz="1600">
                <a:latin typeface="メイリオ" panose="020B0604030504040204" pitchFamily="50" charset="-128"/>
                <a:ea typeface="メイリオ" panose="020B0604030504040204" pitchFamily="50" charset="-128"/>
              </a:rPr>
              <a:t>日（土）～ </a:t>
            </a:r>
            <a:r>
              <a:rPr lang="en-US" altLang="ja-JP" sz="1600" dirty="0">
                <a:latin typeface="メイリオ" panose="020B0604030504040204" pitchFamily="50" charset="-128"/>
                <a:ea typeface="メイリオ" panose="020B0604030504040204" pitchFamily="50" charset="-128"/>
              </a:rPr>
              <a:t>10</a:t>
            </a:r>
            <a:r>
              <a:rPr lang="ja-JP" altLang="en-US" sz="1600">
                <a:latin typeface="メイリオ" panose="020B0604030504040204" pitchFamily="50" charset="-128"/>
                <a:ea typeface="メイリオ" panose="020B0604030504040204" pitchFamily="50" charset="-128"/>
              </a:rPr>
              <a:t>月</a:t>
            </a:r>
            <a:r>
              <a:rPr lang="en-US" altLang="ja-JP" sz="1600" dirty="0">
                <a:latin typeface="メイリオ" panose="020B0604030504040204" pitchFamily="50" charset="-128"/>
                <a:ea typeface="メイリオ" panose="020B0604030504040204" pitchFamily="50" charset="-128"/>
              </a:rPr>
              <a:t>4</a:t>
            </a:r>
            <a:r>
              <a:rPr lang="ja-JP" altLang="en-US" sz="1600">
                <a:latin typeface="メイリオ" panose="020B0604030504040204" pitchFamily="50" charset="-128"/>
                <a:ea typeface="メイリオ" panose="020B0604030504040204" pitchFamily="50" charset="-128"/>
              </a:rPr>
              <a:t>日</a:t>
            </a:r>
            <a:r>
              <a:rPr lang="ja-JP" altLang="en-US" sz="1600" dirty="0">
                <a:latin typeface="メイリオ" panose="020B0604030504040204" pitchFamily="50" charset="-128"/>
                <a:ea typeface="メイリオ" panose="020B0604030504040204" pitchFamily="50" charset="-128"/>
              </a:rPr>
              <a:t>（</a:t>
            </a:r>
            <a:r>
              <a:rPr lang="ja-JP" altLang="en-US" sz="1600">
                <a:latin typeface="メイリオ" panose="020B0604030504040204" pitchFamily="50" charset="-128"/>
                <a:ea typeface="メイリオ" panose="020B0604030504040204" pitchFamily="50" charset="-128"/>
              </a:rPr>
              <a:t>日）</a:t>
            </a:r>
            <a:endParaRPr lang="en-US" altLang="ja-JP" sz="1600" dirty="0">
              <a:latin typeface="メイリオ" panose="020B0604030504040204" pitchFamily="50" charset="-128"/>
              <a:ea typeface="メイリオ" panose="020B0604030504040204" pitchFamily="50" charset="-128"/>
            </a:endParaRPr>
          </a:p>
          <a:p>
            <a:r>
              <a:rPr lang="ja-JP" altLang="en-US"/>
              <a:t>　（スポーツナビではアジアパラ競技大会の特集は予定しておりません。）</a:t>
            </a:r>
            <a:endParaRPr lang="zh-TW" altLang="en-US" sz="1600" dirty="0">
              <a:latin typeface="メイリオ" panose="020B0604030504040204" pitchFamily="50" charset="-128"/>
              <a:ea typeface="メイリオ" panose="020B0604030504040204" pitchFamily="50" charset="-128"/>
            </a:endParaRPr>
          </a:p>
        </p:txBody>
      </p:sp>
      <p:sp>
        <p:nvSpPr>
          <p:cNvPr id="39" name="テキスト プレースホルダー 14">
            <a:extLst>
              <a:ext uri="{FF2B5EF4-FFF2-40B4-BE49-F238E27FC236}">
                <a16:creationId xmlns:a16="http://schemas.microsoft.com/office/drawing/2014/main" id="{AAEF65D5-588F-D72B-F39A-5D599743F4CD}"/>
              </a:ext>
            </a:extLst>
          </p:cNvPr>
          <p:cNvSpPr>
            <a:spLocks noGrp="1"/>
          </p:cNvSpPr>
          <p:nvPr/>
        </p:nvSpPr>
        <p:spPr>
          <a:xfrm>
            <a:off x="2116156" y="3798653"/>
            <a:ext cx="5124629"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2000" b="1">
                <a:solidFill>
                  <a:srgbClr val="00003E"/>
                </a:solidFill>
              </a:rPr>
              <a:t>約</a:t>
            </a:r>
            <a:r>
              <a:rPr lang="en-US" altLang="ja-JP" sz="2000" b="1" dirty="0">
                <a:solidFill>
                  <a:srgbClr val="00003E"/>
                </a:solidFill>
              </a:rPr>
              <a:t>7,000</a:t>
            </a:r>
            <a:r>
              <a:rPr lang="ja-JP" altLang="en-US" sz="2000" b="1" dirty="0">
                <a:solidFill>
                  <a:srgbClr val="00003E"/>
                </a:solidFill>
              </a:rPr>
              <a:t>万</a:t>
            </a:r>
            <a:r>
              <a:rPr lang="en-US" altLang="ja-JP" sz="2000" b="1" dirty="0">
                <a:solidFill>
                  <a:srgbClr val="00003E"/>
                </a:solidFill>
              </a:rPr>
              <a:t>PV</a:t>
            </a:r>
            <a:br>
              <a:rPr lang="en-US" altLang="ja-JP" sz="1600" dirty="0"/>
            </a:br>
            <a:r>
              <a:rPr lang="en-US" altLang="ja-JP" sz="1050" dirty="0"/>
              <a:t>※</a:t>
            </a:r>
            <a:r>
              <a:rPr lang="ja-JP" altLang="en-US" sz="1050" dirty="0"/>
              <a:t>ページビュー（</a:t>
            </a:r>
            <a:r>
              <a:rPr lang="en-US" altLang="ja-JP" sz="1050" dirty="0"/>
              <a:t>PV</a:t>
            </a:r>
            <a:r>
              <a:rPr lang="ja-JP" altLang="en-US" sz="1050"/>
              <a:t>）は想定</a:t>
            </a:r>
            <a:r>
              <a:rPr lang="ja-JP" altLang="en-US" sz="1050" dirty="0"/>
              <a:t>の数字となります。</a:t>
            </a:r>
            <a:endParaRPr lang="en-US" altLang="ja-JP" sz="1050" dirty="0"/>
          </a:p>
        </p:txBody>
      </p:sp>
      <p:sp>
        <p:nvSpPr>
          <p:cNvPr id="40" name="Template">
            <a:extLst>
              <a:ext uri="{FF2B5EF4-FFF2-40B4-BE49-F238E27FC236}">
                <a16:creationId xmlns:a16="http://schemas.microsoft.com/office/drawing/2014/main" id="{E51DF6F8-86CA-0E6F-11FF-46D442FB567A}"/>
              </a:ext>
            </a:extLst>
          </p:cNvPr>
          <p:cNvSpPr txBox="1"/>
          <p:nvPr/>
        </p:nvSpPr>
        <p:spPr>
          <a:xfrm>
            <a:off x="10159617" y="6953306"/>
            <a:ext cx="65" cy="138499"/>
          </a:xfrm>
          <a:prstGeom prst="rect">
            <a:avLst/>
          </a:prstGeom>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sp>
        <p:nvSpPr>
          <p:cNvPr id="12" name="テキスト ボックス 11">
            <a:extLst>
              <a:ext uri="{FF2B5EF4-FFF2-40B4-BE49-F238E27FC236}">
                <a16:creationId xmlns:a16="http://schemas.microsoft.com/office/drawing/2014/main" id="{5DC79944-BDF1-1B2B-C608-DE14DD2BC01B}"/>
              </a:ext>
            </a:extLst>
          </p:cNvPr>
          <p:cNvSpPr txBox="1"/>
          <p:nvPr/>
        </p:nvSpPr>
        <p:spPr>
          <a:xfrm>
            <a:off x="2106365" y="2284943"/>
            <a:ext cx="4723192" cy="707886"/>
          </a:xfrm>
          <a:prstGeom prst="rect">
            <a:avLst/>
          </a:prstGeom>
          <a:noFill/>
        </p:spPr>
        <p:txBody>
          <a:bodyPr wrap="square" rtlCol="0">
            <a:spAutoFit/>
          </a:bodyPr>
          <a:lstStyle/>
          <a:p>
            <a:r>
              <a:rPr lang="en-US" altLang="ja-JP" sz="2000" b="1" dirty="0">
                <a:solidFill>
                  <a:srgbClr val="00003E"/>
                </a:solidFill>
                <a:latin typeface="Meiryo" panose="020B0604030504040204" pitchFamily="34" charset="-128"/>
                <a:ea typeface="Meiryo" panose="020B0604030504040204" pitchFamily="34" charset="-128"/>
              </a:rPr>
              <a:t>2026</a:t>
            </a:r>
            <a:r>
              <a:rPr lang="ja-JP" altLang="en-US" sz="2000" b="1">
                <a:solidFill>
                  <a:srgbClr val="00003E"/>
                </a:solidFill>
                <a:latin typeface="Meiryo" panose="020B0604030504040204" pitchFamily="34" charset="-128"/>
                <a:ea typeface="Meiryo" panose="020B0604030504040204" pitchFamily="34" charset="-128"/>
              </a:rPr>
              <a:t>年</a:t>
            </a:r>
            <a:r>
              <a:rPr lang="en-US" altLang="ja-JP" sz="2000" b="1" dirty="0">
                <a:solidFill>
                  <a:srgbClr val="00003E"/>
                </a:solidFill>
                <a:latin typeface="Meiryo" panose="020B0604030504040204" pitchFamily="34" charset="-128"/>
                <a:ea typeface="Meiryo" panose="020B0604030504040204" pitchFamily="34" charset="-128"/>
              </a:rPr>
              <a:t>9</a:t>
            </a:r>
            <a:r>
              <a:rPr lang="ja-JP" altLang="en-US" sz="2000" b="1">
                <a:solidFill>
                  <a:srgbClr val="00003E"/>
                </a:solidFill>
                <a:latin typeface="Meiryo" panose="020B0604030504040204" pitchFamily="34" charset="-128"/>
                <a:ea typeface="Meiryo" panose="020B0604030504040204" pitchFamily="34" charset="-128"/>
              </a:rPr>
              <a:t>月上旬～</a:t>
            </a:r>
            <a:r>
              <a:rPr lang="en-US" altLang="ja-JP" sz="2000" b="1" dirty="0">
                <a:solidFill>
                  <a:srgbClr val="00003E"/>
                </a:solidFill>
                <a:latin typeface="Meiryo" panose="020B0604030504040204" pitchFamily="34" charset="-128"/>
                <a:ea typeface="Meiryo" panose="020B0604030504040204" pitchFamily="34" charset="-128"/>
              </a:rPr>
              <a:t>2026</a:t>
            </a:r>
            <a:r>
              <a:rPr lang="ja-JP" altLang="en-US" sz="2000" b="1">
                <a:solidFill>
                  <a:srgbClr val="00003E"/>
                </a:solidFill>
                <a:latin typeface="Meiryo" panose="020B0604030504040204" pitchFamily="34" charset="-128"/>
                <a:ea typeface="Meiryo" panose="020B0604030504040204" pitchFamily="34" charset="-128"/>
              </a:rPr>
              <a:t>年</a:t>
            </a:r>
            <a:r>
              <a:rPr lang="en-US" altLang="ja-JP" sz="2000" b="1" dirty="0">
                <a:solidFill>
                  <a:srgbClr val="00003E"/>
                </a:solidFill>
                <a:latin typeface="Meiryo" panose="020B0604030504040204" pitchFamily="34" charset="-128"/>
                <a:ea typeface="Meiryo" panose="020B0604030504040204" pitchFamily="34" charset="-128"/>
              </a:rPr>
              <a:t>10</a:t>
            </a:r>
            <a:r>
              <a:rPr lang="ja-JP" altLang="en-US" sz="2000" b="1">
                <a:solidFill>
                  <a:srgbClr val="00003E"/>
                </a:solidFill>
                <a:latin typeface="Meiryo" panose="020B0604030504040204" pitchFamily="34" charset="-128"/>
                <a:ea typeface="Meiryo" panose="020B0604030504040204" pitchFamily="34" charset="-128"/>
              </a:rPr>
              <a:t>月上旬</a:t>
            </a:r>
            <a:br>
              <a:rPr lang="en-US" altLang="ja-JP" sz="2000" b="1" dirty="0">
                <a:solidFill>
                  <a:srgbClr val="00003E"/>
                </a:solidFill>
                <a:latin typeface="Meiryo" panose="020B0604030504040204" pitchFamily="34" charset="-128"/>
                <a:ea typeface="Meiryo" panose="020B0604030504040204" pitchFamily="34" charset="-128"/>
              </a:rPr>
            </a:br>
            <a:endParaRPr kumimoji="1" lang="ja-JP" altLang="en-US" sz="2000" b="1" dirty="0">
              <a:solidFill>
                <a:srgbClr val="00003E"/>
              </a:solidFill>
              <a:latin typeface="Meiryo" panose="020B0604030504040204" pitchFamily="34" charset="-128"/>
              <a:ea typeface="Meiryo" panose="020B0604030504040204" pitchFamily="34" charset="-128"/>
            </a:endParaRPr>
          </a:p>
        </p:txBody>
      </p:sp>
      <p:sp>
        <p:nvSpPr>
          <p:cNvPr id="21" name="タイトル 2">
            <a:extLst>
              <a:ext uri="{FF2B5EF4-FFF2-40B4-BE49-F238E27FC236}">
                <a16:creationId xmlns:a16="http://schemas.microsoft.com/office/drawing/2014/main" id="{FE32336E-05B2-A315-0D3E-5F73D05E06F9}"/>
              </a:ext>
            </a:extLst>
          </p:cNvPr>
          <p:cNvSpPr>
            <a:spLocks noGrp="1"/>
          </p:cNvSpPr>
          <p:nvPr/>
        </p:nvSpPr>
        <p:spPr>
          <a:xfrm>
            <a:off x="588696" y="1095240"/>
            <a:ext cx="11290820" cy="919047"/>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アジア競技大会（</a:t>
            </a:r>
            <a:r>
              <a:rPr lang="en-US" altLang="zh-TW" dirty="0"/>
              <a:t>2026/</a:t>
            </a:r>
            <a:r>
              <a:rPr lang="ja-JP" altLang="en-US"/>
              <a:t>愛知・名古屋）の特集を</a:t>
            </a:r>
            <a:endParaRPr lang="en-US" altLang="ja-JP" dirty="0"/>
          </a:p>
          <a:p>
            <a:r>
              <a:rPr lang="ja-JP" altLang="en-US"/>
              <a:t>スポーツナビ</a:t>
            </a:r>
            <a:r>
              <a:rPr lang="ja-JP" altLang="en-US" dirty="0"/>
              <a:t>で実施予定 </a:t>
            </a:r>
          </a:p>
        </p:txBody>
      </p:sp>
    </p:spTree>
    <p:extLst>
      <p:ext uri="{BB962C8B-B14F-4D97-AF65-F5344CB8AC3E}">
        <p14:creationId xmlns:p14="http://schemas.microsoft.com/office/powerpoint/2010/main" val="3984534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報道特集　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スポーツイベント報道特集実績</a:t>
            </a:r>
          </a:p>
        </p:txBody>
      </p:sp>
      <p:sp>
        <p:nvSpPr>
          <p:cNvPr id="3" name="タイトル 2">
            <a:extLst>
              <a:ext uri="{FF2B5EF4-FFF2-40B4-BE49-F238E27FC236}">
                <a16:creationId xmlns:a16="http://schemas.microsoft.com/office/drawing/2014/main" id="{4BF65087-F49B-0FE8-CD0B-02F6B886D148}"/>
              </a:ext>
            </a:extLst>
          </p:cNvPr>
          <p:cNvSpPr>
            <a:spLocks noGrp="1"/>
          </p:cNvSpPr>
          <p:nvPr/>
        </p:nvSpPr>
        <p:spPr>
          <a:xfrm>
            <a:off x="588696" y="1095241"/>
            <a:ext cx="11290820" cy="564262"/>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a:t>ユーザーニーズを的確に捉えたスポーツ報道特集実績</a:t>
            </a:r>
          </a:p>
        </p:txBody>
      </p:sp>
      <p:sp>
        <p:nvSpPr>
          <p:cNvPr id="4" name="テキスト プレースホルダー 14">
            <a:extLst>
              <a:ext uri="{FF2B5EF4-FFF2-40B4-BE49-F238E27FC236}">
                <a16:creationId xmlns:a16="http://schemas.microsoft.com/office/drawing/2014/main" id="{E4F03F74-143B-25E0-B000-D096AD436A54}"/>
              </a:ext>
            </a:extLst>
          </p:cNvPr>
          <p:cNvSpPr>
            <a:spLocks noGrp="1"/>
          </p:cNvSpPr>
          <p:nvPr/>
        </p:nvSpPr>
        <p:spPr>
          <a:xfrm>
            <a:off x="588547" y="1510276"/>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b="1" dirty="0"/>
              <a:t>日本代表の健闘など大会が盛り上がるほど注目度を集め、</a:t>
            </a:r>
            <a:r>
              <a:rPr lang="en-US" altLang="ja-JP" sz="1600" b="1" dirty="0"/>
              <a:t>PV</a:t>
            </a:r>
            <a:r>
              <a:rPr lang="ja-JP" altLang="en-US" sz="1600" b="1" dirty="0"/>
              <a:t>も想定よりも伸長する傾向</a:t>
            </a:r>
          </a:p>
        </p:txBody>
      </p:sp>
      <p:sp>
        <p:nvSpPr>
          <p:cNvPr id="5" name="テキスト ボックス 4">
            <a:extLst>
              <a:ext uri="{FF2B5EF4-FFF2-40B4-BE49-F238E27FC236}">
                <a16:creationId xmlns:a16="http://schemas.microsoft.com/office/drawing/2014/main" id="{F456D1C0-35E2-56D0-6F0C-9EFFEF746645}"/>
              </a:ext>
            </a:extLst>
          </p:cNvPr>
          <p:cNvSpPr txBox="1"/>
          <p:nvPr/>
        </p:nvSpPr>
        <p:spPr>
          <a:xfrm>
            <a:off x="47982" y="6434717"/>
            <a:ext cx="5641288" cy="369332"/>
          </a:xfrm>
          <a:prstGeom prst="rect">
            <a:avLst/>
          </a:prstGeom>
          <a:noFill/>
        </p:spPr>
        <p:txBody>
          <a:bodyPr wrap="none" lIns="91440" tIns="45720" rIns="91440" bIns="45720" rtlCol="0" anchor="t">
            <a:spAutoFit/>
          </a:bodyPr>
          <a:lstStyle/>
          <a:p>
            <a:r>
              <a:rPr lang="en-US" altLang="ja-JP" sz="900" dirty="0">
                <a:solidFill>
                  <a:schemeClr val="tx1">
                    <a:lumMod val="95000"/>
                    <a:lumOff val="5000"/>
                  </a:schemeClr>
                </a:solidFill>
                <a:latin typeface="メイリオ"/>
                <a:ea typeface="メイリオ"/>
              </a:rPr>
              <a:t>※</a:t>
            </a:r>
            <a:r>
              <a:rPr lang="ja-JP" altLang="en-US" sz="900" dirty="0">
                <a:solidFill>
                  <a:schemeClr val="tx1">
                    <a:lumMod val="95000"/>
                    <a:lumOff val="5000"/>
                  </a:schemeClr>
                </a:solidFill>
                <a:latin typeface="メイリオ"/>
                <a:ea typeface="メイリオ"/>
              </a:rPr>
              <a:t>ページビュー（</a:t>
            </a:r>
            <a:r>
              <a:rPr lang="en" altLang="ja-JP" sz="900" dirty="0">
                <a:solidFill>
                  <a:schemeClr val="tx1">
                    <a:lumMod val="95000"/>
                    <a:lumOff val="5000"/>
                  </a:schemeClr>
                </a:solidFill>
                <a:latin typeface="メイリオ"/>
                <a:ea typeface="メイリオ"/>
              </a:rPr>
              <a:t>PV</a:t>
            </a:r>
            <a:r>
              <a:rPr lang="ja-JP" altLang="en-US" sz="900" dirty="0">
                <a:solidFill>
                  <a:schemeClr val="tx1">
                    <a:lumMod val="95000"/>
                    <a:lumOff val="5000"/>
                  </a:schemeClr>
                </a:solidFill>
                <a:latin typeface="メイリオ"/>
                <a:ea typeface="メイリオ"/>
              </a:rPr>
              <a:t>）は過去大会実績になります。</a:t>
            </a:r>
            <a:endParaRPr lang="en-US" altLang="ja-JP" sz="900" dirty="0">
              <a:solidFill>
                <a:schemeClr val="tx1">
                  <a:lumMod val="95000"/>
                  <a:lumOff val="5000"/>
                </a:schemeClr>
              </a:solidFill>
              <a:latin typeface="メイリオ"/>
              <a:ea typeface="メイリオ"/>
            </a:endParaRPr>
          </a:p>
          <a:p>
            <a:r>
              <a:rPr lang="en-US" altLang="ja-JP" sz="900" dirty="0">
                <a:solidFill>
                  <a:schemeClr val="tx1">
                    <a:lumMod val="95000"/>
                    <a:lumOff val="5000"/>
                  </a:schemeClr>
                </a:solidFill>
                <a:latin typeface="メイリオ"/>
                <a:ea typeface="メイリオ"/>
              </a:rPr>
              <a:t>※</a:t>
            </a:r>
            <a:r>
              <a:rPr lang="ja-JP" altLang="en-US" sz="900" dirty="0">
                <a:solidFill>
                  <a:schemeClr val="tx1">
                    <a:lumMod val="95000"/>
                    <a:lumOff val="5000"/>
                  </a:schemeClr>
                </a:solidFill>
                <a:latin typeface="メイリオ"/>
                <a:ea typeface="メイリオ"/>
              </a:rPr>
              <a:t>試合結果などにより大きく変動するため、報道特集における</a:t>
            </a:r>
            <a:r>
              <a:rPr lang="en-US" altLang="ja-JP" sz="900" dirty="0">
                <a:solidFill>
                  <a:schemeClr val="tx1">
                    <a:lumMod val="95000"/>
                    <a:lumOff val="5000"/>
                  </a:schemeClr>
                </a:solidFill>
                <a:latin typeface="メイリオ"/>
                <a:ea typeface="メイリオ"/>
              </a:rPr>
              <a:t>PV</a:t>
            </a:r>
            <a:r>
              <a:rPr lang="ja-JP" altLang="en-US" sz="900" dirty="0">
                <a:solidFill>
                  <a:schemeClr val="tx1">
                    <a:lumMod val="95000"/>
                    <a:lumOff val="5000"/>
                  </a:schemeClr>
                </a:solidFill>
                <a:latin typeface="メイリオ"/>
                <a:ea typeface="メイリオ"/>
              </a:rPr>
              <a:t>伸長を保障するものではございません。</a:t>
            </a:r>
            <a:endParaRPr kumimoji="1" lang="ja-JP" altLang="en-US" sz="900" dirty="0">
              <a:solidFill>
                <a:schemeClr val="tx1">
                  <a:lumMod val="95000"/>
                  <a:lumOff val="5000"/>
                </a:schemeClr>
              </a:solidFill>
              <a:latin typeface="メイリオ"/>
              <a:ea typeface="メイリオ"/>
            </a:endParaRPr>
          </a:p>
        </p:txBody>
      </p:sp>
      <p:graphicFrame>
        <p:nvGraphicFramePr>
          <p:cNvPr id="7" name="グラフ 6">
            <a:extLst>
              <a:ext uri="{FF2B5EF4-FFF2-40B4-BE49-F238E27FC236}">
                <a16:creationId xmlns:a16="http://schemas.microsoft.com/office/drawing/2014/main" id="{FC75DCFC-7EB4-1712-5CCC-7EB65847B23C}"/>
              </a:ext>
            </a:extLst>
          </p:cNvPr>
          <p:cNvGraphicFramePr>
            <a:graphicFrameLocks/>
          </p:cNvGraphicFramePr>
          <p:nvPr>
            <p:extLst>
              <p:ext uri="{D42A27DB-BD31-4B8C-83A1-F6EECF244321}">
                <p14:modId xmlns:p14="http://schemas.microsoft.com/office/powerpoint/2010/main" val="836540826"/>
              </p:ext>
            </p:extLst>
          </p:nvPr>
        </p:nvGraphicFramePr>
        <p:xfrm>
          <a:off x="5276041" y="3413214"/>
          <a:ext cx="2562411"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8" name="四角形: 角を丸くする 7">
            <a:extLst>
              <a:ext uri="{FF2B5EF4-FFF2-40B4-BE49-F238E27FC236}">
                <a16:creationId xmlns:a16="http://schemas.microsoft.com/office/drawing/2014/main" id="{C6CD549A-6793-26A9-1878-1BB5101AC296}"/>
              </a:ext>
            </a:extLst>
          </p:cNvPr>
          <p:cNvSpPr/>
          <p:nvPr/>
        </p:nvSpPr>
        <p:spPr>
          <a:xfrm>
            <a:off x="1276054" y="2055660"/>
            <a:ext cx="2909887" cy="466553"/>
          </a:xfrm>
          <a:prstGeom prst="roundRect">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rPr>
              <a:t>サッカー</a:t>
            </a:r>
            <a:r>
              <a:rPr kumimoji="1" lang="en-US" altLang="ja-JP" sz="1600" b="1" dirty="0">
                <a:solidFill>
                  <a:schemeClr val="bg1"/>
                </a:solidFill>
                <a:latin typeface="メイリオ" panose="020B0604030504040204" pitchFamily="50" charset="-128"/>
                <a:ea typeface="メイリオ" panose="020B0604030504040204" pitchFamily="50" charset="-128"/>
              </a:rPr>
              <a:t>W</a:t>
            </a:r>
            <a:r>
              <a:rPr kumimoji="1" lang="ja-JP" altLang="en-US" sz="1600" b="1" dirty="0">
                <a:solidFill>
                  <a:schemeClr val="bg1"/>
                </a:solidFill>
                <a:latin typeface="メイリオ" panose="020B0604030504040204" pitchFamily="50" charset="-128"/>
                <a:ea typeface="メイリオ" panose="020B0604030504040204" pitchFamily="50" charset="-128"/>
              </a:rPr>
              <a:t>杯カタール</a:t>
            </a:r>
            <a:r>
              <a:rPr kumimoji="1" lang="en-US" altLang="ja-JP" sz="1600" b="1" dirty="0">
                <a:solidFill>
                  <a:schemeClr val="bg1"/>
                </a:solidFill>
                <a:latin typeface="メイリオ" panose="020B0604030504040204" pitchFamily="50" charset="-128"/>
                <a:ea typeface="メイリオ" panose="020B0604030504040204" pitchFamily="50" charset="-128"/>
              </a:rPr>
              <a:t>2022</a:t>
            </a:r>
          </a:p>
        </p:txBody>
      </p:sp>
      <p:sp>
        <p:nvSpPr>
          <p:cNvPr id="10" name="四角形: 角を丸くする 9">
            <a:extLst>
              <a:ext uri="{FF2B5EF4-FFF2-40B4-BE49-F238E27FC236}">
                <a16:creationId xmlns:a16="http://schemas.microsoft.com/office/drawing/2014/main" id="{33B858D6-BB1A-F4DD-9B3C-338C1A2C3792}"/>
              </a:ext>
            </a:extLst>
          </p:cNvPr>
          <p:cNvSpPr/>
          <p:nvPr/>
        </p:nvSpPr>
        <p:spPr>
          <a:xfrm>
            <a:off x="4565112" y="2061297"/>
            <a:ext cx="2909887" cy="466553"/>
          </a:xfrm>
          <a:prstGeom prst="roundRect">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b="1" dirty="0">
                <a:solidFill>
                  <a:schemeClr val="bg1"/>
                </a:solidFill>
                <a:latin typeface="メイリオ" panose="020B0604030504040204" pitchFamily="50" charset="-128"/>
                <a:ea typeface="メイリオ" panose="020B0604030504040204" pitchFamily="50" charset="-128"/>
              </a:rPr>
              <a:t>WBC2023</a:t>
            </a:r>
          </a:p>
        </p:txBody>
      </p:sp>
      <p:sp>
        <p:nvSpPr>
          <p:cNvPr id="11" name="テキスト ボックス 10">
            <a:extLst>
              <a:ext uri="{FF2B5EF4-FFF2-40B4-BE49-F238E27FC236}">
                <a16:creationId xmlns:a16="http://schemas.microsoft.com/office/drawing/2014/main" id="{D9D0C3B9-7A15-3EDF-2ABA-8674F4F644AD}"/>
              </a:ext>
            </a:extLst>
          </p:cNvPr>
          <p:cNvSpPr txBox="1"/>
          <p:nvPr/>
        </p:nvSpPr>
        <p:spPr>
          <a:xfrm>
            <a:off x="4230141" y="6163697"/>
            <a:ext cx="2053857" cy="307777"/>
          </a:xfrm>
          <a:prstGeom prst="rect">
            <a:avLst/>
          </a:prstGeom>
          <a:noFill/>
        </p:spPr>
        <p:txBody>
          <a:bodyPr wrap="square" rtlCol="0">
            <a:spAutoFit/>
          </a:bodyPr>
          <a:lstStyle/>
          <a:p>
            <a:pPr algn="ct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2017</a:t>
            </a:r>
            <a:r>
              <a:rPr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実績</a:t>
            </a: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PV</a:t>
            </a:r>
          </a:p>
        </p:txBody>
      </p:sp>
      <p:cxnSp>
        <p:nvCxnSpPr>
          <p:cNvPr id="12" name="直線コネクタ 11">
            <a:extLst>
              <a:ext uri="{FF2B5EF4-FFF2-40B4-BE49-F238E27FC236}">
                <a16:creationId xmlns:a16="http://schemas.microsoft.com/office/drawing/2014/main" id="{3D91E1F0-981B-7B7C-B40B-F2C51D9725E8}"/>
              </a:ext>
            </a:extLst>
          </p:cNvPr>
          <p:cNvCxnSpPr>
            <a:cxnSpLocks/>
          </p:cNvCxnSpPr>
          <p:nvPr/>
        </p:nvCxnSpPr>
        <p:spPr>
          <a:xfrm flipH="1">
            <a:off x="4256645" y="6104431"/>
            <a:ext cx="3139096" cy="3650"/>
          </a:xfrm>
          <a:prstGeom prst="line">
            <a:avLst/>
          </a:prstGeom>
          <a:ln>
            <a:solidFill>
              <a:srgbClr val="00003E"/>
            </a:solidFill>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75B22C87-3C3A-63AC-B36A-8284FA2F1721}"/>
              </a:ext>
            </a:extLst>
          </p:cNvPr>
          <p:cNvSpPr txBox="1"/>
          <p:nvPr/>
        </p:nvSpPr>
        <p:spPr>
          <a:xfrm>
            <a:off x="5541423" y="6157913"/>
            <a:ext cx="2053857" cy="307777"/>
          </a:xfrm>
          <a:prstGeom prst="rect">
            <a:avLst/>
          </a:prstGeom>
          <a:noFill/>
        </p:spPr>
        <p:txBody>
          <a:bodyPr wrap="square" rtlCol="0">
            <a:spAutoFit/>
          </a:bodyPr>
          <a:lstStyle/>
          <a:p>
            <a:pPr algn="ct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2023</a:t>
            </a:r>
            <a:r>
              <a:rPr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実績</a:t>
            </a: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PV</a:t>
            </a:r>
          </a:p>
        </p:txBody>
      </p:sp>
      <p:sp>
        <p:nvSpPr>
          <p:cNvPr id="14" name="テキスト ボックス 13">
            <a:extLst>
              <a:ext uri="{FF2B5EF4-FFF2-40B4-BE49-F238E27FC236}">
                <a16:creationId xmlns:a16="http://schemas.microsoft.com/office/drawing/2014/main" id="{B7BED818-2E48-41AF-A676-D72D739A9034}"/>
              </a:ext>
            </a:extLst>
          </p:cNvPr>
          <p:cNvSpPr txBox="1"/>
          <p:nvPr/>
        </p:nvSpPr>
        <p:spPr>
          <a:xfrm>
            <a:off x="1006670" y="6163697"/>
            <a:ext cx="2053857" cy="307777"/>
          </a:xfrm>
          <a:prstGeom prst="rect">
            <a:avLst/>
          </a:prstGeom>
          <a:noFill/>
        </p:spPr>
        <p:txBody>
          <a:bodyPr wrap="square" rtlCol="0">
            <a:spAutoFit/>
          </a:bodyPr>
          <a:lstStyle/>
          <a:p>
            <a:pPr algn="ctr"/>
            <a:r>
              <a:rPr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想定</a:t>
            </a: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PV</a:t>
            </a:r>
          </a:p>
        </p:txBody>
      </p:sp>
      <p:sp>
        <p:nvSpPr>
          <p:cNvPr id="15" name="テキスト ボックス 14">
            <a:extLst>
              <a:ext uri="{FF2B5EF4-FFF2-40B4-BE49-F238E27FC236}">
                <a16:creationId xmlns:a16="http://schemas.microsoft.com/office/drawing/2014/main" id="{D5AB163C-7BDC-9893-5168-6C1CF33D223E}"/>
              </a:ext>
            </a:extLst>
          </p:cNvPr>
          <p:cNvSpPr txBox="1"/>
          <p:nvPr/>
        </p:nvSpPr>
        <p:spPr>
          <a:xfrm>
            <a:off x="2187642" y="6163697"/>
            <a:ext cx="2053857" cy="307777"/>
          </a:xfrm>
          <a:prstGeom prst="rect">
            <a:avLst/>
          </a:prstGeom>
          <a:noFill/>
        </p:spPr>
        <p:txBody>
          <a:bodyPr wrap="square" rtlCol="0">
            <a:spAutoFit/>
          </a:bodyPr>
          <a:lstStyle/>
          <a:p>
            <a:pPr algn="ctr"/>
            <a:r>
              <a:rPr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実績</a:t>
            </a: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PV</a:t>
            </a:r>
          </a:p>
        </p:txBody>
      </p:sp>
      <p:cxnSp>
        <p:nvCxnSpPr>
          <p:cNvPr id="16" name="直線コネクタ 15">
            <a:extLst>
              <a:ext uri="{FF2B5EF4-FFF2-40B4-BE49-F238E27FC236}">
                <a16:creationId xmlns:a16="http://schemas.microsoft.com/office/drawing/2014/main" id="{93A22764-6D93-E4A3-F83F-99623248E491}"/>
              </a:ext>
            </a:extLst>
          </p:cNvPr>
          <p:cNvCxnSpPr>
            <a:cxnSpLocks/>
          </p:cNvCxnSpPr>
          <p:nvPr/>
        </p:nvCxnSpPr>
        <p:spPr>
          <a:xfrm flipH="1">
            <a:off x="988491" y="6104431"/>
            <a:ext cx="3139096" cy="3650"/>
          </a:xfrm>
          <a:prstGeom prst="line">
            <a:avLst/>
          </a:prstGeom>
          <a:ln>
            <a:solidFill>
              <a:srgbClr val="00003E"/>
            </a:solidFill>
          </a:ln>
        </p:spPr>
        <p:style>
          <a:lnRef idx="1">
            <a:schemeClr val="accent1"/>
          </a:lnRef>
          <a:fillRef idx="0">
            <a:schemeClr val="accent1"/>
          </a:fillRef>
          <a:effectRef idx="0">
            <a:schemeClr val="accent1"/>
          </a:effectRef>
          <a:fontRef idx="minor">
            <a:schemeClr val="tx1"/>
          </a:fontRef>
        </p:style>
      </p:cxnSp>
      <p:pic>
        <p:nvPicPr>
          <p:cNvPr id="17" name="図 16">
            <a:extLst>
              <a:ext uri="{FF2B5EF4-FFF2-40B4-BE49-F238E27FC236}">
                <a16:creationId xmlns:a16="http://schemas.microsoft.com/office/drawing/2014/main" id="{5BE0C35F-2F51-3E23-C208-907E44D25ADC}"/>
              </a:ext>
            </a:extLst>
          </p:cNvPr>
          <p:cNvPicPr>
            <a:picLocks noChangeAspect="1"/>
          </p:cNvPicPr>
          <p:nvPr/>
        </p:nvPicPr>
        <p:blipFill>
          <a:blip r:embed="rId5"/>
          <a:stretch>
            <a:fillRect/>
          </a:stretch>
        </p:blipFill>
        <p:spPr>
          <a:xfrm>
            <a:off x="4524973" y="3701080"/>
            <a:ext cx="2676376" cy="2497719"/>
          </a:xfrm>
          <a:prstGeom prst="rect">
            <a:avLst/>
          </a:prstGeom>
        </p:spPr>
      </p:pic>
      <p:pic>
        <p:nvPicPr>
          <p:cNvPr id="18" name="図 17">
            <a:extLst>
              <a:ext uri="{FF2B5EF4-FFF2-40B4-BE49-F238E27FC236}">
                <a16:creationId xmlns:a16="http://schemas.microsoft.com/office/drawing/2014/main" id="{ECE3D92C-990D-91AB-0AFC-163B9910DFB0}"/>
              </a:ext>
            </a:extLst>
          </p:cNvPr>
          <p:cNvPicPr>
            <a:picLocks noChangeAspect="1"/>
          </p:cNvPicPr>
          <p:nvPr/>
        </p:nvPicPr>
        <p:blipFill>
          <a:blip r:embed="rId6"/>
          <a:stretch>
            <a:fillRect/>
          </a:stretch>
        </p:blipFill>
        <p:spPr>
          <a:xfrm>
            <a:off x="1287746" y="3709017"/>
            <a:ext cx="2670279" cy="2497719"/>
          </a:xfrm>
          <a:prstGeom prst="rect">
            <a:avLst/>
          </a:prstGeom>
        </p:spPr>
      </p:pic>
      <p:sp>
        <p:nvSpPr>
          <p:cNvPr id="19" name="テキスト ボックス 18">
            <a:extLst>
              <a:ext uri="{FF2B5EF4-FFF2-40B4-BE49-F238E27FC236}">
                <a16:creationId xmlns:a16="http://schemas.microsoft.com/office/drawing/2014/main" id="{22493EDA-D1F8-0790-C25E-AB5642FD39D3}"/>
              </a:ext>
            </a:extLst>
          </p:cNvPr>
          <p:cNvSpPr txBox="1"/>
          <p:nvPr/>
        </p:nvSpPr>
        <p:spPr>
          <a:xfrm>
            <a:off x="4560752" y="2550215"/>
            <a:ext cx="3414198" cy="738664"/>
          </a:xfrm>
          <a:prstGeom prst="rect">
            <a:avLst/>
          </a:prstGeom>
          <a:noFill/>
        </p:spPr>
        <p:txBody>
          <a:bodyPr wrap="square" rtlCol="0">
            <a:spAutoFit/>
          </a:bodyPr>
          <a:lstStyle/>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日本代表の</a:t>
            </a: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14</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年ぶり</a:t>
            </a: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3</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度目の優勝</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注目選手の活躍</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日本とアメリカの共同開催</a:t>
            </a:r>
            <a:endParaRPr kumimoji="1" lang="ja-JP" altLang="en-US" sz="14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20" name="テキスト ボックス 19">
            <a:extLst>
              <a:ext uri="{FF2B5EF4-FFF2-40B4-BE49-F238E27FC236}">
                <a16:creationId xmlns:a16="http://schemas.microsoft.com/office/drawing/2014/main" id="{A960ACA2-E1F2-8A01-3787-7E679D1FACBF}"/>
              </a:ext>
            </a:extLst>
          </p:cNvPr>
          <p:cNvSpPr txBox="1"/>
          <p:nvPr/>
        </p:nvSpPr>
        <p:spPr>
          <a:xfrm>
            <a:off x="4504998" y="3281432"/>
            <a:ext cx="2833992" cy="800219"/>
          </a:xfrm>
          <a:prstGeom prst="rect">
            <a:avLst/>
          </a:prstGeom>
          <a:noFill/>
        </p:spPr>
        <p:txBody>
          <a:bodyPr wrap="square" rtlCol="0">
            <a:spAutoFit/>
          </a:bodyPr>
          <a:lstStyle/>
          <a:p>
            <a:pPr algn="ctr"/>
            <a:r>
              <a:rPr kumimoji="1"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前大会比</a:t>
            </a:r>
            <a:endParaRPr kumimoji="1"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endParaRPr>
          </a:p>
          <a:p>
            <a:pPr algn="ctr"/>
            <a:r>
              <a:rPr lang="en-US" altLang="ja-JP" sz="3200" b="1" dirty="0">
                <a:solidFill>
                  <a:srgbClr val="F77911"/>
                </a:solidFill>
                <a:latin typeface="メイリオ" panose="020B0604030504040204" pitchFamily="50" charset="-128"/>
                <a:ea typeface="メイリオ" panose="020B0604030504040204" pitchFamily="50" charset="-128"/>
              </a:rPr>
              <a:t>271</a:t>
            </a:r>
            <a:r>
              <a:rPr kumimoji="1" lang="ja-JP" altLang="en-US" sz="3200" b="1" dirty="0">
                <a:solidFill>
                  <a:srgbClr val="F77911"/>
                </a:solidFill>
                <a:latin typeface="メイリオ" panose="020B0604030504040204" pitchFamily="50" charset="-128"/>
                <a:ea typeface="メイリオ" panose="020B0604030504040204" pitchFamily="50" charset="-128"/>
              </a:rPr>
              <a:t>％</a:t>
            </a:r>
          </a:p>
        </p:txBody>
      </p:sp>
      <p:sp>
        <p:nvSpPr>
          <p:cNvPr id="21" name="テキスト ボックス 20">
            <a:extLst>
              <a:ext uri="{FF2B5EF4-FFF2-40B4-BE49-F238E27FC236}">
                <a16:creationId xmlns:a16="http://schemas.microsoft.com/office/drawing/2014/main" id="{D0B2B1E6-84B4-7404-C7AD-1E2341B43218}"/>
              </a:ext>
            </a:extLst>
          </p:cNvPr>
          <p:cNvSpPr txBox="1"/>
          <p:nvPr/>
        </p:nvSpPr>
        <p:spPr>
          <a:xfrm>
            <a:off x="1259619" y="3315680"/>
            <a:ext cx="2833992" cy="800219"/>
          </a:xfrm>
          <a:prstGeom prst="rect">
            <a:avLst/>
          </a:prstGeom>
          <a:noFill/>
        </p:spPr>
        <p:txBody>
          <a:bodyPr wrap="square" rtlCol="0">
            <a:spAutoFit/>
          </a:bodyPr>
          <a:lstStyle/>
          <a:p>
            <a:pPr algn="ctr"/>
            <a:r>
              <a:rPr kumimoji="1"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想定比</a:t>
            </a:r>
            <a:endParaRPr kumimoji="1"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endParaRPr>
          </a:p>
          <a:p>
            <a:pPr algn="ctr"/>
            <a:r>
              <a:rPr lang="en-US" altLang="ja-JP" sz="3200" b="1" dirty="0">
                <a:solidFill>
                  <a:srgbClr val="F77911"/>
                </a:solidFill>
                <a:latin typeface="メイリオ" panose="020B0604030504040204" pitchFamily="50" charset="-128"/>
                <a:ea typeface="メイリオ" panose="020B0604030504040204" pitchFamily="50" charset="-128"/>
              </a:rPr>
              <a:t>108</a:t>
            </a:r>
            <a:r>
              <a:rPr kumimoji="1" lang="ja-JP" altLang="en-US" sz="3200" b="1" dirty="0">
                <a:solidFill>
                  <a:srgbClr val="F77911"/>
                </a:solidFill>
                <a:latin typeface="メイリオ" panose="020B0604030504040204" pitchFamily="50" charset="-128"/>
                <a:ea typeface="メイリオ" panose="020B0604030504040204" pitchFamily="50" charset="-128"/>
              </a:rPr>
              <a:t>％</a:t>
            </a:r>
          </a:p>
        </p:txBody>
      </p:sp>
      <p:sp>
        <p:nvSpPr>
          <p:cNvPr id="22" name="テキスト ボックス 21">
            <a:extLst>
              <a:ext uri="{FF2B5EF4-FFF2-40B4-BE49-F238E27FC236}">
                <a16:creationId xmlns:a16="http://schemas.microsoft.com/office/drawing/2014/main" id="{C9A34467-3BE1-6DCD-A8D5-F938E4EE026B}"/>
              </a:ext>
            </a:extLst>
          </p:cNvPr>
          <p:cNvSpPr txBox="1"/>
          <p:nvPr/>
        </p:nvSpPr>
        <p:spPr>
          <a:xfrm>
            <a:off x="1193570" y="2569505"/>
            <a:ext cx="3140100" cy="523220"/>
          </a:xfrm>
          <a:prstGeom prst="rect">
            <a:avLst/>
          </a:prstGeom>
          <a:noFill/>
        </p:spPr>
        <p:txBody>
          <a:bodyPr wrap="square" rtlCol="0">
            <a:spAutoFit/>
          </a:bodyPr>
          <a:lstStyle/>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サッカー強豪国への勝利</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史上初のベスト８入りへの期待</a:t>
            </a:r>
            <a:endParaRPr kumimoji="1" lang="ja-JP" altLang="en-US" sz="1400" dirty="0">
              <a:solidFill>
                <a:schemeClr val="tx1">
                  <a:lumMod val="95000"/>
                  <a:lumOff val="5000"/>
                </a:schemeClr>
              </a:solidFill>
              <a:latin typeface="メイリオ" panose="020B0604030504040204" pitchFamily="50" charset="-128"/>
              <a:ea typeface="メイリオ" panose="020B0604030504040204" pitchFamily="50" charset="-128"/>
            </a:endParaRPr>
          </a:p>
        </p:txBody>
      </p:sp>
      <p:graphicFrame>
        <p:nvGraphicFramePr>
          <p:cNvPr id="23" name="グラフ 22">
            <a:extLst>
              <a:ext uri="{FF2B5EF4-FFF2-40B4-BE49-F238E27FC236}">
                <a16:creationId xmlns:a16="http://schemas.microsoft.com/office/drawing/2014/main" id="{35C92B7A-0CE1-8A5B-956F-A5C7F01D6D8B}"/>
              </a:ext>
            </a:extLst>
          </p:cNvPr>
          <p:cNvGraphicFramePr>
            <a:graphicFrameLocks/>
          </p:cNvGraphicFramePr>
          <p:nvPr>
            <p:extLst>
              <p:ext uri="{D42A27DB-BD31-4B8C-83A1-F6EECF244321}">
                <p14:modId xmlns:p14="http://schemas.microsoft.com/office/powerpoint/2010/main" val="2208554912"/>
              </p:ext>
            </p:extLst>
          </p:nvPr>
        </p:nvGraphicFramePr>
        <p:xfrm>
          <a:off x="8624325" y="3407577"/>
          <a:ext cx="2562411" cy="2743200"/>
        </p:xfrm>
        <a:graphic>
          <a:graphicData uri="http://schemas.openxmlformats.org/drawingml/2006/chart">
            <c:chart xmlns:c="http://schemas.openxmlformats.org/drawingml/2006/chart" xmlns:r="http://schemas.openxmlformats.org/officeDocument/2006/relationships" r:id="rId7"/>
          </a:graphicData>
        </a:graphic>
      </p:graphicFrame>
      <p:sp>
        <p:nvSpPr>
          <p:cNvPr id="24" name="四角形: 角を丸くする 23">
            <a:extLst>
              <a:ext uri="{FF2B5EF4-FFF2-40B4-BE49-F238E27FC236}">
                <a16:creationId xmlns:a16="http://schemas.microsoft.com/office/drawing/2014/main" id="{B336431E-F931-25DD-9AAB-68D112A7C2B5}"/>
              </a:ext>
            </a:extLst>
          </p:cNvPr>
          <p:cNvSpPr/>
          <p:nvPr/>
        </p:nvSpPr>
        <p:spPr>
          <a:xfrm>
            <a:off x="7913396" y="2055660"/>
            <a:ext cx="2909887" cy="466553"/>
          </a:xfrm>
          <a:prstGeom prst="roundRect">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rPr>
              <a:t>バスケットＷ杯</a:t>
            </a:r>
            <a:r>
              <a:rPr kumimoji="1" lang="en-US" altLang="ja-JP" sz="1600" b="1" dirty="0">
                <a:solidFill>
                  <a:schemeClr val="bg1"/>
                </a:solidFill>
                <a:latin typeface="メイリオ" panose="020B0604030504040204" pitchFamily="50" charset="-128"/>
                <a:ea typeface="メイリオ" panose="020B0604030504040204" pitchFamily="50" charset="-128"/>
              </a:rPr>
              <a:t>2023</a:t>
            </a:r>
          </a:p>
        </p:txBody>
      </p:sp>
      <p:sp>
        <p:nvSpPr>
          <p:cNvPr id="25" name="テキスト ボックス 24">
            <a:extLst>
              <a:ext uri="{FF2B5EF4-FFF2-40B4-BE49-F238E27FC236}">
                <a16:creationId xmlns:a16="http://schemas.microsoft.com/office/drawing/2014/main" id="{D15AE09F-97CE-A5B3-B11C-CFB7793F8A3A}"/>
              </a:ext>
            </a:extLst>
          </p:cNvPr>
          <p:cNvSpPr txBox="1"/>
          <p:nvPr/>
        </p:nvSpPr>
        <p:spPr>
          <a:xfrm>
            <a:off x="7578425" y="6163697"/>
            <a:ext cx="2053857" cy="307777"/>
          </a:xfrm>
          <a:prstGeom prst="rect">
            <a:avLst/>
          </a:prstGeom>
          <a:noFill/>
        </p:spPr>
        <p:txBody>
          <a:bodyPr wrap="square" rtlCol="0">
            <a:spAutoFit/>
          </a:bodyPr>
          <a:lstStyle/>
          <a:p>
            <a:pPr algn="ct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2019</a:t>
            </a:r>
            <a:r>
              <a:rPr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実績</a:t>
            </a: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PV</a:t>
            </a:r>
          </a:p>
        </p:txBody>
      </p:sp>
      <p:cxnSp>
        <p:nvCxnSpPr>
          <p:cNvPr id="26" name="直線コネクタ 25">
            <a:extLst>
              <a:ext uri="{FF2B5EF4-FFF2-40B4-BE49-F238E27FC236}">
                <a16:creationId xmlns:a16="http://schemas.microsoft.com/office/drawing/2014/main" id="{657B6880-F1DA-5C69-9BE6-B2D786920E52}"/>
              </a:ext>
            </a:extLst>
          </p:cNvPr>
          <p:cNvCxnSpPr>
            <a:cxnSpLocks/>
          </p:cNvCxnSpPr>
          <p:nvPr/>
        </p:nvCxnSpPr>
        <p:spPr>
          <a:xfrm flipH="1">
            <a:off x="7604929" y="6104431"/>
            <a:ext cx="3139096" cy="3650"/>
          </a:xfrm>
          <a:prstGeom prst="line">
            <a:avLst/>
          </a:prstGeom>
          <a:ln>
            <a:solidFill>
              <a:srgbClr val="00003E"/>
            </a:solidFill>
          </a:ln>
        </p:spPr>
        <p:style>
          <a:lnRef idx="1">
            <a:schemeClr val="accent1"/>
          </a:lnRef>
          <a:fillRef idx="0">
            <a:schemeClr val="accent1"/>
          </a:fillRef>
          <a:effectRef idx="0">
            <a:schemeClr val="accent1"/>
          </a:effectRef>
          <a:fontRef idx="minor">
            <a:schemeClr val="tx1"/>
          </a:fontRef>
        </p:style>
      </p:cxnSp>
      <p:sp>
        <p:nvSpPr>
          <p:cNvPr id="27" name="テキスト ボックス 26">
            <a:extLst>
              <a:ext uri="{FF2B5EF4-FFF2-40B4-BE49-F238E27FC236}">
                <a16:creationId xmlns:a16="http://schemas.microsoft.com/office/drawing/2014/main" id="{8583773A-B36B-C27A-D0A5-100FAC6C0199}"/>
              </a:ext>
            </a:extLst>
          </p:cNvPr>
          <p:cNvSpPr txBox="1"/>
          <p:nvPr/>
        </p:nvSpPr>
        <p:spPr>
          <a:xfrm>
            <a:off x="8831280" y="6163697"/>
            <a:ext cx="2053857" cy="307777"/>
          </a:xfrm>
          <a:prstGeom prst="rect">
            <a:avLst/>
          </a:prstGeom>
          <a:noFill/>
        </p:spPr>
        <p:txBody>
          <a:bodyPr wrap="square" rtlCol="0">
            <a:spAutoFit/>
          </a:bodyPr>
          <a:lstStyle/>
          <a:p>
            <a:pPr algn="ct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2023</a:t>
            </a:r>
            <a:r>
              <a:rPr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実績</a:t>
            </a: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PV</a:t>
            </a:r>
          </a:p>
        </p:txBody>
      </p:sp>
      <p:sp>
        <p:nvSpPr>
          <p:cNvPr id="28" name="テキスト ボックス 27">
            <a:extLst>
              <a:ext uri="{FF2B5EF4-FFF2-40B4-BE49-F238E27FC236}">
                <a16:creationId xmlns:a16="http://schemas.microsoft.com/office/drawing/2014/main" id="{774C6430-349D-C30E-BA7D-74657934C1D5}"/>
              </a:ext>
            </a:extLst>
          </p:cNvPr>
          <p:cNvSpPr txBox="1"/>
          <p:nvPr/>
        </p:nvSpPr>
        <p:spPr>
          <a:xfrm>
            <a:off x="7948791" y="2544578"/>
            <a:ext cx="3686617" cy="523220"/>
          </a:xfrm>
          <a:prstGeom prst="rect">
            <a:avLst/>
          </a:prstGeom>
          <a:noFill/>
        </p:spPr>
        <p:txBody>
          <a:bodyPr wrap="square" rtlCol="0">
            <a:spAutoFit/>
          </a:bodyPr>
          <a:lstStyle/>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パリ五輪の出場権を獲得</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大逆転勝利など健闘</a:t>
            </a:r>
            <a:endParaRPr kumimoji="1" lang="ja-JP" altLang="en-US" sz="14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C3315E6B-38D2-CDFE-D127-CDA2A5171321}"/>
              </a:ext>
            </a:extLst>
          </p:cNvPr>
          <p:cNvSpPr txBox="1"/>
          <p:nvPr/>
        </p:nvSpPr>
        <p:spPr>
          <a:xfrm>
            <a:off x="7853282" y="3275795"/>
            <a:ext cx="2833992" cy="800219"/>
          </a:xfrm>
          <a:prstGeom prst="rect">
            <a:avLst/>
          </a:prstGeom>
          <a:noFill/>
        </p:spPr>
        <p:txBody>
          <a:bodyPr wrap="square" rtlCol="0">
            <a:spAutoFit/>
          </a:bodyPr>
          <a:lstStyle/>
          <a:p>
            <a:pPr algn="ctr"/>
            <a:r>
              <a:rPr kumimoji="1"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前大会比</a:t>
            </a:r>
            <a:endParaRPr kumimoji="1"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endParaRPr>
          </a:p>
          <a:p>
            <a:pPr algn="ctr"/>
            <a:r>
              <a:rPr kumimoji="1" lang="en-US" altLang="ja-JP" sz="3200" b="1" dirty="0">
                <a:solidFill>
                  <a:srgbClr val="F77911"/>
                </a:solidFill>
                <a:latin typeface="メイリオ" panose="020B0604030504040204" pitchFamily="50" charset="-128"/>
                <a:ea typeface="メイリオ" panose="020B0604030504040204" pitchFamily="50" charset="-128"/>
              </a:rPr>
              <a:t>587</a:t>
            </a:r>
            <a:r>
              <a:rPr kumimoji="1" lang="ja-JP" altLang="en-US" sz="3200" b="1" dirty="0">
                <a:solidFill>
                  <a:srgbClr val="F77911"/>
                </a:solidFill>
                <a:latin typeface="メイリオ" panose="020B0604030504040204" pitchFamily="50" charset="-128"/>
                <a:ea typeface="メイリオ" panose="020B0604030504040204" pitchFamily="50" charset="-128"/>
              </a:rPr>
              <a:t>％</a:t>
            </a:r>
          </a:p>
        </p:txBody>
      </p:sp>
      <p:pic>
        <p:nvPicPr>
          <p:cNvPr id="30" name="図 29">
            <a:extLst>
              <a:ext uri="{FF2B5EF4-FFF2-40B4-BE49-F238E27FC236}">
                <a16:creationId xmlns:a16="http://schemas.microsoft.com/office/drawing/2014/main" id="{CC15E8F1-F77E-749A-6C2C-A10AA1AE0BFF}"/>
              </a:ext>
            </a:extLst>
          </p:cNvPr>
          <p:cNvPicPr>
            <a:picLocks noChangeAspect="1"/>
          </p:cNvPicPr>
          <p:nvPr/>
        </p:nvPicPr>
        <p:blipFill>
          <a:blip r:embed="rId8"/>
          <a:stretch>
            <a:fillRect/>
          </a:stretch>
        </p:blipFill>
        <p:spPr>
          <a:xfrm>
            <a:off x="7811754" y="3694560"/>
            <a:ext cx="2560542" cy="2497719"/>
          </a:xfrm>
          <a:prstGeom prst="rect">
            <a:avLst/>
          </a:prstGeom>
        </p:spPr>
      </p:pic>
    </p:spTree>
    <p:extLst>
      <p:ext uri="{BB962C8B-B14F-4D97-AF65-F5344CB8AC3E}">
        <p14:creationId xmlns:p14="http://schemas.microsoft.com/office/powerpoint/2010/main" val="8903129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報道特集　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インターネット上の活用</a:t>
            </a:r>
          </a:p>
        </p:txBody>
      </p:sp>
      <p:sp>
        <p:nvSpPr>
          <p:cNvPr id="3" name="タイトル 2">
            <a:extLst>
              <a:ext uri="{FF2B5EF4-FFF2-40B4-BE49-F238E27FC236}">
                <a16:creationId xmlns:a16="http://schemas.microsoft.com/office/drawing/2014/main" id="{796BBAED-0D2C-DB2E-0D8A-866E3DF16645}"/>
              </a:ext>
            </a:extLst>
          </p:cNvPr>
          <p:cNvSpPr>
            <a:spLocks noGrp="1"/>
          </p:cNvSpPr>
          <p:nvPr/>
        </p:nvSpPr>
        <p:spPr>
          <a:xfrm>
            <a:off x="588696" y="1095241"/>
            <a:ext cx="11290820" cy="564262"/>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en-US" altLang="ja-JP" dirty="0"/>
              <a:t>Yahoo! JAPAN</a:t>
            </a:r>
            <a:r>
              <a:rPr lang="ja-JP" altLang="en-US" dirty="0"/>
              <a:t>はユーザーからの信頼性が高い</a:t>
            </a:r>
          </a:p>
        </p:txBody>
      </p:sp>
      <p:sp>
        <p:nvSpPr>
          <p:cNvPr id="4" name="テキスト プレースホルダー 14">
            <a:extLst>
              <a:ext uri="{FF2B5EF4-FFF2-40B4-BE49-F238E27FC236}">
                <a16:creationId xmlns:a16="http://schemas.microsoft.com/office/drawing/2014/main" id="{D13F22B1-1488-78F6-BE8B-83CB2C8F3366}"/>
              </a:ext>
            </a:extLst>
          </p:cNvPr>
          <p:cNvSpPr>
            <a:spLocks noGrp="1"/>
          </p:cNvSpPr>
          <p:nvPr/>
        </p:nvSpPr>
        <p:spPr>
          <a:xfrm>
            <a:off x="588547" y="1552610"/>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b="1" dirty="0"/>
              <a:t>オリンピックなど国民的イベントで信頼できる情報ソースとして活用される</a:t>
            </a:r>
          </a:p>
        </p:txBody>
      </p:sp>
      <p:graphicFrame>
        <p:nvGraphicFramePr>
          <p:cNvPr id="5" name="表 4">
            <a:extLst>
              <a:ext uri="{FF2B5EF4-FFF2-40B4-BE49-F238E27FC236}">
                <a16:creationId xmlns:a16="http://schemas.microsoft.com/office/drawing/2014/main" id="{D2A048C2-4A4C-450B-48A7-354D1DEC4C9F}"/>
              </a:ext>
            </a:extLst>
          </p:cNvPr>
          <p:cNvGraphicFramePr>
            <a:graphicFrameLocks noGrp="1"/>
          </p:cNvGraphicFramePr>
          <p:nvPr>
            <p:extLst>
              <p:ext uri="{D42A27DB-BD31-4B8C-83A1-F6EECF244321}">
                <p14:modId xmlns:p14="http://schemas.microsoft.com/office/powerpoint/2010/main" val="1454701297"/>
              </p:ext>
            </p:extLst>
          </p:nvPr>
        </p:nvGraphicFramePr>
        <p:xfrm>
          <a:off x="621268" y="2815661"/>
          <a:ext cx="4919695" cy="3124202"/>
        </p:xfrm>
        <a:graphic>
          <a:graphicData uri="http://schemas.openxmlformats.org/drawingml/2006/table">
            <a:tbl>
              <a:tblPr firstRow="1" bandRow="1">
                <a:tableStyleId>{073A0DAA-6AF3-43AB-8588-CEC1D06C72B9}</a:tableStyleId>
              </a:tblPr>
              <a:tblGrid>
                <a:gridCol w="1196053">
                  <a:extLst>
                    <a:ext uri="{9D8B030D-6E8A-4147-A177-3AD203B41FA5}">
                      <a16:colId xmlns:a16="http://schemas.microsoft.com/office/drawing/2014/main" val="2487582286"/>
                    </a:ext>
                  </a:extLst>
                </a:gridCol>
                <a:gridCol w="2734990">
                  <a:extLst>
                    <a:ext uri="{9D8B030D-6E8A-4147-A177-3AD203B41FA5}">
                      <a16:colId xmlns:a16="http://schemas.microsoft.com/office/drawing/2014/main" val="4164649119"/>
                    </a:ext>
                  </a:extLst>
                </a:gridCol>
                <a:gridCol w="988652">
                  <a:extLst>
                    <a:ext uri="{9D8B030D-6E8A-4147-A177-3AD203B41FA5}">
                      <a16:colId xmlns:a16="http://schemas.microsoft.com/office/drawing/2014/main" val="2985360571"/>
                    </a:ext>
                  </a:extLst>
                </a:gridCol>
              </a:tblGrid>
              <a:tr h="391030">
                <a:tc>
                  <a:txBody>
                    <a:bodyPr/>
                    <a:lstStyle/>
                    <a:p>
                      <a:pPr algn="ctr"/>
                      <a:r>
                        <a:rPr kumimoji="1" lang="ja-JP" altLang="en-US" sz="1800" b="1" dirty="0">
                          <a:latin typeface="メイリオ" panose="020B0604030504040204" pitchFamily="50" charset="-128"/>
                          <a:ea typeface="メイリオ" panose="020B0604030504040204" pitchFamily="50" charset="-128"/>
                        </a:rPr>
                        <a:t>順位</a:t>
                      </a:r>
                    </a:p>
                  </a:txBody>
                  <a:tcPr>
                    <a:solidFill>
                      <a:srgbClr val="00003E"/>
                    </a:solidFill>
                  </a:tcPr>
                </a:tc>
                <a:tc>
                  <a:txBody>
                    <a:bodyPr/>
                    <a:lstStyle/>
                    <a:p>
                      <a:pPr algn="ctr"/>
                      <a:r>
                        <a:rPr kumimoji="1" lang="ja-JP" altLang="en-US" sz="1800" b="1" dirty="0">
                          <a:latin typeface="メイリオ" panose="020B0604030504040204" pitchFamily="50" charset="-128"/>
                          <a:ea typeface="メイリオ" panose="020B0604030504040204" pitchFamily="50" charset="-128"/>
                        </a:rPr>
                        <a:t>サービス</a:t>
                      </a:r>
                    </a:p>
                  </a:txBody>
                  <a:tcPr>
                    <a:solidFill>
                      <a:srgbClr val="00003E"/>
                    </a:solidFill>
                  </a:tcPr>
                </a:tc>
                <a:tc>
                  <a:txBody>
                    <a:bodyPr/>
                    <a:lstStyle/>
                    <a:p>
                      <a:pPr algn="ctr"/>
                      <a:r>
                        <a:rPr kumimoji="1" lang="ja-JP" altLang="en-US" sz="1800" b="1" dirty="0">
                          <a:latin typeface="メイリオ" panose="020B0604030504040204" pitchFamily="50" charset="-128"/>
                          <a:ea typeface="メイリオ" panose="020B0604030504040204" pitchFamily="50" charset="-128"/>
                        </a:rPr>
                        <a:t>回答率</a:t>
                      </a:r>
                    </a:p>
                  </a:txBody>
                  <a:tcPr>
                    <a:solidFill>
                      <a:srgbClr val="00003E"/>
                    </a:solidFill>
                  </a:tcPr>
                </a:tc>
                <a:extLst>
                  <a:ext uri="{0D108BD9-81ED-4DB2-BD59-A6C34878D82A}">
                    <a16:rowId xmlns:a16="http://schemas.microsoft.com/office/drawing/2014/main" val="3097237260"/>
                  </a:ext>
                </a:extLst>
              </a:tr>
              <a:tr h="445300">
                <a:tc>
                  <a:txBody>
                    <a:bodyPr/>
                    <a:lstStyle/>
                    <a:p>
                      <a:pPr algn="ctr" fontAlgn="ctr"/>
                      <a:r>
                        <a:rPr lang="en-US" altLang="ja-JP" sz="2200" b="1" i="0" u="none" strike="noStrike" dirty="0">
                          <a:solidFill>
                            <a:srgbClr val="F77911"/>
                          </a:solidFill>
                          <a:effectLst/>
                          <a:latin typeface="メイリオ" panose="020B0604030504040204" pitchFamily="50" charset="-128"/>
                          <a:ea typeface="メイリオ" panose="020B0604030504040204" pitchFamily="50" charset="-128"/>
                        </a:rPr>
                        <a:t>1</a:t>
                      </a:r>
                      <a:r>
                        <a:rPr lang="ja-JP" altLang="en-US" sz="2200" b="1" i="0" u="none" strike="noStrike" dirty="0">
                          <a:solidFill>
                            <a:srgbClr val="F77911"/>
                          </a:solidFill>
                          <a:effectLst/>
                          <a:latin typeface="メイリオ" panose="020B0604030504040204" pitchFamily="50" charset="-128"/>
                          <a:ea typeface="メイリオ" panose="020B0604030504040204" pitchFamily="50" charset="-128"/>
                        </a:rPr>
                        <a:t>位</a:t>
                      </a:r>
                    </a:p>
                  </a:txBody>
                  <a:tcPr marL="6350" marR="6350" marT="6350" marB="0" anchor="ctr">
                    <a:solidFill>
                      <a:srgbClr val="00003E">
                        <a:alpha val="10196"/>
                      </a:srgbClr>
                    </a:solidFill>
                  </a:tcPr>
                </a:tc>
                <a:tc>
                  <a:txBody>
                    <a:bodyPr/>
                    <a:lstStyle/>
                    <a:p>
                      <a:pPr algn="l" fontAlgn="ctr"/>
                      <a:r>
                        <a:rPr lang="en-US" altLang="ja-JP" sz="2200" b="1" dirty="0">
                          <a:solidFill>
                            <a:srgbClr val="F77911"/>
                          </a:solidFill>
                          <a:latin typeface="メイリオ" panose="020B0604030504040204" pitchFamily="50" charset="-128"/>
                          <a:ea typeface="メイリオ" panose="020B0604030504040204" pitchFamily="50" charset="-128"/>
                          <a:cs typeface="Meiryo UI" panose="020B0604030504040204" pitchFamily="50" charset="-128"/>
                        </a:rPr>
                        <a:t> Yahoo! JAPAN</a:t>
                      </a:r>
                      <a:r>
                        <a:rPr lang="en-US" sz="2200" b="1" i="0" u="none" strike="noStrike" dirty="0">
                          <a:solidFill>
                            <a:srgbClr val="F77911"/>
                          </a:solidFill>
                          <a:effectLst/>
                          <a:latin typeface="メイリオ" panose="020B0604030504040204" pitchFamily="50" charset="-128"/>
                          <a:ea typeface="メイリオ" panose="020B0604030504040204" pitchFamily="50" charset="-128"/>
                        </a:rPr>
                        <a:t> </a:t>
                      </a:r>
                    </a:p>
                  </a:txBody>
                  <a:tcPr marL="6350" marR="6350" marT="6350" marB="0" anchor="ctr">
                    <a:solidFill>
                      <a:srgbClr val="00003E">
                        <a:alpha val="10196"/>
                      </a:srgbClr>
                    </a:solidFill>
                  </a:tcPr>
                </a:tc>
                <a:tc>
                  <a:txBody>
                    <a:bodyPr/>
                    <a:lstStyle/>
                    <a:p>
                      <a:pPr algn="ctr" fontAlgn="ctr"/>
                      <a:r>
                        <a:rPr lang="en-US" altLang="ja-JP" sz="2200" b="1" i="0" u="none" strike="noStrike" dirty="0">
                          <a:solidFill>
                            <a:srgbClr val="F77911"/>
                          </a:solidFill>
                          <a:effectLst/>
                          <a:latin typeface="メイリオ" panose="020B0604030504040204" pitchFamily="50" charset="-128"/>
                          <a:ea typeface="メイリオ" panose="020B0604030504040204" pitchFamily="50" charset="-128"/>
                        </a:rPr>
                        <a:t>49</a:t>
                      </a:r>
                      <a:r>
                        <a:rPr lang="ja-JP" altLang="en-US" sz="2200" b="1" i="0" u="none" strike="noStrike" dirty="0">
                          <a:solidFill>
                            <a:srgbClr val="F77911"/>
                          </a:solidFill>
                          <a:effectLst/>
                          <a:latin typeface="メイリオ" panose="020B0604030504040204" pitchFamily="50" charset="-128"/>
                          <a:ea typeface="メイリオ" panose="020B0604030504040204" pitchFamily="50" charset="-128"/>
                        </a:rPr>
                        <a:t>％</a:t>
                      </a:r>
                      <a:endParaRPr lang="en-US" altLang="ja-JP" sz="2200" b="1" i="0" u="none" strike="noStrike" dirty="0">
                        <a:solidFill>
                          <a:srgbClr val="F77911"/>
                        </a:solidFill>
                        <a:effectLst/>
                        <a:latin typeface="メイリオ" panose="020B0604030504040204" pitchFamily="50" charset="-128"/>
                        <a:ea typeface="メイリオ" panose="020B0604030504040204" pitchFamily="50" charset="-128"/>
                      </a:endParaRPr>
                    </a:p>
                  </a:txBody>
                  <a:tcPr marL="6350" marR="6350" marT="6350" marB="0" anchor="ctr">
                    <a:solidFill>
                      <a:srgbClr val="00003E">
                        <a:alpha val="10196"/>
                      </a:srgbClr>
                    </a:solidFill>
                  </a:tcPr>
                </a:tc>
                <a:extLst>
                  <a:ext uri="{0D108BD9-81ED-4DB2-BD59-A6C34878D82A}">
                    <a16:rowId xmlns:a16="http://schemas.microsoft.com/office/drawing/2014/main" val="2334211183"/>
                  </a:ext>
                </a:extLst>
              </a:tr>
              <a:tr h="381312">
                <a:tc>
                  <a:txBody>
                    <a:bodyPr/>
                    <a:lstStyle/>
                    <a:p>
                      <a:pPr algn="ctr" fontAlgn="ct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2</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p>
                  </a:txBody>
                  <a:tcPr marL="6350" marR="6350" marT="6350" marB="0" anchor="ctr">
                    <a:noFill/>
                  </a:tcPr>
                </a:tc>
                <a:tc>
                  <a:txBody>
                    <a:bodyPr/>
                    <a:lstStyle/>
                    <a:p>
                      <a:pPr algn="l" fontAlgn="ctr"/>
                      <a:r>
                        <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 A</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tc>
                  <a:txBody>
                    <a:bodyPr/>
                    <a:lstStyle/>
                    <a:p>
                      <a:pPr algn="ctr" fontAlgn="ct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23</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extLst>
                  <a:ext uri="{0D108BD9-81ED-4DB2-BD59-A6C34878D82A}">
                    <a16:rowId xmlns:a16="http://schemas.microsoft.com/office/drawing/2014/main" val="2623451171"/>
                  </a:ext>
                </a:extLst>
              </a:tr>
              <a:tr h="381312">
                <a:tc>
                  <a:txBody>
                    <a:bodyPr/>
                    <a:lstStyle/>
                    <a:p>
                      <a:pPr algn="ctr" fontAlgn="ct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3</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p>
                  </a:txBody>
                  <a:tcPr marL="6350" marR="6350" marT="6350" marB="0" anchor="ctr">
                    <a:noFill/>
                  </a:tcPr>
                </a:tc>
                <a:tc>
                  <a:txBody>
                    <a:bodyPr/>
                    <a:lstStyle/>
                    <a:p>
                      <a:pPr algn="l" fontAlgn="ct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 B</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社</a:t>
                      </a:r>
                    </a:p>
                  </a:txBody>
                  <a:tcPr marL="6350" marR="6350" marT="6350"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16</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extLst>
                  <a:ext uri="{0D108BD9-81ED-4DB2-BD59-A6C34878D82A}">
                    <a16:rowId xmlns:a16="http://schemas.microsoft.com/office/drawing/2014/main" val="1082199658"/>
                  </a:ext>
                </a:extLst>
              </a:tr>
              <a:tr h="381312">
                <a:tc>
                  <a:txBody>
                    <a:bodyPr/>
                    <a:lstStyle/>
                    <a:p>
                      <a:pPr algn="ctr" fontAlgn="ctr"/>
                      <a:r>
                        <a:rPr lang="en-US" altLang="ja-JP" sz="1400" b="1" i="0" u="none" strike="noStrike">
                          <a:solidFill>
                            <a:schemeClr val="tx1">
                              <a:lumMod val="95000"/>
                              <a:lumOff val="5000"/>
                            </a:schemeClr>
                          </a:solidFill>
                          <a:effectLst/>
                          <a:latin typeface="メイリオ" panose="020B0604030504040204" pitchFamily="50" charset="-128"/>
                          <a:ea typeface="メイリオ" panose="020B0604030504040204" pitchFamily="50" charset="-128"/>
                        </a:rPr>
                        <a:t>4</a:t>
                      </a:r>
                      <a:r>
                        <a:rPr lang="ja-JP" altLang="en-US" sz="1400" b="1" i="0" u="none" strike="noStrike">
                          <a:solidFill>
                            <a:schemeClr val="tx1">
                              <a:lumMod val="95000"/>
                              <a:lumOff val="5000"/>
                            </a:schemeClr>
                          </a:solidFill>
                          <a:effectLst/>
                          <a:latin typeface="メイリオ" panose="020B0604030504040204" pitchFamily="50" charset="-128"/>
                          <a:ea typeface="メイリオ" panose="020B0604030504040204" pitchFamily="50" charset="-128"/>
                        </a:rPr>
                        <a:t>位</a:t>
                      </a:r>
                    </a:p>
                  </a:txBody>
                  <a:tcPr marL="6350" marR="6350" marT="6350" marB="0" anchor="ctr">
                    <a:noFill/>
                  </a:tcPr>
                </a:tc>
                <a:tc>
                  <a:txBody>
                    <a:bodyPr/>
                    <a:lstStyle/>
                    <a:p>
                      <a:pPr algn="l" fontAlgn="ctr"/>
                      <a:r>
                        <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C</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14</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extLst>
                  <a:ext uri="{0D108BD9-81ED-4DB2-BD59-A6C34878D82A}">
                    <a16:rowId xmlns:a16="http://schemas.microsoft.com/office/drawing/2014/main" val="2594229334"/>
                  </a:ext>
                </a:extLst>
              </a:tr>
              <a:tr h="381312">
                <a:tc>
                  <a:txBody>
                    <a:bodyPr/>
                    <a:lstStyle/>
                    <a:p>
                      <a:pPr algn="ctr" fontAlgn="ctr"/>
                      <a:r>
                        <a:rPr lang="en-US" altLang="ja-JP" sz="1400" b="1" i="0" u="none" strike="noStrike">
                          <a:solidFill>
                            <a:schemeClr val="tx1">
                              <a:lumMod val="95000"/>
                              <a:lumOff val="5000"/>
                            </a:schemeClr>
                          </a:solidFill>
                          <a:effectLst/>
                          <a:latin typeface="メイリオ" panose="020B0604030504040204" pitchFamily="50" charset="-128"/>
                          <a:ea typeface="メイリオ" panose="020B0604030504040204" pitchFamily="50" charset="-128"/>
                        </a:rPr>
                        <a:t>5</a:t>
                      </a:r>
                      <a:r>
                        <a:rPr lang="ja-JP" altLang="en-US" sz="1400" b="1" i="0" u="none" strike="noStrike">
                          <a:solidFill>
                            <a:schemeClr val="tx1">
                              <a:lumMod val="95000"/>
                              <a:lumOff val="5000"/>
                            </a:schemeClr>
                          </a:solidFill>
                          <a:effectLst/>
                          <a:latin typeface="メイリオ" panose="020B0604030504040204" pitchFamily="50" charset="-128"/>
                          <a:ea typeface="メイリオ" panose="020B0604030504040204" pitchFamily="50" charset="-128"/>
                        </a:rPr>
                        <a:t>位</a:t>
                      </a:r>
                    </a:p>
                  </a:txBody>
                  <a:tcPr marL="6350" marR="6350" marT="6350" marB="0" anchor="ctr">
                    <a:noFill/>
                  </a:tcPr>
                </a:tc>
                <a:tc>
                  <a:txBody>
                    <a:bodyPr/>
                    <a:lstStyle/>
                    <a:p>
                      <a:pPr algn="l" fontAlgn="ctr"/>
                      <a:r>
                        <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D</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12</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extLst>
                  <a:ext uri="{0D108BD9-81ED-4DB2-BD59-A6C34878D82A}">
                    <a16:rowId xmlns:a16="http://schemas.microsoft.com/office/drawing/2014/main" val="350000569"/>
                  </a:ext>
                </a:extLst>
              </a:tr>
              <a:tr h="381312">
                <a:tc>
                  <a:txBody>
                    <a:bodyPr/>
                    <a:lstStyle/>
                    <a:p>
                      <a:pPr algn="ctr" fontAlgn="ctr"/>
                      <a:r>
                        <a:rPr lang="en-US" altLang="ja-JP" sz="1400" b="1" i="0" u="none" strike="noStrike">
                          <a:solidFill>
                            <a:schemeClr val="tx1">
                              <a:lumMod val="95000"/>
                              <a:lumOff val="5000"/>
                            </a:schemeClr>
                          </a:solidFill>
                          <a:effectLst/>
                          <a:latin typeface="メイリオ" panose="020B0604030504040204" pitchFamily="50" charset="-128"/>
                          <a:ea typeface="メイリオ" panose="020B0604030504040204" pitchFamily="50" charset="-128"/>
                        </a:rPr>
                        <a:t>6</a:t>
                      </a:r>
                      <a:r>
                        <a:rPr lang="ja-JP" altLang="en-US" sz="1400" b="1" i="0" u="none" strike="noStrike">
                          <a:solidFill>
                            <a:schemeClr val="tx1">
                              <a:lumMod val="95000"/>
                              <a:lumOff val="5000"/>
                            </a:schemeClr>
                          </a:solidFill>
                          <a:effectLst/>
                          <a:latin typeface="メイリオ" panose="020B0604030504040204" pitchFamily="50" charset="-128"/>
                          <a:ea typeface="メイリオ" panose="020B0604030504040204" pitchFamily="50" charset="-128"/>
                        </a:rPr>
                        <a:t>位</a:t>
                      </a:r>
                    </a:p>
                  </a:txBody>
                  <a:tcPr marL="6350" marR="6350" marT="6350" marB="0" anchor="ctr">
                    <a:noFill/>
                  </a:tcPr>
                </a:tc>
                <a:tc>
                  <a:txBody>
                    <a:bodyPr/>
                    <a:lstStyle/>
                    <a:p>
                      <a:pPr algn="l" fontAlgn="ctr"/>
                      <a:r>
                        <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E</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11</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extLst>
                  <a:ext uri="{0D108BD9-81ED-4DB2-BD59-A6C34878D82A}">
                    <a16:rowId xmlns:a16="http://schemas.microsoft.com/office/drawing/2014/main" val="3419712891"/>
                  </a:ext>
                </a:extLst>
              </a:tr>
              <a:tr h="381312">
                <a:tc>
                  <a:txBody>
                    <a:bodyPr/>
                    <a:lstStyle/>
                    <a:p>
                      <a:pPr algn="ctr" fontAlgn="ct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7</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p>
                  </a:txBody>
                  <a:tcPr marL="6350" marR="6350" marT="6350" marB="0" anchor="ctr">
                    <a:noFill/>
                  </a:tcPr>
                </a:tc>
                <a:tc>
                  <a:txBody>
                    <a:bodyPr/>
                    <a:lstStyle/>
                    <a:p>
                      <a:pPr algn="l" fontAlgn="ctr"/>
                      <a:r>
                        <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F</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10</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extLst>
                  <a:ext uri="{0D108BD9-81ED-4DB2-BD59-A6C34878D82A}">
                    <a16:rowId xmlns:a16="http://schemas.microsoft.com/office/drawing/2014/main" val="213436723"/>
                  </a:ext>
                </a:extLst>
              </a:tr>
            </a:tbl>
          </a:graphicData>
        </a:graphic>
      </p:graphicFrame>
      <p:sp>
        <p:nvSpPr>
          <p:cNvPr id="7" name="正方形/長方形 6">
            <a:extLst>
              <a:ext uri="{FF2B5EF4-FFF2-40B4-BE49-F238E27FC236}">
                <a16:creationId xmlns:a16="http://schemas.microsoft.com/office/drawing/2014/main" id="{4D8337E9-D7A6-1749-E7B1-7E4E517DEBC2}"/>
              </a:ext>
            </a:extLst>
          </p:cNvPr>
          <p:cNvSpPr/>
          <p:nvPr/>
        </p:nvSpPr>
        <p:spPr>
          <a:xfrm>
            <a:off x="479425" y="2088800"/>
            <a:ext cx="5263007" cy="584775"/>
          </a:xfrm>
          <a:prstGeom prst="rect">
            <a:avLst/>
          </a:prstGeom>
          <a:solidFill>
            <a:srgbClr val="00003E"/>
          </a:solidFill>
        </p:spPr>
        <p:txBody>
          <a:bodyPr wrap="square">
            <a:sp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rPr>
              <a:t>視聴者のうちインターネット上で</a:t>
            </a:r>
            <a:endParaRPr lang="en-US" altLang="ja-JP" sz="1600" b="1" dirty="0">
              <a:solidFill>
                <a:schemeClr val="bg1"/>
              </a:solidFill>
              <a:latin typeface="メイリオ" panose="020B0604030504040204" pitchFamily="50" charset="-128"/>
              <a:ea typeface="メイリオ" panose="020B0604030504040204" pitchFamily="50" charset="-128"/>
            </a:endParaRPr>
          </a:p>
          <a:p>
            <a:pPr algn="ctr"/>
            <a:r>
              <a:rPr lang="ja-JP" altLang="en-US" sz="1600" b="1" dirty="0">
                <a:solidFill>
                  <a:schemeClr val="bg1"/>
                </a:solidFill>
                <a:latin typeface="メイリオ" panose="020B0604030504040204" pitchFamily="50" charset="-128"/>
                <a:ea typeface="メイリオ" panose="020B0604030504040204" pitchFamily="50" charset="-128"/>
              </a:rPr>
              <a:t>コンテンツを視聴した場所</a:t>
            </a:r>
          </a:p>
        </p:txBody>
      </p:sp>
      <p:sp>
        <p:nvSpPr>
          <p:cNvPr id="8" name="正方形/長方形 7">
            <a:extLst>
              <a:ext uri="{FF2B5EF4-FFF2-40B4-BE49-F238E27FC236}">
                <a16:creationId xmlns:a16="http://schemas.microsoft.com/office/drawing/2014/main" id="{ADF17A50-B54C-B3BB-1E72-82749BAF8244}"/>
              </a:ext>
            </a:extLst>
          </p:cNvPr>
          <p:cNvSpPr/>
          <p:nvPr/>
        </p:nvSpPr>
        <p:spPr>
          <a:xfrm>
            <a:off x="479425" y="6087497"/>
            <a:ext cx="6001759" cy="784830"/>
          </a:xfrm>
          <a:prstGeom prst="rect">
            <a:avLst/>
          </a:prstGeom>
        </p:spPr>
        <p:txBody>
          <a:bodyPr wrap="square">
            <a:spAutoFit/>
          </a:bodyPr>
          <a:lstStyle/>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※Source: </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ニールセン調査 </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Media Consumption Insights for Sports Audience 2019-2021 Vol.5 2021/09</a:t>
            </a:r>
          </a:p>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Q</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：「東京</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2020</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オリンピック・パラリンピックに関するコンテンツは、インターネット上のどのサービスで視聴しましたか？</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    </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  当てはまるものを全てお選び下さい。（</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MA</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a:p>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インターネットコンテンツ視聴者のうち　全年代</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TOKYO2020Olympics</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コンテンツ視聴した場所（インターネット）</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n=298 </a:t>
            </a:r>
            <a:endPar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FC71F1ED-5DDC-F291-7519-B7F1065409B6}"/>
              </a:ext>
            </a:extLst>
          </p:cNvPr>
          <p:cNvSpPr txBox="1"/>
          <p:nvPr/>
        </p:nvSpPr>
        <p:spPr>
          <a:xfrm>
            <a:off x="6269033" y="2744986"/>
            <a:ext cx="5305290" cy="584775"/>
          </a:xfrm>
          <a:prstGeom prst="rect">
            <a:avLst/>
          </a:prstGeom>
          <a:noFill/>
        </p:spPr>
        <p:txBody>
          <a:bodyPr wrap="square" rtlCol="0">
            <a:spAutoFit/>
          </a:bodyPr>
          <a:lstStyle/>
          <a:p>
            <a:pPr algn="ctr"/>
            <a:r>
              <a:rPr kumimoji="1" lang="ja-JP" altLang="en-US" b="1" u="sng" dirty="0">
                <a:solidFill>
                  <a:srgbClr val="F77911"/>
                </a:solidFill>
              </a:rPr>
              <a:t>試合が始まる時間に合わせて利用者が増加</a:t>
            </a:r>
            <a:endParaRPr kumimoji="1" lang="en-US" altLang="ja-JP" b="1" u="sng" dirty="0">
              <a:solidFill>
                <a:srgbClr val="F77911"/>
              </a:solidFill>
            </a:endParaRPr>
          </a:p>
          <a:p>
            <a:pPr algn="ctr"/>
            <a:r>
              <a:rPr kumimoji="1" lang="ja-JP" altLang="en-US" sz="1400" dirty="0">
                <a:solidFill>
                  <a:schemeClr val="tx1">
                    <a:lumMod val="95000"/>
                    <a:lumOff val="5000"/>
                  </a:schemeClr>
                </a:solidFill>
              </a:rPr>
              <a:t>朝は当日の試合予定やニュースの閲覧</a:t>
            </a:r>
          </a:p>
        </p:txBody>
      </p:sp>
      <p:pic>
        <p:nvPicPr>
          <p:cNvPr id="11" name="図 10">
            <a:extLst>
              <a:ext uri="{FF2B5EF4-FFF2-40B4-BE49-F238E27FC236}">
                <a16:creationId xmlns:a16="http://schemas.microsoft.com/office/drawing/2014/main" id="{58888749-DC53-2845-EE58-BD58C78A8E34}"/>
              </a:ext>
            </a:extLst>
          </p:cNvPr>
          <p:cNvPicPr>
            <a:picLocks noChangeAspect="1"/>
          </p:cNvPicPr>
          <p:nvPr/>
        </p:nvPicPr>
        <p:blipFill rotWithShape="1">
          <a:blip r:embed="rId4"/>
          <a:srcRect l="13447" t="15856" r="3442" b="3236"/>
          <a:stretch/>
        </p:blipFill>
        <p:spPr>
          <a:xfrm>
            <a:off x="9071973" y="3500550"/>
            <a:ext cx="2822688" cy="2466758"/>
          </a:xfrm>
          <a:prstGeom prst="rect">
            <a:avLst/>
          </a:prstGeom>
        </p:spPr>
      </p:pic>
      <p:pic>
        <p:nvPicPr>
          <p:cNvPr id="12" name="図 11">
            <a:extLst>
              <a:ext uri="{FF2B5EF4-FFF2-40B4-BE49-F238E27FC236}">
                <a16:creationId xmlns:a16="http://schemas.microsoft.com/office/drawing/2014/main" id="{25BD3508-A52A-1340-C2C8-5C6156DB54A2}"/>
              </a:ext>
            </a:extLst>
          </p:cNvPr>
          <p:cNvPicPr>
            <a:picLocks noChangeAspect="1"/>
          </p:cNvPicPr>
          <p:nvPr/>
        </p:nvPicPr>
        <p:blipFill rotWithShape="1">
          <a:blip r:embed="rId5"/>
          <a:srcRect t="8904" r="514"/>
          <a:stretch/>
        </p:blipFill>
        <p:spPr>
          <a:xfrm>
            <a:off x="6023901" y="3553293"/>
            <a:ext cx="3061578" cy="2357488"/>
          </a:xfrm>
          <a:prstGeom prst="rect">
            <a:avLst/>
          </a:prstGeom>
        </p:spPr>
      </p:pic>
      <p:sp>
        <p:nvSpPr>
          <p:cNvPr id="13" name="正方形/長方形 12">
            <a:extLst>
              <a:ext uri="{FF2B5EF4-FFF2-40B4-BE49-F238E27FC236}">
                <a16:creationId xmlns:a16="http://schemas.microsoft.com/office/drawing/2014/main" id="{2D10758B-B174-012E-35B0-C2012734BE95}"/>
              </a:ext>
            </a:extLst>
          </p:cNvPr>
          <p:cNvSpPr/>
          <p:nvPr/>
        </p:nvSpPr>
        <p:spPr>
          <a:xfrm>
            <a:off x="6240463" y="2088800"/>
            <a:ext cx="5472112" cy="584775"/>
          </a:xfrm>
          <a:prstGeom prst="rect">
            <a:avLst/>
          </a:prstGeom>
          <a:solidFill>
            <a:srgbClr val="00003E"/>
          </a:solidFill>
        </p:spPr>
        <p:txBody>
          <a:bodyPr wrap="square">
            <a:sp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rPr>
              <a:t>スポーツ報道特集</a:t>
            </a:r>
            <a:endParaRPr lang="en-US" altLang="zh-TW" sz="1600" b="1" dirty="0">
              <a:solidFill>
                <a:schemeClr val="bg1"/>
              </a:solidFill>
              <a:latin typeface="メイリオ" panose="020B0604030504040204" pitchFamily="50" charset="-128"/>
              <a:ea typeface="メイリオ" panose="020B0604030504040204" pitchFamily="50" charset="-128"/>
            </a:endParaRPr>
          </a:p>
          <a:p>
            <a:pPr algn="ctr"/>
            <a:r>
              <a:rPr lang="zh-TW" altLang="en-US" sz="1600" b="1" dirty="0">
                <a:solidFill>
                  <a:schemeClr val="bg1"/>
                </a:solidFill>
                <a:latin typeface="メイリオ" panose="020B0604030504040204" pitchFamily="50" charset="-128"/>
                <a:ea typeface="メイリオ" panose="020B0604030504040204" pitchFamily="50" charset="-128"/>
              </a:rPr>
              <a:t>利用</a:t>
            </a:r>
            <a:r>
              <a:rPr lang="ja-JP" altLang="en-US" sz="1600" b="1" dirty="0">
                <a:solidFill>
                  <a:schemeClr val="bg1"/>
                </a:solidFill>
                <a:latin typeface="メイリオ" panose="020B0604030504040204" pitchFamily="50" charset="-128"/>
                <a:ea typeface="メイリオ" panose="020B0604030504040204" pitchFamily="50" charset="-128"/>
              </a:rPr>
              <a:t>時間帯別</a:t>
            </a:r>
            <a:r>
              <a:rPr lang="en-US" altLang="ja-JP" sz="1600" b="1" dirty="0">
                <a:solidFill>
                  <a:schemeClr val="bg1"/>
                </a:solidFill>
                <a:latin typeface="メイリオ" panose="020B0604030504040204" pitchFamily="50" charset="-128"/>
                <a:ea typeface="メイリオ" panose="020B0604030504040204" pitchFamily="50" charset="-128"/>
              </a:rPr>
              <a:t>PV</a:t>
            </a:r>
            <a:endParaRPr lang="zh-TW" altLang="en-US" sz="1600" b="1" dirty="0">
              <a:solidFill>
                <a:schemeClr val="bg1"/>
              </a:solidFill>
              <a:latin typeface="メイリオ" panose="020B0604030504040204" pitchFamily="50" charset="-128"/>
              <a:ea typeface="メイリオ" panose="020B0604030504040204" pitchFamily="50" charset="-128"/>
            </a:endParaRPr>
          </a:p>
        </p:txBody>
      </p:sp>
      <p:sp>
        <p:nvSpPr>
          <p:cNvPr id="14" name="正方形/長方形 13">
            <a:extLst>
              <a:ext uri="{FF2B5EF4-FFF2-40B4-BE49-F238E27FC236}">
                <a16:creationId xmlns:a16="http://schemas.microsoft.com/office/drawing/2014/main" id="{AE3D185D-1656-E1E2-DF80-4FD5F4E2ABED}"/>
              </a:ext>
            </a:extLst>
          </p:cNvPr>
          <p:cNvSpPr/>
          <p:nvPr/>
        </p:nvSpPr>
        <p:spPr>
          <a:xfrm>
            <a:off x="6664146" y="3379596"/>
            <a:ext cx="2033626" cy="23408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b="1" dirty="0">
                <a:solidFill>
                  <a:schemeClr val="tx1">
                    <a:lumMod val="95000"/>
                    <a:lumOff val="5000"/>
                  </a:schemeClr>
                </a:solidFill>
              </a:rPr>
              <a:t>▼日本 </a:t>
            </a:r>
            <a:r>
              <a:rPr kumimoji="1" lang="en-US" altLang="ja-JP" sz="1100" b="1" dirty="0">
                <a:solidFill>
                  <a:schemeClr val="tx1">
                    <a:lumMod val="95000"/>
                    <a:lumOff val="5000"/>
                  </a:schemeClr>
                </a:solidFill>
              </a:rPr>
              <a:t>vs </a:t>
            </a:r>
            <a:r>
              <a:rPr kumimoji="1" lang="ja-JP" altLang="en-US" sz="1100" b="1" dirty="0">
                <a:solidFill>
                  <a:schemeClr val="tx1">
                    <a:lumMod val="95000"/>
                    <a:lumOff val="5000"/>
                  </a:schemeClr>
                </a:solidFill>
              </a:rPr>
              <a:t>スペイン</a:t>
            </a:r>
          </a:p>
        </p:txBody>
      </p:sp>
      <p:sp>
        <p:nvSpPr>
          <p:cNvPr id="15" name="正方形/長方形 14">
            <a:extLst>
              <a:ext uri="{FF2B5EF4-FFF2-40B4-BE49-F238E27FC236}">
                <a16:creationId xmlns:a16="http://schemas.microsoft.com/office/drawing/2014/main" id="{8EF0C63E-3B1A-BB32-335D-7AAA2F4F49C3}"/>
              </a:ext>
            </a:extLst>
          </p:cNvPr>
          <p:cNvSpPr>
            <a:spLocks noChangeArrowheads="1"/>
          </p:cNvSpPr>
          <p:nvPr/>
        </p:nvSpPr>
        <p:spPr bwMode="auto">
          <a:xfrm>
            <a:off x="6481184" y="6421334"/>
            <a:ext cx="4204284" cy="369332"/>
          </a:xfrm>
          <a:prstGeom prst="rect">
            <a:avLst/>
          </a:prstGeom>
          <a:noFill/>
          <a:ln w="9525">
            <a:noFill/>
            <a:miter lim="800000"/>
            <a:headEnd/>
            <a:tailEnd/>
          </a:ln>
        </p:spPr>
        <p:txBody>
          <a:bodyPr wrap="square">
            <a:spAutoFit/>
          </a:bodyPr>
          <a:lstStyle/>
          <a:p>
            <a:r>
              <a:rPr lang="en-US" altLang="ja-JP" sz="900" dirty="0">
                <a:latin typeface="メイリオ" panose="020B0604030504040204" pitchFamily="50" charset="-128"/>
                <a:ea typeface="メイリオ" panose="020B0604030504040204" pitchFamily="50" charset="-128"/>
              </a:rPr>
              <a:t>※Source: Yahoo! JAPAN </a:t>
            </a:r>
            <a:r>
              <a:rPr lang="ja-JP" altLang="en-US" sz="900" dirty="0">
                <a:latin typeface="メイリオ" panose="020B0604030504040204" pitchFamily="50" charset="-128"/>
                <a:ea typeface="メイリオ" panose="020B0604030504040204" pitchFamily="50" charset="-128"/>
              </a:rPr>
              <a:t>自社調査　サッカー</a:t>
            </a:r>
            <a:r>
              <a:rPr lang="en-US" altLang="ja-JP" sz="900" dirty="0">
                <a:latin typeface="メイリオ" panose="020B0604030504040204" pitchFamily="50" charset="-128"/>
                <a:ea typeface="メイリオ" panose="020B0604030504040204" pitchFamily="50" charset="-128"/>
              </a:rPr>
              <a:t>W</a:t>
            </a:r>
            <a:r>
              <a:rPr lang="ja-JP" altLang="en-US" sz="900" dirty="0">
                <a:latin typeface="メイリオ" panose="020B0604030504040204" pitchFamily="50" charset="-128"/>
                <a:ea typeface="メイリオ" panose="020B0604030504040204" pitchFamily="50" charset="-128"/>
              </a:rPr>
              <a:t>杯カタール大会</a:t>
            </a:r>
            <a:r>
              <a:rPr lang="en-US" altLang="ja-JP" sz="900" dirty="0">
                <a:latin typeface="メイリオ" panose="020B0604030504040204" pitchFamily="50" charset="-128"/>
                <a:ea typeface="メイリオ" panose="020B0604030504040204" pitchFamily="50" charset="-128"/>
              </a:rPr>
              <a:t>2022</a:t>
            </a:r>
          </a:p>
          <a:p>
            <a:r>
              <a:rPr lang="ja-JP" altLang="en-US" sz="900" dirty="0">
                <a:latin typeface="メイリオ" panose="020B0604030504040204" pitchFamily="50" charset="-128"/>
                <a:ea typeface="メイリオ" panose="020B0604030504040204" pitchFamily="50" charset="-128"/>
              </a:rPr>
              <a:t>   調査時期：</a:t>
            </a:r>
            <a:r>
              <a:rPr lang="en-US" altLang="ja-JP" sz="900" dirty="0">
                <a:latin typeface="メイリオ" panose="020B0604030504040204" pitchFamily="50" charset="-128"/>
                <a:ea typeface="メイリオ" panose="020B0604030504040204" pitchFamily="50" charset="-128"/>
              </a:rPr>
              <a:t>2022</a:t>
            </a:r>
            <a:r>
              <a:rPr lang="ja-JP" altLang="en-US" sz="900" dirty="0">
                <a:latin typeface="メイリオ" panose="020B0604030504040204" pitchFamily="50" charset="-128"/>
                <a:ea typeface="メイリオ" panose="020B0604030504040204" pitchFamily="50" charset="-128"/>
              </a:rPr>
              <a:t>年</a:t>
            </a:r>
            <a:r>
              <a:rPr lang="en-US" altLang="ja-JP" sz="900" dirty="0">
                <a:latin typeface="メイリオ" panose="020B0604030504040204" pitchFamily="50" charset="-128"/>
                <a:ea typeface="メイリオ" panose="020B0604030504040204" pitchFamily="50" charset="-128"/>
              </a:rPr>
              <a:t>11</a:t>
            </a:r>
            <a:r>
              <a:rPr lang="ja-JP" altLang="en-US" sz="900" dirty="0">
                <a:latin typeface="メイリオ" panose="020B0604030504040204" pitchFamily="50" charset="-128"/>
                <a:ea typeface="メイリオ" panose="020B0604030504040204" pitchFamily="50" charset="-128"/>
              </a:rPr>
              <a:t>月～</a:t>
            </a:r>
            <a:r>
              <a:rPr lang="en-US" altLang="ja-JP" sz="900" dirty="0">
                <a:latin typeface="メイリオ" panose="020B0604030504040204" pitchFamily="50" charset="-128"/>
                <a:ea typeface="メイリオ" panose="020B0604030504040204" pitchFamily="50" charset="-128"/>
              </a:rPr>
              <a:t>12</a:t>
            </a:r>
            <a:r>
              <a:rPr lang="ja-JP" altLang="en-US" sz="900" dirty="0">
                <a:latin typeface="メイリオ" panose="020B0604030504040204" pitchFamily="50" charset="-128"/>
                <a:ea typeface="メイリオ" panose="020B0604030504040204" pitchFamily="50" charset="-128"/>
              </a:rPr>
              <a:t>月</a:t>
            </a:r>
          </a:p>
        </p:txBody>
      </p:sp>
      <p:sp>
        <p:nvSpPr>
          <p:cNvPr id="16" name="正方形/長方形 15">
            <a:extLst>
              <a:ext uri="{FF2B5EF4-FFF2-40B4-BE49-F238E27FC236}">
                <a16:creationId xmlns:a16="http://schemas.microsoft.com/office/drawing/2014/main" id="{ACA88579-180A-B23A-C6F4-229D5EF809E4}"/>
              </a:ext>
            </a:extLst>
          </p:cNvPr>
          <p:cNvSpPr/>
          <p:nvPr/>
        </p:nvSpPr>
        <p:spPr>
          <a:xfrm>
            <a:off x="9435388" y="3379596"/>
            <a:ext cx="2033626" cy="23408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b="1" dirty="0">
                <a:solidFill>
                  <a:schemeClr val="tx1">
                    <a:lumMod val="95000"/>
                    <a:lumOff val="5000"/>
                  </a:schemeClr>
                </a:solidFill>
              </a:rPr>
              <a:t>▼日本 </a:t>
            </a:r>
            <a:r>
              <a:rPr kumimoji="1" lang="en-US" altLang="ja-JP" sz="1100" b="1" dirty="0">
                <a:solidFill>
                  <a:schemeClr val="tx1">
                    <a:lumMod val="95000"/>
                    <a:lumOff val="5000"/>
                  </a:schemeClr>
                </a:solidFill>
              </a:rPr>
              <a:t>vs</a:t>
            </a:r>
            <a:r>
              <a:rPr kumimoji="1" lang="ja-JP" altLang="en-US" sz="1100" b="1" dirty="0">
                <a:solidFill>
                  <a:schemeClr val="tx1">
                    <a:lumMod val="95000"/>
                    <a:lumOff val="5000"/>
                  </a:schemeClr>
                </a:solidFill>
              </a:rPr>
              <a:t>ドイツ</a:t>
            </a:r>
            <a:endParaRPr kumimoji="1" lang="en-US" altLang="ja-JP" sz="1100" b="1" dirty="0">
              <a:solidFill>
                <a:schemeClr val="tx1">
                  <a:lumMod val="95000"/>
                  <a:lumOff val="5000"/>
                </a:schemeClr>
              </a:solidFill>
            </a:endParaRPr>
          </a:p>
        </p:txBody>
      </p:sp>
      <p:sp>
        <p:nvSpPr>
          <p:cNvPr id="17" name="吹き出し: 円形 16">
            <a:extLst>
              <a:ext uri="{FF2B5EF4-FFF2-40B4-BE49-F238E27FC236}">
                <a16:creationId xmlns:a16="http://schemas.microsoft.com/office/drawing/2014/main" id="{04D36593-98A6-5AE6-B98D-15FBB3FC3301}"/>
              </a:ext>
            </a:extLst>
          </p:cNvPr>
          <p:cNvSpPr/>
          <p:nvPr/>
        </p:nvSpPr>
        <p:spPr>
          <a:xfrm>
            <a:off x="6883603" y="5908787"/>
            <a:ext cx="672999" cy="336500"/>
          </a:xfrm>
          <a:prstGeom prst="wedgeEllipseCallout">
            <a:avLst>
              <a:gd name="adj1" fmla="val -42145"/>
              <a:gd name="adj2" fmla="val -95639"/>
            </a:avLst>
          </a:prstGeom>
          <a:solidFill>
            <a:schemeClr val="accent3">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吹き出し: 円形 17">
            <a:extLst>
              <a:ext uri="{FF2B5EF4-FFF2-40B4-BE49-F238E27FC236}">
                <a16:creationId xmlns:a16="http://schemas.microsoft.com/office/drawing/2014/main" id="{21C8DE57-0115-CB5B-B59C-EA36DB75544E}"/>
              </a:ext>
            </a:extLst>
          </p:cNvPr>
          <p:cNvSpPr/>
          <p:nvPr/>
        </p:nvSpPr>
        <p:spPr>
          <a:xfrm>
            <a:off x="10027920" y="5977519"/>
            <a:ext cx="672999" cy="336500"/>
          </a:xfrm>
          <a:prstGeom prst="wedgeEllipseCallout">
            <a:avLst>
              <a:gd name="adj1" fmla="val -42145"/>
              <a:gd name="adj2" fmla="val -95639"/>
            </a:avLst>
          </a:prstGeom>
          <a:solidFill>
            <a:schemeClr val="accent6">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テキスト ボックス 18">
            <a:extLst>
              <a:ext uri="{FF2B5EF4-FFF2-40B4-BE49-F238E27FC236}">
                <a16:creationId xmlns:a16="http://schemas.microsoft.com/office/drawing/2014/main" id="{B67B7106-3128-75C2-4B11-B65A4EB9F209}"/>
              </a:ext>
            </a:extLst>
          </p:cNvPr>
          <p:cNvSpPr txBox="1"/>
          <p:nvPr/>
        </p:nvSpPr>
        <p:spPr>
          <a:xfrm>
            <a:off x="6865939" y="5953687"/>
            <a:ext cx="800392" cy="261610"/>
          </a:xfrm>
          <a:prstGeom prst="rect">
            <a:avLst/>
          </a:prstGeom>
          <a:noFill/>
        </p:spPr>
        <p:txBody>
          <a:bodyPr wrap="square" rtlCol="0">
            <a:spAutoFit/>
          </a:bodyPr>
          <a:lstStyle/>
          <a:p>
            <a:pPr algn="l"/>
            <a:r>
              <a:rPr kumimoji="1" lang="ja-JP" altLang="en-US" sz="1100" b="1" dirty="0">
                <a:solidFill>
                  <a:schemeClr val="bg1"/>
                </a:solidFill>
              </a:rPr>
              <a:t>試合開始</a:t>
            </a:r>
          </a:p>
        </p:txBody>
      </p:sp>
      <p:sp>
        <p:nvSpPr>
          <p:cNvPr id="20" name="テキスト ボックス 19">
            <a:extLst>
              <a:ext uri="{FF2B5EF4-FFF2-40B4-BE49-F238E27FC236}">
                <a16:creationId xmlns:a16="http://schemas.microsoft.com/office/drawing/2014/main" id="{1C6C5F63-12DC-8BB6-D632-EE9525BDDD4C}"/>
              </a:ext>
            </a:extLst>
          </p:cNvPr>
          <p:cNvSpPr txBox="1"/>
          <p:nvPr/>
        </p:nvSpPr>
        <p:spPr>
          <a:xfrm>
            <a:off x="9988311" y="6029735"/>
            <a:ext cx="800392" cy="261610"/>
          </a:xfrm>
          <a:prstGeom prst="rect">
            <a:avLst/>
          </a:prstGeom>
          <a:solidFill>
            <a:schemeClr val="accent3">
              <a:lumMod val="20000"/>
              <a:lumOff val="80000"/>
            </a:schemeClr>
          </a:solidFill>
        </p:spPr>
        <p:txBody>
          <a:bodyPr wrap="square" rtlCol="0">
            <a:spAutoFit/>
          </a:bodyPr>
          <a:lstStyle/>
          <a:p>
            <a:pPr algn="l"/>
            <a:r>
              <a:rPr kumimoji="1" lang="ja-JP" altLang="en-US" sz="1100" b="1" dirty="0">
                <a:solidFill>
                  <a:schemeClr val="bg1"/>
                </a:solidFill>
              </a:rPr>
              <a:t>試合開始</a:t>
            </a:r>
          </a:p>
        </p:txBody>
      </p:sp>
    </p:spTree>
    <p:extLst>
      <p:ext uri="{BB962C8B-B14F-4D97-AF65-F5344CB8AC3E}">
        <p14:creationId xmlns:p14="http://schemas.microsoft.com/office/powerpoint/2010/main" val="14667748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報道特集　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ユーザー評価</a:t>
            </a:r>
          </a:p>
        </p:txBody>
      </p:sp>
      <p:sp>
        <p:nvSpPr>
          <p:cNvPr id="3" name="タイトル 2">
            <a:extLst>
              <a:ext uri="{FF2B5EF4-FFF2-40B4-BE49-F238E27FC236}">
                <a16:creationId xmlns:a16="http://schemas.microsoft.com/office/drawing/2014/main" id="{70913A2D-291D-F6B3-C20C-68B8961D5514}"/>
              </a:ext>
            </a:extLst>
          </p:cNvPr>
          <p:cNvSpPr>
            <a:spLocks noGrp="1"/>
          </p:cNvSpPr>
          <p:nvPr/>
        </p:nvSpPr>
        <p:spPr>
          <a:xfrm>
            <a:off x="588696" y="1095241"/>
            <a:ext cx="11290820" cy="564262"/>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a:t>利用シーンとして試合速報やニュースの確認のため使用頻度が高く</a:t>
            </a:r>
          </a:p>
          <a:p>
            <a:r>
              <a:rPr lang="ja-JP" altLang="en-US" dirty="0"/>
              <a:t>ユーザーが求める情報が集約されてるため満足度が高い</a:t>
            </a:r>
          </a:p>
        </p:txBody>
      </p:sp>
      <p:sp>
        <p:nvSpPr>
          <p:cNvPr id="4" name="正方形/長方形 3">
            <a:extLst>
              <a:ext uri="{FF2B5EF4-FFF2-40B4-BE49-F238E27FC236}">
                <a16:creationId xmlns:a16="http://schemas.microsoft.com/office/drawing/2014/main" id="{6ACFFECD-6DD3-476E-246A-8D82BF58E107}"/>
              </a:ext>
            </a:extLst>
          </p:cNvPr>
          <p:cNvSpPr>
            <a:spLocks noChangeArrowheads="1"/>
          </p:cNvSpPr>
          <p:nvPr/>
        </p:nvSpPr>
        <p:spPr bwMode="auto">
          <a:xfrm>
            <a:off x="6595201" y="3669817"/>
            <a:ext cx="1980373" cy="338554"/>
          </a:xfrm>
          <a:prstGeom prst="rect">
            <a:avLst/>
          </a:prstGeom>
          <a:noFill/>
          <a:ln w="9525">
            <a:noFill/>
            <a:miter lim="800000"/>
            <a:headEnd/>
            <a:tailEnd/>
          </a:ln>
        </p:spPr>
        <p:txBody>
          <a:bodyPr wrap="square">
            <a:spAutoFit/>
          </a:bodyPr>
          <a:lstStyle/>
          <a:p>
            <a:pPr eaLnBrk="0" hangingPunct="0"/>
            <a:r>
              <a:rPr kumimoji="0" lang="ja-JP" altLang="en-US" sz="1600" b="1" dirty="0">
                <a:solidFill>
                  <a:srgbClr val="00005C"/>
                </a:solidFill>
                <a:latin typeface="メイリオ" panose="020B0604030504040204" pitchFamily="50" charset="-128"/>
                <a:ea typeface="メイリオ" panose="020B0604030504040204" pitchFamily="50" charset="-128"/>
              </a:rPr>
              <a:t>▼特集に満足した</a:t>
            </a:r>
          </a:p>
        </p:txBody>
      </p:sp>
      <p:graphicFrame>
        <p:nvGraphicFramePr>
          <p:cNvPr id="5" name="グラフ 4">
            <a:extLst>
              <a:ext uri="{FF2B5EF4-FFF2-40B4-BE49-F238E27FC236}">
                <a16:creationId xmlns:a16="http://schemas.microsoft.com/office/drawing/2014/main" id="{527891F5-8D21-4AAC-E599-1C74AE167D38}"/>
              </a:ext>
            </a:extLst>
          </p:cNvPr>
          <p:cNvGraphicFramePr/>
          <p:nvPr>
            <p:extLst>
              <p:ext uri="{D42A27DB-BD31-4B8C-83A1-F6EECF244321}">
                <p14:modId xmlns:p14="http://schemas.microsoft.com/office/powerpoint/2010/main" val="711248085"/>
              </p:ext>
            </p:extLst>
          </p:nvPr>
        </p:nvGraphicFramePr>
        <p:xfrm>
          <a:off x="6226731" y="3872620"/>
          <a:ext cx="2802718" cy="2372608"/>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 Box 5">
            <a:extLst>
              <a:ext uri="{FF2B5EF4-FFF2-40B4-BE49-F238E27FC236}">
                <a16:creationId xmlns:a16="http://schemas.microsoft.com/office/drawing/2014/main" id="{284F6A4F-AC7F-044B-A616-1A20DB4A9783}"/>
              </a:ext>
            </a:extLst>
          </p:cNvPr>
          <p:cNvSpPr txBox="1">
            <a:spLocks noChangeArrowheads="1"/>
          </p:cNvSpPr>
          <p:nvPr/>
        </p:nvSpPr>
        <p:spPr bwMode="auto">
          <a:xfrm>
            <a:off x="6975786" y="4600524"/>
            <a:ext cx="1568640" cy="923330"/>
          </a:xfrm>
          <a:prstGeom prst="rect">
            <a:avLst/>
          </a:prstGeom>
          <a:noFill/>
          <a:ln w="9525">
            <a:noFill/>
            <a:miter lim="800000"/>
            <a:headEnd/>
            <a:tailEnd/>
          </a:ln>
        </p:spPr>
        <p:txBody>
          <a:bodyPr wrap="square">
            <a:spAutoFit/>
          </a:bodyPr>
          <a:lstStyle/>
          <a:p>
            <a:r>
              <a:rPr lang="en-US" altLang="ja-JP" sz="5400" b="1" dirty="0">
                <a:solidFill>
                  <a:srgbClr val="00003E"/>
                </a:solidFill>
                <a:latin typeface="メイリオ" panose="020B0604030504040204" pitchFamily="50" charset="-128"/>
                <a:ea typeface="メイリオ" panose="020B0604030504040204" pitchFamily="50" charset="-128"/>
              </a:rPr>
              <a:t>71</a:t>
            </a:r>
            <a:r>
              <a:rPr lang="en-US" altLang="ja-JP" sz="2400" b="1" dirty="0">
                <a:solidFill>
                  <a:srgbClr val="00003E"/>
                </a:solidFill>
                <a:latin typeface="メイリオ" panose="020B0604030504040204" pitchFamily="50" charset="-128"/>
                <a:ea typeface="メイリオ" panose="020B0604030504040204" pitchFamily="50" charset="-128"/>
              </a:rPr>
              <a:t>%</a:t>
            </a:r>
            <a:endParaRPr lang="en-US" altLang="ja-JP" sz="2400" dirty="0">
              <a:solidFill>
                <a:srgbClr val="00003E"/>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1854BA3A-2197-BD41-D726-5F9FD22B4AE7}"/>
              </a:ext>
            </a:extLst>
          </p:cNvPr>
          <p:cNvSpPr>
            <a:spLocks noChangeArrowheads="1"/>
          </p:cNvSpPr>
          <p:nvPr/>
        </p:nvSpPr>
        <p:spPr bwMode="auto">
          <a:xfrm>
            <a:off x="6709567" y="6385687"/>
            <a:ext cx="4864365" cy="369332"/>
          </a:xfrm>
          <a:prstGeom prst="rect">
            <a:avLst/>
          </a:prstGeom>
          <a:noFill/>
          <a:ln w="9525">
            <a:noFill/>
            <a:miter lim="800000"/>
            <a:headEnd/>
            <a:tailEnd/>
          </a:ln>
        </p:spPr>
        <p:txBody>
          <a:bodyPr wrap="square">
            <a:spAutoFit/>
          </a:bodyPr>
          <a:lstStyle/>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※Source: Yahoo! JAPAN </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自社調査 </a:t>
            </a:r>
            <a:r>
              <a:rPr lang="zh-TW" altLang="en-US" sz="900" dirty="0">
                <a:solidFill>
                  <a:schemeClr val="tx1">
                    <a:lumMod val="95000"/>
                    <a:lumOff val="5000"/>
                  </a:schemeClr>
                </a:solidFill>
                <a:latin typeface="メイリオ" panose="020B0604030504040204" pitchFamily="50" charset="-128"/>
                <a:ea typeface="メイリオ" panose="020B0604030504040204" pitchFamily="50" charset="-128"/>
              </a:rPr>
              <a:t>東京</a:t>
            </a:r>
            <a:r>
              <a:rPr lang="en-US" altLang="zh-TW" sz="900" dirty="0">
                <a:solidFill>
                  <a:schemeClr val="tx1">
                    <a:lumMod val="95000"/>
                    <a:lumOff val="5000"/>
                  </a:schemeClr>
                </a:solidFill>
                <a:latin typeface="メイリオ" panose="020B0604030504040204" pitchFamily="50" charset="-128"/>
                <a:ea typeface="メイリオ" panose="020B0604030504040204" pitchFamily="50" charset="-128"/>
              </a:rPr>
              <a:t>2020</a:t>
            </a:r>
            <a:r>
              <a:rPr lang="zh-TW" altLang="en-US" sz="900" dirty="0">
                <a:solidFill>
                  <a:schemeClr val="tx1">
                    <a:lumMod val="95000"/>
                    <a:lumOff val="5000"/>
                  </a:schemeClr>
                </a:solidFill>
                <a:latin typeface="メイリオ" panose="020B0604030504040204" pitchFamily="50" charset="-128"/>
                <a:ea typeface="メイリオ" panose="020B0604030504040204" pitchFamily="50" charset="-128"/>
              </a:rPr>
              <a:t>報道特集</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閲覧者を対象にアンケート</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a:p>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   調査時期：</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2021</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年</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8</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月 </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(n</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548</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人</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a:t>
            </a:r>
            <a:endPar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endParaRPr>
          </a:p>
        </p:txBody>
      </p:sp>
      <p:graphicFrame>
        <p:nvGraphicFramePr>
          <p:cNvPr id="10" name="表 9">
            <a:extLst>
              <a:ext uri="{FF2B5EF4-FFF2-40B4-BE49-F238E27FC236}">
                <a16:creationId xmlns:a16="http://schemas.microsoft.com/office/drawing/2014/main" id="{3B90D530-747C-0506-347A-454C1BFC409F}"/>
              </a:ext>
            </a:extLst>
          </p:cNvPr>
          <p:cNvGraphicFramePr>
            <a:graphicFrameLocks noGrp="1"/>
          </p:cNvGraphicFramePr>
          <p:nvPr>
            <p:extLst>
              <p:ext uri="{D42A27DB-BD31-4B8C-83A1-F6EECF244321}">
                <p14:modId xmlns:p14="http://schemas.microsoft.com/office/powerpoint/2010/main" val="2219757619"/>
              </p:ext>
            </p:extLst>
          </p:nvPr>
        </p:nvGraphicFramePr>
        <p:xfrm>
          <a:off x="2933814" y="3735068"/>
          <a:ext cx="3048000" cy="2399555"/>
        </p:xfrm>
        <a:graphic>
          <a:graphicData uri="http://schemas.openxmlformats.org/drawingml/2006/table">
            <a:tbl>
              <a:tblPr/>
              <a:tblGrid>
                <a:gridCol w="536713">
                  <a:extLst>
                    <a:ext uri="{9D8B030D-6E8A-4147-A177-3AD203B41FA5}">
                      <a16:colId xmlns:a16="http://schemas.microsoft.com/office/drawing/2014/main" val="1825727916"/>
                    </a:ext>
                  </a:extLst>
                </a:gridCol>
                <a:gridCol w="2511287">
                  <a:extLst>
                    <a:ext uri="{9D8B030D-6E8A-4147-A177-3AD203B41FA5}">
                      <a16:colId xmlns:a16="http://schemas.microsoft.com/office/drawing/2014/main" val="1883910397"/>
                    </a:ext>
                  </a:extLst>
                </a:gridCol>
              </a:tblGrid>
              <a:tr h="403272">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順位</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fontAlgn="t"/>
                      <a:r>
                        <a:rPr lang="ja-JP" altLang="en-US" sz="1400" b="1" i="0" u="none" strike="noStrike" dirty="0">
                          <a:solidFill>
                            <a:schemeClr val="bg1"/>
                          </a:solidFill>
                          <a:effectLst/>
                          <a:latin typeface="+mn-ea"/>
                          <a:ea typeface="+mn-ea"/>
                        </a:rPr>
                        <a:t>利用目的</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1615976358"/>
                  </a:ext>
                </a:extLst>
              </a:tr>
              <a:tr h="403272">
                <a:tc>
                  <a:txBody>
                    <a:bodyPr/>
                    <a:lstStyle/>
                    <a:p>
                      <a:pPr algn="ctr" fontAlgn="ctr"/>
                      <a:r>
                        <a:rPr lang="en-US" altLang="ja-JP" sz="1400" b="1" i="0" u="none" strike="noStrike" dirty="0">
                          <a:solidFill>
                            <a:srgbClr val="F77911"/>
                          </a:solidFill>
                          <a:effectLst/>
                          <a:latin typeface="メイリオ" panose="020B0604030504040204" pitchFamily="50" charset="-128"/>
                          <a:ea typeface="メイリオ" panose="020B0604030504040204" pitchFamily="50" charset="-128"/>
                        </a:rPr>
                        <a:t>1</a:t>
                      </a:r>
                      <a:r>
                        <a:rPr lang="ja-JP" altLang="en-US" sz="1400" b="1" i="0" u="none" strike="noStrike" dirty="0">
                          <a:solidFill>
                            <a:srgbClr val="F77911"/>
                          </a:solidFill>
                          <a:effectLst/>
                          <a:latin typeface="メイリオ" panose="020B0604030504040204" pitchFamily="50" charset="-128"/>
                          <a:ea typeface="メイリオ" panose="020B0604030504040204" pitchFamily="50" charset="-128"/>
                        </a:rPr>
                        <a:t>位</a:t>
                      </a:r>
                      <a:endParaRPr lang="en-US" altLang="ja-JP" sz="1400" b="1" i="0" u="none" strike="noStrike" dirty="0">
                        <a:solidFill>
                          <a:srgbClr val="F7791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t"/>
                      <a:r>
                        <a:rPr lang="ja-JP" altLang="en-US" sz="1400" b="1" i="0" u="none" strike="noStrike" dirty="0">
                          <a:solidFill>
                            <a:srgbClr val="F77911"/>
                          </a:solidFill>
                          <a:effectLst/>
                          <a:latin typeface="+mn-ea"/>
                          <a:ea typeface="+mn-ea"/>
                        </a:rPr>
                        <a:t>試合の結果を確認するため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83002899"/>
                  </a:ext>
                </a:extLst>
              </a:tr>
              <a:tr h="403272">
                <a:tc>
                  <a:txBody>
                    <a:bodyPr/>
                    <a:lstStyle/>
                    <a:p>
                      <a:pPr algn="ctr" fontAlgn="ctr"/>
                      <a:r>
                        <a:rPr lang="en-US" altLang="ja-JP" sz="1400" b="1" i="0" u="none" strike="noStrike" dirty="0">
                          <a:solidFill>
                            <a:srgbClr val="F77911"/>
                          </a:solidFill>
                          <a:effectLst/>
                          <a:latin typeface="メイリオ" panose="020B0604030504040204" pitchFamily="50" charset="-128"/>
                          <a:ea typeface="メイリオ" panose="020B0604030504040204" pitchFamily="50" charset="-128"/>
                        </a:rPr>
                        <a:t>2</a:t>
                      </a:r>
                      <a:r>
                        <a:rPr lang="ja-JP" altLang="en-US" sz="1400" b="1" i="0" u="none" strike="noStrike" dirty="0">
                          <a:solidFill>
                            <a:srgbClr val="F77911"/>
                          </a:solidFill>
                          <a:effectLst/>
                          <a:latin typeface="メイリオ" panose="020B0604030504040204" pitchFamily="50" charset="-128"/>
                          <a:ea typeface="メイリオ" panose="020B0604030504040204" pitchFamily="50" charset="-128"/>
                        </a:rPr>
                        <a:t>位</a:t>
                      </a:r>
                      <a:endParaRPr lang="en-US" altLang="ja-JP" sz="1400" b="1" i="0" u="none" strike="noStrike" dirty="0">
                        <a:solidFill>
                          <a:srgbClr val="F7791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t"/>
                      <a:r>
                        <a:rPr lang="ja-JP" altLang="en-US" sz="1400" b="1" i="0" u="none" strike="noStrike" dirty="0">
                          <a:solidFill>
                            <a:srgbClr val="F77911"/>
                          </a:solidFill>
                          <a:effectLst/>
                          <a:latin typeface="+mn-ea"/>
                          <a:ea typeface="+mn-ea"/>
                        </a:rPr>
                        <a:t>試合の経過・速報を見るため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08781815"/>
                  </a:ext>
                </a:extLst>
              </a:tr>
              <a:tr h="403272">
                <a:tc>
                  <a:txBody>
                    <a:bodyPr/>
                    <a:lstStyle/>
                    <a:p>
                      <a:pPr algn="ctr" fontAlgn="ctr"/>
                      <a:r>
                        <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3</a:t>
                      </a:r>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100" b="0" i="0" u="none" strike="noStrike" dirty="0">
                          <a:solidFill>
                            <a:schemeClr val="tx1">
                              <a:lumMod val="95000"/>
                              <a:lumOff val="5000"/>
                            </a:schemeClr>
                          </a:solidFill>
                          <a:effectLst/>
                          <a:latin typeface="+mn-ea"/>
                          <a:ea typeface="+mn-ea"/>
                        </a:rPr>
                        <a:t>興味のある競技情報を見るため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069035442"/>
                  </a:ext>
                </a:extLst>
              </a:tr>
              <a:tr h="403272">
                <a:tc>
                  <a:txBody>
                    <a:bodyPr/>
                    <a:lstStyle/>
                    <a:p>
                      <a:pPr algn="ctr" fontAlgn="ctr"/>
                      <a:r>
                        <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4</a:t>
                      </a:r>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100" b="0" i="0" u="none" strike="noStrike" dirty="0">
                          <a:solidFill>
                            <a:schemeClr val="tx1">
                              <a:lumMod val="95000"/>
                              <a:lumOff val="5000"/>
                            </a:schemeClr>
                          </a:solidFill>
                          <a:effectLst/>
                          <a:latin typeface="+mn-ea"/>
                          <a:ea typeface="+mn-ea"/>
                        </a:rPr>
                        <a:t>注目している選手・チームの情報を得るため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132577015"/>
                  </a:ext>
                </a:extLst>
              </a:tr>
              <a:tr h="383195">
                <a:tc>
                  <a:txBody>
                    <a:bodyPr/>
                    <a:lstStyle/>
                    <a:p>
                      <a:pPr algn="ctr" fontAlgn="ctr"/>
                      <a:r>
                        <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5</a:t>
                      </a:r>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100" b="0" i="0" u="none" strike="noStrike" dirty="0">
                          <a:solidFill>
                            <a:schemeClr val="tx1">
                              <a:lumMod val="95000"/>
                              <a:lumOff val="5000"/>
                            </a:schemeClr>
                          </a:solidFill>
                          <a:effectLst/>
                          <a:latin typeface="+mn-ea"/>
                          <a:ea typeface="+mn-ea"/>
                        </a:rPr>
                        <a:t>大会関連のニュース・記事を見るため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94539001"/>
                  </a:ext>
                </a:extLst>
              </a:tr>
            </a:tbl>
          </a:graphicData>
        </a:graphic>
      </p:graphicFrame>
      <p:sp>
        <p:nvSpPr>
          <p:cNvPr id="11" name="テキスト ボックス 10">
            <a:extLst>
              <a:ext uri="{FF2B5EF4-FFF2-40B4-BE49-F238E27FC236}">
                <a16:creationId xmlns:a16="http://schemas.microsoft.com/office/drawing/2014/main" id="{D5A09F14-F52B-E683-A025-AC407A88A240}"/>
              </a:ext>
            </a:extLst>
          </p:cNvPr>
          <p:cNvSpPr txBox="1"/>
          <p:nvPr/>
        </p:nvSpPr>
        <p:spPr>
          <a:xfrm>
            <a:off x="549671" y="2858642"/>
            <a:ext cx="5532782" cy="584775"/>
          </a:xfrm>
          <a:prstGeom prst="rect">
            <a:avLst/>
          </a:prstGeom>
          <a:noFill/>
        </p:spPr>
        <p:txBody>
          <a:bodyPr wrap="square" rtlCol="0">
            <a:spAutoFit/>
          </a:bodyPr>
          <a:lstStyle/>
          <a:p>
            <a:pPr algn="ctr"/>
            <a:r>
              <a:rPr kumimoji="1" lang="ja-JP" altLang="en-US" sz="1600" dirty="0">
                <a:solidFill>
                  <a:schemeClr val="tx1">
                    <a:lumMod val="95000"/>
                    <a:lumOff val="5000"/>
                  </a:schemeClr>
                </a:solidFill>
              </a:rPr>
              <a:t>網羅性や速報性への期待から</a:t>
            </a:r>
            <a:endParaRPr kumimoji="1" lang="en-US" altLang="ja-JP" sz="1600" dirty="0">
              <a:solidFill>
                <a:schemeClr val="tx1">
                  <a:lumMod val="95000"/>
                  <a:lumOff val="5000"/>
                </a:schemeClr>
              </a:solidFill>
            </a:endParaRPr>
          </a:p>
          <a:p>
            <a:pPr algn="ctr"/>
            <a:r>
              <a:rPr kumimoji="1" lang="ja-JP" altLang="en-US" sz="1600" dirty="0">
                <a:solidFill>
                  <a:schemeClr val="tx1">
                    <a:lumMod val="95000"/>
                    <a:lumOff val="5000"/>
                  </a:schemeClr>
                </a:solidFill>
              </a:rPr>
              <a:t>毎日報道特集を訪問するユーザーの割合が多い</a:t>
            </a:r>
          </a:p>
        </p:txBody>
      </p:sp>
      <p:graphicFrame>
        <p:nvGraphicFramePr>
          <p:cNvPr id="12" name="グラフ 11">
            <a:extLst>
              <a:ext uri="{FF2B5EF4-FFF2-40B4-BE49-F238E27FC236}">
                <a16:creationId xmlns:a16="http://schemas.microsoft.com/office/drawing/2014/main" id="{1FCDC351-1BD2-C53B-D47E-ABF136128F59}"/>
              </a:ext>
            </a:extLst>
          </p:cNvPr>
          <p:cNvGraphicFramePr/>
          <p:nvPr>
            <p:extLst>
              <p:ext uri="{D42A27DB-BD31-4B8C-83A1-F6EECF244321}">
                <p14:modId xmlns:p14="http://schemas.microsoft.com/office/powerpoint/2010/main" val="2750896461"/>
              </p:ext>
            </p:extLst>
          </p:nvPr>
        </p:nvGraphicFramePr>
        <p:xfrm>
          <a:off x="256178" y="3935082"/>
          <a:ext cx="2802718" cy="2372608"/>
        </p:xfrm>
        <a:graphic>
          <a:graphicData uri="http://schemas.openxmlformats.org/drawingml/2006/chart">
            <c:chart xmlns:c="http://schemas.openxmlformats.org/drawingml/2006/chart" xmlns:r="http://schemas.openxmlformats.org/officeDocument/2006/relationships" r:id="rId5"/>
          </a:graphicData>
        </a:graphic>
      </p:graphicFrame>
      <p:sp>
        <p:nvSpPr>
          <p:cNvPr id="13" name="Text Box 5">
            <a:extLst>
              <a:ext uri="{FF2B5EF4-FFF2-40B4-BE49-F238E27FC236}">
                <a16:creationId xmlns:a16="http://schemas.microsoft.com/office/drawing/2014/main" id="{3349C807-38DF-0D2F-D2BD-BF741FA6A1E0}"/>
              </a:ext>
            </a:extLst>
          </p:cNvPr>
          <p:cNvSpPr txBox="1">
            <a:spLocks noChangeArrowheads="1"/>
          </p:cNvSpPr>
          <p:nvPr/>
        </p:nvSpPr>
        <p:spPr bwMode="auto">
          <a:xfrm>
            <a:off x="953133" y="4686483"/>
            <a:ext cx="1568640" cy="923330"/>
          </a:xfrm>
          <a:prstGeom prst="rect">
            <a:avLst/>
          </a:prstGeom>
          <a:noFill/>
          <a:ln w="9525">
            <a:noFill/>
            <a:miter lim="800000"/>
            <a:headEnd/>
            <a:tailEnd/>
          </a:ln>
        </p:spPr>
        <p:txBody>
          <a:bodyPr wrap="square">
            <a:spAutoFit/>
          </a:bodyPr>
          <a:lstStyle/>
          <a:p>
            <a:r>
              <a:rPr lang="en-US" altLang="ja-JP" sz="5400" b="1" dirty="0">
                <a:solidFill>
                  <a:srgbClr val="00003E"/>
                </a:solidFill>
                <a:latin typeface="メイリオ" panose="020B0604030504040204" pitchFamily="50" charset="-128"/>
                <a:ea typeface="メイリオ" panose="020B0604030504040204" pitchFamily="50" charset="-128"/>
              </a:rPr>
              <a:t>72</a:t>
            </a:r>
            <a:r>
              <a:rPr lang="en-US" altLang="ja-JP" sz="2400" b="1" dirty="0">
                <a:solidFill>
                  <a:srgbClr val="00003E"/>
                </a:solidFill>
                <a:latin typeface="メイリオ" panose="020B0604030504040204" pitchFamily="50" charset="-128"/>
                <a:ea typeface="メイリオ" panose="020B0604030504040204" pitchFamily="50" charset="-128"/>
              </a:rPr>
              <a:t>%</a:t>
            </a:r>
            <a:endParaRPr lang="en-US" altLang="ja-JP" sz="2400" dirty="0">
              <a:solidFill>
                <a:srgbClr val="00003E"/>
              </a:solidFill>
              <a:latin typeface="メイリオ" panose="020B0604030504040204" pitchFamily="50" charset="-128"/>
              <a:ea typeface="メイリオ" panose="020B0604030504040204" pitchFamily="50" charset="-128"/>
            </a:endParaRPr>
          </a:p>
        </p:txBody>
      </p:sp>
      <p:sp>
        <p:nvSpPr>
          <p:cNvPr id="14" name="正方形/長方形 13">
            <a:extLst>
              <a:ext uri="{FF2B5EF4-FFF2-40B4-BE49-F238E27FC236}">
                <a16:creationId xmlns:a16="http://schemas.microsoft.com/office/drawing/2014/main" id="{EF3F25F7-6045-D390-CEEF-CE91EE103018}"/>
              </a:ext>
            </a:extLst>
          </p:cNvPr>
          <p:cNvSpPr>
            <a:spLocks noChangeArrowheads="1"/>
          </p:cNvSpPr>
          <p:nvPr/>
        </p:nvSpPr>
        <p:spPr bwMode="auto">
          <a:xfrm>
            <a:off x="436940" y="3741985"/>
            <a:ext cx="2319807" cy="338554"/>
          </a:xfrm>
          <a:prstGeom prst="rect">
            <a:avLst/>
          </a:prstGeom>
          <a:noFill/>
          <a:ln w="9525">
            <a:noFill/>
            <a:miter lim="800000"/>
            <a:headEnd/>
            <a:tailEnd/>
          </a:ln>
        </p:spPr>
        <p:txBody>
          <a:bodyPr wrap="square">
            <a:spAutoFit/>
          </a:bodyPr>
          <a:lstStyle/>
          <a:p>
            <a:pPr algn="ctr" eaLnBrk="0" hangingPunct="0"/>
            <a:r>
              <a:rPr kumimoji="0" lang="ja-JP" altLang="en-US" sz="1600" b="1" dirty="0">
                <a:solidFill>
                  <a:srgbClr val="00005C"/>
                </a:solidFill>
                <a:latin typeface="メイリオ" panose="020B0604030504040204" pitchFamily="50" charset="-128"/>
                <a:ea typeface="メイリオ" panose="020B0604030504040204" pitchFamily="50" charset="-128"/>
              </a:rPr>
              <a:t>▼特集を毎日閲覧した</a:t>
            </a:r>
            <a:endParaRPr kumimoji="0" lang="en-US" altLang="ja-JP" sz="1600" b="1" dirty="0">
              <a:solidFill>
                <a:srgbClr val="00005C"/>
              </a:solidFill>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86C61FE0-8B8B-3637-F638-479DBE422CED}"/>
              </a:ext>
            </a:extLst>
          </p:cNvPr>
          <p:cNvSpPr/>
          <p:nvPr/>
        </p:nvSpPr>
        <p:spPr>
          <a:xfrm>
            <a:off x="555412" y="2199290"/>
            <a:ext cx="5445761" cy="537136"/>
          </a:xfrm>
          <a:prstGeom prst="rect">
            <a:avLst/>
          </a:prstGeom>
          <a:solidFill>
            <a:srgbClr val="00003E"/>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rPr>
              <a:t>報道特集の利用傾向</a:t>
            </a:r>
          </a:p>
        </p:txBody>
      </p:sp>
      <p:sp>
        <p:nvSpPr>
          <p:cNvPr id="16" name="テキスト ボックス 15">
            <a:extLst>
              <a:ext uri="{FF2B5EF4-FFF2-40B4-BE49-F238E27FC236}">
                <a16:creationId xmlns:a16="http://schemas.microsoft.com/office/drawing/2014/main" id="{4ACA4052-74E0-277C-BD32-5C4E70F49106}"/>
              </a:ext>
            </a:extLst>
          </p:cNvPr>
          <p:cNvSpPr txBox="1"/>
          <p:nvPr/>
        </p:nvSpPr>
        <p:spPr>
          <a:xfrm>
            <a:off x="6288962" y="2849708"/>
            <a:ext cx="5532782" cy="584775"/>
          </a:xfrm>
          <a:prstGeom prst="rect">
            <a:avLst/>
          </a:prstGeom>
          <a:noFill/>
        </p:spPr>
        <p:txBody>
          <a:bodyPr wrap="square" rtlCol="0">
            <a:spAutoFit/>
          </a:bodyPr>
          <a:lstStyle/>
          <a:p>
            <a:pPr algn="ctr"/>
            <a:r>
              <a:rPr kumimoji="1" lang="ja-JP" altLang="en-US" sz="1600" dirty="0">
                <a:solidFill>
                  <a:schemeClr val="tx1">
                    <a:lumMod val="95000"/>
                    <a:lumOff val="5000"/>
                  </a:schemeClr>
                </a:solidFill>
              </a:rPr>
              <a:t>情報量の多さや早さがユーザーに評価され</a:t>
            </a:r>
            <a:endParaRPr kumimoji="1" lang="en-US" altLang="ja-JP" sz="1600" dirty="0">
              <a:solidFill>
                <a:schemeClr val="tx1">
                  <a:lumMod val="95000"/>
                  <a:lumOff val="5000"/>
                </a:schemeClr>
              </a:solidFill>
            </a:endParaRPr>
          </a:p>
          <a:p>
            <a:pPr algn="ctr"/>
            <a:r>
              <a:rPr kumimoji="1" lang="ja-JP" altLang="en-US" sz="1600" dirty="0">
                <a:solidFill>
                  <a:schemeClr val="tx1">
                    <a:lumMod val="95000"/>
                    <a:lumOff val="5000"/>
                  </a:schemeClr>
                </a:solidFill>
              </a:rPr>
              <a:t>全体的に高い満足度を得ている</a:t>
            </a:r>
          </a:p>
        </p:txBody>
      </p:sp>
      <p:sp>
        <p:nvSpPr>
          <p:cNvPr id="17" name="正方形/長方形 16">
            <a:extLst>
              <a:ext uri="{FF2B5EF4-FFF2-40B4-BE49-F238E27FC236}">
                <a16:creationId xmlns:a16="http://schemas.microsoft.com/office/drawing/2014/main" id="{7E992039-49A8-B65F-F434-135D3E8DAE22}"/>
              </a:ext>
            </a:extLst>
          </p:cNvPr>
          <p:cNvSpPr/>
          <p:nvPr/>
        </p:nvSpPr>
        <p:spPr>
          <a:xfrm>
            <a:off x="6412945" y="2191407"/>
            <a:ext cx="5445761" cy="537136"/>
          </a:xfrm>
          <a:prstGeom prst="rect">
            <a:avLst/>
          </a:prstGeom>
          <a:solidFill>
            <a:srgbClr val="00003E"/>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rPr>
              <a:t>利用後の評価</a:t>
            </a:r>
          </a:p>
        </p:txBody>
      </p:sp>
      <p:graphicFrame>
        <p:nvGraphicFramePr>
          <p:cNvPr id="18" name="表 17">
            <a:extLst>
              <a:ext uri="{FF2B5EF4-FFF2-40B4-BE49-F238E27FC236}">
                <a16:creationId xmlns:a16="http://schemas.microsoft.com/office/drawing/2014/main" id="{DA080AC6-FCF7-CFC8-BE25-8E2CAA8C32F0}"/>
              </a:ext>
            </a:extLst>
          </p:cNvPr>
          <p:cNvGraphicFramePr>
            <a:graphicFrameLocks noGrp="1"/>
          </p:cNvGraphicFramePr>
          <p:nvPr>
            <p:extLst>
              <p:ext uri="{D42A27DB-BD31-4B8C-83A1-F6EECF244321}">
                <p14:modId xmlns:p14="http://schemas.microsoft.com/office/powerpoint/2010/main" val="277574895"/>
              </p:ext>
            </p:extLst>
          </p:nvPr>
        </p:nvGraphicFramePr>
        <p:xfrm>
          <a:off x="8852306" y="3710252"/>
          <a:ext cx="3048000" cy="2399555"/>
        </p:xfrm>
        <a:graphic>
          <a:graphicData uri="http://schemas.openxmlformats.org/drawingml/2006/table">
            <a:tbl>
              <a:tblPr/>
              <a:tblGrid>
                <a:gridCol w="536713">
                  <a:extLst>
                    <a:ext uri="{9D8B030D-6E8A-4147-A177-3AD203B41FA5}">
                      <a16:colId xmlns:a16="http://schemas.microsoft.com/office/drawing/2014/main" val="1825727916"/>
                    </a:ext>
                  </a:extLst>
                </a:gridCol>
                <a:gridCol w="2511287">
                  <a:extLst>
                    <a:ext uri="{9D8B030D-6E8A-4147-A177-3AD203B41FA5}">
                      <a16:colId xmlns:a16="http://schemas.microsoft.com/office/drawing/2014/main" val="1883910397"/>
                    </a:ext>
                  </a:extLst>
                </a:gridCol>
              </a:tblGrid>
              <a:tr h="403272">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順位</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fontAlgn="t"/>
                      <a:r>
                        <a:rPr lang="ja-JP" altLang="en-US" sz="1400" b="1" i="0" u="none" strike="noStrike" dirty="0">
                          <a:solidFill>
                            <a:schemeClr val="bg1"/>
                          </a:solidFill>
                          <a:effectLst/>
                          <a:latin typeface="+mn-ea"/>
                          <a:ea typeface="+mn-ea"/>
                        </a:rPr>
                        <a:t>利用後の印象</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1615976358"/>
                  </a:ext>
                </a:extLst>
              </a:tr>
              <a:tr h="403272">
                <a:tc>
                  <a:txBody>
                    <a:bodyPr/>
                    <a:lstStyle/>
                    <a:p>
                      <a:pPr algn="ctr" fontAlgn="ctr"/>
                      <a:r>
                        <a:rPr lang="en-US" altLang="ja-JP" sz="1400" b="1" i="0" u="none" strike="noStrike" dirty="0">
                          <a:solidFill>
                            <a:srgbClr val="F77911"/>
                          </a:solidFill>
                          <a:effectLst/>
                          <a:latin typeface="メイリオ" panose="020B0604030504040204" pitchFamily="50" charset="-128"/>
                          <a:ea typeface="メイリオ" panose="020B0604030504040204" pitchFamily="50" charset="-128"/>
                        </a:rPr>
                        <a:t>1</a:t>
                      </a:r>
                      <a:r>
                        <a:rPr lang="ja-JP" altLang="en-US" sz="1400" b="1" i="0" u="none" strike="noStrike" dirty="0">
                          <a:solidFill>
                            <a:srgbClr val="F77911"/>
                          </a:solidFill>
                          <a:effectLst/>
                          <a:latin typeface="メイリオ" panose="020B0604030504040204" pitchFamily="50" charset="-128"/>
                          <a:ea typeface="メイリオ" panose="020B0604030504040204" pitchFamily="50" charset="-128"/>
                        </a:rPr>
                        <a:t>位</a:t>
                      </a:r>
                      <a:endParaRPr lang="en-US" altLang="ja-JP" sz="1400" b="1" i="0" u="none" strike="noStrike" dirty="0">
                        <a:solidFill>
                          <a:srgbClr val="F7791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t"/>
                      <a:r>
                        <a:rPr lang="ja-JP" altLang="en-US" sz="1400" b="1" i="0" u="none" strike="noStrike" dirty="0">
                          <a:solidFill>
                            <a:srgbClr val="F77911"/>
                          </a:solidFill>
                          <a:effectLst/>
                          <a:latin typeface="メイリオ" panose="020B0604030504040204" pitchFamily="50" charset="-128"/>
                          <a:ea typeface="メイリオ" panose="020B0604030504040204" pitchFamily="50" charset="-128"/>
                        </a:rPr>
                        <a:t>便利である</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83002899"/>
                  </a:ext>
                </a:extLst>
              </a:tr>
              <a:tr h="403272">
                <a:tc>
                  <a:txBody>
                    <a:bodyPr/>
                    <a:lstStyle/>
                    <a:p>
                      <a:pPr algn="ctr" fontAlgn="ctr"/>
                      <a:r>
                        <a:rPr lang="en-US" altLang="ja-JP" sz="1400" b="1" i="0" u="none" strike="noStrike" dirty="0">
                          <a:solidFill>
                            <a:srgbClr val="F77911"/>
                          </a:solidFill>
                          <a:effectLst/>
                          <a:latin typeface="メイリオ" panose="020B0604030504040204" pitchFamily="50" charset="-128"/>
                          <a:ea typeface="メイリオ" panose="020B0604030504040204" pitchFamily="50" charset="-128"/>
                        </a:rPr>
                        <a:t>2</a:t>
                      </a:r>
                      <a:r>
                        <a:rPr lang="ja-JP" altLang="en-US" sz="1400" b="1" i="0" u="none" strike="noStrike" dirty="0">
                          <a:solidFill>
                            <a:srgbClr val="F77911"/>
                          </a:solidFill>
                          <a:effectLst/>
                          <a:latin typeface="メイリオ" panose="020B0604030504040204" pitchFamily="50" charset="-128"/>
                          <a:ea typeface="メイリオ" panose="020B0604030504040204" pitchFamily="50" charset="-128"/>
                        </a:rPr>
                        <a:t>位</a:t>
                      </a:r>
                      <a:endParaRPr lang="en-US" altLang="ja-JP" sz="1400" b="1" i="0" u="none" strike="noStrike" dirty="0">
                        <a:solidFill>
                          <a:srgbClr val="F7791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t"/>
                      <a:r>
                        <a:rPr lang="ja-JP" altLang="en-US" sz="1400" b="1" i="0" u="none" strike="noStrike" dirty="0">
                          <a:solidFill>
                            <a:srgbClr val="F77911"/>
                          </a:solidFill>
                          <a:effectLst/>
                          <a:latin typeface="メイリオ" panose="020B0604030504040204" pitchFamily="50" charset="-128"/>
                          <a:ea typeface="メイリオ" panose="020B0604030504040204" pitchFamily="50" charset="-128"/>
                        </a:rPr>
                        <a:t>情報が早い</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08781815"/>
                  </a:ext>
                </a:extLst>
              </a:tr>
              <a:tr h="403272">
                <a:tc>
                  <a:txBody>
                    <a:bodyPr/>
                    <a:lstStyle/>
                    <a:p>
                      <a:pPr algn="ctr" fontAlgn="ctr"/>
                      <a:r>
                        <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3</a:t>
                      </a:r>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見やすい</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069035442"/>
                  </a:ext>
                </a:extLst>
              </a:tr>
              <a:tr h="403272">
                <a:tc>
                  <a:txBody>
                    <a:bodyPr/>
                    <a:lstStyle/>
                    <a:p>
                      <a:pPr algn="ctr" fontAlgn="ctr"/>
                      <a:r>
                        <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4</a:t>
                      </a:r>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信頼がおける</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132577015"/>
                  </a:ext>
                </a:extLst>
              </a:tr>
              <a:tr h="383195">
                <a:tc>
                  <a:txBody>
                    <a:bodyPr/>
                    <a:lstStyle/>
                    <a:p>
                      <a:pPr algn="ctr" fontAlgn="ctr"/>
                      <a:r>
                        <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5</a:t>
                      </a:r>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内容が豊富である</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94539001"/>
                  </a:ext>
                </a:extLst>
              </a:tr>
            </a:tbl>
          </a:graphicData>
        </a:graphic>
      </p:graphicFrame>
    </p:spTree>
    <p:extLst>
      <p:ext uri="{BB962C8B-B14F-4D97-AF65-F5344CB8AC3E}">
        <p14:creationId xmlns:p14="http://schemas.microsoft.com/office/powerpoint/2010/main" val="2816166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a:xfrm>
            <a:off x="2592917" y="4795712"/>
            <a:ext cx="7296150" cy="543702"/>
          </a:xfrm>
        </p:spPr>
        <p:txBody>
          <a:bodyPr lIns="91440" tIns="45720" rIns="91440" bIns="45720" anchor="t"/>
          <a:lstStyle/>
          <a:p>
            <a:r>
              <a:rPr lang="ja-JP" altLang="en-US">
                <a:ea typeface="メイリオ"/>
              </a:rPr>
              <a:t>アジア競技大会</a:t>
            </a:r>
            <a:r>
              <a:rPr lang="en-US" altLang="zh-TW" dirty="0">
                <a:ea typeface="メイリオ"/>
              </a:rPr>
              <a:t>2026</a:t>
            </a:r>
          </a:p>
          <a:p>
            <a:r>
              <a:rPr lang="ja-JP" altLang="en-US" dirty="0">
                <a:ea typeface="メイリオ"/>
              </a:rPr>
              <a:t>広告商品情報</a:t>
            </a:r>
            <a:endParaRPr lang="ja-JP" dirty="0">
              <a:ea typeface="メイリオ"/>
            </a:endParaRP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41609240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アジア競技大会</a:t>
            </a:r>
            <a:r>
              <a:rPr kumimoji="1" lang="en-US" altLang="zh-TW" dirty="0">
                <a:latin typeface="Meiryo" panose="020B0604030504040204" pitchFamily="34" charset="-128"/>
                <a:ea typeface="Meiryo" panose="020B0604030504040204" pitchFamily="34" charset="-128"/>
              </a:rPr>
              <a:t>2026</a:t>
            </a:r>
            <a:r>
              <a:rPr kumimoji="1" lang="ja-JP" altLang="en-US">
                <a:latin typeface="Meiryo" panose="020B0604030504040204" pitchFamily="34" charset="-128"/>
                <a:ea typeface="Meiryo" panose="020B0604030504040204" pitchFamily="34" charset="-128"/>
              </a:rPr>
              <a:t>　広告商品</a:t>
            </a:r>
            <a:endParaRPr kumimoji="1" lang="en-US" altLang="zh-TW" dirty="0">
              <a:latin typeface="Meiryo" panose="020B0604030504040204" pitchFamily="34" charset="-128"/>
              <a:ea typeface="Meiryo" panose="020B0604030504040204" pitchFamily="34" charset="-128"/>
            </a:endParaRPr>
          </a:p>
        </p:txBody>
      </p:sp>
      <p:sp>
        <p:nvSpPr>
          <p:cNvPr id="4" name="正方形/長方形 3">
            <a:extLst>
              <a:ext uri="{FF2B5EF4-FFF2-40B4-BE49-F238E27FC236}">
                <a16:creationId xmlns:a16="http://schemas.microsoft.com/office/drawing/2014/main" id="{0A3BC4E5-0DD5-E939-5DBC-8139EA1BB334}"/>
              </a:ext>
            </a:extLst>
          </p:cNvPr>
          <p:cNvSpPr/>
          <p:nvPr/>
        </p:nvSpPr>
        <p:spPr>
          <a:xfrm>
            <a:off x="1136801" y="1079230"/>
            <a:ext cx="1612239" cy="363138"/>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dirty="0">
                <a:latin typeface="Meiryo" panose="020B0604030504040204" pitchFamily="34" charset="-128"/>
              </a:rPr>
              <a:t>掲載イメージ</a:t>
            </a:r>
            <a:endParaRPr lang="en" altLang="ja-JP" sz="1600" b="1" dirty="0">
              <a:latin typeface="Meiryo" panose="020B0604030504040204" pitchFamily="34" charset="-128"/>
            </a:endParaRPr>
          </a:p>
        </p:txBody>
      </p:sp>
      <p:sp>
        <p:nvSpPr>
          <p:cNvPr id="5" name="テキスト ボックス 4">
            <a:extLst>
              <a:ext uri="{FF2B5EF4-FFF2-40B4-BE49-F238E27FC236}">
                <a16:creationId xmlns:a16="http://schemas.microsoft.com/office/drawing/2014/main" id="{1D81F1A8-C6EF-DD03-F79C-0D3C3D36FCE1}"/>
              </a:ext>
            </a:extLst>
          </p:cNvPr>
          <p:cNvSpPr txBox="1"/>
          <p:nvPr/>
        </p:nvSpPr>
        <p:spPr>
          <a:xfrm>
            <a:off x="3730008" y="1192693"/>
            <a:ext cx="2520280" cy="338554"/>
          </a:xfrm>
          <a:prstGeom prst="rect">
            <a:avLst/>
          </a:prstGeom>
          <a:noFill/>
        </p:spPr>
        <p:txBody>
          <a:bodyPr wrap="square" rtlCol="0">
            <a:spAutoFit/>
          </a:bodyPr>
          <a:lstStyle/>
          <a:p>
            <a:pPr algn="l"/>
            <a:r>
              <a:rPr kumimoji="1"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掲載期間</a:t>
            </a:r>
          </a:p>
        </p:txBody>
      </p:sp>
      <p:sp>
        <p:nvSpPr>
          <p:cNvPr id="7" name="テキスト ボックス 6">
            <a:extLst>
              <a:ext uri="{FF2B5EF4-FFF2-40B4-BE49-F238E27FC236}">
                <a16:creationId xmlns:a16="http://schemas.microsoft.com/office/drawing/2014/main" id="{2FFF707D-6B6F-CA7A-FDCA-24AE20E58877}"/>
              </a:ext>
            </a:extLst>
          </p:cNvPr>
          <p:cNvSpPr txBox="1"/>
          <p:nvPr/>
        </p:nvSpPr>
        <p:spPr>
          <a:xfrm>
            <a:off x="3730008" y="1899637"/>
            <a:ext cx="1510818" cy="338549"/>
          </a:xfrm>
          <a:prstGeom prst="rect">
            <a:avLst/>
          </a:prstGeom>
          <a:noFill/>
        </p:spPr>
        <p:txBody>
          <a:bodyPr wrap="square" rtlCol="0">
            <a:spAutoFit/>
          </a:bodyPr>
          <a:lstStyle/>
          <a:p>
            <a:pPr algn="l"/>
            <a:r>
              <a:rPr kumimoji="1"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掲載場所</a:t>
            </a:r>
          </a:p>
        </p:txBody>
      </p:sp>
      <p:sp>
        <p:nvSpPr>
          <p:cNvPr id="8" name="テキスト ボックス 7">
            <a:extLst>
              <a:ext uri="{FF2B5EF4-FFF2-40B4-BE49-F238E27FC236}">
                <a16:creationId xmlns:a16="http://schemas.microsoft.com/office/drawing/2014/main" id="{2B03EE09-C219-A76E-1DB3-33DAD906E5B7}"/>
              </a:ext>
            </a:extLst>
          </p:cNvPr>
          <p:cNvSpPr txBox="1"/>
          <p:nvPr/>
        </p:nvSpPr>
        <p:spPr>
          <a:xfrm>
            <a:off x="5242176" y="1829734"/>
            <a:ext cx="6346710" cy="1077218"/>
          </a:xfrm>
          <a:prstGeom prst="rect">
            <a:avLst/>
          </a:prstGeom>
          <a:noFill/>
        </p:spPr>
        <p:txBody>
          <a:bodyPr wrap="square" rtlCol="0">
            <a:spAutoFit/>
          </a:bodyPr>
          <a:lstStyle/>
          <a:p>
            <a:pPr algn="l"/>
            <a:r>
              <a:rPr lang="ja-JP" altLang="en-US" sz="1600" b="1">
                <a:solidFill>
                  <a:schemeClr val="tx1">
                    <a:lumMod val="95000"/>
                    <a:lumOff val="5000"/>
                  </a:schemeClr>
                </a:solidFill>
                <a:latin typeface="メイリオ" panose="020B0604030504040204" pitchFamily="50" charset="-128"/>
                <a:ea typeface="メイリオ" panose="020B0604030504040204" pitchFamily="50" charset="-128"/>
              </a:rPr>
              <a:t>アジア競技大会</a:t>
            </a:r>
            <a:r>
              <a:rPr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rPr>
              <a:t>2026</a:t>
            </a:r>
            <a:r>
              <a:rPr lang="ja-JP" altLang="en-US" sz="1600" b="1">
                <a:solidFill>
                  <a:schemeClr val="tx1">
                    <a:lumMod val="95000"/>
                    <a:lumOff val="5000"/>
                  </a:schemeClr>
                </a:solidFill>
                <a:latin typeface="メイリオ" panose="020B0604030504040204" pitchFamily="50" charset="-128"/>
                <a:ea typeface="メイリオ" panose="020B0604030504040204" pitchFamily="50" charset="-128"/>
              </a:rPr>
              <a:t>特集</a:t>
            </a:r>
            <a:r>
              <a:rPr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ページ</a:t>
            </a:r>
          </a:p>
          <a:p>
            <a:pPr algn="l"/>
            <a:r>
              <a:rPr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rPr>
              <a:t>- SP  </a:t>
            </a:r>
            <a:r>
              <a:rPr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トップパネル（画像</a:t>
            </a:r>
            <a:r>
              <a:rPr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動画 </a:t>
            </a:r>
            <a:r>
              <a:rPr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rPr>
              <a:t>16:9</a:t>
            </a:r>
            <a:r>
              <a:rPr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a:t>
            </a:r>
            <a:endParaRPr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endParaRPr>
          </a:p>
          <a:p>
            <a:r>
              <a:rPr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rPr>
              <a:t>- </a:t>
            </a:r>
            <a:r>
              <a:rPr kumimoji="1"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rPr>
              <a:t>PC </a:t>
            </a:r>
            <a:r>
              <a:rPr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 パノラマ（画像</a:t>
            </a:r>
            <a:r>
              <a:rPr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動画 </a:t>
            </a:r>
            <a:r>
              <a:rPr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rPr>
              <a:t>4:1</a:t>
            </a:r>
            <a:r>
              <a:rPr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 またはプライムディスプレイ　　　</a:t>
            </a:r>
            <a:endParaRPr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endParaRPr>
          </a:p>
          <a:p>
            <a:r>
              <a:rPr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（画像</a:t>
            </a:r>
            <a:r>
              <a:rPr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動画 </a:t>
            </a:r>
            <a:r>
              <a:rPr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rPr>
              <a:t>1:2</a:t>
            </a:r>
            <a:r>
              <a:rPr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a:t>
            </a:r>
            <a:endParaRPr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70E22C75-9563-23ED-4083-032ED636FA7F}"/>
              </a:ext>
            </a:extLst>
          </p:cNvPr>
          <p:cNvSpPr txBox="1"/>
          <p:nvPr/>
        </p:nvSpPr>
        <p:spPr>
          <a:xfrm>
            <a:off x="3730008" y="3859806"/>
            <a:ext cx="2520280" cy="338554"/>
          </a:xfrm>
          <a:prstGeom prst="rect">
            <a:avLst/>
          </a:prstGeom>
          <a:noFill/>
        </p:spPr>
        <p:txBody>
          <a:bodyPr wrap="square" rtlCol="0">
            <a:spAutoFit/>
          </a:bodyPr>
          <a:lstStyle/>
          <a:p>
            <a:pPr algn="l"/>
            <a:r>
              <a:rPr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掲載タイプ</a:t>
            </a:r>
            <a:endParaRPr kumimoji="1"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2920DCEC-65A2-0245-42F3-3381B2DD57B5}"/>
              </a:ext>
            </a:extLst>
          </p:cNvPr>
          <p:cNvSpPr txBox="1"/>
          <p:nvPr/>
        </p:nvSpPr>
        <p:spPr>
          <a:xfrm>
            <a:off x="5242176" y="3866618"/>
            <a:ext cx="5088267" cy="584775"/>
          </a:xfrm>
          <a:prstGeom prst="rect">
            <a:avLst/>
          </a:prstGeom>
          <a:noFill/>
        </p:spPr>
        <p:txBody>
          <a:bodyPr wrap="square" lIns="91440" tIns="45720" rIns="91440" bIns="45720" rtlCol="0" anchor="t">
            <a:spAutoFit/>
          </a:bodyPr>
          <a:lstStyle/>
          <a:p>
            <a:pPr algn="l"/>
            <a:r>
              <a:rPr kumimoji="1"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枠購入型</a:t>
            </a:r>
            <a:endParaRPr kumimoji="1"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endParaRPr>
          </a:p>
          <a:p>
            <a:r>
              <a:rPr kumimoji="1"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想定</a:t>
            </a:r>
            <a:r>
              <a:rPr lang="ja-JP" altLang="en-US" sz="1600" b="1">
                <a:solidFill>
                  <a:schemeClr val="tx1">
                    <a:lumMod val="95000"/>
                    <a:lumOff val="5000"/>
                  </a:schemeClr>
                </a:solidFill>
                <a:latin typeface="メイリオ" panose="020B0604030504040204" pitchFamily="50" charset="-128"/>
                <a:ea typeface="メイリオ" panose="020B0604030504040204" pitchFamily="50" charset="-128"/>
              </a:rPr>
              <a:t>インプレッション</a:t>
            </a:r>
            <a:r>
              <a:rPr kumimoji="1" lang="ja-JP" altLang="en-US" sz="1600" b="1">
                <a:solidFill>
                  <a:schemeClr val="tx1">
                    <a:lumMod val="95000"/>
                    <a:lumOff val="5000"/>
                  </a:schemeClr>
                </a:solidFill>
                <a:latin typeface="メイリオ" panose="020B0604030504040204" pitchFamily="50" charset="-128"/>
                <a:ea typeface="メイリオ" panose="020B0604030504040204" pitchFamily="50" charset="-128"/>
              </a:rPr>
              <a:t>　</a:t>
            </a:r>
            <a:r>
              <a:rPr kumimoji="1"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rPr>
              <a:t>280</a:t>
            </a:r>
            <a:r>
              <a:rPr kumimoji="1" lang="ja-JP" altLang="en-US" sz="1600" b="1">
                <a:solidFill>
                  <a:schemeClr val="tx1">
                    <a:lumMod val="95000"/>
                    <a:lumOff val="5000"/>
                  </a:schemeClr>
                </a:solidFill>
                <a:latin typeface="メイリオ" panose="020B0604030504040204" pitchFamily="50" charset="-128"/>
                <a:ea typeface="メイリオ" panose="020B0604030504040204" pitchFamily="50" charset="-128"/>
              </a:rPr>
              <a:t>万</a:t>
            </a:r>
            <a:r>
              <a:rPr kumimoji="1"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rPr>
              <a:t>/</a:t>
            </a:r>
            <a:r>
              <a:rPr kumimoji="1"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通期</a:t>
            </a:r>
            <a:r>
              <a:rPr kumimoji="1" lang="en-US" altLang="ja-JP" sz="1600" b="1" dirty="0">
                <a:solidFill>
                  <a:schemeClr val="tx1">
                    <a:lumMod val="95000"/>
                    <a:lumOff val="5000"/>
                  </a:schemeClr>
                </a:solidFill>
                <a:latin typeface="メイリオ" panose="020B0604030504040204" pitchFamily="50" charset="-128"/>
                <a:ea typeface="メイリオ" panose="020B0604030504040204" pitchFamily="50" charset="-128"/>
              </a:rPr>
              <a:t>/</a:t>
            </a:r>
            <a:r>
              <a:rPr kumimoji="1"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枠</a:t>
            </a:r>
            <a:endParaRPr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62839604-D657-3263-B50B-4DF84F0867FE}"/>
              </a:ext>
            </a:extLst>
          </p:cNvPr>
          <p:cNvSpPr txBox="1"/>
          <p:nvPr/>
        </p:nvSpPr>
        <p:spPr>
          <a:xfrm>
            <a:off x="3730008" y="6026495"/>
            <a:ext cx="853405" cy="338554"/>
          </a:xfrm>
          <a:prstGeom prst="rect">
            <a:avLst/>
          </a:prstGeom>
          <a:noFill/>
        </p:spPr>
        <p:txBody>
          <a:bodyPr wrap="square" rtlCol="0">
            <a:spAutoFit/>
          </a:bodyPr>
          <a:lstStyle/>
          <a:p>
            <a:pPr algn="l"/>
            <a:r>
              <a:rPr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rPr>
              <a:t>料金</a:t>
            </a:r>
            <a:endParaRPr kumimoji="1" lang="ja-JP" altLang="en-US" sz="1600" b="1"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19" name="テキスト ボックス 18">
            <a:extLst>
              <a:ext uri="{FF2B5EF4-FFF2-40B4-BE49-F238E27FC236}">
                <a16:creationId xmlns:a16="http://schemas.microsoft.com/office/drawing/2014/main" id="{D70767DB-E219-8655-9A5D-3E446DC2B453}"/>
              </a:ext>
            </a:extLst>
          </p:cNvPr>
          <p:cNvSpPr txBox="1"/>
          <p:nvPr/>
        </p:nvSpPr>
        <p:spPr>
          <a:xfrm>
            <a:off x="5248949" y="5929190"/>
            <a:ext cx="5088267" cy="338554"/>
          </a:xfrm>
          <a:prstGeom prst="rect">
            <a:avLst/>
          </a:prstGeom>
          <a:noFill/>
        </p:spPr>
        <p:txBody>
          <a:bodyPr wrap="square" lIns="91440" tIns="45720" rIns="91440" bIns="45720" rtlCol="0" anchor="t">
            <a:spAutoFit/>
          </a:bodyPr>
          <a:lstStyle/>
          <a:p>
            <a:pPr algn="l"/>
            <a:r>
              <a:rPr lang="en-US" altLang="ja-JP" sz="1600" b="1" dirty="0">
                <a:solidFill>
                  <a:schemeClr val="tx1">
                    <a:lumMod val="95000"/>
                    <a:lumOff val="5000"/>
                  </a:schemeClr>
                </a:solidFill>
                <a:latin typeface="メイリオ"/>
                <a:ea typeface="メイリオ"/>
              </a:rPr>
              <a:t>200</a:t>
            </a:r>
            <a:r>
              <a:rPr lang="ja-JP" altLang="en-US" sz="1600" b="1">
                <a:solidFill>
                  <a:schemeClr val="tx1">
                    <a:lumMod val="95000"/>
                    <a:lumOff val="5000"/>
                  </a:schemeClr>
                </a:solidFill>
                <a:latin typeface="メイリオ"/>
                <a:ea typeface="メイリオ"/>
              </a:rPr>
              <a:t>万円</a:t>
            </a:r>
            <a:r>
              <a:rPr lang="ja-JP" altLang="en-US" sz="1600" b="1" dirty="0">
                <a:solidFill>
                  <a:schemeClr val="tx1">
                    <a:lumMod val="95000"/>
                    <a:lumOff val="5000"/>
                  </a:schemeClr>
                </a:solidFill>
                <a:latin typeface="メイリオ"/>
                <a:ea typeface="メイリオ"/>
              </a:rPr>
              <a:t>（グロス）</a:t>
            </a:r>
            <a:r>
              <a:rPr lang="en-US" altLang="ja-JP" sz="1600" b="1" dirty="0">
                <a:solidFill>
                  <a:schemeClr val="tx1">
                    <a:lumMod val="95000"/>
                    <a:lumOff val="5000"/>
                  </a:schemeClr>
                </a:solidFill>
                <a:latin typeface="メイリオ"/>
                <a:ea typeface="メイリオ"/>
              </a:rPr>
              <a:t>/</a:t>
            </a:r>
            <a:r>
              <a:rPr lang="ja-JP" altLang="en-US" sz="1600" b="1" dirty="0">
                <a:solidFill>
                  <a:schemeClr val="tx1">
                    <a:lumMod val="95000"/>
                    <a:lumOff val="5000"/>
                  </a:schemeClr>
                </a:solidFill>
                <a:latin typeface="メイリオ"/>
                <a:ea typeface="メイリオ"/>
              </a:rPr>
              <a:t>枠</a:t>
            </a:r>
            <a:endParaRPr lang="en-US" altLang="ja-JP" sz="1600" b="1" dirty="0">
              <a:solidFill>
                <a:schemeClr val="tx1">
                  <a:lumMod val="95000"/>
                  <a:lumOff val="5000"/>
                </a:schemeClr>
              </a:solidFill>
              <a:latin typeface="メイリオ"/>
              <a:ea typeface="メイリオ"/>
            </a:endParaRPr>
          </a:p>
        </p:txBody>
      </p:sp>
      <p:cxnSp>
        <p:nvCxnSpPr>
          <p:cNvPr id="20" name="直線コネクタ 19">
            <a:extLst>
              <a:ext uri="{FF2B5EF4-FFF2-40B4-BE49-F238E27FC236}">
                <a16:creationId xmlns:a16="http://schemas.microsoft.com/office/drawing/2014/main" id="{6E2EA891-F7DE-DBE3-9C01-E7DA9DCD3D21}"/>
              </a:ext>
            </a:extLst>
          </p:cNvPr>
          <p:cNvCxnSpPr/>
          <p:nvPr/>
        </p:nvCxnSpPr>
        <p:spPr>
          <a:xfrm>
            <a:off x="3802016" y="1755311"/>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34D7D002-413D-9499-296F-8E0355D28356}"/>
              </a:ext>
            </a:extLst>
          </p:cNvPr>
          <p:cNvCxnSpPr/>
          <p:nvPr/>
        </p:nvCxnSpPr>
        <p:spPr>
          <a:xfrm>
            <a:off x="3802016" y="3810216"/>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A0668E1A-3C83-5C90-5A99-668B8E2FE52D}"/>
              </a:ext>
            </a:extLst>
          </p:cNvPr>
          <p:cNvCxnSpPr/>
          <p:nvPr/>
        </p:nvCxnSpPr>
        <p:spPr>
          <a:xfrm>
            <a:off x="3802016" y="5903140"/>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02E501F4-E3F4-CBB4-4FB7-9E2B2E4D8A47}"/>
              </a:ext>
            </a:extLst>
          </p:cNvPr>
          <p:cNvCxnSpPr/>
          <p:nvPr/>
        </p:nvCxnSpPr>
        <p:spPr>
          <a:xfrm>
            <a:off x="3802016" y="6403800"/>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正方形/長方形 24">
            <a:extLst>
              <a:ext uri="{FF2B5EF4-FFF2-40B4-BE49-F238E27FC236}">
                <a16:creationId xmlns:a16="http://schemas.microsoft.com/office/drawing/2014/main" id="{82664EB6-ACAA-3942-19C5-58203C7CA10D}"/>
              </a:ext>
            </a:extLst>
          </p:cNvPr>
          <p:cNvSpPr/>
          <p:nvPr/>
        </p:nvSpPr>
        <p:spPr>
          <a:xfrm>
            <a:off x="5285727" y="4386118"/>
            <a:ext cx="6744385" cy="1569660"/>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altLang="en-US" sz="1200" dirty="0">
                <a:solidFill>
                  <a:schemeClr val="tx1">
                    <a:lumMod val="95000"/>
                    <a:lumOff val="5000"/>
                  </a:schemeClr>
                </a:solidFill>
                <a:latin typeface="メイリオ"/>
                <a:ea typeface="メイリオ"/>
                <a:cs typeface="+mn-lt"/>
              </a:rPr>
              <a:t>・インプレッションはメジャードインプレッションです。</a:t>
            </a:r>
            <a:endParaRPr lang="en-US" altLang="ja-JP" sz="1200" dirty="0">
              <a:solidFill>
                <a:schemeClr val="tx1">
                  <a:lumMod val="95000"/>
                  <a:lumOff val="5000"/>
                </a:schemeClr>
              </a:solidFill>
              <a:latin typeface="メイリオ"/>
              <a:ea typeface="メイリオ"/>
              <a:cs typeface="+mn-lt"/>
            </a:endParaRPr>
          </a:p>
          <a:p>
            <a:pPr defTabSz="1131757">
              <a:defRPr/>
            </a:pP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cs typeface="+mn-lt"/>
              </a:rPr>
              <a:t>・「想定インプレッション」は目安、かつ</a:t>
            </a: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cs typeface="+mn-lt"/>
              </a:rPr>
              <a:t>2</a:t>
            </a: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cs typeface="+mn-lt"/>
              </a:rPr>
              <a:t>デバイス合計になります。結果として下回る場合があります。</a:t>
            </a:r>
            <a:endParaRPr lang="en-US" altLang="ja-JP" sz="1200" dirty="0">
              <a:solidFill>
                <a:schemeClr val="tx1">
                  <a:lumMod val="95000"/>
                  <a:lumOff val="5000"/>
                </a:schemeClr>
              </a:solidFill>
              <a:latin typeface="メイリオ"/>
              <a:ea typeface="メイリオ"/>
              <a:cs typeface="+mn-lt"/>
            </a:endParaRPr>
          </a:p>
          <a:p>
            <a:pPr defTabSz="1131757">
              <a:defRPr/>
            </a:pPr>
            <a:r>
              <a:rPr lang="ja-JP" altLang="en-US" sz="1200" dirty="0">
                <a:solidFill>
                  <a:schemeClr val="tx1">
                    <a:lumMod val="95000"/>
                    <a:lumOff val="5000"/>
                  </a:schemeClr>
                </a:solidFill>
                <a:latin typeface="メイリオ"/>
                <a:ea typeface="メイリオ"/>
                <a:cs typeface="+mn-lt"/>
              </a:rPr>
              <a:t>・想定インプレションは通期</a:t>
            </a:r>
            <a:r>
              <a:rPr lang="ja-JP" altLang="en-US" sz="1200">
                <a:solidFill>
                  <a:schemeClr val="tx1">
                    <a:lumMod val="95000"/>
                    <a:lumOff val="5000"/>
                  </a:schemeClr>
                </a:solidFill>
                <a:latin typeface="メイリオ"/>
                <a:ea typeface="メイリオ"/>
                <a:cs typeface="+mn-lt"/>
              </a:rPr>
              <a:t>（</a:t>
            </a:r>
            <a:r>
              <a:rPr lang="en-US" altLang="ja-JP" sz="1200" dirty="0">
                <a:solidFill>
                  <a:schemeClr val="tx1">
                    <a:lumMod val="95000"/>
                    <a:lumOff val="5000"/>
                  </a:schemeClr>
                </a:solidFill>
                <a:latin typeface="メイリオ"/>
                <a:ea typeface="メイリオ"/>
                <a:cs typeface="+mn-lt"/>
              </a:rPr>
              <a:t>2026/9/10</a:t>
            </a:r>
            <a:r>
              <a:rPr lang="ja-JP" altLang="en-US" sz="1200">
                <a:solidFill>
                  <a:schemeClr val="tx1">
                    <a:lumMod val="95000"/>
                    <a:lumOff val="5000"/>
                  </a:schemeClr>
                </a:solidFill>
                <a:latin typeface="メイリオ"/>
                <a:ea typeface="メイリオ"/>
                <a:cs typeface="+mn-lt"/>
              </a:rPr>
              <a:t>～</a:t>
            </a:r>
            <a:r>
              <a:rPr lang="en-US" altLang="ja-JP" sz="1200" dirty="0">
                <a:solidFill>
                  <a:schemeClr val="tx1">
                    <a:lumMod val="95000"/>
                    <a:lumOff val="5000"/>
                  </a:schemeClr>
                </a:solidFill>
                <a:latin typeface="メイリオ"/>
                <a:ea typeface="メイリオ"/>
                <a:cs typeface="+mn-lt"/>
              </a:rPr>
              <a:t>2026/10/5</a:t>
            </a:r>
            <a:r>
              <a:rPr lang="ja-JP" altLang="en-US" sz="1200">
                <a:solidFill>
                  <a:schemeClr val="tx1">
                    <a:lumMod val="95000"/>
                    <a:lumOff val="5000"/>
                  </a:schemeClr>
                </a:solidFill>
                <a:latin typeface="メイリオ"/>
                <a:ea typeface="メイリオ"/>
                <a:cs typeface="+mn-lt"/>
              </a:rPr>
              <a:t>）</a:t>
            </a:r>
            <a:r>
              <a:rPr lang="ja-JP" altLang="en-US" sz="1200" dirty="0">
                <a:solidFill>
                  <a:schemeClr val="tx1">
                    <a:lumMod val="95000"/>
                    <a:lumOff val="5000"/>
                  </a:schemeClr>
                </a:solidFill>
                <a:latin typeface="メイリオ"/>
                <a:ea typeface="メイリオ"/>
                <a:cs typeface="+mn-lt"/>
              </a:rPr>
              <a:t>のため、掲載期間が短い場合はその分インプレッションが減少します。</a:t>
            </a:r>
            <a:endParaRPr lang="en-US" altLang="ja-JP" sz="1200" dirty="0">
              <a:solidFill>
                <a:schemeClr val="tx1">
                  <a:lumMod val="95000"/>
                  <a:lumOff val="5000"/>
                </a:schemeClr>
              </a:solidFill>
              <a:latin typeface="メイリオ"/>
              <a:ea typeface="メイリオ"/>
              <a:cs typeface="+mn-lt"/>
            </a:endParaRPr>
          </a:p>
          <a:p>
            <a:pPr defTabSz="1131757">
              <a:defRPr/>
            </a:pP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rPr>
              <a:t>・各デバイスで配信可能な広告タイプを</a:t>
            </a: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t>1</a:t>
            </a: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rPr>
              <a:t>つ以上設定してない場合、設定していないデバイスのインプレッション分は配信されません。</a:t>
            </a:r>
            <a:endParaRPr lang="ja-JP" altLang="en-US" sz="1200" dirty="0">
              <a:solidFill>
                <a:schemeClr val="tx1">
                  <a:lumMod val="95000"/>
                  <a:lumOff val="5000"/>
                </a:schemeClr>
              </a:solidFill>
              <a:latin typeface="メイリオ"/>
              <a:ea typeface="メイリオ"/>
              <a:cs typeface="+mn-lt"/>
            </a:endParaRPr>
          </a:p>
          <a:p>
            <a:pPr defTabSz="1131757">
              <a:defRPr/>
            </a:pP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cs typeface="+mn-lt"/>
              </a:rPr>
              <a:t>・ターゲティングは不可です。</a:t>
            </a:r>
            <a:endPar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cs typeface="+mn-lt"/>
            </a:endParaRPr>
          </a:p>
        </p:txBody>
      </p:sp>
      <p:sp>
        <p:nvSpPr>
          <p:cNvPr id="26" name="正方形/長方形 25">
            <a:extLst>
              <a:ext uri="{FF2B5EF4-FFF2-40B4-BE49-F238E27FC236}">
                <a16:creationId xmlns:a16="http://schemas.microsoft.com/office/drawing/2014/main" id="{55E4B859-F343-ACD4-43B4-D23D8E9847AC}"/>
              </a:ext>
            </a:extLst>
          </p:cNvPr>
          <p:cNvSpPr/>
          <p:nvPr/>
        </p:nvSpPr>
        <p:spPr>
          <a:xfrm>
            <a:off x="5269684" y="2866733"/>
            <a:ext cx="7084443" cy="904863"/>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rPr>
              <a:t>・各デバイスで配信可能な広告タイプを</a:t>
            </a: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t>1</a:t>
            </a: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rPr>
              <a:t>つ以上設定してください。</a:t>
            </a:r>
            <a:endPar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endParaRPr>
          </a:p>
          <a:p>
            <a:pPr defTabSz="1131757">
              <a:lnSpc>
                <a:spcPct val="120000"/>
              </a:lnSpc>
              <a:defRPr/>
            </a:pP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rPr>
              <a:t>　</a:t>
            </a: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t>※</a:t>
            </a: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cs typeface="+mn-lt"/>
              </a:rPr>
              <a:t>PC</a:t>
            </a: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cs typeface="+mn-lt"/>
              </a:rPr>
              <a:t>はパノラマ（</a:t>
            </a: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cs typeface="+mn-lt"/>
              </a:rPr>
              <a:t>4:1</a:t>
            </a: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cs typeface="+mn-lt"/>
              </a:rPr>
              <a:t>）かプライムディスプレイ（</a:t>
            </a: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cs typeface="+mn-lt"/>
              </a:rPr>
              <a:t>1:2</a:t>
            </a: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cs typeface="+mn-lt"/>
              </a:rPr>
              <a:t>）のどちらか、または両方配信可能です。</a:t>
            </a:r>
            <a:endPar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cs typeface="+mn-lt"/>
            </a:endParaRPr>
          </a:p>
          <a:p>
            <a:pPr defTabSz="1131757">
              <a:defRPr/>
            </a:pP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rPr>
              <a:t>・デバイス毎の掲載比率は指定できません。</a:t>
            </a:r>
            <a:b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b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rPr>
              <a:t>・同じページに運用型広告が掲載されますが、制御はできません。</a:t>
            </a:r>
            <a:endPar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endParaRPr>
          </a:p>
        </p:txBody>
      </p:sp>
      <p:cxnSp>
        <p:nvCxnSpPr>
          <p:cNvPr id="28" name="直線コネクタ 27">
            <a:extLst>
              <a:ext uri="{FF2B5EF4-FFF2-40B4-BE49-F238E27FC236}">
                <a16:creationId xmlns:a16="http://schemas.microsoft.com/office/drawing/2014/main" id="{308363EE-CB51-6F00-FA34-CBE77E63D783}"/>
              </a:ext>
            </a:extLst>
          </p:cNvPr>
          <p:cNvCxnSpPr/>
          <p:nvPr/>
        </p:nvCxnSpPr>
        <p:spPr>
          <a:xfrm>
            <a:off x="3802016" y="1089949"/>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9EBE80C2-72C3-D304-5465-76622C190DDE}"/>
              </a:ext>
            </a:extLst>
          </p:cNvPr>
          <p:cNvSpPr txBox="1"/>
          <p:nvPr/>
        </p:nvSpPr>
        <p:spPr>
          <a:xfrm>
            <a:off x="5242176" y="1193225"/>
            <a:ext cx="5680816" cy="338554"/>
          </a:xfrm>
          <a:prstGeom prst="rect">
            <a:avLst/>
          </a:prstGeom>
          <a:noFill/>
        </p:spPr>
        <p:txBody>
          <a:bodyPr wrap="square" lIns="91440" tIns="45720" rIns="91440" bIns="45720" rtlCol="0" anchor="t">
            <a:spAutoFit/>
          </a:bodyPr>
          <a:lstStyle/>
          <a:p>
            <a:r>
              <a:rPr lang="en-US" altLang="ja-JP" sz="1600" b="1" dirty="0">
                <a:solidFill>
                  <a:schemeClr val="tx1">
                    <a:lumMod val="95000"/>
                    <a:lumOff val="5000"/>
                  </a:schemeClr>
                </a:solidFill>
                <a:latin typeface="メイリオ"/>
                <a:ea typeface="メイリオ"/>
              </a:rPr>
              <a:t>2026/9/10（</a:t>
            </a:r>
            <a:r>
              <a:rPr lang="ja-JP" altLang="en-US" sz="1600" b="1">
                <a:solidFill>
                  <a:schemeClr val="tx1">
                    <a:lumMod val="95000"/>
                    <a:lumOff val="5000"/>
                  </a:schemeClr>
                </a:solidFill>
                <a:latin typeface="メイリオ"/>
                <a:ea typeface="メイリオ"/>
              </a:rPr>
              <a:t>木</a:t>
            </a:r>
            <a:r>
              <a:rPr lang="en-US" altLang="ja-JP" sz="1600" b="1" dirty="0">
                <a:solidFill>
                  <a:schemeClr val="tx1">
                    <a:lumMod val="95000"/>
                    <a:lumOff val="5000"/>
                  </a:schemeClr>
                </a:solidFill>
                <a:latin typeface="メイリオ"/>
                <a:ea typeface="メイリオ"/>
              </a:rPr>
              <a:t>）</a:t>
            </a:r>
            <a:r>
              <a:rPr kumimoji="1" lang="ja-JP" altLang="en-US" sz="1600" b="1">
                <a:solidFill>
                  <a:schemeClr val="tx1">
                    <a:lumMod val="95000"/>
                    <a:lumOff val="5000"/>
                  </a:schemeClr>
                </a:solidFill>
                <a:latin typeface="メイリオ"/>
                <a:ea typeface="メイリオ"/>
              </a:rPr>
              <a:t>～</a:t>
            </a:r>
            <a:r>
              <a:rPr lang="en-US" altLang="ja-JP" sz="1600" b="1" dirty="0">
                <a:solidFill>
                  <a:schemeClr val="tx1">
                    <a:lumMod val="95000"/>
                    <a:lumOff val="5000"/>
                  </a:schemeClr>
                </a:solidFill>
                <a:latin typeface="メイリオ"/>
                <a:ea typeface="メイリオ"/>
              </a:rPr>
              <a:t>2026/10/5（</a:t>
            </a:r>
            <a:r>
              <a:rPr lang="ja-JP" altLang="en-US" sz="1600" b="1" dirty="0">
                <a:solidFill>
                  <a:schemeClr val="tx1">
                    <a:lumMod val="95000"/>
                    <a:lumOff val="5000"/>
                  </a:schemeClr>
                </a:solidFill>
                <a:latin typeface="メイリオ"/>
                <a:ea typeface="メイリオ"/>
              </a:rPr>
              <a:t>月</a:t>
            </a:r>
            <a:r>
              <a:rPr lang="en-US" altLang="ja-JP" sz="1600" b="1" dirty="0">
                <a:solidFill>
                  <a:schemeClr val="tx1">
                    <a:lumMod val="95000"/>
                    <a:lumOff val="5000"/>
                  </a:schemeClr>
                </a:solidFill>
                <a:latin typeface="メイリオ"/>
                <a:ea typeface="メイリオ"/>
              </a:rPr>
              <a:t>）</a:t>
            </a:r>
            <a:endParaRPr lang="ja-JP" altLang="en-US" sz="1600" b="1" dirty="0">
              <a:solidFill>
                <a:schemeClr val="tx1">
                  <a:lumMod val="95000"/>
                  <a:lumOff val="5000"/>
                </a:schemeClr>
              </a:solidFill>
            </a:endParaRPr>
          </a:p>
        </p:txBody>
      </p:sp>
      <p:sp>
        <p:nvSpPr>
          <p:cNvPr id="36" name="正方形/長方形 35">
            <a:extLst>
              <a:ext uri="{FF2B5EF4-FFF2-40B4-BE49-F238E27FC236}">
                <a16:creationId xmlns:a16="http://schemas.microsoft.com/office/drawing/2014/main" id="{B734ACC5-3752-3BF8-168F-603A55FC0A9E}"/>
              </a:ext>
            </a:extLst>
          </p:cNvPr>
          <p:cNvSpPr/>
          <p:nvPr/>
        </p:nvSpPr>
        <p:spPr>
          <a:xfrm>
            <a:off x="5240826" y="1442368"/>
            <a:ext cx="6041362" cy="304699"/>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rPr>
              <a:t>・</a:t>
            </a:r>
            <a:r>
              <a:rPr lang="en-US" altLang="ja-JP" sz="1200" dirty="0" err="1">
                <a:solidFill>
                  <a:schemeClr val="tx1">
                    <a:lumMod val="95000"/>
                    <a:lumOff val="5000"/>
                  </a:schemeClr>
                </a:solidFill>
                <a:latin typeface="メイリオ" panose="020B0604030504040204" pitchFamily="50" charset="-128"/>
                <a:ea typeface="メイリオ" panose="020B0604030504040204" pitchFamily="50" charset="-128"/>
              </a:rPr>
              <a:t>上記期間の中で自由に設定</a:t>
            </a: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rPr>
              <a:t>が</a:t>
            </a:r>
            <a:r>
              <a:rPr lang="en-US" altLang="ja-JP" sz="1200" dirty="0" err="1">
                <a:solidFill>
                  <a:schemeClr val="tx1">
                    <a:lumMod val="95000"/>
                    <a:lumOff val="5000"/>
                  </a:schemeClr>
                </a:solidFill>
                <a:latin typeface="メイリオ" panose="020B0604030504040204" pitchFamily="50" charset="-128"/>
                <a:ea typeface="メイリオ" panose="020B0604030504040204" pitchFamily="50" charset="-128"/>
              </a:rPr>
              <a:t>可能です</a:t>
            </a: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t>。</a:t>
            </a:r>
            <a:endPar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37" name="正方形/長方形 36">
            <a:extLst>
              <a:ext uri="{FF2B5EF4-FFF2-40B4-BE49-F238E27FC236}">
                <a16:creationId xmlns:a16="http://schemas.microsoft.com/office/drawing/2014/main" id="{AE92D429-7BF6-5EA2-C97B-B6C31F8D1E86}"/>
              </a:ext>
            </a:extLst>
          </p:cNvPr>
          <p:cNvSpPr/>
          <p:nvPr/>
        </p:nvSpPr>
        <p:spPr>
          <a:xfrm>
            <a:off x="5269685" y="6166956"/>
            <a:ext cx="6744385" cy="276999"/>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cs typeface="+mn-lt"/>
              </a:rPr>
              <a:t>・</a:t>
            </a:r>
            <a:r>
              <a:rPr lang="ja-JP" altLang="en-US" sz="1200">
                <a:solidFill>
                  <a:schemeClr val="tx1">
                    <a:lumMod val="95000"/>
                    <a:lumOff val="5000"/>
                  </a:schemeClr>
                </a:solidFill>
                <a:latin typeface="メイリオ" panose="020B0604030504040204" pitchFamily="50" charset="-128"/>
                <a:ea typeface="メイリオ" panose="020B0604030504040204" pitchFamily="50" charset="-128"/>
                <a:cs typeface="+mn-lt"/>
              </a:rPr>
              <a:t>総枠数は</a:t>
            </a: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cs typeface="+mn-lt"/>
              </a:rPr>
              <a:t>10</a:t>
            </a:r>
            <a:r>
              <a:rPr lang="ja-JP" altLang="en-US" sz="1200">
                <a:solidFill>
                  <a:schemeClr val="tx1">
                    <a:lumMod val="95000"/>
                    <a:lumOff val="5000"/>
                  </a:schemeClr>
                </a:solidFill>
                <a:latin typeface="メイリオ" panose="020B0604030504040204" pitchFamily="50" charset="-128"/>
                <a:ea typeface="メイリオ" panose="020B0604030504040204" pitchFamily="50" charset="-128"/>
                <a:cs typeface="+mn-lt"/>
              </a:rPr>
              <a:t>枠</a:t>
            </a: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cs typeface="+mn-lt"/>
              </a:rPr>
              <a:t>になります。</a:t>
            </a:r>
            <a:endPar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cs typeface="+mn-lt"/>
            </a:endParaRPr>
          </a:p>
        </p:txBody>
      </p:sp>
      <p:sp>
        <p:nvSpPr>
          <p:cNvPr id="38" name="テキスト ボックス 37">
            <a:extLst>
              <a:ext uri="{FF2B5EF4-FFF2-40B4-BE49-F238E27FC236}">
                <a16:creationId xmlns:a16="http://schemas.microsoft.com/office/drawing/2014/main" id="{0757D705-F9CE-0E03-290B-D8841159F14B}"/>
              </a:ext>
            </a:extLst>
          </p:cNvPr>
          <p:cNvSpPr txBox="1"/>
          <p:nvPr/>
        </p:nvSpPr>
        <p:spPr>
          <a:xfrm>
            <a:off x="1402791" y="1837765"/>
            <a:ext cx="954107" cy="276999"/>
          </a:xfrm>
          <a:prstGeom prst="rect">
            <a:avLst/>
          </a:prstGeom>
          <a:noFill/>
        </p:spPr>
        <p:txBody>
          <a:bodyPr wrap="square" lIns="91440" tIns="45720" rIns="91440" bIns="45720" rtlCol="0" anchor="t">
            <a:spAutoFit/>
          </a:bodyP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t>【SP】</a:t>
            </a:r>
            <a:endPar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39" name="テキスト ボックス 38">
            <a:extLst>
              <a:ext uri="{FF2B5EF4-FFF2-40B4-BE49-F238E27FC236}">
                <a16:creationId xmlns:a16="http://schemas.microsoft.com/office/drawing/2014/main" id="{703C4E41-1846-E2EB-E055-182B81DC8637}"/>
              </a:ext>
            </a:extLst>
          </p:cNvPr>
          <p:cNvSpPr txBox="1"/>
          <p:nvPr/>
        </p:nvSpPr>
        <p:spPr>
          <a:xfrm>
            <a:off x="1402791" y="3982624"/>
            <a:ext cx="954107" cy="276999"/>
          </a:xfrm>
          <a:prstGeom prst="rect">
            <a:avLst/>
          </a:prstGeom>
          <a:noFill/>
        </p:spPr>
        <p:txBody>
          <a:bodyPr wrap="square" lIns="91440" tIns="45720" rIns="91440" bIns="45720" rtlCol="0" anchor="t">
            <a:spAutoFit/>
          </a:bodyP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t>【PC】</a:t>
            </a:r>
            <a:endPar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40" name="正方形/長方形 39">
            <a:extLst>
              <a:ext uri="{FF2B5EF4-FFF2-40B4-BE49-F238E27FC236}">
                <a16:creationId xmlns:a16="http://schemas.microsoft.com/office/drawing/2014/main" id="{BF259731-BDA1-BBEC-2FD5-4F28BFEC5E93}"/>
              </a:ext>
            </a:extLst>
          </p:cNvPr>
          <p:cNvSpPr/>
          <p:nvPr/>
        </p:nvSpPr>
        <p:spPr>
          <a:xfrm>
            <a:off x="655485" y="4240192"/>
            <a:ext cx="2436379" cy="415498"/>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defTabSz="1131757">
              <a:defRPr/>
            </a:pPr>
            <a:r>
              <a:rPr lang="ja-JP" altLang="en-US" sz="1050" dirty="0">
                <a:solidFill>
                  <a:schemeClr val="tx1">
                    <a:lumMod val="95000"/>
                    <a:lumOff val="5000"/>
                  </a:schemeClr>
                </a:solidFill>
                <a:latin typeface="メイリオ"/>
                <a:ea typeface="メイリオ"/>
                <a:cs typeface="+mn-lt"/>
              </a:rPr>
              <a:t>パノラマとプライムディスプレイのどちらかを選択</a:t>
            </a:r>
          </a:p>
        </p:txBody>
      </p:sp>
      <p:sp>
        <p:nvSpPr>
          <p:cNvPr id="44" name="正方形/長方形 43">
            <a:extLst>
              <a:ext uri="{FF2B5EF4-FFF2-40B4-BE49-F238E27FC236}">
                <a16:creationId xmlns:a16="http://schemas.microsoft.com/office/drawing/2014/main" id="{E5057784-D8B7-B0DF-25F4-01E84ECEEFAD}"/>
              </a:ext>
            </a:extLst>
          </p:cNvPr>
          <p:cNvSpPr/>
          <p:nvPr/>
        </p:nvSpPr>
        <p:spPr>
          <a:xfrm>
            <a:off x="82684" y="6588708"/>
            <a:ext cx="6744385" cy="253916"/>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en-US" altLang="ja-JP" sz="1050" dirty="0">
                <a:solidFill>
                  <a:schemeClr val="tx1">
                    <a:lumMod val="95000"/>
                    <a:lumOff val="5000"/>
                  </a:schemeClr>
                </a:solidFill>
                <a:latin typeface="メイリオ" panose="020B0604030504040204" pitchFamily="50" charset="-128"/>
                <a:ea typeface="メイリオ" panose="020B0604030504040204" pitchFamily="50" charset="-128"/>
                <a:cs typeface="+mn-lt"/>
              </a:rPr>
              <a:t>※</a:t>
            </a:r>
            <a:r>
              <a:rPr lang="ja-JP" altLang="en-US" sz="1050" dirty="0">
                <a:solidFill>
                  <a:schemeClr val="tx1">
                    <a:lumMod val="95000"/>
                    <a:lumOff val="5000"/>
                  </a:schemeClr>
                </a:solidFill>
                <a:latin typeface="メイリオ" panose="020B0604030504040204" pitchFamily="50" charset="-128"/>
                <a:ea typeface="メイリオ" panose="020B0604030504040204" pitchFamily="50" charset="-128"/>
                <a:cs typeface="+mn-lt"/>
              </a:rPr>
              <a:t>画面はイメージです。デザイン・特集内容は変更となる可能性がございます。</a:t>
            </a:r>
          </a:p>
        </p:txBody>
      </p:sp>
      <p:pic>
        <p:nvPicPr>
          <p:cNvPr id="14" name="図 13">
            <a:extLst>
              <a:ext uri="{FF2B5EF4-FFF2-40B4-BE49-F238E27FC236}">
                <a16:creationId xmlns:a16="http://schemas.microsoft.com/office/drawing/2014/main" id="{F86C4C15-F3BD-74E9-FFFE-B2ABAC03AE82}"/>
              </a:ext>
            </a:extLst>
          </p:cNvPr>
          <p:cNvPicPr>
            <a:picLocks noChangeAspect="1"/>
          </p:cNvPicPr>
          <p:nvPr/>
        </p:nvPicPr>
        <p:blipFill>
          <a:blip r:embed="rId4"/>
          <a:stretch>
            <a:fillRect/>
          </a:stretch>
        </p:blipFill>
        <p:spPr>
          <a:xfrm>
            <a:off x="1935256" y="4671590"/>
            <a:ext cx="1649046" cy="1358249"/>
          </a:xfrm>
          <a:prstGeom prst="rect">
            <a:avLst/>
          </a:prstGeom>
        </p:spPr>
      </p:pic>
      <p:pic>
        <p:nvPicPr>
          <p:cNvPr id="16" name="図 15">
            <a:extLst>
              <a:ext uri="{FF2B5EF4-FFF2-40B4-BE49-F238E27FC236}">
                <a16:creationId xmlns:a16="http://schemas.microsoft.com/office/drawing/2014/main" id="{D15EACAB-A9F8-276B-F1F9-EA67DC79F36B}"/>
              </a:ext>
            </a:extLst>
          </p:cNvPr>
          <p:cNvPicPr>
            <a:picLocks noChangeAspect="1"/>
          </p:cNvPicPr>
          <p:nvPr/>
        </p:nvPicPr>
        <p:blipFill>
          <a:blip r:embed="rId5"/>
          <a:stretch>
            <a:fillRect/>
          </a:stretch>
        </p:blipFill>
        <p:spPr>
          <a:xfrm>
            <a:off x="1257755" y="1840897"/>
            <a:ext cx="1207604" cy="1880779"/>
          </a:xfrm>
          <a:prstGeom prst="rect">
            <a:avLst/>
          </a:prstGeom>
        </p:spPr>
      </p:pic>
      <p:grpSp>
        <p:nvGrpSpPr>
          <p:cNvPr id="17" name="グループ化 16">
            <a:extLst>
              <a:ext uri="{FF2B5EF4-FFF2-40B4-BE49-F238E27FC236}">
                <a16:creationId xmlns:a16="http://schemas.microsoft.com/office/drawing/2014/main" id="{A2965C6B-C0A3-C96C-A8AA-67F5D0F9C713}"/>
              </a:ext>
            </a:extLst>
          </p:cNvPr>
          <p:cNvGrpSpPr/>
          <p:nvPr/>
        </p:nvGrpSpPr>
        <p:grpSpPr>
          <a:xfrm>
            <a:off x="104089" y="4684394"/>
            <a:ext cx="1757468" cy="1590194"/>
            <a:chOff x="104089" y="4684394"/>
            <a:chExt cx="1757468" cy="1590194"/>
          </a:xfrm>
        </p:grpSpPr>
        <p:pic>
          <p:nvPicPr>
            <p:cNvPr id="13" name="図 12">
              <a:extLst>
                <a:ext uri="{FF2B5EF4-FFF2-40B4-BE49-F238E27FC236}">
                  <a16:creationId xmlns:a16="http://schemas.microsoft.com/office/drawing/2014/main" id="{905C5939-FC74-6237-22A7-42FFC920DC4A}"/>
                </a:ext>
              </a:extLst>
            </p:cNvPr>
            <p:cNvPicPr>
              <a:picLocks noChangeAspect="1"/>
            </p:cNvPicPr>
            <p:nvPr/>
          </p:nvPicPr>
          <p:blipFill>
            <a:blip r:embed="rId6"/>
            <a:stretch>
              <a:fillRect/>
            </a:stretch>
          </p:blipFill>
          <p:spPr>
            <a:xfrm>
              <a:off x="104089" y="4684394"/>
              <a:ext cx="1757468" cy="1590194"/>
            </a:xfrm>
            <a:prstGeom prst="rect">
              <a:avLst/>
            </a:prstGeom>
          </p:spPr>
        </p:pic>
        <p:sp>
          <p:nvSpPr>
            <p:cNvPr id="3" name="正方形/長方形 2">
              <a:extLst>
                <a:ext uri="{FF2B5EF4-FFF2-40B4-BE49-F238E27FC236}">
                  <a16:creationId xmlns:a16="http://schemas.microsoft.com/office/drawing/2014/main" id="{C1E3EB77-D22A-0875-FC97-67244E4078A7}"/>
                </a:ext>
              </a:extLst>
            </p:cNvPr>
            <p:cNvSpPr/>
            <p:nvPr/>
          </p:nvSpPr>
          <p:spPr>
            <a:xfrm>
              <a:off x="104089" y="4767597"/>
              <a:ext cx="1757468" cy="319478"/>
            </a:xfrm>
            <a:prstGeom prst="rect">
              <a:avLst/>
            </a:prstGeom>
            <a:gradFill flip="none" rotWithShape="1">
              <a:gsLst>
                <a:gs pos="0">
                  <a:schemeClr val="accent4">
                    <a:lumMod val="40000"/>
                    <a:lumOff val="60000"/>
                  </a:schemeClr>
                </a:gs>
                <a:gs pos="99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solidFill>
                    <a:schemeClr val="tx1"/>
                  </a:solidFill>
                  <a:latin typeface="+mj-lt"/>
                </a:rPr>
                <a:t>Asian Games</a:t>
              </a:r>
              <a:endParaRPr kumimoji="1" lang="ja-JP" altLang="en-US" sz="1600" b="1">
                <a:solidFill>
                  <a:schemeClr val="tx1"/>
                </a:solidFill>
                <a:latin typeface="+mj-lt"/>
              </a:endParaRPr>
            </a:p>
          </p:txBody>
        </p:sp>
      </p:grpSp>
      <p:sp>
        <p:nvSpPr>
          <p:cNvPr id="12" name="正方形/長方形 11">
            <a:extLst>
              <a:ext uri="{FF2B5EF4-FFF2-40B4-BE49-F238E27FC236}">
                <a16:creationId xmlns:a16="http://schemas.microsoft.com/office/drawing/2014/main" id="{F6F465EB-D8AB-4E24-13FE-604F9D95FA81}"/>
              </a:ext>
            </a:extLst>
          </p:cNvPr>
          <p:cNvSpPr/>
          <p:nvPr/>
        </p:nvSpPr>
        <p:spPr>
          <a:xfrm>
            <a:off x="1257756" y="2075849"/>
            <a:ext cx="1207604" cy="374202"/>
          </a:xfrm>
          <a:prstGeom prst="rect">
            <a:avLst/>
          </a:prstGeom>
          <a:gradFill flip="none" rotWithShape="1">
            <a:gsLst>
              <a:gs pos="0">
                <a:schemeClr val="accent4">
                  <a:lumMod val="40000"/>
                  <a:lumOff val="60000"/>
                </a:schemeClr>
              </a:gs>
              <a:gs pos="99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b="1" dirty="0">
                <a:solidFill>
                  <a:schemeClr val="tx1"/>
                </a:solidFill>
              </a:rPr>
              <a:t>Asian Games</a:t>
            </a:r>
            <a:endParaRPr kumimoji="1" lang="ja-JP" altLang="en-US" sz="1200" b="1">
              <a:solidFill>
                <a:schemeClr val="tx1"/>
              </a:solidFill>
            </a:endParaRPr>
          </a:p>
        </p:txBody>
      </p:sp>
      <p:sp>
        <p:nvSpPr>
          <p:cNvPr id="18" name="正方形/長方形 17">
            <a:extLst>
              <a:ext uri="{FF2B5EF4-FFF2-40B4-BE49-F238E27FC236}">
                <a16:creationId xmlns:a16="http://schemas.microsoft.com/office/drawing/2014/main" id="{EB25ED18-EC62-1483-FFE1-FE44D46CFE48}"/>
              </a:ext>
            </a:extLst>
          </p:cNvPr>
          <p:cNvSpPr/>
          <p:nvPr/>
        </p:nvSpPr>
        <p:spPr>
          <a:xfrm>
            <a:off x="1926656" y="4746915"/>
            <a:ext cx="1657646" cy="288072"/>
          </a:xfrm>
          <a:prstGeom prst="rect">
            <a:avLst/>
          </a:prstGeom>
          <a:gradFill flip="none" rotWithShape="1">
            <a:gsLst>
              <a:gs pos="0">
                <a:schemeClr val="accent4">
                  <a:lumMod val="40000"/>
                  <a:lumOff val="60000"/>
                </a:schemeClr>
              </a:gs>
              <a:gs pos="99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solidFill>
                  <a:schemeClr val="tx1"/>
                </a:solidFill>
                <a:latin typeface="+mj-lt"/>
              </a:rPr>
              <a:t>Asian Games</a:t>
            </a:r>
            <a:endParaRPr kumimoji="1" lang="ja-JP" altLang="en-US" sz="1600" b="1">
              <a:solidFill>
                <a:schemeClr val="tx1"/>
              </a:solidFill>
              <a:latin typeface="+mj-lt"/>
            </a:endParaRPr>
          </a:p>
        </p:txBody>
      </p:sp>
      <p:sp>
        <p:nvSpPr>
          <p:cNvPr id="22" name="テキスト ボックス 21">
            <a:extLst>
              <a:ext uri="{FF2B5EF4-FFF2-40B4-BE49-F238E27FC236}">
                <a16:creationId xmlns:a16="http://schemas.microsoft.com/office/drawing/2014/main" id="{69F40C37-8AAD-6A83-309C-36F6BBDD25A9}"/>
              </a:ext>
            </a:extLst>
          </p:cNvPr>
          <p:cNvSpPr txBox="1"/>
          <p:nvPr/>
        </p:nvSpPr>
        <p:spPr>
          <a:xfrm>
            <a:off x="1384503" y="1578854"/>
            <a:ext cx="954107" cy="276999"/>
          </a:xfrm>
          <a:prstGeom prst="rect">
            <a:avLst/>
          </a:prstGeom>
          <a:noFill/>
        </p:spPr>
        <p:txBody>
          <a:bodyPr wrap="square" lIns="91440" tIns="45720" rIns="91440" bIns="45720" rtlCol="0" anchor="t">
            <a:spAutoFit/>
          </a:bodyP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t>【SP】</a:t>
            </a:r>
            <a:endPar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5070160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Yahoo広告カラーパレッ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7032</TotalTime>
  <Words>4650</Words>
  <Application>Microsoft Macintosh PowerPoint</Application>
  <PresentationFormat>ワイド画面</PresentationFormat>
  <Paragraphs>731</Paragraphs>
  <Slides>37</Slides>
  <Notes>22</Notes>
  <HiddenSlides>0</HiddenSlides>
  <MMClips>0</MMClips>
  <ScaleCrop>false</ScaleCrop>
  <HeadingPairs>
    <vt:vector size="8" baseType="variant">
      <vt:variant>
        <vt:lpstr>使用されているフォント</vt:lpstr>
      </vt:variant>
      <vt:variant>
        <vt:i4>11</vt:i4>
      </vt:variant>
      <vt:variant>
        <vt:lpstr>テーマ</vt:lpstr>
      </vt:variant>
      <vt:variant>
        <vt:i4>1</vt:i4>
      </vt:variant>
      <vt:variant>
        <vt:lpstr>埋め込まれた OLE サーバー</vt:lpstr>
      </vt:variant>
      <vt:variant>
        <vt:i4>1</vt:i4>
      </vt:variant>
      <vt:variant>
        <vt:lpstr>スライド タイトル</vt:lpstr>
      </vt:variant>
      <vt:variant>
        <vt:i4>37</vt:i4>
      </vt:variant>
    </vt:vector>
  </HeadingPairs>
  <TitlesOfParts>
    <vt:vector size="50" baseType="lpstr">
      <vt:lpstr>LINE Seed JP_OTF Regular</vt:lpstr>
      <vt:lpstr>UD デジタル 教科書体 N-B</vt:lpstr>
      <vt:lpstr>メイリオ</vt:lpstr>
      <vt:lpstr>メイリオ</vt:lpstr>
      <vt:lpstr>メイリオ 本文</vt:lpstr>
      <vt:lpstr>Yu Gothic Medium</vt:lpstr>
      <vt:lpstr>Arial</vt:lpstr>
      <vt:lpstr>Calibri</vt:lpstr>
      <vt:lpstr>Georgia Pro Black</vt:lpstr>
      <vt:lpstr>Segoe UI</vt:lpstr>
      <vt:lpstr>Wingdings</vt:lpstr>
      <vt:lpstr>MSCレイアウト（広告主・代理店限定）</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スポーツナビとは</vt:lpstr>
      <vt:lpstr>No.1スポーツメディア</vt:lpstr>
      <vt:lpstr>ユーザー属性（性年代）</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小岩 哲也</cp:lastModifiedBy>
  <cp:revision>382</cp:revision>
  <dcterms:created xsi:type="dcterms:W3CDTF">2020-02-26T07:28:11Z</dcterms:created>
  <dcterms:modified xsi:type="dcterms:W3CDTF">2026-05-01T07:09:14Z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2025-03-25T02:11:53Z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40de49a4-2290-4f19-ba89-7694ffd56ed8</vt:lpwstr>
  </property>
  <property fmtid="{D5CDD505-2E9C-101B-9397-08002B2CF9AE}" pid="8" name="MSIP_Label_defa4170-0d19-0005-0004-bc88714345d2_ContentBits">
    <vt:lpwstr>0</vt:lpwstr>
  </property>
  <property fmtid="{D5CDD505-2E9C-101B-9397-08002B2CF9AE}" pid="9" name="MSIP_Label_defa4170-0d19-0005-0004-bc88714345d2_Tag">
    <vt:lpwstr>10, 3, 0, 1</vt:lpwstr>
  </property>
</Properties>
</file>