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8" r:id="rId2"/>
    <p:sldMasterId id="2147483665" r:id="rId3"/>
  </p:sldMasterIdLst>
  <p:notesMasterIdLst>
    <p:notesMasterId r:id="rId3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6" r:id="rId22"/>
    <p:sldId id="277" r:id="rId23"/>
    <p:sldId id="278" r:id="rId24"/>
    <p:sldId id="279" r:id="rId25"/>
    <p:sldId id="280" r:id="rId26"/>
    <p:sldId id="281" r:id="rId27"/>
    <p:sldId id="282" r:id="rId28"/>
    <p:sldId id="283" r:id="rId29"/>
    <p:sldId id="284" r:id="rId30"/>
  </p:sldIdLst>
  <p:sldSz cx="12192000" cy="6858000"/>
  <p:notesSz cx="6858000" cy="9144000"/>
  <p:embeddedFontLst>
    <p:embeddedFont>
      <p:font typeface="LINE Seed JP" panose="020B0600070205080204" charset="-128"/>
      <p:regular r:id="rId32"/>
      <p:bold r:id="rId33"/>
    </p:embeddedFont>
    <p:embeddedFont>
      <p:font typeface="LINE Seed JP ExtraBold" panose="020B0600070205080204" charset="-128"/>
      <p:bold r:id="rId34"/>
    </p:embeddedFont>
    <p:embeddedFont>
      <p:font typeface="LINE Seed JP Thin" panose="020B0600070205080204" charset="-128"/>
      <p:regular r:id="rId35"/>
      <p:bold r:id="rId36"/>
    </p:embeddedFont>
    <p:embeddedFont>
      <p:font typeface="Meiryo" panose="020B0604030504040204" pitchFamily="50" charset="-128"/>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hpy0Erjev/74b8j1VY+tqYsQRsG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B6DE825-5C55-4EF7-8674-E055C96D36B5}">
  <a:tblStyle styleId="{2B6DE825-5C55-4EF7-8674-E055C96D36B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80"/>
    <p:restoredTop sz="94661"/>
  </p:normalViewPr>
  <p:slideViewPr>
    <p:cSldViewPr snapToGrid="0">
      <p:cViewPr varScale="1">
        <p:scale>
          <a:sx n="104" d="100"/>
          <a:sy n="104" d="100"/>
        </p:scale>
        <p:origin x="93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8.fntdata"/><Relationship Id="rId21" Type="http://schemas.openxmlformats.org/officeDocument/2006/relationships/slide" Target="slides/slide18.xml"/><Relationship Id="rId34" Type="http://schemas.openxmlformats.org/officeDocument/2006/relationships/font" Target="fonts/font3.fntdata"/><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5.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4.fntdata"/><Relationship Id="rId43" Type="http://customschemas.google.com/relationships/presentationmetadata" Target="meta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4" name="Google Shape;12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8" name="Google Shape;328;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47" name="Google Shape;34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39" name="Google Shape;739;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82" name="Google Shape;78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06" name="Google Shape;806;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11" name="Google Shape;81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18" name="Google Shape;818;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Arial"/>
                <a:ea typeface="Arial"/>
                <a:cs typeface="Arial"/>
                <a:sym typeface="Arial"/>
              </a:rPr>
              <a:t>16</a:t>
            </a:fld>
            <a:endParaRPr sz="12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26" name="Google Shape;8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29" name="Google Shape;929;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8"/>
        <p:cNvGrpSpPr/>
        <p:nvPr/>
      </p:nvGrpSpPr>
      <p:grpSpPr>
        <a:xfrm>
          <a:off x="0" y="0"/>
          <a:ext cx="0" cy="0"/>
          <a:chOff x="0" y="0"/>
          <a:chExt cx="0" cy="0"/>
        </a:xfrm>
      </p:grpSpPr>
      <p:sp>
        <p:nvSpPr>
          <p:cNvPr id="1009" name="Google Shape;1009;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0" name="Google Shape;1010;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2" name="Google Shape;132;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5" name="Google Shape;1015;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38" name="Google Shape;103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47" name="Google Shape;104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6" name="Google Shape;105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65" name="Google Shape;106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72" name="Google Shape;107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78" name="Google Shape;107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85" name="Google Shape;1085;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9" name="Google Shape;13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4" name="Google Shape;14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4" name="Google Shape;214;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8" name="Google Shape;23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3" name="Google Shape;243;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5" name="Google Shape;26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1" name="Google Shape;291;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BD_プロダクト資料表紙（社外秘）（PPT）">
  <p:cSld name="CBD_プロダクト資料表紙（社外秘）（PPT）">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11"/>
        <p:cNvGrpSpPr/>
        <p:nvPr/>
      </p:nvGrpSpPr>
      <p:grpSpPr>
        <a:xfrm>
          <a:off x="0" y="0"/>
          <a:ext cx="0" cy="0"/>
          <a:chOff x="0" y="0"/>
          <a:chExt cx="0" cy="0"/>
        </a:xfrm>
      </p:grpSpPr>
      <p:sp>
        <p:nvSpPr>
          <p:cNvPr id="12" name="Google Shape;12;p81"/>
          <p:cNvSpPr/>
          <p:nvPr/>
        </p:nvSpPr>
        <p:spPr>
          <a:xfrm flipH="1">
            <a:off x="10017125" y="2768600"/>
            <a:ext cx="2174875" cy="4089400"/>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3" name="Google Shape;13;p81"/>
          <p:cNvSpPr/>
          <p:nvPr/>
        </p:nvSpPr>
        <p:spPr>
          <a:xfrm flipH="1">
            <a:off x="10456863" y="3595688"/>
            <a:ext cx="1735137" cy="3262312"/>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4" name="Google Shape;14;p81"/>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15" name="Google Shape;15;p81"/>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16" name="Google Shape;16;p81"/>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7" name="Google Shape;17;p81"/>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18" name="Google Shape;18;p81"/>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19" name="Google Shape;19;p81"/>
          <p:cNvSpPr txBox="1">
            <a:spLocks noGrp="1"/>
          </p:cNvSpPr>
          <p:nvPr>
            <p:ph type="body" idx="1"/>
          </p:nvPr>
        </p:nvSpPr>
        <p:spPr>
          <a:xfrm>
            <a:off x="587375" y="1696711"/>
            <a:ext cx="11017250" cy="2065291"/>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0"/>
              </a:spcBef>
              <a:spcAft>
                <a:spcPts val="0"/>
              </a:spcAft>
              <a:buClr>
                <a:schemeClr val="lt1"/>
              </a:buClr>
              <a:buSzPts val="4000"/>
              <a:buFont typeface="Arial"/>
              <a:buNone/>
              <a:defRPr sz="40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81"/>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0"/>
              </a:spcBef>
              <a:spcAft>
                <a:spcPts val="0"/>
              </a:spcAft>
              <a:buClr>
                <a:schemeClr val="lt1"/>
              </a:buClr>
              <a:buSzPts val="1200"/>
              <a:buFont typeface="Arial"/>
              <a:buNone/>
              <a:defRPr sz="12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81"/>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BD_プロダクト資料表紙（PPT）">
  <p:cSld name="CBD_プロダクト資料表紙（PPT）">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56"/>
        <p:cNvGrpSpPr/>
        <p:nvPr/>
      </p:nvGrpSpPr>
      <p:grpSpPr>
        <a:xfrm>
          <a:off x="0" y="0"/>
          <a:ext cx="0" cy="0"/>
          <a:chOff x="0" y="0"/>
          <a:chExt cx="0" cy="0"/>
        </a:xfrm>
      </p:grpSpPr>
      <p:sp>
        <p:nvSpPr>
          <p:cNvPr id="57" name="Google Shape;57;p91"/>
          <p:cNvSpPr/>
          <p:nvPr/>
        </p:nvSpPr>
        <p:spPr>
          <a:xfrm flipH="1">
            <a:off x="10017125" y="2768600"/>
            <a:ext cx="2174875" cy="4089400"/>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58" name="Google Shape;58;p91"/>
          <p:cNvSpPr/>
          <p:nvPr/>
        </p:nvSpPr>
        <p:spPr>
          <a:xfrm flipH="1">
            <a:off x="10456863" y="3595688"/>
            <a:ext cx="1735137" cy="3262312"/>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59" name="Google Shape;59;p91"/>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60" name="Google Shape;60;p91"/>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61" name="Google Shape;61;p91"/>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62" name="Google Shape;62;p91"/>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63" name="Google Shape;63;p91"/>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64" name="Google Shape;64;p91"/>
          <p:cNvSpPr txBox="1">
            <a:spLocks noGrp="1"/>
          </p:cNvSpPr>
          <p:nvPr>
            <p:ph type="body" idx="1"/>
          </p:nvPr>
        </p:nvSpPr>
        <p:spPr>
          <a:xfrm>
            <a:off x="587375" y="1696711"/>
            <a:ext cx="11017250" cy="2065291"/>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0"/>
              </a:spcBef>
              <a:spcAft>
                <a:spcPts val="0"/>
              </a:spcAft>
              <a:buClr>
                <a:schemeClr val="lt1"/>
              </a:buClr>
              <a:buSzPts val="4000"/>
              <a:buFont typeface="Arial"/>
              <a:buNone/>
              <a:defRPr sz="40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5" name="Google Shape;65;p91"/>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0"/>
              </a:spcBef>
              <a:spcAft>
                <a:spcPts val="0"/>
              </a:spcAft>
              <a:buClr>
                <a:schemeClr val="lt1"/>
              </a:buClr>
              <a:buSzPts val="1200"/>
              <a:buFont typeface="Arial"/>
              <a:buNone/>
              <a:defRPr sz="12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6" name="Google Shape;66;p91"/>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BD_プロダクト資料中表紙（PPT）">
  <p:cSld name="CBD_プロダクト資料中表紙（PPT）">
    <p:spTree>
      <p:nvGrpSpPr>
        <p:cNvPr id="1" name="Shape 67"/>
        <p:cNvGrpSpPr/>
        <p:nvPr/>
      </p:nvGrpSpPr>
      <p:grpSpPr>
        <a:xfrm>
          <a:off x="0" y="0"/>
          <a:ext cx="0" cy="0"/>
          <a:chOff x="0" y="0"/>
          <a:chExt cx="0" cy="0"/>
        </a:xfrm>
      </p:grpSpPr>
      <p:sp>
        <p:nvSpPr>
          <p:cNvPr id="68" name="Google Shape;68;p92"/>
          <p:cNvSpPr/>
          <p:nvPr/>
        </p:nvSpPr>
        <p:spPr>
          <a:xfrm>
            <a:off x="10363200" y="3427413"/>
            <a:ext cx="1828800" cy="3430587"/>
          </a:xfrm>
          <a:prstGeom prst="triangle">
            <a:avLst>
              <a:gd name="adj" fmla="val 100000"/>
            </a:avLst>
          </a:prstGeom>
          <a:solidFill>
            <a:srgbClr val="0000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69" name="Google Shape;69;p9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chemeClr val="lt1"/>
                </a:solidFill>
                <a:latin typeface="LINE Seed JP"/>
                <a:ea typeface="LINE Seed JP"/>
                <a:cs typeface="LINE Seed JP"/>
                <a:sym typeface="LINE Seed JP"/>
              </a:rPr>
              <a:t>‹#›</a:t>
            </a:fld>
            <a:endParaRPr sz="700" b="0" i="0" u="none" strike="noStrike" cap="none" dirty="0">
              <a:solidFill>
                <a:schemeClr val="lt1"/>
              </a:solidFill>
              <a:latin typeface="LINE Seed JP"/>
              <a:ea typeface="LINE Seed JP"/>
              <a:cs typeface="LINE Seed JP"/>
              <a:sym typeface="LINE Seed JP"/>
            </a:endParaRPr>
          </a:p>
        </p:txBody>
      </p:sp>
      <p:pic>
        <p:nvPicPr>
          <p:cNvPr id="70" name="Google Shape;70;p92"/>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71" name="Google Shape;71;p92"/>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タイトル+コピーライト+ページ番号（PPT）">
  <p:cSld name="タイトル+コピーライト+ページ番号（PPT）">
    <p:spTree>
      <p:nvGrpSpPr>
        <p:cNvPr id="1" name="Shape 72"/>
        <p:cNvGrpSpPr/>
        <p:nvPr/>
      </p:nvGrpSpPr>
      <p:grpSpPr>
        <a:xfrm>
          <a:off x="0" y="0"/>
          <a:ext cx="0" cy="0"/>
          <a:chOff x="0" y="0"/>
          <a:chExt cx="0" cy="0"/>
        </a:xfrm>
      </p:grpSpPr>
      <p:sp>
        <p:nvSpPr>
          <p:cNvPr id="73" name="Google Shape;73;p93"/>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74" name="Google Shape;74;p93"/>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75" name="Google Shape;75;p93"/>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PPT）">
  <p:cSld name="タイトル+説明文＋コピーライト+ページ番号（PPT）">
    <p:spTree>
      <p:nvGrpSpPr>
        <p:cNvPr id="1" name="Shape 76"/>
        <p:cNvGrpSpPr/>
        <p:nvPr/>
      </p:nvGrpSpPr>
      <p:grpSpPr>
        <a:xfrm>
          <a:off x="0" y="0"/>
          <a:ext cx="0" cy="0"/>
          <a:chOff x="0" y="0"/>
          <a:chExt cx="0" cy="0"/>
        </a:xfrm>
      </p:grpSpPr>
      <p:sp>
        <p:nvSpPr>
          <p:cNvPr id="77" name="Google Shape;77;p94"/>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78" name="Google Shape;78;p94"/>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79" name="Google Shape;79;p94"/>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94"/>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コピーライト+ページ番号（PPT）">
  <p:cSld name="コピーライト+ページ番号（PPT）">
    <p:spTree>
      <p:nvGrpSpPr>
        <p:cNvPr id="1" name="Shape 81"/>
        <p:cNvGrpSpPr/>
        <p:nvPr/>
      </p:nvGrpSpPr>
      <p:grpSpPr>
        <a:xfrm>
          <a:off x="0" y="0"/>
          <a:ext cx="0" cy="0"/>
          <a:chOff x="0" y="0"/>
          <a:chExt cx="0" cy="0"/>
        </a:xfrm>
      </p:grpSpPr>
      <p:sp>
        <p:nvSpPr>
          <p:cNvPr id="82" name="Google Shape;82;p95"/>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83" name="Google Shape;83;p95"/>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最終ページ（PPT）">
  <p:cSld name="最終ページ（PPT）">
    <p:spTree>
      <p:nvGrpSpPr>
        <p:cNvPr id="1" name="Shape 84"/>
        <p:cNvGrpSpPr/>
        <p:nvPr/>
      </p:nvGrpSpPr>
      <p:grpSpPr>
        <a:xfrm>
          <a:off x="0" y="0"/>
          <a:ext cx="0" cy="0"/>
          <a:chOff x="0" y="0"/>
          <a:chExt cx="0" cy="0"/>
        </a:xfrm>
      </p:grpSpPr>
      <p:pic>
        <p:nvPicPr>
          <p:cNvPr id="85" name="Google Shape;85;p96"/>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86" name="Google Shape;86;p96"/>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87" name="Google Shape;87;p96"/>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Arial"/>
              <a:buNone/>
            </a:pPr>
            <a:r>
              <a:rPr lang="ja-JP" sz="950" b="0" i="0" u="none" strike="noStrike" cap="none">
                <a:solidFill>
                  <a:srgbClr val="B7B7B7"/>
                </a:solidFill>
                <a:latin typeface="LINE Seed JP"/>
                <a:ea typeface="LINE Seed JP"/>
                <a:cs typeface="LINE Seed JP"/>
                <a:sym typeface="LINE Seed JP"/>
              </a:rPr>
              <a:t>社外秘 / Internal Use Only</a:t>
            </a:r>
            <a:endParaRPr sz="950" b="0" i="0" u="none" strike="noStrike" cap="none" dirty="0">
              <a:solidFill>
                <a:srgbClr val="B7B7B7"/>
              </a:solidFill>
              <a:latin typeface="LINE Seed JP"/>
              <a:ea typeface="LINE Seed JP"/>
              <a:cs typeface="LINE Seed JP"/>
              <a:sym typeface="LINE Seed J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BD_プロダクト資料表紙（広告主・代理店限定）（PPT）">
  <p:cSld name="CBD_プロダクト資料表紙（広告主・代理店限定）（PPT）">
    <p:bg>
      <p:bgPr>
        <a:gradFill>
          <a:gsLst>
            <a:gs pos="0">
              <a:srgbClr val="030053"/>
            </a:gs>
            <a:gs pos="23000">
              <a:srgbClr val="030053"/>
            </a:gs>
            <a:gs pos="69000">
              <a:srgbClr val="03003D"/>
            </a:gs>
            <a:gs pos="99000">
              <a:srgbClr val="03003D"/>
            </a:gs>
            <a:gs pos="100000">
              <a:srgbClr val="03003D"/>
            </a:gs>
          </a:gsLst>
          <a:path path="circle">
            <a:fillToRect l="50000" t="50000" r="50000" b="50000"/>
          </a:path>
          <a:tileRect/>
        </a:gradFill>
        <a:effectLst/>
      </p:bgPr>
    </p:bg>
    <p:spTree>
      <p:nvGrpSpPr>
        <p:cNvPr id="1" name="Shape 90"/>
        <p:cNvGrpSpPr/>
        <p:nvPr/>
      </p:nvGrpSpPr>
      <p:grpSpPr>
        <a:xfrm>
          <a:off x="0" y="0"/>
          <a:ext cx="0" cy="0"/>
          <a:chOff x="0" y="0"/>
          <a:chExt cx="0" cy="0"/>
        </a:xfrm>
      </p:grpSpPr>
      <p:sp>
        <p:nvSpPr>
          <p:cNvPr id="91" name="Google Shape;91;p98"/>
          <p:cNvSpPr/>
          <p:nvPr/>
        </p:nvSpPr>
        <p:spPr>
          <a:xfrm flipH="1">
            <a:off x="10017125" y="2768600"/>
            <a:ext cx="2174875" cy="4089400"/>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92" name="Google Shape;92;p98"/>
          <p:cNvSpPr/>
          <p:nvPr/>
        </p:nvSpPr>
        <p:spPr>
          <a:xfrm flipH="1">
            <a:off x="10456863" y="3595688"/>
            <a:ext cx="1735137" cy="3262312"/>
          </a:xfrm>
          <a:prstGeom prst="rtTriangle">
            <a:avLst/>
          </a:prstGeom>
          <a:solidFill>
            <a:srgbClr val="FFFFFF">
              <a:alpha val="1215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93" name="Google Shape;93;p98"/>
          <p:cNvSpPr/>
          <p:nvPr/>
        </p:nvSpPr>
        <p:spPr>
          <a:xfrm rot="10800000" flipH="1">
            <a:off x="0" y="0"/>
            <a:ext cx="962025" cy="1806575"/>
          </a:xfrm>
          <a:prstGeom prst="rtTriangle">
            <a:avLst/>
          </a:prstGeom>
          <a:solidFill>
            <a:srgbClr val="FFFFF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94" name="Google Shape;94;p98"/>
          <p:cNvPicPr preferRelativeResize="0"/>
          <p:nvPr/>
        </p:nvPicPr>
        <p:blipFill rotWithShape="1">
          <a:blip r:embed="rId2">
            <a:alphaModFix/>
          </a:blip>
          <a:srcRect/>
          <a:stretch/>
        </p:blipFill>
        <p:spPr>
          <a:xfrm>
            <a:off x="587375" y="6116638"/>
            <a:ext cx="889000" cy="153987"/>
          </a:xfrm>
          <a:prstGeom prst="rect">
            <a:avLst/>
          </a:prstGeom>
          <a:noFill/>
          <a:ln>
            <a:noFill/>
          </a:ln>
        </p:spPr>
      </p:pic>
      <p:sp>
        <p:nvSpPr>
          <p:cNvPr id="95" name="Google Shape;95;p98"/>
          <p:cNvSpPr/>
          <p:nvPr/>
        </p:nvSpPr>
        <p:spPr>
          <a:xfrm flipH="1">
            <a:off x="11707813" y="5946775"/>
            <a:ext cx="484187" cy="911225"/>
          </a:xfrm>
          <a:prstGeom prst="rtTriangle">
            <a:avLst/>
          </a:prstGeom>
          <a:solidFill>
            <a:srgbClr val="FF003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96" name="Google Shape;96;p98"/>
          <p:cNvSpPr/>
          <p:nvPr/>
        </p:nvSpPr>
        <p:spPr>
          <a:xfrm rot="10800000" flipH="1">
            <a:off x="0" y="0"/>
            <a:ext cx="363538" cy="682625"/>
          </a:xfrm>
          <a:prstGeom prst="rtTriangl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97" name="Google Shape;97;p98"/>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98" name="Google Shape;98;p98"/>
          <p:cNvSpPr txBox="1">
            <a:spLocks noGrp="1"/>
          </p:cNvSpPr>
          <p:nvPr>
            <p:ph type="body" idx="1"/>
          </p:nvPr>
        </p:nvSpPr>
        <p:spPr>
          <a:xfrm>
            <a:off x="587375" y="1696711"/>
            <a:ext cx="11017250" cy="2065291"/>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0"/>
              </a:spcBef>
              <a:spcAft>
                <a:spcPts val="0"/>
              </a:spcAft>
              <a:buClr>
                <a:schemeClr val="lt1"/>
              </a:buClr>
              <a:buSzPts val="4000"/>
              <a:buFont typeface="Arial"/>
              <a:buNone/>
              <a:defRPr sz="40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9" name="Google Shape;99;p98"/>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lvl1pPr marL="457200" marR="0" lvl="0" indent="-228600" algn="l" rtl="0">
              <a:lnSpc>
                <a:spcPct val="90000"/>
              </a:lnSpc>
              <a:spcBef>
                <a:spcPts val="0"/>
              </a:spcBef>
              <a:spcAft>
                <a:spcPts val="0"/>
              </a:spcAft>
              <a:buClr>
                <a:schemeClr val="lt1"/>
              </a:buClr>
              <a:buSzPts val="1200"/>
              <a:buFont typeface="Arial"/>
              <a:buNone/>
              <a:defRPr sz="12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98"/>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lvl1pPr marL="457200" marR="0" lvl="0" indent="-228600" algn="l" rtl="0">
              <a:lnSpc>
                <a:spcPct val="120000"/>
              </a:lnSpc>
              <a:spcBef>
                <a:spcPts val="0"/>
              </a:spcBef>
              <a:spcAft>
                <a:spcPts val="0"/>
              </a:spcAft>
              <a:buClr>
                <a:schemeClr val="lt1"/>
              </a:buClr>
              <a:buSzPts val="1600"/>
              <a:buFont typeface="Arial"/>
              <a:buNone/>
              <a:defRPr sz="1600" b="1" i="0" u="none" strike="noStrike" cap="none">
                <a:solidFill>
                  <a:schemeClr val="l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BD_プロダクト資料中表紙（広告主・代理店限定）（PPT）">
  <p:cSld name="CBD_プロダクト資料中表紙（広告主・代理店限定）（PPT）">
    <p:spTree>
      <p:nvGrpSpPr>
        <p:cNvPr id="1" name="Shape 101"/>
        <p:cNvGrpSpPr/>
        <p:nvPr/>
      </p:nvGrpSpPr>
      <p:grpSpPr>
        <a:xfrm>
          <a:off x="0" y="0"/>
          <a:ext cx="0" cy="0"/>
          <a:chOff x="0" y="0"/>
          <a:chExt cx="0" cy="0"/>
        </a:xfrm>
      </p:grpSpPr>
      <p:sp>
        <p:nvSpPr>
          <p:cNvPr id="102" name="Google Shape;102;p99"/>
          <p:cNvSpPr/>
          <p:nvPr/>
        </p:nvSpPr>
        <p:spPr>
          <a:xfrm>
            <a:off x="10363200" y="3427413"/>
            <a:ext cx="1828800" cy="3430587"/>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103" name="Google Shape;103;p99"/>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chemeClr val="lt1"/>
                </a:solidFill>
                <a:latin typeface="LINE Seed JP"/>
                <a:ea typeface="LINE Seed JP"/>
                <a:cs typeface="LINE Seed JP"/>
                <a:sym typeface="LINE Seed JP"/>
              </a:rPr>
              <a:t>‹#›</a:t>
            </a:fld>
            <a:endParaRPr sz="700" b="0" i="0" u="none" strike="noStrike" cap="none" dirty="0">
              <a:solidFill>
                <a:schemeClr val="lt1"/>
              </a:solidFill>
              <a:latin typeface="LINE Seed JP"/>
              <a:ea typeface="LINE Seed JP"/>
              <a:cs typeface="LINE Seed JP"/>
              <a:sym typeface="LINE Seed JP"/>
            </a:endParaRPr>
          </a:p>
        </p:txBody>
      </p:sp>
      <p:pic>
        <p:nvPicPr>
          <p:cNvPr id="104" name="Google Shape;104;p99"/>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105" name="Google Shape;105;p99"/>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タイトル+コピーライト+ページ番号（広告主・代理店限定）（PPT）">
  <p:cSld name="タイトル+コピーライト+ページ番号（広告主・代理店限定）（PPT）">
    <p:spTree>
      <p:nvGrpSpPr>
        <p:cNvPr id="1" name="Shape 106"/>
        <p:cNvGrpSpPr/>
        <p:nvPr/>
      </p:nvGrpSpPr>
      <p:grpSpPr>
        <a:xfrm>
          <a:off x="0" y="0"/>
          <a:ext cx="0" cy="0"/>
          <a:chOff x="0" y="0"/>
          <a:chExt cx="0" cy="0"/>
        </a:xfrm>
      </p:grpSpPr>
      <p:sp>
        <p:nvSpPr>
          <p:cNvPr id="107" name="Google Shape;107;p100"/>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108" name="Google Shape;108;p100"/>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109" name="Google Shape;109;p100"/>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広告主・代理店限定）（PPT）">
  <p:cSld name="タイトル+説明文＋コピーライト+ページ番号（広告主・代理店限定）（PPT）">
    <p:spTree>
      <p:nvGrpSpPr>
        <p:cNvPr id="1" name="Shape 110"/>
        <p:cNvGrpSpPr/>
        <p:nvPr/>
      </p:nvGrpSpPr>
      <p:grpSpPr>
        <a:xfrm>
          <a:off x="0" y="0"/>
          <a:ext cx="0" cy="0"/>
          <a:chOff x="0" y="0"/>
          <a:chExt cx="0" cy="0"/>
        </a:xfrm>
      </p:grpSpPr>
      <p:sp>
        <p:nvSpPr>
          <p:cNvPr id="111" name="Google Shape;111;p101"/>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112" name="Google Shape;112;p101"/>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113" name="Google Shape;113;p101"/>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4" name="Google Shape;114;p101"/>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コピーライト+ページ番号（PPT）">
  <p:cSld name="タイトル+コピーライト+ページ番号（PPT）">
    <p:spTree>
      <p:nvGrpSpPr>
        <p:cNvPr id="1" name="Shape 22"/>
        <p:cNvGrpSpPr/>
        <p:nvPr/>
      </p:nvGrpSpPr>
      <p:grpSpPr>
        <a:xfrm>
          <a:off x="0" y="0"/>
          <a:ext cx="0" cy="0"/>
          <a:chOff x="0" y="0"/>
          <a:chExt cx="0" cy="0"/>
        </a:xfrm>
      </p:grpSpPr>
      <p:sp>
        <p:nvSpPr>
          <p:cNvPr id="23" name="Google Shape;23;p8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24" name="Google Shape;24;p82"/>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25" name="Google Shape;25;p82"/>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コピーライト+ページ番号（広告主・代理店限定）（PPT）">
  <p:cSld name="コピーライト+ページ番号（広告主・代理店限定）（PPT）">
    <p:spTree>
      <p:nvGrpSpPr>
        <p:cNvPr id="1" name="Shape 115"/>
        <p:cNvGrpSpPr/>
        <p:nvPr/>
      </p:nvGrpSpPr>
      <p:grpSpPr>
        <a:xfrm>
          <a:off x="0" y="0"/>
          <a:ext cx="0" cy="0"/>
          <a:chOff x="0" y="0"/>
          <a:chExt cx="0" cy="0"/>
        </a:xfrm>
      </p:grpSpPr>
      <p:sp>
        <p:nvSpPr>
          <p:cNvPr id="116" name="Google Shape;116;p102"/>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117" name="Google Shape;117;p102"/>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最終ページ（広告主・代理店限定）">
  <p:cSld name="最終ページ（広告主・代理店限定）">
    <p:spTree>
      <p:nvGrpSpPr>
        <p:cNvPr id="1" name="Shape 118"/>
        <p:cNvGrpSpPr/>
        <p:nvPr/>
      </p:nvGrpSpPr>
      <p:grpSpPr>
        <a:xfrm>
          <a:off x="0" y="0"/>
          <a:ext cx="0" cy="0"/>
          <a:chOff x="0" y="0"/>
          <a:chExt cx="0" cy="0"/>
        </a:xfrm>
      </p:grpSpPr>
      <p:pic>
        <p:nvPicPr>
          <p:cNvPr id="119" name="Google Shape;119;p103"/>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120" name="Google Shape;120;p103"/>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121" name="Google Shape;121;p103"/>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Arial"/>
              <a:buNone/>
            </a:pPr>
            <a:r>
              <a:rPr lang="ja-JP" sz="950" b="0" i="0" u="none" strike="noStrike" cap="none">
                <a:solidFill>
                  <a:srgbClr val="B7B7B7"/>
                </a:solidFill>
                <a:latin typeface="LINE Seed JP"/>
                <a:ea typeface="LINE Seed JP"/>
                <a:cs typeface="LINE Seed JP"/>
                <a:sym typeface="LINE Seed JP"/>
              </a:rPr>
              <a:t>社外秘 / Internal Use Only</a:t>
            </a:r>
            <a:endParaRPr sz="950" b="0" i="0" u="none" strike="noStrike" cap="none" dirty="0">
              <a:solidFill>
                <a:srgbClr val="B7B7B7"/>
              </a:solidFill>
              <a:latin typeface="LINE Seed JP"/>
              <a:ea typeface="LINE Seed JP"/>
              <a:cs typeface="LINE Seed JP"/>
              <a:sym typeface="LINE Seed J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BD_プロダクト資料中表紙（社外秘）（PPT）">
  <p:cSld name="CBD_プロダクト資料中表紙（社外秘）（PPT）">
    <p:spTree>
      <p:nvGrpSpPr>
        <p:cNvPr id="1" name="Shape 26"/>
        <p:cNvGrpSpPr/>
        <p:nvPr/>
      </p:nvGrpSpPr>
      <p:grpSpPr>
        <a:xfrm>
          <a:off x="0" y="0"/>
          <a:ext cx="0" cy="0"/>
          <a:chOff x="0" y="0"/>
          <a:chExt cx="0" cy="0"/>
        </a:xfrm>
      </p:grpSpPr>
      <p:sp>
        <p:nvSpPr>
          <p:cNvPr id="27" name="Google Shape;27;p83"/>
          <p:cNvSpPr/>
          <p:nvPr/>
        </p:nvSpPr>
        <p:spPr>
          <a:xfrm>
            <a:off x="10363200" y="3427413"/>
            <a:ext cx="1828800" cy="3430587"/>
          </a:xfrm>
          <a:prstGeom prst="triangle">
            <a:avLst>
              <a:gd name="adj" fmla="val 10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28" name="Google Shape;28;p83"/>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chemeClr val="lt1"/>
                </a:solidFill>
                <a:latin typeface="LINE Seed JP"/>
                <a:ea typeface="LINE Seed JP"/>
                <a:cs typeface="LINE Seed JP"/>
                <a:sym typeface="LINE Seed JP"/>
              </a:rPr>
              <a:t>‹#›</a:t>
            </a:fld>
            <a:endParaRPr sz="700" b="0" i="0" u="none" strike="noStrike" cap="none" dirty="0">
              <a:solidFill>
                <a:schemeClr val="lt1"/>
              </a:solidFill>
              <a:latin typeface="LINE Seed JP"/>
              <a:ea typeface="LINE Seed JP"/>
              <a:cs typeface="LINE Seed JP"/>
              <a:sym typeface="LINE Seed JP"/>
            </a:endParaRPr>
          </a:p>
        </p:txBody>
      </p:sp>
      <p:pic>
        <p:nvPicPr>
          <p:cNvPr id="29" name="Google Shape;29;p83"/>
          <p:cNvPicPr preferRelativeResize="0"/>
          <p:nvPr/>
        </p:nvPicPr>
        <p:blipFill rotWithShape="1">
          <a:blip r:embed="rId2">
            <a:alphaModFix/>
          </a:blip>
          <a:srcRect/>
          <a:stretch/>
        </p:blipFill>
        <p:spPr>
          <a:xfrm>
            <a:off x="209550" y="6451600"/>
            <a:ext cx="965200" cy="260350"/>
          </a:xfrm>
          <a:prstGeom prst="rect">
            <a:avLst/>
          </a:prstGeom>
          <a:noFill/>
          <a:ln>
            <a:noFill/>
          </a:ln>
        </p:spPr>
      </p:pic>
      <p:sp>
        <p:nvSpPr>
          <p:cNvPr id="30" name="Google Shape;30;p83"/>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lvl1pPr marL="457200" marR="0" lvl="0" indent="-228600" algn="ctr" rtl="0">
              <a:lnSpc>
                <a:spcPct val="120000"/>
              </a:lnSpc>
              <a:spcBef>
                <a:spcPts val="0"/>
              </a:spcBef>
              <a:spcAft>
                <a:spcPts val="0"/>
              </a:spcAft>
              <a:buClr>
                <a:schemeClr val="accent1"/>
              </a:buClr>
              <a:buSzPts val="4400"/>
              <a:buFont typeface="Arial"/>
              <a:buNone/>
              <a:defRPr sz="4400" b="1" i="0" u="none" strike="noStrike" cap="none">
                <a:solidFill>
                  <a:schemeClr val="accent1"/>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タイトル+コピーライト+ページ番号（社外秘）（PPT）">
  <p:cSld name="タイトル+コピーライト+ページ番号（社外秘）（PPT）">
    <p:spTree>
      <p:nvGrpSpPr>
        <p:cNvPr id="1" name="Shape 31"/>
        <p:cNvGrpSpPr/>
        <p:nvPr/>
      </p:nvGrpSpPr>
      <p:grpSpPr>
        <a:xfrm>
          <a:off x="0" y="0"/>
          <a:ext cx="0" cy="0"/>
          <a:chOff x="0" y="0"/>
          <a:chExt cx="0" cy="0"/>
        </a:xfrm>
      </p:grpSpPr>
      <p:sp>
        <p:nvSpPr>
          <p:cNvPr id="32" name="Google Shape;32;p84"/>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33" name="Google Shape;33;p84"/>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34" name="Google Shape;34;p84"/>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社外秘）（PPT）">
  <p:cSld name="タイトル+説明文＋コピーライト+ページ番号（社外秘）（PPT）">
    <p:spTree>
      <p:nvGrpSpPr>
        <p:cNvPr id="1" name="Shape 35"/>
        <p:cNvGrpSpPr/>
        <p:nvPr/>
      </p:nvGrpSpPr>
      <p:grpSpPr>
        <a:xfrm>
          <a:off x="0" y="0"/>
          <a:ext cx="0" cy="0"/>
          <a:chOff x="0" y="0"/>
          <a:chExt cx="0" cy="0"/>
        </a:xfrm>
      </p:grpSpPr>
      <p:sp>
        <p:nvSpPr>
          <p:cNvPr id="36" name="Google Shape;36;p85"/>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37" name="Google Shape;37;p85"/>
          <p:cNvPicPr preferRelativeResize="0"/>
          <p:nvPr/>
        </p:nvPicPr>
        <p:blipFill rotWithShape="1">
          <a:blip r:embed="rId2">
            <a:alphaModFix/>
          </a:blip>
          <a:srcRect/>
          <a:stretch/>
        </p:blipFill>
        <p:spPr>
          <a:xfrm>
            <a:off x="285750" y="6534150"/>
            <a:ext cx="814388" cy="93663"/>
          </a:xfrm>
          <a:prstGeom prst="rect">
            <a:avLst/>
          </a:prstGeom>
          <a:noFill/>
          <a:ln>
            <a:noFill/>
          </a:ln>
        </p:spPr>
      </p:pic>
      <p:sp>
        <p:nvSpPr>
          <p:cNvPr id="38" name="Google Shape;38;p85"/>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LINE Seed JP"/>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9" name="Google Shape;39;p85"/>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最終ページ（社外秘）（PPT）">
  <p:cSld name="最終ページ（社外秘）（PPT）">
    <p:spTree>
      <p:nvGrpSpPr>
        <p:cNvPr id="1" name="Shape 40"/>
        <p:cNvGrpSpPr/>
        <p:nvPr/>
      </p:nvGrpSpPr>
      <p:grpSpPr>
        <a:xfrm>
          <a:off x="0" y="0"/>
          <a:ext cx="0" cy="0"/>
          <a:chOff x="0" y="0"/>
          <a:chExt cx="0" cy="0"/>
        </a:xfrm>
      </p:grpSpPr>
      <p:pic>
        <p:nvPicPr>
          <p:cNvPr id="41" name="Google Shape;41;p86"/>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42" name="Google Shape;42;p86"/>
          <p:cNvPicPr preferRelativeResize="0"/>
          <p:nvPr/>
        </p:nvPicPr>
        <p:blipFill rotWithShape="1">
          <a:blip r:embed="rId3">
            <a:alphaModFix/>
          </a:blip>
          <a:srcRect/>
          <a:stretch/>
        </p:blipFill>
        <p:spPr>
          <a:xfrm>
            <a:off x="285750" y="6534150"/>
            <a:ext cx="814388" cy="93663"/>
          </a:xfrm>
          <a:prstGeom prst="rect">
            <a:avLst/>
          </a:prstGeom>
          <a:noFill/>
          <a:ln>
            <a:noFill/>
          </a:ln>
        </p:spPr>
      </p:pic>
      <p:sp>
        <p:nvSpPr>
          <p:cNvPr id="43" name="Google Shape;43;p86"/>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コピーライト+ページ番号（社外秘）（PPT）">
  <p:cSld name="コピーライト+ページ番号（社外秘）（PPT）">
    <p:spTree>
      <p:nvGrpSpPr>
        <p:cNvPr id="1" name="Shape 44"/>
        <p:cNvGrpSpPr/>
        <p:nvPr/>
      </p:nvGrpSpPr>
      <p:grpSpPr>
        <a:xfrm>
          <a:off x="0" y="0"/>
          <a:ext cx="0" cy="0"/>
          <a:chOff x="0" y="0"/>
          <a:chExt cx="0" cy="0"/>
        </a:xfrm>
      </p:grpSpPr>
      <p:sp>
        <p:nvSpPr>
          <p:cNvPr id="45" name="Google Shape;45;p87"/>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pic>
        <p:nvPicPr>
          <p:cNvPr id="46" name="Google Shape;46;p87"/>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説明文＋コピーライト+ページ番号（社外秘）">
  <p:cSld name="タイトル+説明文＋コピーライト+ページ番号（社外秘）">
    <p:spTree>
      <p:nvGrpSpPr>
        <p:cNvPr id="1" name="Shape 47"/>
        <p:cNvGrpSpPr/>
        <p:nvPr/>
      </p:nvGrpSpPr>
      <p:grpSpPr>
        <a:xfrm>
          <a:off x="0" y="0"/>
          <a:ext cx="0" cy="0"/>
          <a:chOff x="0" y="0"/>
          <a:chExt cx="0" cy="0"/>
        </a:xfrm>
      </p:grpSpPr>
      <p:sp>
        <p:nvSpPr>
          <p:cNvPr id="48" name="Google Shape;48;p88"/>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accent1"/>
              </a:buClr>
              <a:buSzPts val="2800"/>
              <a:buFont typeface="Meiryo"/>
              <a:buNone/>
              <a:defRPr sz="2800" b="1" i="0" u="none" strike="noStrike" cap="none">
                <a:solidFill>
                  <a:schemeClr val="accent1"/>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p88"/>
          <p:cNvSpPr txBox="1">
            <a:spLocks noGrp="1"/>
          </p:cNvSpPr>
          <p:nvPr>
            <p:ph type="body" idx="1"/>
          </p:nvPr>
        </p:nvSpPr>
        <p:spPr>
          <a:xfrm>
            <a:off x="587374" y="1098189"/>
            <a:ext cx="11014609" cy="792088"/>
          </a:xfrm>
          <a:prstGeom prst="rect">
            <a:avLst/>
          </a:prstGeom>
          <a:noFill/>
          <a:ln>
            <a:noFill/>
          </a:ln>
        </p:spPr>
        <p:txBody>
          <a:bodyPr spcFirstLastPara="1" wrap="square" lIns="0" tIns="0" rIns="0" bIns="0" anchor="t" anchorCtr="0">
            <a:no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LINE Seed JP"/>
                <a:ea typeface="LINE Seed JP"/>
                <a:cs typeface="LINE Seed JP"/>
                <a:sym typeface="LINE Seed JP"/>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タイトル+コピーライト+ページ番号（広告主・代理店限定）">
  <p:cSld name="タイトル+コピーライト+ページ番号（広告主・代理店限定）">
    <p:spTree>
      <p:nvGrpSpPr>
        <p:cNvPr id="1" name="Shape 50"/>
        <p:cNvGrpSpPr/>
        <p:nvPr/>
      </p:nvGrpSpPr>
      <p:grpSpPr>
        <a:xfrm>
          <a:off x="0" y="0"/>
          <a:ext cx="0" cy="0"/>
          <a:chOff x="0" y="0"/>
          <a:chExt cx="0" cy="0"/>
        </a:xfrm>
      </p:grpSpPr>
      <p:sp>
        <p:nvSpPr>
          <p:cNvPr id="51" name="Google Shape;51;p89"/>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3E"/>
              </a:buClr>
              <a:buSzPts val="2800"/>
              <a:buFont typeface="Meiryo"/>
              <a:buNone/>
              <a:defRPr sz="2800" b="1" i="0" u="none" strike="noStrike" cap="none">
                <a:solidFill>
                  <a:srgbClr val="00003E"/>
                </a:solidFill>
                <a:latin typeface="LINE Seed JP"/>
                <a:ea typeface="LINE Seed JP"/>
                <a:cs typeface="LINE Seed JP"/>
                <a:sym typeface="LINE Seed JP"/>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52" name="Google Shape;52;p89"/>
          <p:cNvPicPr preferRelativeResize="0"/>
          <p:nvPr/>
        </p:nvPicPr>
        <p:blipFill rotWithShape="1">
          <a:blip r:embed="rId2">
            <a:alphaModFix/>
          </a:blip>
          <a:srcRect/>
          <a:stretch/>
        </p:blipFill>
        <p:spPr>
          <a:xfrm>
            <a:off x="285750" y="6534150"/>
            <a:ext cx="814388" cy="93663"/>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80"/>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LINE Seed JP" panose="020B0600070205080204" charset="-128"/>
                <a:ea typeface="LINE Seed JP" panose="020B0600070205080204" charset="-128"/>
                <a:cs typeface="メイリオ" pitchFamily="50" charset="-128"/>
              </a:rPr>
              <a:t>広告主・代理店限定</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
        <p:cNvGrpSpPr/>
        <p:nvPr/>
      </p:nvGrpSpPr>
      <p:grpSpPr>
        <a:xfrm>
          <a:off x="0" y="0"/>
          <a:ext cx="0" cy="0"/>
          <a:chOff x="0" y="0"/>
          <a:chExt cx="0" cy="0"/>
        </a:xfrm>
      </p:grpSpPr>
      <p:sp>
        <p:nvSpPr>
          <p:cNvPr id="54" name="Google Shape;54;p90"/>
          <p:cNvSpPr txBox="1"/>
          <p:nvPr/>
        </p:nvSpPr>
        <p:spPr>
          <a:xfrm>
            <a:off x="11160125" y="6389688"/>
            <a:ext cx="728663" cy="365125"/>
          </a:xfrm>
          <a:prstGeom prst="rect">
            <a:avLst/>
          </a:prstGeom>
          <a:noFill/>
          <a:ln>
            <a:noFill/>
          </a:ln>
        </p:spPr>
        <p:txBody>
          <a:bodyPr spcFirstLastPara="1" wrap="square" lIns="0" tIns="45700" rIns="0"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ja-JP" sz="700" b="0" i="0" u="none" strike="noStrike" cap="none">
                <a:solidFill>
                  <a:srgbClr val="BFBFBF"/>
                </a:solidFill>
                <a:latin typeface="LINE Seed JP"/>
                <a:ea typeface="LINE Seed JP"/>
                <a:cs typeface="LINE Seed JP"/>
                <a:sym typeface="LINE Seed JP"/>
              </a:rPr>
              <a:t>‹#›</a:t>
            </a:fld>
            <a:endParaRPr sz="700" b="0" i="0" u="none" strike="noStrike" cap="none" dirty="0">
              <a:solidFill>
                <a:srgbClr val="BFBFBF"/>
              </a:solidFill>
              <a:latin typeface="LINE Seed JP"/>
              <a:ea typeface="LINE Seed JP"/>
              <a:cs typeface="LINE Seed JP"/>
              <a:sym typeface="LINE Seed JP"/>
            </a:endParaRPr>
          </a:p>
        </p:txBody>
      </p:sp>
      <p:sp>
        <p:nvSpPr>
          <p:cNvPr id="55" name="Google Shape;55;p90"/>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Arial"/>
              <a:buNone/>
            </a:pPr>
            <a:r>
              <a:rPr lang="ja-JP" sz="950" b="0" i="0" u="none" strike="noStrike" cap="none">
                <a:solidFill>
                  <a:srgbClr val="B7B7B7"/>
                </a:solidFill>
                <a:latin typeface="LINE Seed JP"/>
                <a:ea typeface="LINE Seed JP"/>
                <a:cs typeface="LINE Seed JP"/>
                <a:sym typeface="LINE Seed JP"/>
              </a:rPr>
              <a:t>社外秘 / Internal Use Only</a:t>
            </a:r>
            <a:endParaRPr sz="950" b="0" i="0" u="none" strike="noStrike" cap="none" dirty="0">
              <a:solidFill>
                <a:srgbClr val="B7B7B7"/>
              </a:solidFill>
              <a:latin typeface="LINE Seed JP"/>
              <a:ea typeface="LINE Seed JP"/>
              <a:cs typeface="LINE Seed JP"/>
              <a:sym typeface="LINE Seed J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Google Shape;89;p97"/>
          <p:cNvSpPr/>
          <p:nvPr/>
        </p:nvSpPr>
        <p:spPr>
          <a:xfrm>
            <a:off x="10143913" y="226800"/>
            <a:ext cx="1833164" cy="324000"/>
          </a:xfrm>
          <a:prstGeom prst="roundRect">
            <a:avLst>
              <a:gd name="adj" fmla="val 9836"/>
            </a:avLst>
          </a:prstGeom>
          <a:noFill/>
          <a:ln w="9525" cap="flat" cmpd="sng">
            <a:solidFill>
              <a:srgbClr val="B7B7B7"/>
            </a:solidFill>
            <a:prstDash val="solid"/>
            <a:round/>
            <a:headEnd type="none" w="sm" len="sm"/>
            <a:tailEnd type="none" w="sm" len="sm"/>
          </a:ln>
        </p:spPr>
        <p:txBody>
          <a:bodyPr spcFirstLastPara="1" wrap="square" lIns="144000" tIns="90000" rIns="108000" bIns="72000" anchor="ctr" anchorCtr="0">
            <a:noAutofit/>
          </a:bodyPr>
          <a:lstStyle/>
          <a:p>
            <a:pPr marL="0" marR="0" lvl="0" indent="0" algn="ctr" rtl="0">
              <a:lnSpc>
                <a:spcPct val="120000"/>
              </a:lnSpc>
              <a:spcBef>
                <a:spcPts val="0"/>
              </a:spcBef>
              <a:spcAft>
                <a:spcPts val="0"/>
              </a:spcAft>
              <a:buClr>
                <a:srgbClr val="B7B7B7"/>
              </a:buClr>
              <a:buSzPts val="950"/>
              <a:buFont typeface="Arial"/>
              <a:buNone/>
            </a:pPr>
            <a:r>
              <a:rPr lang="ja-JP" sz="950" b="0" i="0" u="none" strike="noStrike" cap="none">
                <a:solidFill>
                  <a:srgbClr val="B7B7B7"/>
                </a:solidFill>
                <a:latin typeface="LINE Seed JP"/>
                <a:ea typeface="LINE Seed JP"/>
                <a:cs typeface="LINE Seed JP"/>
                <a:sym typeface="LINE Seed JP"/>
              </a:rPr>
              <a:t>社外秘 / Internal Use Only</a:t>
            </a:r>
            <a:endParaRPr sz="950" b="0" i="0" u="none" strike="noStrike" cap="none" dirty="0">
              <a:solidFill>
                <a:srgbClr val="B7B7B7"/>
              </a:solidFill>
              <a:latin typeface="LINE Seed JP"/>
              <a:ea typeface="LINE Seed JP"/>
              <a:cs typeface="LINE Seed JP"/>
              <a:sym typeface="LINE Seed JP"/>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31.png"/><Relationship Id="rId21" Type="http://schemas.openxmlformats.org/officeDocument/2006/relationships/image" Target="../media/image48.png"/><Relationship Id="rId7" Type="http://schemas.openxmlformats.org/officeDocument/2006/relationships/image" Target="../media/image35.png"/><Relationship Id="rId12" Type="http://schemas.openxmlformats.org/officeDocument/2006/relationships/image" Target="../media/image11.png"/><Relationship Id="rId17" Type="http://schemas.openxmlformats.org/officeDocument/2006/relationships/image" Target="../media/image44.png"/><Relationship Id="rId2" Type="http://schemas.openxmlformats.org/officeDocument/2006/relationships/notesSlide" Target="../notesSlides/notesSlide17.xml"/><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8.png"/><Relationship Id="rId19" Type="http://schemas.openxmlformats.org/officeDocument/2006/relationships/image" Target="../media/image46.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hyperlink" Target="https://ads-help.yahoo-net.jp/s/article/H000044278?language=ja"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315/"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jp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s/_rels/slide5.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0"/>
          <p:cNvSpPr txBox="1">
            <a:spLocks noGrp="1"/>
          </p:cNvSpPr>
          <p:nvPr>
            <p:ph type="body" idx="1"/>
          </p:nvPr>
        </p:nvSpPr>
        <p:spPr>
          <a:xfrm>
            <a:off x="587375" y="1696711"/>
            <a:ext cx="11017250" cy="2065291"/>
          </a:xfrm>
          <a:prstGeom prst="rect">
            <a:avLst/>
          </a:prstGeom>
          <a:noFill/>
          <a:ln>
            <a:noFill/>
          </a:ln>
        </p:spPr>
        <p:txBody>
          <a:bodyPr spcFirstLastPara="1" wrap="square" lIns="0" tIns="36000" rIns="0" bIns="0" anchor="t" anchorCtr="0">
            <a:noAutofit/>
          </a:bodyPr>
          <a:lstStyle/>
          <a:p>
            <a:pPr marL="0" lvl="0" indent="0" algn="l" rtl="0">
              <a:lnSpc>
                <a:spcPct val="120000"/>
              </a:lnSpc>
              <a:spcBef>
                <a:spcPts val="0"/>
              </a:spcBef>
              <a:spcAft>
                <a:spcPts val="0"/>
              </a:spcAft>
              <a:buClr>
                <a:schemeClr val="lt1"/>
              </a:buClr>
              <a:buSzPts val="2800"/>
              <a:buNone/>
            </a:pPr>
            <a:r>
              <a:rPr lang="ja-JP" sz="2400">
                <a:solidFill>
                  <a:schemeClr val="lt1"/>
                </a:solidFill>
                <a:latin typeface="LINE Seed JP"/>
                <a:ea typeface="LINE Seed JP"/>
                <a:cs typeface="LINE Seed JP"/>
                <a:sym typeface="LINE Seed JP"/>
              </a:rPr>
              <a:t>LINEヤフーが起こす「世の中ゴト」の熱狂を捉えブランドへの共感を生む</a:t>
            </a:r>
            <a:endParaRPr sz="2400" dirty="0">
              <a:solidFill>
                <a:schemeClr val="lt1"/>
              </a:solidFill>
              <a:latin typeface="LINE Seed JP"/>
              <a:ea typeface="LINE Seed JP"/>
              <a:cs typeface="LINE Seed JP"/>
              <a:sym typeface="LINE Seed JP"/>
            </a:endParaRPr>
          </a:p>
          <a:p>
            <a:pPr marL="0" lvl="0" indent="0" algn="l" rtl="0">
              <a:lnSpc>
                <a:spcPct val="120000"/>
              </a:lnSpc>
              <a:spcBef>
                <a:spcPts val="0"/>
              </a:spcBef>
              <a:spcAft>
                <a:spcPts val="0"/>
              </a:spcAft>
              <a:buClr>
                <a:schemeClr val="lt1"/>
              </a:buClr>
              <a:buSzPts val="2800"/>
              <a:buNone/>
            </a:pPr>
            <a:r>
              <a:rPr lang="ja-JP" sz="3200">
                <a:solidFill>
                  <a:schemeClr val="lt1"/>
                </a:solidFill>
                <a:latin typeface="LINE Seed JP"/>
                <a:ea typeface="LINE Seed JP"/>
                <a:cs typeface="LINE Seed JP"/>
                <a:sym typeface="LINE Seed JP"/>
              </a:rPr>
              <a:t>ワンテーマ協賛型パッケージ</a:t>
            </a:r>
            <a:br>
              <a:rPr lang="ja-JP">
                <a:solidFill>
                  <a:schemeClr val="lt1"/>
                </a:solidFill>
                <a:latin typeface="LINE Seed JP"/>
                <a:ea typeface="LINE Seed JP"/>
                <a:cs typeface="LINE Seed JP"/>
                <a:sym typeface="LINE Seed JP"/>
              </a:rPr>
            </a:br>
            <a:r>
              <a:rPr lang="ja-JP" sz="3600">
                <a:solidFill>
                  <a:schemeClr val="lt1"/>
                </a:solidFill>
                <a:latin typeface="LINE Seed JP"/>
                <a:ea typeface="LINE Seed JP"/>
                <a:cs typeface="LINE Seed JP"/>
                <a:sym typeface="LINE Seed JP"/>
              </a:rPr>
              <a:t>「</a:t>
            </a:r>
            <a:r>
              <a:rPr lang="ja-JP">
                <a:solidFill>
                  <a:schemeClr val="lt1"/>
                </a:solidFill>
                <a:latin typeface="LINE Seed JP"/>
                <a:ea typeface="LINE Seed JP"/>
                <a:cs typeface="LINE Seed JP"/>
                <a:sym typeface="LINE Seed JP"/>
              </a:rPr>
              <a:t>モーメントジャック」のご案内</a:t>
            </a:r>
            <a:endParaRPr dirty="0">
              <a:latin typeface="LINE Seed JP"/>
              <a:ea typeface="LINE Seed JP"/>
              <a:cs typeface="LINE Seed JP"/>
              <a:sym typeface="LINE Seed JP"/>
            </a:endParaRPr>
          </a:p>
        </p:txBody>
      </p:sp>
      <p:sp>
        <p:nvSpPr>
          <p:cNvPr id="127" name="Google Shape;127;p20"/>
          <p:cNvSpPr txBox="1">
            <a:spLocks noGrp="1"/>
          </p:cNvSpPr>
          <p:nvPr>
            <p:ph type="body" idx="2"/>
          </p:nvPr>
        </p:nvSpPr>
        <p:spPr>
          <a:xfrm>
            <a:off x="587375" y="5278295"/>
            <a:ext cx="5131879" cy="217991"/>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1200"/>
              <a:buNone/>
            </a:pPr>
            <a:r>
              <a:rPr lang="ja-JP" dirty="0">
                <a:latin typeface="LINE Seed JP"/>
                <a:ea typeface="LINE Seed JP"/>
                <a:cs typeface="LINE Seed JP"/>
                <a:sym typeface="LINE Seed JP"/>
              </a:rPr>
              <a:t>2026/</a:t>
            </a:r>
            <a:r>
              <a:rPr lang="en-US" altLang="ja-JP" dirty="0">
                <a:latin typeface="LINE Seed JP"/>
                <a:ea typeface="LINE Seed JP"/>
                <a:cs typeface="LINE Seed JP"/>
                <a:sym typeface="LINE Seed JP"/>
              </a:rPr>
              <a:t>9/9</a:t>
            </a:r>
            <a:endParaRPr dirty="0"/>
          </a:p>
        </p:txBody>
      </p:sp>
      <p:sp>
        <p:nvSpPr>
          <p:cNvPr id="128" name="Google Shape;128;p20"/>
          <p:cNvSpPr txBox="1">
            <a:spLocks noGrp="1"/>
          </p:cNvSpPr>
          <p:nvPr>
            <p:ph type="body" idx="3"/>
          </p:nvPr>
        </p:nvSpPr>
        <p:spPr>
          <a:xfrm>
            <a:off x="587375" y="4409440"/>
            <a:ext cx="8871585" cy="660399"/>
          </a:xfrm>
          <a:prstGeom prst="rect">
            <a:avLst/>
          </a:prstGeom>
          <a:noFill/>
          <a:ln>
            <a:noFill/>
          </a:ln>
        </p:spPr>
        <p:txBody>
          <a:bodyPr spcFirstLastPara="1" wrap="square" lIns="0" tIns="0" rIns="0" bIns="0" anchor="b" anchorCtr="0">
            <a:noAutofit/>
          </a:bodyPr>
          <a:lstStyle/>
          <a:p>
            <a:pPr marL="0" lvl="0" indent="0" algn="l" rtl="0">
              <a:lnSpc>
                <a:spcPct val="120000"/>
              </a:lnSpc>
              <a:spcBef>
                <a:spcPts val="0"/>
              </a:spcBef>
              <a:spcAft>
                <a:spcPts val="0"/>
              </a:spcAft>
              <a:buClr>
                <a:schemeClr val="lt1"/>
              </a:buClr>
              <a:buSzPts val="1600"/>
              <a:buNone/>
            </a:pPr>
            <a:r>
              <a:rPr lang="ja-JP"/>
              <a:t>LINEヤフー株式会社</a:t>
            </a:r>
            <a:endParaRPr dirty="0"/>
          </a:p>
        </p:txBody>
      </p:sp>
      <p:sp>
        <p:nvSpPr>
          <p:cNvPr id="129" name="Google Shape;129;p20"/>
          <p:cNvSpPr/>
          <p:nvPr/>
        </p:nvSpPr>
        <p:spPr>
          <a:xfrm>
            <a:off x="587375" y="1123249"/>
            <a:ext cx="3922841" cy="409694"/>
          </a:xfrm>
          <a:prstGeom prst="roundRect">
            <a:avLst>
              <a:gd name="adj" fmla="val 50000"/>
            </a:avLst>
          </a:prstGeom>
          <a:solidFill>
            <a:schemeClr val="lt1"/>
          </a:solid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chemeClr val="accent1"/>
              </a:buClr>
              <a:buSzPts val="1200"/>
              <a:buFont typeface="Meiryo"/>
              <a:buNone/>
            </a:pPr>
            <a:r>
              <a:rPr lang="ja-JP" sz="1200" b="1" i="0" u="none" strike="noStrike" cap="none">
                <a:solidFill>
                  <a:schemeClr val="accent1"/>
                </a:solidFill>
                <a:latin typeface="LINE Seed JP"/>
                <a:ea typeface="LINE Seed JP"/>
                <a:cs typeface="LINE Seed JP"/>
                <a:sym typeface="LINE Seed JP"/>
              </a:rPr>
              <a:t>LINEヤフー広告 ディスプレイ広告（予約型）</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71"/>
          <p:cNvSpPr txBox="1">
            <a:spLocks noGrp="1"/>
          </p:cNvSpPr>
          <p:nvPr>
            <p:ph type="ctrTitle"/>
          </p:nvPr>
        </p:nvSpPr>
        <p:spPr>
          <a:xfrm>
            <a:off x="587376" y="583184"/>
            <a:ext cx="11014607" cy="442052"/>
          </a:xfrm>
          <a:prstGeom prst="rect">
            <a:avLst/>
          </a:prstGeom>
          <a:noFill/>
          <a:ln>
            <a:noFill/>
          </a:ln>
        </p:spPr>
        <p:txBody>
          <a:bodyPr spcFirstLastPara="1" wrap="square" lIns="64800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t>記憶に残る文脈</a:t>
            </a:r>
            <a:endParaRPr dirty="0">
              <a:latin typeface="LINE Seed JP"/>
              <a:ea typeface="LINE Seed JP"/>
              <a:cs typeface="LINE Seed JP"/>
              <a:sym typeface="LINE Seed JP"/>
            </a:endParaRPr>
          </a:p>
        </p:txBody>
      </p:sp>
      <p:pic>
        <p:nvPicPr>
          <p:cNvPr id="331" name="Google Shape;331;p71"/>
          <p:cNvPicPr preferRelativeResize="0"/>
          <p:nvPr/>
        </p:nvPicPr>
        <p:blipFill rotWithShape="1">
          <a:blip r:embed="rId3">
            <a:alphaModFix/>
          </a:blip>
          <a:srcRect l="6181" t="14949" b="6711"/>
          <a:stretch/>
        </p:blipFill>
        <p:spPr>
          <a:xfrm>
            <a:off x="1252282" y="3384824"/>
            <a:ext cx="6262646" cy="2868127"/>
          </a:xfrm>
          <a:prstGeom prst="rect">
            <a:avLst/>
          </a:prstGeom>
          <a:noFill/>
          <a:ln>
            <a:noFill/>
          </a:ln>
        </p:spPr>
      </p:pic>
      <p:sp>
        <p:nvSpPr>
          <p:cNvPr id="332" name="Google Shape;332;p71"/>
          <p:cNvSpPr txBox="1"/>
          <p:nvPr/>
        </p:nvSpPr>
        <p:spPr>
          <a:xfrm>
            <a:off x="3012465" y="2919081"/>
            <a:ext cx="2772060" cy="311801"/>
          </a:xfrm>
          <a:prstGeom prst="rect">
            <a:avLst/>
          </a:prstGeom>
          <a:noFill/>
          <a:ln>
            <a:noFill/>
          </a:ln>
        </p:spPr>
        <p:txBody>
          <a:bodyPr spcFirstLastPara="1" wrap="square" lIns="0" tIns="0" rIns="0" bIns="0" anchor="t" anchorCtr="0">
            <a:noAutofit/>
          </a:bodyPr>
          <a:lstStyle/>
          <a:p>
            <a:pPr marL="0" marR="0" lvl="0" indent="0" algn="ctr" rtl="0">
              <a:lnSpc>
                <a:spcPct val="110000"/>
              </a:lnSpc>
              <a:spcBef>
                <a:spcPts val="0"/>
              </a:spcBef>
              <a:spcAft>
                <a:spcPts val="0"/>
              </a:spcAft>
              <a:buNone/>
            </a:pPr>
            <a:r>
              <a:rPr lang="ja-JP" sz="1400" b="0" i="0" u="none" strike="noStrike" cap="none">
                <a:solidFill>
                  <a:srgbClr val="212121"/>
                </a:solidFill>
                <a:latin typeface="LINE Seed JP"/>
                <a:ea typeface="LINE Seed JP"/>
                <a:cs typeface="LINE Seed JP"/>
                <a:sym typeface="LINE Seed JP"/>
              </a:rPr>
              <a:t>ユーザーモーメントの年間遷移</a:t>
            </a:r>
            <a:endParaRPr sz="1400" b="1" i="0" u="none" strike="noStrike" cap="none" dirty="0">
              <a:solidFill>
                <a:schemeClr val="accent4"/>
              </a:solidFill>
              <a:latin typeface="LINE Seed JP"/>
              <a:ea typeface="LINE Seed JP"/>
              <a:cs typeface="LINE Seed JP"/>
              <a:sym typeface="LINE Seed JP"/>
            </a:endParaRPr>
          </a:p>
        </p:txBody>
      </p:sp>
      <p:sp>
        <p:nvSpPr>
          <p:cNvPr id="333" name="Google Shape;333;p71"/>
          <p:cNvSpPr txBox="1"/>
          <p:nvPr/>
        </p:nvSpPr>
        <p:spPr>
          <a:xfrm>
            <a:off x="587375" y="1098189"/>
            <a:ext cx="10616334" cy="311802"/>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400" b="0" i="0" u="none" strike="noStrike" cap="none" dirty="0">
                <a:solidFill>
                  <a:srgbClr val="212121"/>
                </a:solidFill>
                <a:latin typeface="LINE Seed JP"/>
                <a:ea typeface="LINE Seed JP"/>
                <a:cs typeface="LINE Seed JP"/>
                <a:sym typeface="LINE Seed JP"/>
              </a:rPr>
              <a:t>検索データなどから、各テーマへの</a:t>
            </a:r>
            <a:r>
              <a:rPr lang="ja-JP" sz="1400" b="1" i="0" u="none" strike="noStrike" cap="none" dirty="0">
                <a:solidFill>
                  <a:schemeClr val="accent4"/>
                </a:solidFill>
                <a:latin typeface="LINE Seed JP"/>
                <a:ea typeface="LINE Seed JP"/>
                <a:cs typeface="LINE Seed JP"/>
                <a:sym typeface="LINE Seed JP"/>
              </a:rPr>
              <a:t>関心と関連商品への受容が高まるタイミングを特定し協賛期間として設定</a:t>
            </a:r>
            <a:r>
              <a:rPr lang="ja-JP" sz="1400" b="0" i="0" u="none" strike="noStrike" cap="none" dirty="0">
                <a:solidFill>
                  <a:srgbClr val="212121"/>
                </a:solidFill>
                <a:latin typeface="LINE Seed JP"/>
                <a:ea typeface="LINE Seed JP"/>
                <a:cs typeface="LINE Seed JP"/>
                <a:sym typeface="LINE Seed JP"/>
              </a:rPr>
              <a:t>。ユーザーニーズに応じた情報提供や施策展開により、</a:t>
            </a:r>
            <a:r>
              <a:rPr lang="ja-JP" sz="1400" b="1" i="0" u="none" strike="noStrike" cap="none" dirty="0">
                <a:solidFill>
                  <a:schemeClr val="accent4"/>
                </a:solidFill>
                <a:latin typeface="LINE Seed JP"/>
                <a:ea typeface="LINE Seed JP"/>
                <a:cs typeface="LINE Seed JP"/>
                <a:sym typeface="LINE Seed JP"/>
              </a:rPr>
              <a:t>質と量の双方を兼ね備えたターゲットリーチ</a:t>
            </a:r>
            <a:r>
              <a:rPr lang="ja-JP" sz="1400" b="0" i="0" u="none" strike="noStrike" cap="none" dirty="0">
                <a:solidFill>
                  <a:srgbClr val="212121"/>
                </a:solidFill>
                <a:latin typeface="LINE Seed JP"/>
                <a:ea typeface="LINE Seed JP"/>
                <a:cs typeface="LINE Seed JP"/>
                <a:sym typeface="LINE Seed JP"/>
              </a:rPr>
              <a:t>を生み、協賛メリットを高めます。</a:t>
            </a:r>
            <a:endParaRPr sz="1400" b="0" i="0" u="none" strike="noStrike" cap="none" dirty="0">
              <a:solidFill>
                <a:srgbClr val="000000"/>
              </a:solidFill>
              <a:latin typeface="LINE Seed JP"/>
              <a:ea typeface="LINE Seed JP"/>
              <a:cs typeface="LINE Seed JP"/>
              <a:sym typeface="LINE Seed JP"/>
            </a:endParaRPr>
          </a:p>
        </p:txBody>
      </p:sp>
      <p:sp>
        <p:nvSpPr>
          <p:cNvPr id="334" name="Google Shape;334;p71"/>
          <p:cNvSpPr txBox="1"/>
          <p:nvPr/>
        </p:nvSpPr>
        <p:spPr>
          <a:xfrm>
            <a:off x="8495376" y="6234625"/>
            <a:ext cx="2322000" cy="1386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Clr>
                <a:srgbClr val="212121"/>
              </a:buClr>
              <a:buSzPts val="900"/>
              <a:buFont typeface="Meiryo"/>
              <a:buNone/>
            </a:pPr>
            <a:r>
              <a:rPr lang="ja-JP" sz="900" b="0" i="0" u="none" strike="noStrike" cap="none">
                <a:solidFill>
                  <a:srgbClr val="7F7F7F"/>
                </a:solidFill>
                <a:latin typeface="LINE Seed JP"/>
                <a:ea typeface="LINE Seed JP"/>
                <a:cs typeface="LINE Seed JP"/>
                <a:sym typeface="LINE Seed JP"/>
              </a:rPr>
              <a:t>※Yahoo!検索</a:t>
            </a:r>
            <a:r>
              <a:rPr lang="ja-JP" sz="900">
                <a:solidFill>
                  <a:srgbClr val="7F7F7F"/>
                </a:solidFill>
                <a:latin typeface="LINE Seed JP"/>
                <a:ea typeface="LINE Seed JP"/>
                <a:cs typeface="LINE Seed JP"/>
                <a:sym typeface="LINE Seed JP"/>
              </a:rPr>
              <a:t>（2025/9/1）</a:t>
            </a:r>
            <a:r>
              <a:rPr lang="ja-JP" sz="900" b="0" i="0" u="none" strike="noStrike" cap="none">
                <a:solidFill>
                  <a:srgbClr val="7F7F7F"/>
                </a:solidFill>
                <a:latin typeface="LINE Seed JP"/>
                <a:ea typeface="LINE Seed JP"/>
                <a:cs typeface="LINE Seed JP"/>
                <a:sym typeface="LINE Seed JP"/>
              </a:rPr>
              <a:t>のデータより</a:t>
            </a:r>
            <a:endParaRPr sz="1400" b="0" i="0" u="none" strike="noStrike" cap="none" dirty="0">
              <a:solidFill>
                <a:srgbClr val="000000"/>
              </a:solidFill>
              <a:latin typeface="LINE Seed JP"/>
              <a:ea typeface="LINE Seed JP"/>
              <a:cs typeface="LINE Seed JP"/>
              <a:sym typeface="LINE Seed JP"/>
            </a:endParaRPr>
          </a:p>
        </p:txBody>
      </p:sp>
      <p:grpSp>
        <p:nvGrpSpPr>
          <p:cNvPr id="335" name="Google Shape;335;p71"/>
          <p:cNvGrpSpPr/>
          <p:nvPr/>
        </p:nvGrpSpPr>
        <p:grpSpPr>
          <a:xfrm>
            <a:off x="8495420" y="3359524"/>
            <a:ext cx="2321900" cy="2746461"/>
            <a:chOff x="8349672" y="2807854"/>
            <a:chExt cx="2820842" cy="3336635"/>
          </a:xfrm>
        </p:grpSpPr>
        <p:pic>
          <p:nvPicPr>
            <p:cNvPr id="336" name="Google Shape;336;p71"/>
            <p:cNvPicPr preferRelativeResize="0"/>
            <p:nvPr/>
          </p:nvPicPr>
          <p:blipFill rotWithShape="1">
            <a:blip r:embed="rId4">
              <a:alphaModFix/>
            </a:blip>
            <a:srcRect l="60635" t="18341" r="2769" b="4660"/>
            <a:stretch/>
          </p:blipFill>
          <p:spPr>
            <a:xfrm>
              <a:off x="8349672" y="2807854"/>
              <a:ext cx="2820842" cy="3336635"/>
            </a:xfrm>
            <a:prstGeom prst="rect">
              <a:avLst/>
            </a:prstGeom>
            <a:noFill/>
            <a:ln>
              <a:noFill/>
            </a:ln>
          </p:spPr>
        </p:pic>
        <p:sp>
          <p:nvSpPr>
            <p:cNvPr id="337" name="Google Shape;337;p71"/>
            <p:cNvSpPr/>
            <p:nvPr/>
          </p:nvSpPr>
          <p:spPr>
            <a:xfrm>
              <a:off x="8376745" y="5044966"/>
              <a:ext cx="2774731" cy="515006"/>
            </a:xfrm>
            <a:prstGeom prst="rect">
              <a:avLst/>
            </a:prstGeom>
            <a:noFill/>
            <a:ln w="3810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sp>
        <p:nvSpPr>
          <p:cNvPr id="338" name="Google Shape;338;p71"/>
          <p:cNvSpPr/>
          <p:nvPr/>
        </p:nvSpPr>
        <p:spPr>
          <a:xfrm>
            <a:off x="587374" y="1811846"/>
            <a:ext cx="11014607" cy="505515"/>
          </a:xfrm>
          <a:prstGeom prst="rect">
            <a:avLst/>
          </a:prstGeom>
          <a:solidFill>
            <a:schemeClr val="accent1"/>
          </a:solid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dirty="0">
                <a:solidFill>
                  <a:schemeClr val="lt1"/>
                </a:solidFill>
                <a:latin typeface="LINE Seed JP"/>
                <a:ea typeface="LINE Seed JP"/>
                <a:cs typeface="LINE Seed JP"/>
                <a:sym typeface="LINE Seed JP"/>
              </a:rPr>
              <a:t>年間の関連ワード検索や購買予兆を分析し、</a:t>
            </a:r>
            <a:r>
              <a:rPr lang="ja-JP" altLang="en-US" sz="1600" b="1" i="0" u="none" strike="noStrike" cap="none" dirty="0">
                <a:solidFill>
                  <a:schemeClr val="lt1"/>
                </a:solidFill>
                <a:latin typeface="LINE Seed JP"/>
                <a:ea typeface="LINE Seed JP"/>
                <a:cs typeface="LINE Seed JP"/>
                <a:sym typeface="LINE Seed JP"/>
              </a:rPr>
              <a:t>最適</a:t>
            </a:r>
            <a:r>
              <a:rPr lang="ja-JP" sz="1600" b="1" i="0" u="none" strike="noStrike" cap="none" dirty="0">
                <a:solidFill>
                  <a:schemeClr val="lt1"/>
                </a:solidFill>
                <a:latin typeface="LINE Seed JP"/>
                <a:ea typeface="LINE Seed JP"/>
                <a:cs typeface="LINE Seed JP"/>
                <a:sym typeface="LINE Seed JP"/>
              </a:rPr>
              <a:t>なタイミング・文脈</a:t>
            </a:r>
            <a:r>
              <a:rPr lang="ja-JP" altLang="en-US" sz="1600" b="1" i="0" u="none" strike="noStrike" cap="none" dirty="0">
                <a:solidFill>
                  <a:schemeClr val="lt1"/>
                </a:solidFill>
                <a:latin typeface="LINE Seed JP"/>
                <a:ea typeface="LINE Seed JP"/>
                <a:cs typeface="LINE Seed JP"/>
                <a:sym typeface="LINE Seed JP"/>
              </a:rPr>
              <a:t>で</a:t>
            </a:r>
            <a:r>
              <a:rPr lang="ja-JP" sz="1600" b="1" i="0" u="none" strike="noStrike" cap="none" dirty="0">
                <a:solidFill>
                  <a:schemeClr val="lt1"/>
                </a:solidFill>
                <a:latin typeface="LINE Seed JP"/>
                <a:ea typeface="LINE Seed JP"/>
                <a:cs typeface="LINE Seed JP"/>
                <a:sym typeface="LINE Seed JP"/>
              </a:rPr>
              <a:t>協賛</a:t>
            </a:r>
            <a:r>
              <a:rPr lang="ja-JP" altLang="en-US" sz="1600" b="1" i="0" u="none" strike="noStrike" cap="none" dirty="0">
                <a:solidFill>
                  <a:schemeClr val="lt1"/>
                </a:solidFill>
                <a:latin typeface="LINE Seed JP"/>
                <a:ea typeface="LINE Seed JP"/>
                <a:cs typeface="LINE Seed JP"/>
                <a:sym typeface="LINE Seed JP"/>
              </a:rPr>
              <a:t>プランを設計</a:t>
            </a:r>
            <a:endParaRPr sz="1600" b="1" i="0" u="none" strike="noStrike" cap="none" dirty="0">
              <a:solidFill>
                <a:schemeClr val="lt1"/>
              </a:solidFill>
              <a:latin typeface="LINE Seed JP"/>
              <a:ea typeface="LINE Seed JP"/>
              <a:cs typeface="LINE Seed JP"/>
              <a:sym typeface="LINE Seed JP"/>
            </a:endParaRPr>
          </a:p>
        </p:txBody>
      </p:sp>
      <p:sp>
        <p:nvSpPr>
          <p:cNvPr id="339" name="Google Shape;339;p71"/>
          <p:cNvSpPr/>
          <p:nvPr/>
        </p:nvSpPr>
        <p:spPr>
          <a:xfrm>
            <a:off x="587374" y="496510"/>
            <a:ext cx="502610" cy="502610"/>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2000" b="1" i="0" u="none" strike="noStrike" cap="none">
                <a:solidFill>
                  <a:schemeClr val="lt1"/>
                </a:solidFill>
                <a:latin typeface="LINE Seed JP ExtraBold"/>
                <a:ea typeface="LINE Seed JP ExtraBold"/>
                <a:cs typeface="LINE Seed JP ExtraBold"/>
                <a:sym typeface="LINE Seed JP ExtraBold"/>
              </a:rPr>
              <a:t>2</a:t>
            </a:r>
            <a:endParaRPr sz="2000" b="1" i="0" u="none" strike="noStrike" cap="none" dirty="0">
              <a:solidFill>
                <a:schemeClr val="lt1"/>
              </a:solidFill>
              <a:latin typeface="LINE Seed JP ExtraBold"/>
              <a:ea typeface="LINE Seed JP ExtraBold"/>
              <a:cs typeface="LINE Seed JP ExtraBold"/>
              <a:sym typeface="LINE Seed JP ExtraBold"/>
            </a:endParaRPr>
          </a:p>
        </p:txBody>
      </p:sp>
      <p:cxnSp>
        <p:nvCxnSpPr>
          <p:cNvPr id="340" name="Google Shape;340;p71"/>
          <p:cNvCxnSpPr/>
          <p:nvPr/>
        </p:nvCxnSpPr>
        <p:spPr>
          <a:xfrm>
            <a:off x="3012465" y="3220943"/>
            <a:ext cx="2772060" cy="0"/>
          </a:xfrm>
          <a:prstGeom prst="straightConnector1">
            <a:avLst/>
          </a:prstGeom>
          <a:noFill/>
          <a:ln w="38100" cap="flat" cmpd="sng">
            <a:solidFill>
              <a:srgbClr val="D8D8D8"/>
            </a:solidFill>
            <a:prstDash val="solid"/>
            <a:round/>
            <a:headEnd type="none" w="sm" len="sm"/>
            <a:tailEnd type="none" w="sm" len="sm"/>
          </a:ln>
        </p:spPr>
      </p:cxnSp>
      <p:sp>
        <p:nvSpPr>
          <p:cNvPr id="341" name="Google Shape;341;p71"/>
          <p:cNvSpPr txBox="1"/>
          <p:nvPr/>
        </p:nvSpPr>
        <p:spPr>
          <a:xfrm>
            <a:off x="4584886" y="2421758"/>
            <a:ext cx="3019582" cy="241929"/>
          </a:xfrm>
          <a:prstGeom prst="rect">
            <a:avLst/>
          </a:prstGeom>
          <a:noFill/>
          <a:ln>
            <a:noFill/>
          </a:ln>
        </p:spPr>
        <p:txBody>
          <a:bodyPr spcFirstLastPara="1" wrap="square" lIns="0" tIns="0" rIns="0" bIns="0" anchor="t" anchorCtr="0">
            <a:noAutofit/>
          </a:bodyPr>
          <a:lstStyle/>
          <a:p>
            <a:pPr marL="0" marR="0" lvl="0" indent="0" algn="ctr" rtl="0">
              <a:lnSpc>
                <a:spcPct val="110000"/>
              </a:lnSpc>
              <a:spcBef>
                <a:spcPts val="0"/>
              </a:spcBef>
              <a:spcAft>
                <a:spcPts val="0"/>
              </a:spcAft>
              <a:buClr>
                <a:srgbClr val="000000"/>
              </a:buClr>
              <a:buSzPts val="1200"/>
              <a:buFont typeface="Arial"/>
              <a:buNone/>
            </a:pPr>
            <a:r>
              <a:rPr lang="ja-JP" sz="1200" b="0" i="0" u="none" strike="noStrike" cap="none">
                <a:solidFill>
                  <a:srgbClr val="212121"/>
                </a:solidFill>
                <a:latin typeface="LINE Seed JP"/>
                <a:ea typeface="LINE Seed JP"/>
                <a:cs typeface="LINE Seed JP"/>
                <a:sym typeface="LINE Seed JP"/>
              </a:rPr>
              <a:t>テーマ「防災」の場合の例</a:t>
            </a:r>
            <a:endParaRPr sz="1200" b="1" i="0" u="none" strike="noStrike" cap="none" dirty="0">
              <a:solidFill>
                <a:schemeClr val="accent4"/>
              </a:solidFill>
              <a:latin typeface="LINE Seed JP"/>
              <a:ea typeface="LINE Seed JP"/>
              <a:cs typeface="LINE Seed JP"/>
              <a:sym typeface="LINE Seed JP"/>
            </a:endParaRPr>
          </a:p>
        </p:txBody>
      </p:sp>
      <p:sp>
        <p:nvSpPr>
          <p:cNvPr id="342" name="Google Shape;342;p71"/>
          <p:cNvSpPr txBox="1"/>
          <p:nvPr/>
        </p:nvSpPr>
        <p:spPr>
          <a:xfrm>
            <a:off x="8628121" y="2919081"/>
            <a:ext cx="2006748" cy="311801"/>
          </a:xfrm>
          <a:prstGeom prst="rect">
            <a:avLst/>
          </a:prstGeom>
          <a:noFill/>
          <a:ln>
            <a:noFill/>
          </a:ln>
        </p:spPr>
        <p:txBody>
          <a:bodyPr spcFirstLastPara="1" wrap="square" lIns="0" tIns="0" rIns="0" bIns="0" anchor="t" anchorCtr="0">
            <a:noAutofit/>
          </a:bodyPr>
          <a:lstStyle/>
          <a:p>
            <a:pPr marL="0" marR="0" lvl="0" indent="0" algn="ctr" rtl="0">
              <a:lnSpc>
                <a:spcPct val="110000"/>
              </a:lnSpc>
              <a:spcBef>
                <a:spcPts val="0"/>
              </a:spcBef>
              <a:spcAft>
                <a:spcPts val="0"/>
              </a:spcAft>
              <a:buNone/>
            </a:pPr>
            <a:r>
              <a:rPr lang="ja-JP" sz="1400" b="0" i="0" u="none" strike="noStrike" cap="none">
                <a:solidFill>
                  <a:srgbClr val="212121"/>
                </a:solidFill>
                <a:latin typeface="LINE Seed JP"/>
                <a:ea typeface="LINE Seed JP"/>
                <a:cs typeface="LINE Seed JP"/>
                <a:sym typeface="LINE Seed JP"/>
              </a:rPr>
              <a:t>ユーザーの情報ニーズ</a:t>
            </a:r>
            <a:endParaRPr sz="1400" b="1" i="0" u="none" strike="noStrike" cap="none" dirty="0">
              <a:solidFill>
                <a:schemeClr val="accent4"/>
              </a:solidFill>
              <a:latin typeface="LINE Seed JP"/>
              <a:ea typeface="LINE Seed JP"/>
              <a:cs typeface="LINE Seed JP"/>
              <a:sym typeface="LINE Seed JP"/>
            </a:endParaRPr>
          </a:p>
        </p:txBody>
      </p:sp>
      <p:cxnSp>
        <p:nvCxnSpPr>
          <p:cNvPr id="343" name="Google Shape;343;p71"/>
          <p:cNvCxnSpPr/>
          <p:nvPr/>
        </p:nvCxnSpPr>
        <p:spPr>
          <a:xfrm>
            <a:off x="8628121" y="3220943"/>
            <a:ext cx="2006748" cy="0"/>
          </a:xfrm>
          <a:prstGeom prst="straightConnector1">
            <a:avLst/>
          </a:prstGeom>
          <a:noFill/>
          <a:ln w="38100" cap="flat" cmpd="sng">
            <a:solidFill>
              <a:srgbClr val="D8D8D8"/>
            </a:solidFill>
            <a:prstDash val="solid"/>
            <a:round/>
            <a:headEnd type="none" w="sm" len="sm"/>
            <a:tailEnd type="none" w="sm" len="sm"/>
          </a:ln>
        </p:spPr>
      </p:cxnSp>
      <p:sp>
        <p:nvSpPr>
          <p:cNvPr id="344" name="Google Shape;344;p71"/>
          <p:cNvSpPr txBox="1"/>
          <p:nvPr/>
        </p:nvSpPr>
        <p:spPr>
          <a:xfrm>
            <a:off x="5391970" y="6244552"/>
            <a:ext cx="2052000" cy="1386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Clr>
                <a:srgbClr val="212121"/>
              </a:buClr>
              <a:buSzPts val="900"/>
              <a:buFont typeface="Meiryo"/>
              <a:buNone/>
            </a:pPr>
            <a:r>
              <a:rPr lang="ja-JP" sz="900" b="0" i="0" u="none" strike="noStrike" cap="none">
                <a:solidFill>
                  <a:srgbClr val="7F7F7F"/>
                </a:solidFill>
                <a:latin typeface="LINE Seed JP"/>
                <a:ea typeface="LINE Seed JP"/>
                <a:cs typeface="LINE Seed JP"/>
                <a:sym typeface="LINE Seed JP"/>
              </a:rPr>
              <a:t>※Yahoo!検索のデータより</a:t>
            </a:r>
            <a:endParaRPr sz="1400" b="0" i="0" u="none" strike="noStrike" cap="none" dirty="0">
              <a:solidFill>
                <a:srgbClr val="000000"/>
              </a:solidFill>
              <a:latin typeface="LINE Seed JP"/>
              <a:ea typeface="LINE Seed JP"/>
              <a:cs typeface="LINE Seed JP"/>
              <a:sym typeface="LINE Seed JP"/>
            </a:endParaRPr>
          </a:p>
        </p:txBody>
      </p:sp>
      <p:grpSp>
        <p:nvGrpSpPr>
          <p:cNvPr id="7" name="Google Shape;838;p16">
            <a:extLst>
              <a:ext uri="{FF2B5EF4-FFF2-40B4-BE49-F238E27FC236}">
                <a16:creationId xmlns:a16="http://schemas.microsoft.com/office/drawing/2014/main" id="{681053E4-8736-815E-B3AF-7EDDED9584F0}"/>
              </a:ext>
            </a:extLst>
          </p:cNvPr>
          <p:cNvGrpSpPr/>
          <p:nvPr/>
        </p:nvGrpSpPr>
        <p:grpSpPr>
          <a:xfrm>
            <a:off x="4914624" y="2396558"/>
            <a:ext cx="218379" cy="218379"/>
            <a:chOff x="711200" y="1442638"/>
            <a:chExt cx="338554" cy="338554"/>
          </a:xfrm>
        </p:grpSpPr>
        <p:sp>
          <p:nvSpPr>
            <p:cNvPr id="8" name="Google Shape;839;p16">
              <a:extLst>
                <a:ext uri="{FF2B5EF4-FFF2-40B4-BE49-F238E27FC236}">
                  <a16:creationId xmlns:a16="http://schemas.microsoft.com/office/drawing/2014/main" id="{D8D5D7D5-0798-4899-8606-24091CA67558}"/>
                </a:ext>
              </a:extLst>
            </p:cNvPr>
            <p:cNvSpPr/>
            <p:nvPr/>
          </p:nvSpPr>
          <p:spPr>
            <a:xfrm>
              <a:off x="711200" y="1442638"/>
              <a:ext cx="338554" cy="338554"/>
            </a:xfrm>
            <a:prstGeom prst="ellipse">
              <a:avLst/>
            </a:prstGeom>
            <a:solidFill>
              <a:srgbClr val="0000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nvGrpSpPr>
            <p:cNvPr id="9" name="Google Shape;840;p16">
              <a:extLst>
                <a:ext uri="{FF2B5EF4-FFF2-40B4-BE49-F238E27FC236}">
                  <a16:creationId xmlns:a16="http://schemas.microsoft.com/office/drawing/2014/main" id="{97871EEA-B9A0-79BF-C0F1-6440728A97FA}"/>
                </a:ext>
              </a:extLst>
            </p:cNvPr>
            <p:cNvGrpSpPr/>
            <p:nvPr/>
          </p:nvGrpSpPr>
          <p:grpSpPr>
            <a:xfrm rot="-2700000">
              <a:off x="817024" y="1534352"/>
              <a:ext cx="131682" cy="110134"/>
              <a:chOff x="4013200" y="2692400"/>
              <a:chExt cx="558800" cy="467360"/>
            </a:xfrm>
          </p:grpSpPr>
          <p:sp>
            <p:nvSpPr>
              <p:cNvPr id="10" name="Google Shape;841;p16">
                <a:extLst>
                  <a:ext uri="{FF2B5EF4-FFF2-40B4-BE49-F238E27FC236}">
                    <a16:creationId xmlns:a16="http://schemas.microsoft.com/office/drawing/2014/main" id="{8CB4B9E1-9EF0-671A-B5E2-CC509124DED6}"/>
                  </a:ext>
                </a:extLst>
              </p:cNvPr>
              <p:cNvSpPr/>
              <p:nvPr/>
            </p:nvSpPr>
            <p:spPr>
              <a:xfrm>
                <a:off x="4013200" y="2692400"/>
                <a:ext cx="182880" cy="4673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11" name="Google Shape;842;p16">
                <a:extLst>
                  <a:ext uri="{FF2B5EF4-FFF2-40B4-BE49-F238E27FC236}">
                    <a16:creationId xmlns:a16="http://schemas.microsoft.com/office/drawing/2014/main" id="{70E82D87-C80E-463E-79FE-6677094AE479}"/>
                  </a:ext>
                </a:extLst>
              </p:cNvPr>
              <p:cNvSpPr/>
              <p:nvPr/>
            </p:nvSpPr>
            <p:spPr>
              <a:xfrm rot="5400000">
                <a:off x="4246880" y="2834640"/>
                <a:ext cx="182880" cy="4673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9"/>
          <p:cNvSpPr txBox="1">
            <a:spLocks noGrp="1"/>
          </p:cNvSpPr>
          <p:nvPr>
            <p:ph type="ctrTitle"/>
          </p:nvPr>
        </p:nvSpPr>
        <p:spPr>
          <a:xfrm>
            <a:off x="587376" y="583184"/>
            <a:ext cx="11014607" cy="564262"/>
          </a:xfrm>
          <a:prstGeom prst="rect">
            <a:avLst/>
          </a:prstGeom>
          <a:noFill/>
          <a:ln>
            <a:noFill/>
          </a:ln>
        </p:spPr>
        <p:txBody>
          <a:bodyPr spcFirstLastPara="1" wrap="square" lIns="64800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latin typeface="LINE Seed JP"/>
                <a:ea typeface="LINE Seed JP"/>
                <a:cs typeface="LINE Seed JP"/>
                <a:sym typeface="LINE Seed JP"/>
              </a:rPr>
              <a:t>共感を生むムード</a:t>
            </a:r>
            <a:endParaRPr dirty="0"/>
          </a:p>
        </p:txBody>
      </p:sp>
      <p:sp>
        <p:nvSpPr>
          <p:cNvPr id="350" name="Google Shape;350;p9"/>
          <p:cNvSpPr txBox="1"/>
          <p:nvPr/>
        </p:nvSpPr>
        <p:spPr>
          <a:xfrm>
            <a:off x="587375" y="1098189"/>
            <a:ext cx="10616334" cy="311802"/>
          </a:xfrm>
          <a:prstGeom prst="rect">
            <a:avLst/>
          </a:prstGeom>
          <a:noFill/>
          <a:ln>
            <a:noFill/>
          </a:ln>
        </p:spPr>
        <p:txBody>
          <a:bodyPr spcFirstLastPara="1" wrap="square" lIns="0" tIns="0" rIns="0" bIns="0" anchor="t" anchorCtr="0">
            <a:noAutofit/>
          </a:bodyPr>
          <a:lstStyle/>
          <a:p>
            <a:pPr marL="0" marR="0" lvl="0" indent="0" algn="l" rtl="0">
              <a:lnSpc>
                <a:spcPct val="120000"/>
              </a:lnSpc>
              <a:spcBef>
                <a:spcPts val="1000"/>
              </a:spcBef>
              <a:spcAft>
                <a:spcPts val="0"/>
              </a:spcAft>
              <a:buClr>
                <a:srgbClr val="212121"/>
              </a:buClr>
              <a:buSzPts val="1800"/>
              <a:buFont typeface="Arial"/>
              <a:buNone/>
            </a:pPr>
            <a:r>
              <a:rPr lang="ja-JP" sz="1400" b="0" i="0" u="none" strike="noStrike" cap="none">
                <a:solidFill>
                  <a:srgbClr val="212121"/>
                </a:solidFill>
                <a:latin typeface="LINE Seed JP"/>
                <a:ea typeface="LINE Seed JP"/>
                <a:cs typeface="LINE Seed JP"/>
                <a:sym typeface="LINE Seed JP"/>
              </a:rPr>
              <a:t>Yahoo! JAPANで取得した情報は、その信頼性の高さから</a:t>
            </a:r>
            <a:r>
              <a:rPr lang="ja-JP" sz="1400" b="1" i="0" u="none" strike="noStrike" cap="none">
                <a:solidFill>
                  <a:schemeClr val="accent4"/>
                </a:solidFill>
                <a:latin typeface="LINE Seed JP"/>
                <a:ea typeface="LINE Seed JP"/>
                <a:cs typeface="LINE Seed JP"/>
                <a:sym typeface="LINE Seed JP"/>
              </a:rPr>
              <a:t>ソーシャルソースとして活用</a:t>
            </a:r>
            <a:r>
              <a:rPr lang="ja-JP" sz="1400" b="0" i="0" u="none" strike="noStrike" cap="none">
                <a:solidFill>
                  <a:srgbClr val="212121"/>
                </a:solidFill>
                <a:latin typeface="LINE Seed JP"/>
                <a:ea typeface="LINE Seed JP"/>
                <a:cs typeface="LINE Seed JP"/>
                <a:sym typeface="LINE Seed JP"/>
              </a:rPr>
              <a:t>されます。世の中ゴトへの巨大モーメントが形成され、さらに</a:t>
            </a:r>
            <a:r>
              <a:rPr lang="ja-JP" sz="1400" b="1" i="0" u="none" strike="noStrike" cap="none">
                <a:solidFill>
                  <a:schemeClr val="accent4"/>
                </a:solidFill>
                <a:latin typeface="LINE Seed JP"/>
                <a:ea typeface="LINE Seed JP"/>
                <a:cs typeface="LINE Seed JP"/>
                <a:sym typeface="LINE Seed JP"/>
              </a:rPr>
              <a:t>拡張するオンライン上の震源地</a:t>
            </a:r>
            <a:r>
              <a:rPr lang="ja-JP" sz="1400" b="0" i="0" u="none" strike="noStrike" cap="none">
                <a:solidFill>
                  <a:srgbClr val="212121"/>
                </a:solidFill>
                <a:latin typeface="LINE Seed JP"/>
                <a:ea typeface="LINE Seed JP"/>
                <a:cs typeface="LINE Seed JP"/>
                <a:sym typeface="LINE Seed JP"/>
              </a:rPr>
              <a:t>となります。</a:t>
            </a:r>
            <a:endParaRPr dirty="0"/>
          </a:p>
        </p:txBody>
      </p:sp>
      <p:sp>
        <p:nvSpPr>
          <p:cNvPr id="351" name="Google Shape;351;p9"/>
          <p:cNvSpPr/>
          <p:nvPr/>
        </p:nvSpPr>
        <p:spPr>
          <a:xfrm>
            <a:off x="587374" y="496510"/>
            <a:ext cx="502610" cy="502610"/>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2000" b="1" i="0" u="none" strike="noStrike" cap="none">
                <a:solidFill>
                  <a:schemeClr val="lt1"/>
                </a:solidFill>
                <a:latin typeface="LINE Seed JP ExtraBold"/>
                <a:ea typeface="LINE Seed JP ExtraBold"/>
                <a:cs typeface="LINE Seed JP ExtraBold"/>
                <a:sym typeface="LINE Seed JP ExtraBold"/>
              </a:rPr>
              <a:t>3</a:t>
            </a:r>
            <a:endParaRPr sz="2000" b="1" i="0" u="none" strike="noStrike" cap="none" dirty="0">
              <a:solidFill>
                <a:schemeClr val="lt1"/>
              </a:solidFill>
              <a:latin typeface="LINE Seed JP ExtraBold"/>
              <a:ea typeface="LINE Seed JP ExtraBold"/>
              <a:cs typeface="LINE Seed JP ExtraBold"/>
              <a:sym typeface="LINE Seed JP ExtraBold"/>
            </a:endParaRPr>
          </a:p>
        </p:txBody>
      </p:sp>
      <p:grpSp>
        <p:nvGrpSpPr>
          <p:cNvPr id="352" name="Google Shape;352;p9"/>
          <p:cNvGrpSpPr/>
          <p:nvPr/>
        </p:nvGrpSpPr>
        <p:grpSpPr>
          <a:xfrm>
            <a:off x="636103" y="2610526"/>
            <a:ext cx="3727175" cy="3389244"/>
            <a:chOff x="636103" y="2395330"/>
            <a:chExt cx="3727175" cy="3389244"/>
          </a:xfrm>
        </p:grpSpPr>
        <p:pic>
          <p:nvPicPr>
            <p:cNvPr id="353" name="Google Shape;353;p9"/>
            <p:cNvPicPr preferRelativeResize="0"/>
            <p:nvPr/>
          </p:nvPicPr>
          <p:blipFill rotWithShape="1">
            <a:blip r:embed="rId3">
              <a:alphaModFix/>
            </a:blip>
            <a:srcRect l="1048" t="3929" r="18792" b="17438"/>
            <a:stretch/>
          </p:blipFill>
          <p:spPr>
            <a:xfrm>
              <a:off x="636103" y="2395330"/>
              <a:ext cx="3727175" cy="3389244"/>
            </a:xfrm>
            <a:prstGeom prst="rect">
              <a:avLst/>
            </a:prstGeom>
            <a:noFill/>
            <a:ln>
              <a:noFill/>
            </a:ln>
          </p:spPr>
        </p:pic>
        <p:sp>
          <p:nvSpPr>
            <p:cNvPr id="354" name="Google Shape;354;p9"/>
            <p:cNvSpPr/>
            <p:nvPr/>
          </p:nvSpPr>
          <p:spPr>
            <a:xfrm>
              <a:off x="1714547" y="2531390"/>
              <a:ext cx="2606628" cy="25830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sp>
        <p:nvSpPr>
          <p:cNvPr id="355" name="Google Shape;355;p9"/>
          <p:cNvSpPr txBox="1"/>
          <p:nvPr/>
        </p:nvSpPr>
        <p:spPr>
          <a:xfrm>
            <a:off x="587374" y="6148096"/>
            <a:ext cx="1724691" cy="21339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LINE Seed JP"/>
                <a:ea typeface="LINE Seed JP"/>
                <a:cs typeface="LINE Seed JP"/>
                <a:sym typeface="LINE Seed JP"/>
              </a:rPr>
              <a:t>※Yahoo! JAPAN 自社調査</a:t>
            </a:r>
            <a:endParaRPr sz="1400" b="0" i="0" u="none" strike="noStrike" cap="none" dirty="0">
              <a:solidFill>
                <a:srgbClr val="000000"/>
              </a:solidFill>
              <a:latin typeface="LINE Seed JP"/>
              <a:ea typeface="LINE Seed JP"/>
              <a:cs typeface="LINE Seed JP"/>
              <a:sym typeface="LINE Seed JP"/>
            </a:endParaRPr>
          </a:p>
        </p:txBody>
      </p:sp>
      <p:sp>
        <p:nvSpPr>
          <p:cNvPr id="356" name="Google Shape;356;p9"/>
          <p:cNvSpPr txBox="1"/>
          <p:nvPr/>
        </p:nvSpPr>
        <p:spPr>
          <a:xfrm>
            <a:off x="913705" y="2135290"/>
            <a:ext cx="3248626" cy="311801"/>
          </a:xfrm>
          <a:prstGeom prst="rect">
            <a:avLst/>
          </a:prstGeom>
          <a:noFill/>
          <a:ln>
            <a:noFill/>
          </a:ln>
        </p:spPr>
        <p:txBody>
          <a:bodyPr spcFirstLastPara="1" wrap="square" lIns="0" tIns="0" rIns="0" bIns="0" anchor="t" anchorCtr="0">
            <a:noAutofit/>
          </a:bodyPr>
          <a:lstStyle/>
          <a:p>
            <a:pPr marL="0" marR="0" lvl="0" indent="0" algn="ctr" rtl="0">
              <a:lnSpc>
                <a:spcPct val="110000"/>
              </a:lnSpc>
              <a:spcBef>
                <a:spcPts val="0"/>
              </a:spcBef>
              <a:spcAft>
                <a:spcPts val="0"/>
              </a:spcAft>
              <a:buNone/>
            </a:pPr>
            <a:r>
              <a:rPr lang="ja-JP" sz="1400" b="0" i="0" u="none" strike="noStrike" cap="none">
                <a:solidFill>
                  <a:srgbClr val="212121"/>
                </a:solidFill>
                <a:latin typeface="LINE Seed JP"/>
                <a:ea typeface="LINE Seed JP"/>
                <a:cs typeface="LINE Seed JP"/>
                <a:sym typeface="LINE Seed JP"/>
              </a:rPr>
              <a:t>知人に共有したくなる情報に出会える</a:t>
            </a:r>
            <a:endParaRPr dirty="0"/>
          </a:p>
          <a:p>
            <a:pPr marL="0" marR="0" lvl="0" indent="0" algn="ctr" rtl="0">
              <a:lnSpc>
                <a:spcPct val="110000"/>
              </a:lnSpc>
              <a:spcBef>
                <a:spcPts val="0"/>
              </a:spcBef>
              <a:spcAft>
                <a:spcPts val="0"/>
              </a:spcAft>
              <a:buNone/>
            </a:pPr>
            <a:endParaRPr sz="1400" b="0" i="0" u="none" strike="noStrike" cap="none" dirty="0">
              <a:solidFill>
                <a:srgbClr val="212121"/>
              </a:solidFill>
              <a:latin typeface="LINE Seed JP"/>
              <a:ea typeface="LINE Seed JP"/>
              <a:cs typeface="LINE Seed JP"/>
              <a:sym typeface="LINE Seed JP"/>
            </a:endParaRPr>
          </a:p>
        </p:txBody>
      </p:sp>
      <p:cxnSp>
        <p:nvCxnSpPr>
          <p:cNvPr id="357" name="Google Shape;357;p9"/>
          <p:cNvCxnSpPr/>
          <p:nvPr/>
        </p:nvCxnSpPr>
        <p:spPr>
          <a:xfrm>
            <a:off x="913705" y="2437152"/>
            <a:ext cx="3248626" cy="0"/>
          </a:xfrm>
          <a:prstGeom prst="straightConnector1">
            <a:avLst/>
          </a:prstGeom>
          <a:noFill/>
          <a:ln w="38100" cap="flat" cmpd="sng">
            <a:solidFill>
              <a:srgbClr val="D8D8D8"/>
            </a:solidFill>
            <a:prstDash val="solid"/>
            <a:round/>
            <a:headEnd type="none" w="sm" len="sm"/>
            <a:tailEnd type="none" w="sm" len="sm"/>
          </a:ln>
        </p:spPr>
      </p:cxnSp>
      <p:grpSp>
        <p:nvGrpSpPr>
          <p:cNvPr id="358" name="Google Shape;358;p9"/>
          <p:cNvGrpSpPr/>
          <p:nvPr/>
        </p:nvGrpSpPr>
        <p:grpSpPr>
          <a:xfrm>
            <a:off x="3720954" y="1514764"/>
            <a:ext cx="7883672" cy="4759037"/>
            <a:chOff x="3726043" y="1484784"/>
            <a:chExt cx="8469811" cy="5112865"/>
          </a:xfrm>
        </p:grpSpPr>
        <p:sp>
          <p:nvSpPr>
            <p:cNvPr id="359" name="Google Shape;359;p9"/>
            <p:cNvSpPr/>
            <p:nvPr/>
          </p:nvSpPr>
          <p:spPr>
            <a:xfrm>
              <a:off x="3726043" y="1973168"/>
              <a:ext cx="8469811" cy="4624481"/>
            </a:xfrm>
            <a:custGeom>
              <a:avLst/>
              <a:gdLst/>
              <a:ahLst/>
              <a:cxnLst/>
              <a:rect l="l" t="t" r="r" b="b"/>
              <a:pathLst>
                <a:path w="8469811" h="4624481" extrusionOk="0">
                  <a:moveTo>
                    <a:pt x="5200137" y="0"/>
                  </a:moveTo>
                  <a:cubicBezTo>
                    <a:pt x="6277121" y="0"/>
                    <a:pt x="7277636" y="188639"/>
                    <a:pt x="8107583" y="511699"/>
                  </a:cubicBezTo>
                  <a:lnTo>
                    <a:pt x="8469811" y="667766"/>
                  </a:lnTo>
                  <a:lnTo>
                    <a:pt x="8469811" y="4624481"/>
                  </a:lnTo>
                  <a:lnTo>
                    <a:pt x="838679" y="4624481"/>
                  </a:lnTo>
                  <a:lnTo>
                    <a:pt x="627630" y="4424320"/>
                  </a:lnTo>
                  <a:cubicBezTo>
                    <a:pt x="227362" y="3999783"/>
                    <a:pt x="0" y="3513274"/>
                    <a:pt x="0" y="2996168"/>
                  </a:cubicBezTo>
                  <a:cubicBezTo>
                    <a:pt x="0" y="1341430"/>
                    <a:pt x="2328181" y="0"/>
                    <a:pt x="5200137" y="0"/>
                  </a:cubicBezTo>
                  <a:close/>
                </a:path>
              </a:pathLst>
            </a:custGeom>
            <a:solidFill>
              <a:srgbClr val="FF99AD">
                <a:alpha val="18039"/>
              </a:srgbClr>
            </a:solidFill>
            <a:ln>
              <a:noFill/>
            </a:ln>
          </p:spPr>
          <p:txBody>
            <a:bodyPr spcFirstLastPara="1" wrap="square" lIns="90000" tIns="1080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1" i="0" u="none" strike="noStrike" cap="none" dirty="0">
                <a:solidFill>
                  <a:srgbClr val="212121"/>
                </a:solidFill>
                <a:latin typeface="LINE Seed JP"/>
                <a:ea typeface="LINE Seed JP"/>
                <a:cs typeface="LINE Seed JP"/>
                <a:sym typeface="LINE Seed JP"/>
              </a:endParaRPr>
            </a:p>
          </p:txBody>
        </p:sp>
        <p:sp>
          <p:nvSpPr>
            <p:cNvPr id="360" name="Google Shape;360;p9"/>
            <p:cNvSpPr/>
            <p:nvPr/>
          </p:nvSpPr>
          <p:spPr>
            <a:xfrm>
              <a:off x="3996495" y="1973168"/>
              <a:ext cx="8199359" cy="4624481"/>
            </a:xfrm>
            <a:custGeom>
              <a:avLst/>
              <a:gdLst/>
              <a:ahLst/>
              <a:cxnLst/>
              <a:rect l="l" t="t" r="r" b="b"/>
              <a:pathLst>
                <a:path w="8199359" h="4624481" extrusionOk="0">
                  <a:moveTo>
                    <a:pt x="4929686" y="0"/>
                  </a:moveTo>
                  <a:cubicBezTo>
                    <a:pt x="6120819" y="0"/>
                    <a:pt x="7213284" y="243405"/>
                    <a:pt x="8065424" y="648596"/>
                  </a:cubicBezTo>
                  <a:lnTo>
                    <a:pt x="8199359" y="718733"/>
                  </a:lnTo>
                  <a:lnTo>
                    <a:pt x="8199359" y="4624481"/>
                  </a:lnTo>
                  <a:lnTo>
                    <a:pt x="1096392" y="4624481"/>
                  </a:lnTo>
                  <a:lnTo>
                    <a:pt x="841914" y="4428405"/>
                  </a:lnTo>
                  <a:cubicBezTo>
                    <a:pt x="310373" y="3975083"/>
                    <a:pt x="0" y="3428597"/>
                    <a:pt x="0" y="2840342"/>
                  </a:cubicBezTo>
                  <a:cubicBezTo>
                    <a:pt x="0" y="1271664"/>
                    <a:pt x="2207096" y="0"/>
                    <a:pt x="4929686" y="0"/>
                  </a:cubicBezTo>
                  <a:close/>
                </a:path>
              </a:pathLst>
            </a:custGeom>
            <a:solidFill>
              <a:srgbClr val="FF99AD">
                <a:alpha val="18039"/>
              </a:srgbClr>
            </a:solidFill>
            <a:ln>
              <a:noFill/>
            </a:ln>
          </p:spPr>
          <p:txBody>
            <a:bodyPr spcFirstLastPara="1" wrap="square" lIns="90000" tIns="1080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1" i="0" u="none" strike="noStrike" cap="none" dirty="0">
                <a:solidFill>
                  <a:srgbClr val="212121"/>
                </a:solidFill>
                <a:latin typeface="LINE Seed JP"/>
                <a:ea typeface="LINE Seed JP"/>
                <a:cs typeface="LINE Seed JP"/>
                <a:sym typeface="LINE Seed JP"/>
              </a:endParaRPr>
            </a:p>
          </p:txBody>
        </p:sp>
        <p:sp>
          <p:nvSpPr>
            <p:cNvPr id="361" name="Google Shape;361;p9"/>
            <p:cNvSpPr/>
            <p:nvPr/>
          </p:nvSpPr>
          <p:spPr>
            <a:xfrm>
              <a:off x="4229229" y="1973168"/>
              <a:ext cx="7966625" cy="4624481"/>
            </a:xfrm>
            <a:custGeom>
              <a:avLst/>
              <a:gdLst/>
              <a:ahLst/>
              <a:cxnLst/>
              <a:rect l="l" t="t" r="r" b="b"/>
              <a:pathLst>
                <a:path w="7966625" h="4624481" extrusionOk="0">
                  <a:moveTo>
                    <a:pt x="4696951" y="0"/>
                  </a:moveTo>
                  <a:cubicBezTo>
                    <a:pt x="5831850" y="0"/>
                    <a:pt x="6872738" y="231913"/>
                    <a:pt x="7684648" y="617975"/>
                  </a:cubicBezTo>
                  <a:lnTo>
                    <a:pt x="7966625" y="765636"/>
                  </a:lnTo>
                  <a:lnTo>
                    <a:pt x="7966625" y="4624481"/>
                  </a:lnTo>
                  <a:lnTo>
                    <a:pt x="1384544" y="4624481"/>
                  </a:lnTo>
                  <a:lnTo>
                    <a:pt x="1375706" y="4619853"/>
                  </a:lnTo>
                  <a:cubicBezTo>
                    <a:pt x="525725" y="4130119"/>
                    <a:pt x="0" y="3453557"/>
                    <a:pt x="0" y="2706247"/>
                  </a:cubicBezTo>
                  <a:cubicBezTo>
                    <a:pt x="0" y="1211628"/>
                    <a:pt x="2102897" y="0"/>
                    <a:pt x="4696951" y="0"/>
                  </a:cubicBezTo>
                  <a:close/>
                </a:path>
              </a:pathLst>
            </a:custGeom>
            <a:solidFill>
              <a:srgbClr val="FF99AD">
                <a:alpha val="18039"/>
              </a:srgbClr>
            </a:solidFill>
            <a:ln>
              <a:noFill/>
            </a:ln>
          </p:spPr>
          <p:txBody>
            <a:bodyPr spcFirstLastPara="1" wrap="square" lIns="90000" tIns="1080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1" i="0" u="none" strike="noStrike" cap="none" dirty="0">
                <a:solidFill>
                  <a:srgbClr val="212121"/>
                </a:solidFill>
                <a:latin typeface="LINE Seed JP"/>
                <a:ea typeface="LINE Seed JP"/>
                <a:cs typeface="LINE Seed JP"/>
                <a:sym typeface="LINE Seed JP"/>
              </a:endParaRPr>
            </a:p>
          </p:txBody>
        </p:sp>
        <p:grpSp>
          <p:nvGrpSpPr>
            <p:cNvPr id="362" name="Google Shape;362;p9"/>
            <p:cNvGrpSpPr/>
            <p:nvPr/>
          </p:nvGrpSpPr>
          <p:grpSpPr>
            <a:xfrm>
              <a:off x="4931718" y="2248264"/>
              <a:ext cx="7260282" cy="3918009"/>
              <a:chOff x="5039730" y="2248264"/>
              <a:chExt cx="7260282" cy="3918009"/>
            </a:xfrm>
          </p:grpSpPr>
          <p:grpSp>
            <p:nvGrpSpPr>
              <p:cNvPr id="363" name="Google Shape;363;p9"/>
              <p:cNvGrpSpPr/>
              <p:nvPr/>
            </p:nvGrpSpPr>
            <p:grpSpPr>
              <a:xfrm>
                <a:off x="5039730" y="2248264"/>
                <a:ext cx="7260282" cy="3918009"/>
                <a:chOff x="4910344" y="2148754"/>
                <a:chExt cx="7260282" cy="3918009"/>
              </a:xfrm>
            </p:grpSpPr>
            <p:grpSp>
              <p:nvGrpSpPr>
                <p:cNvPr id="364" name="Google Shape;364;p9"/>
                <p:cNvGrpSpPr/>
                <p:nvPr/>
              </p:nvGrpSpPr>
              <p:grpSpPr>
                <a:xfrm>
                  <a:off x="4910344" y="2148754"/>
                  <a:ext cx="7260282" cy="3918009"/>
                  <a:chOff x="4910344" y="2148754"/>
                  <a:chExt cx="7260282" cy="3918009"/>
                </a:xfrm>
              </p:grpSpPr>
              <p:grpSp>
                <p:nvGrpSpPr>
                  <p:cNvPr id="365" name="Google Shape;365;p9"/>
                  <p:cNvGrpSpPr/>
                  <p:nvPr/>
                </p:nvGrpSpPr>
                <p:grpSpPr>
                  <a:xfrm>
                    <a:off x="4910344" y="2148754"/>
                    <a:ext cx="7260282" cy="3918009"/>
                    <a:chOff x="4910344" y="2278966"/>
                    <a:chExt cx="7260282" cy="3918009"/>
                  </a:xfrm>
                </p:grpSpPr>
                <p:grpSp>
                  <p:nvGrpSpPr>
                    <p:cNvPr id="366" name="Google Shape;366;p9"/>
                    <p:cNvGrpSpPr/>
                    <p:nvPr/>
                  </p:nvGrpSpPr>
                  <p:grpSpPr>
                    <a:xfrm>
                      <a:off x="4910344" y="2278966"/>
                      <a:ext cx="7260282" cy="3918009"/>
                      <a:chOff x="4910344" y="2278966"/>
                      <a:chExt cx="7260282" cy="3918009"/>
                    </a:xfrm>
                  </p:grpSpPr>
                  <p:cxnSp>
                    <p:nvCxnSpPr>
                      <p:cNvPr id="367" name="Google Shape;367;p9"/>
                      <p:cNvCxnSpPr/>
                      <p:nvPr/>
                    </p:nvCxnSpPr>
                    <p:spPr>
                      <a:xfrm>
                        <a:off x="6983427" y="4232135"/>
                        <a:ext cx="3123525" cy="1933996"/>
                      </a:xfrm>
                      <a:prstGeom prst="straightConnector1">
                        <a:avLst/>
                      </a:prstGeom>
                      <a:noFill/>
                      <a:ln w="19050" cap="rnd" cmpd="sng">
                        <a:solidFill>
                          <a:srgbClr val="FFFFFF"/>
                        </a:solidFill>
                        <a:prstDash val="dot"/>
                        <a:round/>
                        <a:headEnd type="none" w="sm" len="sm"/>
                        <a:tailEnd type="none" w="sm" len="sm"/>
                      </a:ln>
                    </p:spPr>
                  </p:cxnSp>
                  <p:cxnSp>
                    <p:nvCxnSpPr>
                      <p:cNvPr id="368" name="Google Shape;368;p9"/>
                      <p:cNvCxnSpPr/>
                      <p:nvPr/>
                    </p:nvCxnSpPr>
                    <p:spPr>
                      <a:xfrm>
                        <a:off x="5969876" y="4849357"/>
                        <a:ext cx="2041239" cy="1316774"/>
                      </a:xfrm>
                      <a:prstGeom prst="straightConnector1">
                        <a:avLst/>
                      </a:prstGeom>
                      <a:noFill/>
                      <a:ln w="19050" cap="rnd" cmpd="sng">
                        <a:solidFill>
                          <a:srgbClr val="FFFFFF"/>
                        </a:solidFill>
                        <a:prstDash val="dot"/>
                        <a:round/>
                        <a:headEnd type="none" w="sm" len="sm"/>
                        <a:tailEnd type="none" w="sm" len="sm"/>
                      </a:ln>
                    </p:spPr>
                  </p:cxnSp>
                  <p:cxnSp>
                    <p:nvCxnSpPr>
                      <p:cNvPr id="369" name="Google Shape;369;p9"/>
                      <p:cNvCxnSpPr/>
                      <p:nvPr/>
                    </p:nvCxnSpPr>
                    <p:spPr>
                      <a:xfrm rot="10800000" flipH="1">
                        <a:off x="8059215" y="5518768"/>
                        <a:ext cx="3083518" cy="678207"/>
                      </a:xfrm>
                      <a:prstGeom prst="straightConnector1">
                        <a:avLst/>
                      </a:prstGeom>
                      <a:noFill/>
                      <a:ln w="19050" cap="rnd" cmpd="sng">
                        <a:solidFill>
                          <a:srgbClr val="FFFFFF"/>
                        </a:solidFill>
                        <a:prstDash val="dot"/>
                        <a:round/>
                        <a:headEnd type="none" w="sm" len="sm"/>
                        <a:tailEnd type="none" w="sm" len="sm"/>
                      </a:ln>
                    </p:spPr>
                  </p:cxnSp>
                  <p:cxnSp>
                    <p:nvCxnSpPr>
                      <p:cNvPr id="370" name="Google Shape;370;p9"/>
                      <p:cNvCxnSpPr/>
                      <p:nvPr/>
                    </p:nvCxnSpPr>
                    <p:spPr>
                      <a:xfrm flipH="1">
                        <a:off x="4951096" y="2954056"/>
                        <a:ext cx="4110892" cy="1293446"/>
                      </a:xfrm>
                      <a:prstGeom prst="straightConnector1">
                        <a:avLst/>
                      </a:prstGeom>
                      <a:noFill/>
                      <a:ln w="19050" cap="rnd" cmpd="sng">
                        <a:solidFill>
                          <a:srgbClr val="FFFFFF"/>
                        </a:solidFill>
                        <a:prstDash val="dot"/>
                        <a:round/>
                        <a:headEnd type="none" w="sm" len="sm"/>
                        <a:tailEnd type="none" w="sm" len="sm"/>
                      </a:ln>
                    </p:spPr>
                  </p:cxnSp>
                  <p:cxnSp>
                    <p:nvCxnSpPr>
                      <p:cNvPr id="371" name="Google Shape;371;p9"/>
                      <p:cNvCxnSpPr/>
                      <p:nvPr/>
                    </p:nvCxnSpPr>
                    <p:spPr>
                      <a:xfrm>
                        <a:off x="8011115" y="4903773"/>
                        <a:ext cx="8092" cy="1286634"/>
                      </a:xfrm>
                      <a:prstGeom prst="straightConnector1">
                        <a:avLst/>
                      </a:prstGeom>
                      <a:noFill/>
                      <a:ln w="19050" cap="rnd" cmpd="sng">
                        <a:solidFill>
                          <a:srgbClr val="FFFFFF"/>
                        </a:solidFill>
                        <a:prstDash val="dot"/>
                        <a:round/>
                        <a:headEnd type="none" w="sm" len="sm"/>
                        <a:tailEnd type="none" w="sm" len="sm"/>
                      </a:ln>
                    </p:spPr>
                  </p:cxnSp>
                  <p:cxnSp>
                    <p:nvCxnSpPr>
                      <p:cNvPr id="372" name="Google Shape;372;p9"/>
                      <p:cNvCxnSpPr/>
                      <p:nvPr/>
                    </p:nvCxnSpPr>
                    <p:spPr>
                      <a:xfrm flipH="1">
                        <a:off x="8019207" y="4207858"/>
                        <a:ext cx="1035781" cy="671639"/>
                      </a:xfrm>
                      <a:prstGeom prst="straightConnector1">
                        <a:avLst/>
                      </a:prstGeom>
                      <a:noFill/>
                      <a:ln w="19050" cap="rnd" cmpd="sng">
                        <a:solidFill>
                          <a:srgbClr val="FFFFFF"/>
                        </a:solidFill>
                        <a:prstDash val="dot"/>
                        <a:round/>
                        <a:headEnd type="none" w="sm" len="sm"/>
                        <a:tailEnd type="none" w="sm" len="sm"/>
                      </a:ln>
                    </p:spPr>
                  </p:cxnSp>
                  <p:cxnSp>
                    <p:nvCxnSpPr>
                      <p:cNvPr id="373" name="Google Shape;373;p9"/>
                      <p:cNvCxnSpPr/>
                      <p:nvPr/>
                    </p:nvCxnSpPr>
                    <p:spPr>
                      <a:xfrm flipH="1">
                        <a:off x="6975335" y="2953593"/>
                        <a:ext cx="16184" cy="1238081"/>
                      </a:xfrm>
                      <a:prstGeom prst="straightConnector1">
                        <a:avLst/>
                      </a:prstGeom>
                      <a:noFill/>
                      <a:ln w="19050" cap="rnd" cmpd="sng">
                        <a:solidFill>
                          <a:srgbClr val="FFFFFF"/>
                        </a:solidFill>
                        <a:prstDash val="dot"/>
                        <a:round/>
                        <a:headEnd type="none" w="sm" len="sm"/>
                        <a:tailEnd type="none" w="sm" len="sm"/>
                      </a:ln>
                    </p:spPr>
                  </p:cxnSp>
                  <p:cxnSp>
                    <p:nvCxnSpPr>
                      <p:cNvPr id="374" name="Google Shape;374;p9"/>
                      <p:cNvCxnSpPr/>
                      <p:nvPr/>
                    </p:nvCxnSpPr>
                    <p:spPr>
                      <a:xfrm flipH="1">
                        <a:off x="5931462" y="4232135"/>
                        <a:ext cx="1051965" cy="1950180"/>
                      </a:xfrm>
                      <a:prstGeom prst="straightConnector1">
                        <a:avLst/>
                      </a:prstGeom>
                      <a:noFill/>
                      <a:ln w="19050" cap="rnd" cmpd="sng">
                        <a:solidFill>
                          <a:srgbClr val="FFFFFF"/>
                        </a:solidFill>
                        <a:prstDash val="dot"/>
                        <a:round/>
                        <a:headEnd type="none" w="sm" len="sm"/>
                        <a:tailEnd type="none" w="sm" len="sm"/>
                      </a:ln>
                    </p:spPr>
                  </p:cxnSp>
                  <p:cxnSp>
                    <p:nvCxnSpPr>
                      <p:cNvPr id="375" name="Google Shape;375;p9"/>
                      <p:cNvCxnSpPr/>
                      <p:nvPr/>
                    </p:nvCxnSpPr>
                    <p:spPr>
                      <a:xfrm flipH="1">
                        <a:off x="5939554" y="5526860"/>
                        <a:ext cx="1035781" cy="655455"/>
                      </a:xfrm>
                      <a:prstGeom prst="straightConnector1">
                        <a:avLst/>
                      </a:prstGeom>
                      <a:noFill/>
                      <a:ln w="19050" cap="rnd" cmpd="sng">
                        <a:solidFill>
                          <a:srgbClr val="FFFFFF"/>
                        </a:solidFill>
                        <a:prstDash val="dot"/>
                        <a:round/>
                        <a:headEnd type="none" w="sm" len="sm"/>
                        <a:tailEnd type="none" w="sm" len="sm"/>
                      </a:ln>
                    </p:spPr>
                  </p:cxnSp>
                  <p:cxnSp>
                    <p:nvCxnSpPr>
                      <p:cNvPr id="376" name="Google Shape;376;p9"/>
                      <p:cNvCxnSpPr/>
                      <p:nvPr/>
                    </p:nvCxnSpPr>
                    <p:spPr>
                      <a:xfrm rot="10800000">
                        <a:off x="4919958" y="5510676"/>
                        <a:ext cx="1052509" cy="658888"/>
                      </a:xfrm>
                      <a:prstGeom prst="straightConnector1">
                        <a:avLst/>
                      </a:prstGeom>
                      <a:noFill/>
                      <a:ln w="19050" cap="rnd" cmpd="sng">
                        <a:solidFill>
                          <a:srgbClr val="FFFFFF"/>
                        </a:solidFill>
                        <a:prstDash val="dot"/>
                        <a:round/>
                        <a:headEnd type="none" w="sm" len="sm"/>
                        <a:tailEnd type="none" w="sm" len="sm"/>
                      </a:ln>
                    </p:spPr>
                  </p:cxnSp>
                  <p:cxnSp>
                    <p:nvCxnSpPr>
                      <p:cNvPr id="377" name="Google Shape;377;p9"/>
                      <p:cNvCxnSpPr/>
                      <p:nvPr/>
                    </p:nvCxnSpPr>
                    <p:spPr>
                      <a:xfrm flipH="1">
                        <a:off x="9045526" y="2940148"/>
                        <a:ext cx="2039816" cy="2532184"/>
                      </a:xfrm>
                      <a:prstGeom prst="straightConnector1">
                        <a:avLst/>
                      </a:prstGeom>
                      <a:noFill/>
                      <a:ln w="19050" cap="rnd" cmpd="sng">
                        <a:solidFill>
                          <a:srgbClr val="FFFFFF"/>
                        </a:solidFill>
                        <a:prstDash val="dot"/>
                        <a:round/>
                        <a:headEnd type="none" w="sm" len="sm"/>
                        <a:tailEnd type="none" w="sm" len="sm"/>
                      </a:ln>
                    </p:spPr>
                  </p:cxnSp>
                  <p:cxnSp>
                    <p:nvCxnSpPr>
                      <p:cNvPr id="378" name="Google Shape;378;p9"/>
                      <p:cNvCxnSpPr/>
                      <p:nvPr/>
                    </p:nvCxnSpPr>
                    <p:spPr>
                      <a:xfrm flipH="1">
                        <a:off x="6959150" y="2929317"/>
                        <a:ext cx="2071562" cy="2621819"/>
                      </a:xfrm>
                      <a:prstGeom prst="straightConnector1">
                        <a:avLst/>
                      </a:prstGeom>
                      <a:noFill/>
                      <a:ln w="19050" cap="rnd" cmpd="sng">
                        <a:solidFill>
                          <a:srgbClr val="FFFFFF"/>
                        </a:solidFill>
                        <a:prstDash val="dot"/>
                        <a:round/>
                        <a:headEnd type="none" w="sm" len="sm"/>
                        <a:tailEnd type="none" w="sm" len="sm"/>
                      </a:ln>
                    </p:spPr>
                  </p:cxnSp>
                  <p:cxnSp>
                    <p:nvCxnSpPr>
                      <p:cNvPr id="379" name="Google Shape;379;p9"/>
                      <p:cNvCxnSpPr/>
                      <p:nvPr/>
                    </p:nvCxnSpPr>
                    <p:spPr>
                      <a:xfrm flipH="1">
                        <a:off x="8011115" y="2953593"/>
                        <a:ext cx="1043873" cy="1950180"/>
                      </a:xfrm>
                      <a:prstGeom prst="straightConnector1">
                        <a:avLst/>
                      </a:prstGeom>
                      <a:noFill/>
                      <a:ln w="19050" cap="rnd" cmpd="sng">
                        <a:solidFill>
                          <a:srgbClr val="FFFFFF"/>
                        </a:solidFill>
                        <a:prstDash val="dot"/>
                        <a:round/>
                        <a:headEnd type="none" w="sm" len="sm"/>
                        <a:tailEnd type="none" w="sm" len="sm"/>
                      </a:ln>
                    </p:spPr>
                  </p:cxnSp>
                  <p:cxnSp>
                    <p:nvCxnSpPr>
                      <p:cNvPr id="380" name="Google Shape;380;p9"/>
                      <p:cNvCxnSpPr/>
                      <p:nvPr/>
                    </p:nvCxnSpPr>
                    <p:spPr>
                      <a:xfrm rot="10800000" flipH="1">
                        <a:off x="9063080" y="2306230"/>
                        <a:ext cx="1019596" cy="647363"/>
                      </a:xfrm>
                      <a:prstGeom prst="straightConnector1">
                        <a:avLst/>
                      </a:prstGeom>
                      <a:noFill/>
                      <a:ln w="19050" cap="rnd" cmpd="sng">
                        <a:solidFill>
                          <a:srgbClr val="FFFFFF"/>
                        </a:solidFill>
                        <a:prstDash val="dot"/>
                        <a:round/>
                        <a:headEnd type="none" w="sm" len="sm"/>
                        <a:tailEnd type="none" w="sm" len="sm"/>
                      </a:ln>
                    </p:spPr>
                  </p:cxnSp>
                  <p:cxnSp>
                    <p:nvCxnSpPr>
                      <p:cNvPr id="381" name="Google Shape;381;p9"/>
                      <p:cNvCxnSpPr/>
                      <p:nvPr/>
                    </p:nvCxnSpPr>
                    <p:spPr>
                      <a:xfrm flipH="1">
                        <a:off x="4960883" y="2278966"/>
                        <a:ext cx="3071769" cy="1908239"/>
                      </a:xfrm>
                      <a:prstGeom prst="straightConnector1">
                        <a:avLst/>
                      </a:prstGeom>
                      <a:noFill/>
                      <a:ln w="19050" cap="rnd" cmpd="sng">
                        <a:solidFill>
                          <a:srgbClr val="FFFFFF"/>
                        </a:solidFill>
                        <a:prstDash val="dot"/>
                        <a:round/>
                        <a:headEnd type="none" w="sm" len="sm"/>
                        <a:tailEnd type="none" w="sm" len="sm"/>
                      </a:ln>
                    </p:spPr>
                  </p:cxnSp>
                  <p:cxnSp>
                    <p:nvCxnSpPr>
                      <p:cNvPr id="382" name="Google Shape;382;p9"/>
                      <p:cNvCxnSpPr/>
                      <p:nvPr/>
                    </p:nvCxnSpPr>
                    <p:spPr>
                      <a:xfrm>
                        <a:off x="8050924" y="2284833"/>
                        <a:ext cx="4119701" cy="2577364"/>
                      </a:xfrm>
                      <a:prstGeom prst="straightConnector1">
                        <a:avLst/>
                      </a:prstGeom>
                      <a:noFill/>
                      <a:ln w="19050" cap="rnd" cmpd="sng">
                        <a:solidFill>
                          <a:srgbClr val="FFFFFF"/>
                        </a:solidFill>
                        <a:prstDash val="dot"/>
                        <a:round/>
                        <a:headEnd type="none" w="sm" len="sm"/>
                        <a:tailEnd type="none" w="sm" len="sm"/>
                      </a:ln>
                    </p:spPr>
                  </p:cxnSp>
                  <p:cxnSp>
                    <p:nvCxnSpPr>
                      <p:cNvPr id="383" name="Google Shape;383;p9"/>
                      <p:cNvCxnSpPr/>
                      <p:nvPr/>
                    </p:nvCxnSpPr>
                    <p:spPr>
                      <a:xfrm rot="10800000">
                        <a:off x="6991519" y="2929317"/>
                        <a:ext cx="5179107" cy="3224862"/>
                      </a:xfrm>
                      <a:prstGeom prst="straightConnector1">
                        <a:avLst/>
                      </a:prstGeom>
                      <a:noFill/>
                      <a:ln w="19050" cap="rnd" cmpd="sng">
                        <a:solidFill>
                          <a:srgbClr val="FFFFFF"/>
                        </a:solidFill>
                        <a:prstDash val="dot"/>
                        <a:round/>
                        <a:headEnd type="none" w="sm" len="sm"/>
                        <a:tailEnd type="none" w="sm" len="sm"/>
                      </a:ln>
                    </p:spPr>
                  </p:cxnSp>
                  <p:cxnSp>
                    <p:nvCxnSpPr>
                      <p:cNvPr id="384" name="Google Shape;384;p9"/>
                      <p:cNvCxnSpPr/>
                      <p:nvPr/>
                    </p:nvCxnSpPr>
                    <p:spPr>
                      <a:xfrm flipH="1">
                        <a:off x="9031458" y="2954056"/>
                        <a:ext cx="34438" cy="2588615"/>
                      </a:xfrm>
                      <a:prstGeom prst="straightConnector1">
                        <a:avLst/>
                      </a:prstGeom>
                      <a:noFill/>
                      <a:ln w="19050" cap="rnd" cmpd="sng">
                        <a:solidFill>
                          <a:srgbClr val="FFFFFF"/>
                        </a:solidFill>
                        <a:prstDash val="dot"/>
                        <a:round/>
                        <a:headEnd type="none" w="sm" len="sm"/>
                        <a:tailEnd type="none" w="sm" len="sm"/>
                      </a:ln>
                    </p:spPr>
                  </p:cxnSp>
                  <p:cxnSp>
                    <p:nvCxnSpPr>
                      <p:cNvPr id="385" name="Google Shape;385;p9"/>
                      <p:cNvCxnSpPr/>
                      <p:nvPr/>
                    </p:nvCxnSpPr>
                    <p:spPr>
                      <a:xfrm flipH="1">
                        <a:off x="4910344" y="4235779"/>
                        <a:ext cx="2104572" cy="14514"/>
                      </a:xfrm>
                      <a:prstGeom prst="straightConnector1">
                        <a:avLst/>
                      </a:prstGeom>
                      <a:noFill/>
                      <a:ln w="19050" cap="rnd" cmpd="sng">
                        <a:solidFill>
                          <a:srgbClr val="FFFFFF"/>
                        </a:solidFill>
                        <a:prstDash val="dot"/>
                        <a:round/>
                        <a:headEnd type="none" w="sm" len="sm"/>
                        <a:tailEnd type="none" w="sm" len="sm"/>
                      </a:ln>
                    </p:spPr>
                  </p:cxnSp>
                  <p:cxnSp>
                    <p:nvCxnSpPr>
                      <p:cNvPr id="386" name="Google Shape;386;p9"/>
                      <p:cNvCxnSpPr/>
                      <p:nvPr/>
                    </p:nvCxnSpPr>
                    <p:spPr>
                      <a:xfrm>
                        <a:off x="9073711" y="2961871"/>
                        <a:ext cx="2047631" cy="2571262"/>
                      </a:xfrm>
                      <a:prstGeom prst="straightConnector1">
                        <a:avLst/>
                      </a:prstGeom>
                      <a:noFill/>
                      <a:ln w="19050" cap="rnd" cmpd="sng">
                        <a:solidFill>
                          <a:srgbClr val="FFFFFF"/>
                        </a:solidFill>
                        <a:prstDash val="dot"/>
                        <a:round/>
                        <a:headEnd type="none" w="sm" len="sm"/>
                        <a:tailEnd type="none" w="sm" len="sm"/>
                      </a:ln>
                    </p:spPr>
                  </p:cxnSp>
                  <p:cxnSp>
                    <p:nvCxnSpPr>
                      <p:cNvPr id="387" name="Google Shape;387;p9"/>
                      <p:cNvCxnSpPr/>
                      <p:nvPr/>
                    </p:nvCxnSpPr>
                    <p:spPr>
                      <a:xfrm rot="10800000">
                        <a:off x="6970097" y="2921823"/>
                        <a:ext cx="4139337" cy="14651"/>
                      </a:xfrm>
                      <a:prstGeom prst="straightConnector1">
                        <a:avLst/>
                      </a:prstGeom>
                      <a:noFill/>
                      <a:ln w="19050" cap="rnd" cmpd="sng">
                        <a:solidFill>
                          <a:srgbClr val="FFFFFF"/>
                        </a:solidFill>
                        <a:prstDash val="dot"/>
                        <a:round/>
                        <a:headEnd type="none" w="sm" len="sm"/>
                        <a:tailEnd type="none" w="sm" len="sm"/>
                      </a:ln>
                    </p:spPr>
                  </p:cxnSp>
                  <p:cxnSp>
                    <p:nvCxnSpPr>
                      <p:cNvPr id="388" name="Google Shape;388;p9"/>
                      <p:cNvCxnSpPr/>
                      <p:nvPr/>
                    </p:nvCxnSpPr>
                    <p:spPr>
                      <a:xfrm flipH="1">
                        <a:off x="5048007" y="2958135"/>
                        <a:ext cx="3993015" cy="2489343"/>
                      </a:xfrm>
                      <a:prstGeom prst="straightConnector1">
                        <a:avLst/>
                      </a:prstGeom>
                      <a:noFill/>
                      <a:ln w="19050" cap="rnd" cmpd="sng">
                        <a:solidFill>
                          <a:srgbClr val="FFFFFF"/>
                        </a:solidFill>
                        <a:prstDash val="dot"/>
                        <a:round/>
                        <a:headEnd type="none" w="sm" len="sm"/>
                        <a:tailEnd type="none" w="sm" len="sm"/>
                      </a:ln>
                    </p:spPr>
                  </p:cxnSp>
                  <p:cxnSp>
                    <p:nvCxnSpPr>
                      <p:cNvPr id="389" name="Google Shape;389;p9"/>
                      <p:cNvCxnSpPr/>
                      <p:nvPr/>
                    </p:nvCxnSpPr>
                    <p:spPr>
                      <a:xfrm rot="10800000">
                        <a:off x="10098860" y="2281954"/>
                        <a:ext cx="0" cy="1286634"/>
                      </a:xfrm>
                      <a:prstGeom prst="straightConnector1">
                        <a:avLst/>
                      </a:prstGeom>
                      <a:noFill/>
                      <a:ln w="19050" cap="rnd" cmpd="sng">
                        <a:solidFill>
                          <a:srgbClr val="FFFFFF"/>
                        </a:solidFill>
                        <a:prstDash val="dot"/>
                        <a:round/>
                        <a:headEnd type="none" w="sm" len="sm"/>
                        <a:tailEnd type="none" w="sm" len="sm"/>
                      </a:ln>
                    </p:spPr>
                  </p:cxnSp>
                  <p:cxnSp>
                    <p:nvCxnSpPr>
                      <p:cNvPr id="390" name="Google Shape;390;p9"/>
                      <p:cNvCxnSpPr/>
                      <p:nvPr/>
                    </p:nvCxnSpPr>
                    <p:spPr>
                      <a:xfrm rot="10800000" flipH="1">
                        <a:off x="11102273" y="2913133"/>
                        <a:ext cx="16184" cy="2621819"/>
                      </a:xfrm>
                      <a:prstGeom prst="straightConnector1">
                        <a:avLst/>
                      </a:prstGeom>
                      <a:noFill/>
                      <a:ln w="19050" cap="rnd" cmpd="sng">
                        <a:solidFill>
                          <a:srgbClr val="FFFFFF"/>
                        </a:solidFill>
                        <a:prstDash val="dot"/>
                        <a:round/>
                        <a:headEnd type="none" w="sm" len="sm"/>
                        <a:tailEnd type="none" w="sm" len="sm"/>
                      </a:ln>
                    </p:spPr>
                  </p:cxnSp>
                </p:grpSp>
                <p:cxnSp>
                  <p:nvCxnSpPr>
                    <p:cNvPr id="391" name="Google Shape;391;p9"/>
                    <p:cNvCxnSpPr>
                      <a:endCxn id="392" idx="0"/>
                    </p:cNvCxnSpPr>
                    <p:nvPr/>
                  </p:nvCxnSpPr>
                  <p:spPr>
                    <a:xfrm flipH="1">
                      <a:off x="8010918" y="4208091"/>
                      <a:ext cx="1049100" cy="1899600"/>
                    </a:xfrm>
                    <a:prstGeom prst="straightConnector1">
                      <a:avLst/>
                    </a:prstGeom>
                    <a:noFill/>
                    <a:ln w="19050" cap="rnd" cmpd="sng">
                      <a:solidFill>
                        <a:srgbClr val="FFFFFF"/>
                      </a:solidFill>
                      <a:prstDash val="dot"/>
                      <a:round/>
                      <a:headEnd type="none" w="sm" len="sm"/>
                      <a:tailEnd type="none" w="sm" len="sm"/>
                    </a:ln>
                  </p:spPr>
                </p:cxnSp>
              </p:grpSp>
              <p:cxnSp>
                <p:nvCxnSpPr>
                  <p:cNvPr id="393" name="Google Shape;393;p9"/>
                  <p:cNvCxnSpPr/>
                  <p:nvPr/>
                </p:nvCxnSpPr>
                <p:spPr>
                  <a:xfrm flipH="1">
                    <a:off x="8050924" y="4099034"/>
                    <a:ext cx="3058510" cy="1954925"/>
                  </a:xfrm>
                  <a:prstGeom prst="straightConnector1">
                    <a:avLst/>
                  </a:prstGeom>
                  <a:noFill/>
                  <a:ln w="19050" cap="rnd" cmpd="sng">
                    <a:solidFill>
                      <a:srgbClr val="FFFFFF"/>
                    </a:solidFill>
                    <a:prstDash val="dot"/>
                    <a:round/>
                    <a:headEnd type="none" w="sm" len="sm"/>
                    <a:tailEnd type="none" w="sm" len="sm"/>
                  </a:ln>
                </p:spPr>
              </p:cxnSp>
            </p:grpSp>
            <p:cxnSp>
              <p:nvCxnSpPr>
                <p:cNvPr id="394" name="Google Shape;394;p9"/>
                <p:cNvCxnSpPr>
                  <a:endCxn id="395" idx="2"/>
                </p:cNvCxnSpPr>
                <p:nvPr/>
              </p:nvCxnSpPr>
              <p:spPr>
                <a:xfrm rot="10800000">
                  <a:off x="10153586" y="2209884"/>
                  <a:ext cx="2016900" cy="1332300"/>
                </a:xfrm>
                <a:prstGeom prst="straightConnector1">
                  <a:avLst/>
                </a:prstGeom>
                <a:noFill/>
                <a:ln w="19050" cap="rnd" cmpd="sng">
                  <a:solidFill>
                    <a:srgbClr val="FFFFFF"/>
                  </a:solidFill>
                  <a:prstDash val="dot"/>
                  <a:round/>
                  <a:headEnd type="none" w="sm" len="sm"/>
                  <a:tailEnd type="none" w="sm" len="sm"/>
                </a:ln>
              </p:spPr>
            </p:cxnSp>
          </p:grpSp>
          <p:cxnSp>
            <p:nvCxnSpPr>
              <p:cNvPr id="396" name="Google Shape;396;p9"/>
              <p:cNvCxnSpPr/>
              <p:nvPr/>
            </p:nvCxnSpPr>
            <p:spPr>
              <a:xfrm flipH="1">
                <a:off x="6078241" y="3515372"/>
                <a:ext cx="21021" cy="2648607"/>
              </a:xfrm>
              <a:prstGeom prst="straightConnector1">
                <a:avLst/>
              </a:prstGeom>
              <a:noFill/>
              <a:ln w="19050" cap="rnd" cmpd="sng">
                <a:solidFill>
                  <a:srgbClr val="FFFFFF"/>
                </a:solidFill>
                <a:prstDash val="dot"/>
                <a:round/>
                <a:headEnd type="none" w="sm" len="sm"/>
                <a:tailEnd type="none" w="sm" len="sm"/>
              </a:ln>
            </p:spPr>
          </p:cxnSp>
        </p:grpSp>
        <p:grpSp>
          <p:nvGrpSpPr>
            <p:cNvPr id="397" name="Google Shape;397;p9"/>
            <p:cNvGrpSpPr/>
            <p:nvPr/>
          </p:nvGrpSpPr>
          <p:grpSpPr>
            <a:xfrm>
              <a:off x="4738122" y="2191549"/>
              <a:ext cx="6621286" cy="4062060"/>
              <a:chOff x="4716748" y="2222251"/>
              <a:chExt cx="6621286" cy="4062060"/>
            </a:xfrm>
          </p:grpSpPr>
          <p:sp>
            <p:nvSpPr>
              <p:cNvPr id="398" name="Google Shape;398;p9"/>
              <p:cNvSpPr/>
              <p:nvPr/>
            </p:nvSpPr>
            <p:spPr>
              <a:xfrm>
                <a:off x="10890259" y="4164972"/>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grpSp>
            <p:nvGrpSpPr>
              <p:cNvPr id="399" name="Google Shape;399;p9"/>
              <p:cNvGrpSpPr/>
              <p:nvPr/>
            </p:nvGrpSpPr>
            <p:grpSpPr>
              <a:xfrm>
                <a:off x="4716748" y="2222251"/>
                <a:ext cx="6621286" cy="4062060"/>
                <a:chOff x="4716748" y="2222251"/>
                <a:chExt cx="6621286" cy="4062060"/>
              </a:xfrm>
            </p:grpSpPr>
            <p:sp>
              <p:nvSpPr>
                <p:cNvPr id="400" name="Google Shape;400;p9"/>
                <p:cNvSpPr/>
                <p:nvPr/>
              </p:nvSpPr>
              <p:spPr>
                <a:xfrm>
                  <a:off x="6792889" y="286982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01" name="Google Shape;401;p9"/>
                <p:cNvSpPr/>
                <p:nvPr/>
              </p:nvSpPr>
              <p:spPr>
                <a:xfrm>
                  <a:off x="8847065" y="286982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02" name="Google Shape;402;p9"/>
                <p:cNvSpPr/>
                <p:nvPr/>
              </p:nvSpPr>
              <p:spPr>
                <a:xfrm>
                  <a:off x="10901240" y="286982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03" name="Google Shape;403;p9"/>
                <p:cNvSpPr/>
                <p:nvPr/>
              </p:nvSpPr>
              <p:spPr>
                <a:xfrm>
                  <a:off x="8836082" y="4164972"/>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grpSp>
              <p:nvGrpSpPr>
                <p:cNvPr id="404" name="Google Shape;404;p9"/>
                <p:cNvGrpSpPr/>
                <p:nvPr/>
              </p:nvGrpSpPr>
              <p:grpSpPr>
                <a:xfrm>
                  <a:off x="4716748" y="2222251"/>
                  <a:ext cx="6617199" cy="4062060"/>
                  <a:chOff x="4628523" y="2222251"/>
                  <a:chExt cx="6617199" cy="4062060"/>
                </a:xfrm>
              </p:grpSpPr>
              <p:sp>
                <p:nvSpPr>
                  <p:cNvPr id="405" name="Google Shape;405;p9"/>
                  <p:cNvSpPr/>
                  <p:nvPr/>
                </p:nvSpPr>
                <p:spPr>
                  <a:xfrm>
                    <a:off x="6682698" y="5460119"/>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grpSp>
                <p:nvGrpSpPr>
                  <p:cNvPr id="406" name="Google Shape;406;p9"/>
                  <p:cNvGrpSpPr/>
                  <p:nvPr/>
                </p:nvGrpSpPr>
                <p:grpSpPr>
                  <a:xfrm>
                    <a:off x="4628523" y="2222251"/>
                    <a:ext cx="6617199" cy="4062060"/>
                    <a:chOff x="4628523" y="2222251"/>
                    <a:chExt cx="6617199" cy="4062060"/>
                  </a:xfrm>
                </p:grpSpPr>
                <p:sp>
                  <p:nvSpPr>
                    <p:cNvPr id="407" name="Google Shape;407;p9"/>
                    <p:cNvSpPr/>
                    <p:nvPr/>
                  </p:nvSpPr>
                  <p:spPr>
                    <a:xfrm>
                      <a:off x="7737243" y="2222251"/>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08" name="Google Shape;408;p9"/>
                    <p:cNvSpPr/>
                    <p:nvPr/>
                  </p:nvSpPr>
                  <p:spPr>
                    <a:xfrm>
                      <a:off x="5672085" y="3517398"/>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09" name="Google Shape;409;p9"/>
                    <p:cNvSpPr/>
                    <p:nvPr/>
                  </p:nvSpPr>
                  <p:spPr>
                    <a:xfrm>
                      <a:off x="4639506" y="4164972"/>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0" name="Google Shape;410;p9"/>
                    <p:cNvSpPr/>
                    <p:nvPr/>
                  </p:nvSpPr>
                  <p:spPr>
                    <a:xfrm>
                      <a:off x="9791419" y="2222251"/>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1" name="Google Shape;411;p9"/>
                    <p:cNvSpPr/>
                    <p:nvPr/>
                  </p:nvSpPr>
                  <p:spPr>
                    <a:xfrm>
                      <a:off x="7726261" y="3517398"/>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2" name="Google Shape;412;p9"/>
                    <p:cNvSpPr/>
                    <p:nvPr/>
                  </p:nvSpPr>
                  <p:spPr>
                    <a:xfrm>
                      <a:off x="6693682" y="4164972"/>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3" name="Google Shape;413;p9"/>
                    <p:cNvSpPr/>
                    <p:nvPr/>
                  </p:nvSpPr>
                  <p:spPr>
                    <a:xfrm>
                      <a:off x="5661102" y="481254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4" name="Google Shape;414;p9"/>
                    <p:cNvSpPr/>
                    <p:nvPr/>
                  </p:nvSpPr>
                  <p:spPr>
                    <a:xfrm>
                      <a:off x="4628523" y="5460119"/>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5" name="Google Shape;415;p9"/>
                    <p:cNvSpPr/>
                    <p:nvPr/>
                  </p:nvSpPr>
                  <p:spPr>
                    <a:xfrm>
                      <a:off x="9780436" y="3517398"/>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6" name="Google Shape;416;p9"/>
                    <p:cNvSpPr/>
                    <p:nvPr/>
                  </p:nvSpPr>
                  <p:spPr>
                    <a:xfrm>
                      <a:off x="7715277" y="481254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7" name="Google Shape;417;p9"/>
                    <p:cNvSpPr/>
                    <p:nvPr/>
                  </p:nvSpPr>
                  <p:spPr>
                    <a:xfrm>
                      <a:off x="5650119" y="6107691"/>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8" name="Google Shape;418;p9"/>
                    <p:cNvSpPr/>
                    <p:nvPr/>
                  </p:nvSpPr>
                  <p:spPr>
                    <a:xfrm>
                      <a:off x="9769454" y="4812545"/>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19" name="Google Shape;419;p9"/>
                    <p:cNvSpPr/>
                    <p:nvPr/>
                  </p:nvSpPr>
                  <p:spPr>
                    <a:xfrm>
                      <a:off x="8736875" y="5460119"/>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392" name="Google Shape;392;p9"/>
                    <p:cNvSpPr/>
                    <p:nvPr/>
                  </p:nvSpPr>
                  <p:spPr>
                    <a:xfrm>
                      <a:off x="7704296" y="6107691"/>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20" name="Google Shape;420;p9"/>
                    <p:cNvSpPr/>
                    <p:nvPr/>
                  </p:nvSpPr>
                  <p:spPr>
                    <a:xfrm>
                      <a:off x="10808928" y="5460119"/>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21" name="Google Shape;421;p9"/>
                    <p:cNvSpPr/>
                    <p:nvPr/>
                  </p:nvSpPr>
                  <p:spPr>
                    <a:xfrm>
                      <a:off x="9776349" y="6107691"/>
                      <a:ext cx="436794" cy="176620"/>
                    </a:xfrm>
                    <a:prstGeom prst="ellipse">
                      <a:avLst/>
                    </a:prstGeom>
                    <a:solidFill>
                      <a:srgbClr val="F6BA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grpSp>
            </p:grpSp>
          </p:grpSp>
        </p:grpSp>
        <p:grpSp>
          <p:nvGrpSpPr>
            <p:cNvPr id="422" name="Google Shape;422;p9"/>
            <p:cNvGrpSpPr/>
            <p:nvPr/>
          </p:nvGrpSpPr>
          <p:grpSpPr>
            <a:xfrm>
              <a:off x="8452992" y="1807991"/>
              <a:ext cx="1260000" cy="927639"/>
              <a:chOff x="8520851" y="1928226"/>
              <a:chExt cx="1143253" cy="841687"/>
            </a:xfrm>
          </p:grpSpPr>
          <p:sp>
            <p:nvSpPr>
              <p:cNvPr id="423" name="Google Shape;423;p9"/>
              <p:cNvSpPr/>
              <p:nvPr/>
            </p:nvSpPr>
            <p:spPr>
              <a:xfrm rot="10800000">
                <a:off x="8520851" y="1928226"/>
                <a:ext cx="1143253" cy="841687"/>
              </a:xfrm>
              <a:custGeom>
                <a:avLst/>
                <a:gdLst/>
                <a:ahLst/>
                <a:cxnLst/>
                <a:rect l="l" t="t" r="r" b="b"/>
                <a:pathLst>
                  <a:path w="1264511" h="930961" extrusionOk="0">
                    <a:moveTo>
                      <a:pt x="1179366" y="930961"/>
                    </a:moveTo>
                    <a:lnTo>
                      <a:pt x="85145" y="930961"/>
                    </a:lnTo>
                    <a:cubicBezTo>
                      <a:pt x="38121" y="930961"/>
                      <a:pt x="0" y="892840"/>
                      <a:pt x="0" y="845816"/>
                    </a:cubicBezTo>
                    <a:lnTo>
                      <a:pt x="0" y="211634"/>
                    </a:lnTo>
                    <a:cubicBezTo>
                      <a:pt x="0" y="164610"/>
                      <a:pt x="38121" y="126489"/>
                      <a:pt x="85145" y="126489"/>
                    </a:cubicBezTo>
                    <a:lnTo>
                      <a:pt x="543314" y="126489"/>
                    </a:lnTo>
                    <a:lnTo>
                      <a:pt x="632256" y="0"/>
                    </a:lnTo>
                    <a:lnTo>
                      <a:pt x="721199" y="126489"/>
                    </a:lnTo>
                    <a:lnTo>
                      <a:pt x="1179366" y="126489"/>
                    </a:lnTo>
                    <a:cubicBezTo>
                      <a:pt x="1226390" y="126489"/>
                      <a:pt x="1264511" y="164610"/>
                      <a:pt x="1264511" y="211634"/>
                    </a:cubicBezTo>
                    <a:lnTo>
                      <a:pt x="1264511" y="845816"/>
                    </a:lnTo>
                    <a:cubicBezTo>
                      <a:pt x="1264511" y="892840"/>
                      <a:pt x="1226390" y="930961"/>
                      <a:pt x="1179366" y="930961"/>
                    </a:cubicBezTo>
                    <a:close/>
                  </a:path>
                </a:pathLst>
              </a:custGeom>
              <a:gradFill>
                <a:gsLst>
                  <a:gs pos="0">
                    <a:srgbClr val="C9002C"/>
                  </a:gs>
                  <a:gs pos="30000">
                    <a:srgbClr val="C9002C"/>
                  </a:gs>
                  <a:gs pos="100000">
                    <a:srgbClr val="E80033"/>
                  </a:gs>
                </a:gsLst>
                <a:lin ang="60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pic>
            <p:nvPicPr>
              <p:cNvPr id="424" name="Google Shape;424;p9"/>
              <p:cNvPicPr preferRelativeResize="0"/>
              <p:nvPr/>
            </p:nvPicPr>
            <p:blipFill rotWithShape="1">
              <a:blip r:embed="rId4">
                <a:alphaModFix/>
              </a:blip>
              <a:srcRect/>
              <a:stretch/>
            </p:blipFill>
            <p:spPr>
              <a:xfrm>
                <a:off x="8748014" y="2121402"/>
                <a:ext cx="688929" cy="378910"/>
              </a:xfrm>
              <a:prstGeom prst="rect">
                <a:avLst/>
              </a:prstGeom>
              <a:noFill/>
              <a:ln>
                <a:noFill/>
              </a:ln>
            </p:spPr>
          </p:pic>
        </p:grpSp>
        <p:sp>
          <p:nvSpPr>
            <p:cNvPr id="425" name="Google Shape;425;p9"/>
            <p:cNvSpPr/>
            <p:nvPr/>
          </p:nvSpPr>
          <p:spPr>
            <a:xfrm rot="10800000">
              <a:off x="6682082" y="2293565"/>
              <a:ext cx="693012" cy="510211"/>
            </a:xfrm>
            <a:custGeom>
              <a:avLst/>
              <a:gdLst/>
              <a:ahLst/>
              <a:cxnLst/>
              <a:rect l="l" t="t" r="r" b="b"/>
              <a:pathLst>
                <a:path w="1264511" h="930961" extrusionOk="0">
                  <a:moveTo>
                    <a:pt x="1179366" y="930961"/>
                  </a:moveTo>
                  <a:lnTo>
                    <a:pt x="85145" y="930961"/>
                  </a:lnTo>
                  <a:cubicBezTo>
                    <a:pt x="38121" y="930961"/>
                    <a:pt x="0" y="892840"/>
                    <a:pt x="0" y="845816"/>
                  </a:cubicBezTo>
                  <a:lnTo>
                    <a:pt x="0" y="211634"/>
                  </a:lnTo>
                  <a:cubicBezTo>
                    <a:pt x="0" y="164610"/>
                    <a:pt x="38121" y="126489"/>
                    <a:pt x="85145" y="126489"/>
                  </a:cubicBezTo>
                  <a:lnTo>
                    <a:pt x="543314" y="126489"/>
                  </a:lnTo>
                  <a:lnTo>
                    <a:pt x="632256" y="0"/>
                  </a:lnTo>
                  <a:lnTo>
                    <a:pt x="721199" y="126489"/>
                  </a:lnTo>
                  <a:lnTo>
                    <a:pt x="1179366" y="126489"/>
                  </a:lnTo>
                  <a:cubicBezTo>
                    <a:pt x="1226390" y="126489"/>
                    <a:pt x="1264511" y="164610"/>
                    <a:pt x="1264511" y="211634"/>
                  </a:cubicBezTo>
                  <a:lnTo>
                    <a:pt x="1264511" y="845816"/>
                  </a:lnTo>
                  <a:cubicBezTo>
                    <a:pt x="1264511" y="892840"/>
                    <a:pt x="1226390" y="930961"/>
                    <a:pt x="1179366" y="930961"/>
                  </a:cubicBezTo>
                  <a:close/>
                </a:path>
              </a:pathLst>
            </a:custGeom>
            <a:gradFill>
              <a:gsLst>
                <a:gs pos="0">
                  <a:srgbClr val="00569B"/>
                </a:gs>
                <a:gs pos="43000">
                  <a:srgbClr val="00569B"/>
                </a:gs>
                <a:gs pos="100000">
                  <a:srgbClr val="0089E6"/>
                </a:gs>
              </a:gsLst>
              <a:lin ang="72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426" name="Google Shape;426;p9"/>
            <p:cNvSpPr txBox="1"/>
            <p:nvPr/>
          </p:nvSpPr>
          <p:spPr>
            <a:xfrm>
              <a:off x="6367904" y="2367951"/>
              <a:ext cx="1334567" cy="3636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Arial"/>
                <a:buNone/>
              </a:pPr>
              <a:r>
                <a:rPr lang="ja-JP" sz="1600" b="1" i="0" u="none" strike="noStrike" cap="none">
                  <a:solidFill>
                    <a:srgbClr val="FFFFFF"/>
                  </a:solidFill>
                  <a:latin typeface="LINE Seed JP"/>
                  <a:ea typeface="LINE Seed JP"/>
                  <a:cs typeface="LINE Seed JP"/>
                  <a:sym typeface="LINE Seed JP"/>
                </a:rPr>
                <a:t>SNS</a:t>
              </a:r>
              <a:endParaRPr sz="1600" b="1" i="0" u="none" strike="noStrike" cap="none" dirty="0">
                <a:solidFill>
                  <a:srgbClr val="FFFFFF"/>
                </a:solidFill>
                <a:latin typeface="LINE Seed JP"/>
                <a:ea typeface="LINE Seed JP"/>
                <a:cs typeface="LINE Seed JP"/>
                <a:sym typeface="LINE Seed JP"/>
              </a:endParaRPr>
            </a:p>
          </p:txBody>
        </p:sp>
        <p:sp>
          <p:nvSpPr>
            <p:cNvPr id="427" name="Google Shape;427;p9"/>
            <p:cNvSpPr/>
            <p:nvPr/>
          </p:nvSpPr>
          <p:spPr>
            <a:xfrm>
              <a:off x="6766377" y="3462082"/>
              <a:ext cx="411642"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28" name="Google Shape;428;p9"/>
            <p:cNvSpPr/>
            <p:nvPr/>
          </p:nvSpPr>
          <p:spPr>
            <a:xfrm>
              <a:off x="10868554" y="3331977"/>
              <a:ext cx="300124"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29" name="Google Shape;429;p9"/>
            <p:cNvSpPr/>
            <p:nvPr/>
          </p:nvSpPr>
          <p:spPr>
            <a:xfrm>
              <a:off x="11180505" y="3473508"/>
              <a:ext cx="172172"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0" name="Google Shape;430;p9"/>
            <p:cNvSpPr/>
            <p:nvPr/>
          </p:nvSpPr>
          <p:spPr>
            <a:xfrm>
              <a:off x="5848385" y="2840468"/>
              <a:ext cx="316800"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1" name="Google Shape;431;p9"/>
            <p:cNvSpPr/>
            <p:nvPr/>
          </p:nvSpPr>
          <p:spPr>
            <a:xfrm>
              <a:off x="7848397" y="2811834"/>
              <a:ext cx="311234"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95" name="Google Shape;395;p9"/>
            <p:cNvSpPr/>
            <p:nvPr/>
          </p:nvSpPr>
          <p:spPr>
            <a:xfrm>
              <a:off x="10042058" y="1517394"/>
              <a:ext cx="265804"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2" name="Google Shape;432;p9"/>
            <p:cNvSpPr/>
            <p:nvPr/>
          </p:nvSpPr>
          <p:spPr>
            <a:xfrm>
              <a:off x="4803180" y="4688061"/>
              <a:ext cx="257136"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3" name="Google Shape;433;p9"/>
            <p:cNvSpPr/>
            <p:nvPr/>
          </p:nvSpPr>
          <p:spPr>
            <a:xfrm>
              <a:off x="9910029" y="4166455"/>
              <a:ext cx="408826"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nvGrpSpPr>
            <p:cNvPr id="434" name="Google Shape;434;p9"/>
            <p:cNvGrpSpPr/>
            <p:nvPr/>
          </p:nvGrpSpPr>
          <p:grpSpPr>
            <a:xfrm>
              <a:off x="8847830" y="4687583"/>
              <a:ext cx="455300" cy="942741"/>
              <a:chOff x="8700869" y="4634739"/>
              <a:chExt cx="455300" cy="942741"/>
            </a:xfrm>
          </p:grpSpPr>
          <p:sp>
            <p:nvSpPr>
              <p:cNvPr id="435" name="Google Shape;435;p9"/>
              <p:cNvSpPr/>
              <p:nvPr/>
            </p:nvSpPr>
            <p:spPr>
              <a:xfrm>
                <a:off x="8700869" y="4634739"/>
                <a:ext cx="340318"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6" name="Google Shape;436;p9"/>
              <p:cNvSpPr/>
              <p:nvPr/>
            </p:nvSpPr>
            <p:spPr>
              <a:xfrm>
                <a:off x="8817809" y="4785480"/>
                <a:ext cx="338360"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sp>
          <p:nvSpPr>
            <p:cNvPr id="437" name="Google Shape;437;p9"/>
            <p:cNvSpPr/>
            <p:nvPr/>
          </p:nvSpPr>
          <p:spPr>
            <a:xfrm>
              <a:off x="10074401" y="2838039"/>
              <a:ext cx="212894"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8" name="Google Shape;438;p9"/>
            <p:cNvSpPr/>
            <p:nvPr/>
          </p:nvSpPr>
          <p:spPr>
            <a:xfrm flipH="1">
              <a:off x="11007089" y="4742657"/>
              <a:ext cx="195866"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39" name="Google Shape;439;p9"/>
            <p:cNvSpPr/>
            <p:nvPr/>
          </p:nvSpPr>
          <p:spPr>
            <a:xfrm>
              <a:off x="7948438" y="4129788"/>
              <a:ext cx="206250"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nvGrpSpPr>
            <p:cNvPr id="440" name="Google Shape;440;p9"/>
            <p:cNvGrpSpPr/>
            <p:nvPr/>
          </p:nvGrpSpPr>
          <p:grpSpPr>
            <a:xfrm>
              <a:off x="9928947" y="5376034"/>
              <a:ext cx="444818" cy="901989"/>
              <a:chOff x="9864457" y="5321883"/>
              <a:chExt cx="444818" cy="901989"/>
            </a:xfrm>
          </p:grpSpPr>
          <p:sp>
            <p:nvSpPr>
              <p:cNvPr id="441" name="Google Shape;441;p9"/>
              <p:cNvSpPr/>
              <p:nvPr/>
            </p:nvSpPr>
            <p:spPr>
              <a:xfrm flipH="1">
                <a:off x="10066835" y="5321883"/>
                <a:ext cx="242440"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42" name="Google Shape;442;p9"/>
              <p:cNvSpPr/>
              <p:nvPr/>
            </p:nvSpPr>
            <p:spPr>
              <a:xfrm>
                <a:off x="9864457" y="5431872"/>
                <a:ext cx="349162"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sp>
          <p:nvSpPr>
            <p:cNvPr id="443" name="Google Shape;443;p9"/>
            <p:cNvSpPr/>
            <p:nvPr/>
          </p:nvSpPr>
          <p:spPr>
            <a:xfrm>
              <a:off x="7894133" y="1484784"/>
              <a:ext cx="227480"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444" name="Google Shape;444;p9"/>
            <p:cNvSpPr/>
            <p:nvPr/>
          </p:nvSpPr>
          <p:spPr>
            <a:xfrm flipH="1">
              <a:off x="4691844" y="3456502"/>
              <a:ext cx="381414"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nvGrpSpPr>
            <p:cNvPr id="445" name="Google Shape;445;p9"/>
            <p:cNvGrpSpPr/>
            <p:nvPr/>
          </p:nvGrpSpPr>
          <p:grpSpPr>
            <a:xfrm>
              <a:off x="7782496" y="5411188"/>
              <a:ext cx="531343" cy="808998"/>
              <a:chOff x="7792878" y="5259326"/>
              <a:chExt cx="531343" cy="808998"/>
            </a:xfrm>
          </p:grpSpPr>
          <p:grpSp>
            <p:nvGrpSpPr>
              <p:cNvPr id="446" name="Google Shape;446;p9"/>
              <p:cNvGrpSpPr/>
              <p:nvPr/>
            </p:nvGrpSpPr>
            <p:grpSpPr>
              <a:xfrm>
                <a:off x="7792878" y="5259326"/>
                <a:ext cx="253527" cy="792000"/>
                <a:chOff x="7792878" y="5389538"/>
                <a:chExt cx="250332" cy="782002"/>
              </a:xfrm>
            </p:grpSpPr>
            <p:sp>
              <p:nvSpPr>
                <p:cNvPr id="447" name="Google Shape;447;p9"/>
                <p:cNvSpPr/>
                <p:nvPr/>
              </p:nvSpPr>
              <p:spPr>
                <a:xfrm>
                  <a:off x="7961381" y="5655121"/>
                  <a:ext cx="14838" cy="22065"/>
                </a:xfrm>
                <a:custGeom>
                  <a:avLst/>
                  <a:gdLst/>
                  <a:ahLst/>
                  <a:cxnLst/>
                  <a:rect l="l" t="t" r="r" b="b"/>
                  <a:pathLst>
                    <a:path w="14838" h="22065" extrusionOk="0">
                      <a:moveTo>
                        <a:pt x="12334" y="316"/>
                      </a:moveTo>
                      <a:cubicBezTo>
                        <a:pt x="4912" y="-2907"/>
                        <a:pt x="-4640" y="19508"/>
                        <a:pt x="2546" y="21874"/>
                      </a:cubicBezTo>
                      <a:cubicBezTo>
                        <a:pt x="9850" y="24269"/>
                        <a:pt x="19461" y="3421"/>
                        <a:pt x="12334" y="316"/>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48" name="Google Shape;448;p9"/>
                <p:cNvSpPr/>
                <p:nvPr/>
              </p:nvSpPr>
              <p:spPr>
                <a:xfrm>
                  <a:off x="7953902" y="5653456"/>
                  <a:ext cx="26864" cy="25455"/>
                </a:xfrm>
                <a:custGeom>
                  <a:avLst/>
                  <a:gdLst/>
                  <a:ahLst/>
                  <a:cxnLst/>
                  <a:rect l="l" t="t" r="r" b="b"/>
                  <a:pathLst>
                    <a:path w="26864" h="25455" extrusionOk="0">
                      <a:moveTo>
                        <a:pt x="14520" y="0"/>
                      </a:moveTo>
                      <a:cubicBezTo>
                        <a:pt x="17861" y="2218"/>
                        <a:pt x="22386" y="2661"/>
                        <a:pt x="24190" y="4731"/>
                      </a:cubicBezTo>
                      <a:cubicBezTo>
                        <a:pt x="34451" y="16530"/>
                        <a:pt x="11947" y="25993"/>
                        <a:pt x="11060" y="25431"/>
                      </a:cubicBezTo>
                      <a:cubicBezTo>
                        <a:pt x="8162" y="23539"/>
                        <a:pt x="5234" y="17122"/>
                        <a:pt x="0" y="11562"/>
                      </a:cubicBezTo>
                      <a:lnTo>
                        <a:pt x="14549" y="0"/>
                      </a:ln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49" name="Google Shape;449;p9"/>
                <p:cNvSpPr/>
                <p:nvPr/>
              </p:nvSpPr>
              <p:spPr>
                <a:xfrm>
                  <a:off x="7881611" y="5602705"/>
                  <a:ext cx="92163" cy="74319"/>
                </a:xfrm>
                <a:custGeom>
                  <a:avLst/>
                  <a:gdLst/>
                  <a:ahLst/>
                  <a:cxnLst/>
                  <a:rect l="l" t="t" r="r" b="b"/>
                  <a:pathLst>
                    <a:path w="92163" h="74319" extrusionOk="0">
                      <a:moveTo>
                        <a:pt x="9835" y="27035"/>
                      </a:moveTo>
                      <a:cubicBezTo>
                        <a:pt x="26484" y="41466"/>
                        <a:pt x="45824" y="58055"/>
                        <a:pt x="82109" y="74320"/>
                      </a:cubicBezTo>
                      <a:cubicBezTo>
                        <a:pt x="76638" y="71096"/>
                        <a:pt x="83646" y="51520"/>
                        <a:pt x="92163" y="52703"/>
                      </a:cubicBezTo>
                      <a:cubicBezTo>
                        <a:pt x="71374" y="34871"/>
                        <a:pt x="47894" y="13669"/>
                        <a:pt x="26100" y="2254"/>
                      </a:cubicBezTo>
                      <a:cubicBezTo>
                        <a:pt x="13532" y="-2832"/>
                        <a:pt x="3152" y="1367"/>
                        <a:pt x="697" y="8109"/>
                      </a:cubicBezTo>
                      <a:cubicBezTo>
                        <a:pt x="-1077" y="12959"/>
                        <a:pt x="47" y="18578"/>
                        <a:pt x="9835" y="27065"/>
                      </a:cubicBezTo>
                      <a:close/>
                    </a:path>
                  </a:pathLst>
                </a:custGeom>
                <a:solidFill>
                  <a:srgbClr val="1D264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0" name="Google Shape;450;p9"/>
                <p:cNvSpPr/>
                <p:nvPr/>
              </p:nvSpPr>
              <p:spPr>
                <a:xfrm>
                  <a:off x="7881641" y="5602705"/>
                  <a:ext cx="82079" cy="74319"/>
                </a:xfrm>
                <a:custGeom>
                  <a:avLst/>
                  <a:gdLst/>
                  <a:ahLst/>
                  <a:cxnLst/>
                  <a:rect l="l" t="t" r="r" b="b"/>
                  <a:pathLst>
                    <a:path w="82079" h="74319" extrusionOk="0">
                      <a:moveTo>
                        <a:pt x="9806" y="27035"/>
                      </a:moveTo>
                      <a:cubicBezTo>
                        <a:pt x="26455" y="41466"/>
                        <a:pt x="45794" y="58055"/>
                        <a:pt x="82079" y="74320"/>
                      </a:cubicBezTo>
                      <a:cubicBezTo>
                        <a:pt x="79329" y="72693"/>
                        <a:pt x="79743" y="66956"/>
                        <a:pt x="81902" y="61781"/>
                      </a:cubicBezTo>
                      <a:cubicBezTo>
                        <a:pt x="67145" y="51579"/>
                        <a:pt x="54725" y="44039"/>
                        <a:pt x="54134" y="41909"/>
                      </a:cubicBezTo>
                      <a:cubicBezTo>
                        <a:pt x="52862" y="37385"/>
                        <a:pt x="54282" y="29016"/>
                        <a:pt x="53749" y="20559"/>
                      </a:cubicBezTo>
                      <a:cubicBezTo>
                        <a:pt x="44434" y="13403"/>
                        <a:pt x="35119" y="6986"/>
                        <a:pt x="26100" y="2254"/>
                      </a:cubicBezTo>
                      <a:cubicBezTo>
                        <a:pt x="13532" y="-2832"/>
                        <a:pt x="3152" y="1367"/>
                        <a:pt x="697" y="8109"/>
                      </a:cubicBezTo>
                      <a:cubicBezTo>
                        <a:pt x="-1077" y="12959"/>
                        <a:pt x="47" y="18578"/>
                        <a:pt x="9835" y="27065"/>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1" name="Google Shape;451;p9"/>
                <p:cNvSpPr/>
                <p:nvPr/>
              </p:nvSpPr>
              <p:spPr>
                <a:xfrm>
                  <a:off x="7875054" y="5714758"/>
                  <a:ext cx="68472" cy="404631"/>
                </a:xfrm>
                <a:custGeom>
                  <a:avLst/>
                  <a:gdLst/>
                  <a:ahLst/>
                  <a:cxnLst/>
                  <a:rect l="l" t="t" r="r" b="b"/>
                  <a:pathLst>
                    <a:path w="68472" h="404631" extrusionOk="0">
                      <a:moveTo>
                        <a:pt x="2464" y="0"/>
                      </a:moveTo>
                      <a:cubicBezTo>
                        <a:pt x="-3303" y="18039"/>
                        <a:pt x="2227" y="47965"/>
                        <a:pt x="7077" y="79251"/>
                      </a:cubicBezTo>
                      <a:cubicBezTo>
                        <a:pt x="9738" y="96462"/>
                        <a:pt x="14026" y="114205"/>
                        <a:pt x="16096" y="129375"/>
                      </a:cubicBezTo>
                      <a:cubicBezTo>
                        <a:pt x="18403" y="146290"/>
                        <a:pt x="19527" y="157143"/>
                        <a:pt x="18876" y="165511"/>
                      </a:cubicBezTo>
                      <a:cubicBezTo>
                        <a:pt x="17338" y="185324"/>
                        <a:pt x="8999" y="189523"/>
                        <a:pt x="5864" y="215339"/>
                      </a:cubicBezTo>
                      <a:cubicBezTo>
                        <a:pt x="2079" y="246685"/>
                        <a:pt x="18551" y="282614"/>
                        <a:pt x="17338" y="317154"/>
                      </a:cubicBezTo>
                      <a:cubicBezTo>
                        <a:pt x="16569" y="320199"/>
                        <a:pt x="15298" y="323068"/>
                        <a:pt x="13198" y="325641"/>
                      </a:cubicBezTo>
                      <a:cubicBezTo>
                        <a:pt x="-641" y="342644"/>
                        <a:pt x="13612" y="340397"/>
                        <a:pt x="12281" y="362871"/>
                      </a:cubicBezTo>
                      <a:cubicBezTo>
                        <a:pt x="12163" y="364852"/>
                        <a:pt x="19822" y="399126"/>
                        <a:pt x="19822" y="399126"/>
                      </a:cubicBezTo>
                      <a:cubicBezTo>
                        <a:pt x="19822" y="399126"/>
                        <a:pt x="40375" y="404833"/>
                        <a:pt x="41912" y="404626"/>
                      </a:cubicBezTo>
                      <a:cubicBezTo>
                        <a:pt x="43450" y="404419"/>
                        <a:pt x="56196" y="399983"/>
                        <a:pt x="56196" y="399983"/>
                      </a:cubicBezTo>
                      <a:cubicBezTo>
                        <a:pt x="55190" y="398120"/>
                        <a:pt x="53948" y="393566"/>
                        <a:pt x="53120" y="391851"/>
                      </a:cubicBezTo>
                      <a:cubicBezTo>
                        <a:pt x="43864" y="372216"/>
                        <a:pt x="42622" y="348174"/>
                        <a:pt x="42622" y="326025"/>
                      </a:cubicBezTo>
                      <a:cubicBezTo>
                        <a:pt x="42622" y="295744"/>
                        <a:pt x="50961" y="224388"/>
                        <a:pt x="58768" y="195260"/>
                      </a:cubicBezTo>
                      <a:cubicBezTo>
                        <a:pt x="66605" y="177399"/>
                        <a:pt x="69355" y="175654"/>
                        <a:pt x="68231" y="144752"/>
                      </a:cubicBezTo>
                      <a:cubicBezTo>
                        <a:pt x="66427" y="94333"/>
                        <a:pt x="69828" y="57162"/>
                        <a:pt x="63589" y="3903"/>
                      </a:cubicBezTo>
                      <a:lnTo>
                        <a:pt x="2434" y="0"/>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2" name="Google Shape;452;p9"/>
                <p:cNvSpPr/>
                <p:nvPr/>
              </p:nvSpPr>
              <p:spPr>
                <a:xfrm>
                  <a:off x="7880382" y="5864094"/>
                  <a:ext cx="37958" cy="254669"/>
                </a:xfrm>
                <a:custGeom>
                  <a:avLst/>
                  <a:gdLst/>
                  <a:ahLst/>
                  <a:cxnLst/>
                  <a:rect l="l" t="t" r="r" b="b"/>
                  <a:pathLst>
                    <a:path w="37958" h="254669" extrusionOk="0">
                      <a:moveTo>
                        <a:pt x="13194" y="59"/>
                      </a:moveTo>
                      <a:cubicBezTo>
                        <a:pt x="13755" y="6506"/>
                        <a:pt x="13933" y="11681"/>
                        <a:pt x="13578" y="16146"/>
                      </a:cubicBezTo>
                      <a:cubicBezTo>
                        <a:pt x="12040" y="35959"/>
                        <a:pt x="3701" y="40158"/>
                        <a:pt x="566" y="65974"/>
                      </a:cubicBezTo>
                      <a:cubicBezTo>
                        <a:pt x="-3219" y="97320"/>
                        <a:pt x="13253" y="133249"/>
                        <a:pt x="12040" y="167788"/>
                      </a:cubicBezTo>
                      <a:cubicBezTo>
                        <a:pt x="11271" y="170834"/>
                        <a:pt x="10000" y="173703"/>
                        <a:pt x="7900" y="176275"/>
                      </a:cubicBezTo>
                      <a:cubicBezTo>
                        <a:pt x="-5939" y="193279"/>
                        <a:pt x="8314" y="191031"/>
                        <a:pt x="6983" y="213506"/>
                      </a:cubicBezTo>
                      <a:cubicBezTo>
                        <a:pt x="6865" y="215487"/>
                        <a:pt x="14495" y="249760"/>
                        <a:pt x="14495" y="249760"/>
                      </a:cubicBezTo>
                      <a:cubicBezTo>
                        <a:pt x="14495" y="249760"/>
                        <a:pt x="27033" y="253250"/>
                        <a:pt x="33243" y="254669"/>
                      </a:cubicBezTo>
                      <a:cubicBezTo>
                        <a:pt x="25525" y="244733"/>
                        <a:pt x="20172" y="233348"/>
                        <a:pt x="18842" y="217764"/>
                      </a:cubicBezTo>
                      <a:cubicBezTo>
                        <a:pt x="17570" y="202830"/>
                        <a:pt x="22627" y="179942"/>
                        <a:pt x="22686" y="171219"/>
                      </a:cubicBezTo>
                      <a:cubicBezTo>
                        <a:pt x="22952" y="144575"/>
                        <a:pt x="21917" y="85580"/>
                        <a:pt x="23011" y="75111"/>
                      </a:cubicBezTo>
                      <a:cubicBezTo>
                        <a:pt x="24845" y="57901"/>
                        <a:pt x="30848" y="44180"/>
                        <a:pt x="37413" y="19754"/>
                      </a:cubicBezTo>
                      <a:cubicBezTo>
                        <a:pt x="39276" y="12893"/>
                        <a:pt x="36999" y="8576"/>
                        <a:pt x="20646" y="6861"/>
                      </a:cubicBezTo>
                      <a:lnTo>
                        <a:pt x="13105" y="0"/>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3" name="Google Shape;453;p9"/>
                <p:cNvSpPr/>
                <p:nvPr/>
              </p:nvSpPr>
              <p:spPr>
                <a:xfrm>
                  <a:off x="7876284" y="6041020"/>
                  <a:ext cx="61415" cy="94870"/>
                </a:xfrm>
                <a:custGeom>
                  <a:avLst/>
                  <a:gdLst/>
                  <a:ahLst/>
                  <a:cxnLst/>
                  <a:rect l="l" t="t" r="r" b="b"/>
                  <a:pathLst>
                    <a:path w="61415" h="94870" extrusionOk="0">
                      <a:moveTo>
                        <a:pt x="49229" y="59320"/>
                      </a:moveTo>
                      <a:cubicBezTo>
                        <a:pt x="51447" y="63372"/>
                        <a:pt x="53813" y="69197"/>
                        <a:pt x="55853" y="73574"/>
                      </a:cubicBezTo>
                      <a:cubicBezTo>
                        <a:pt x="58455" y="79222"/>
                        <a:pt x="59757" y="82948"/>
                        <a:pt x="61028" y="87384"/>
                      </a:cubicBezTo>
                      <a:cubicBezTo>
                        <a:pt x="61679" y="89601"/>
                        <a:pt x="61501" y="91701"/>
                        <a:pt x="60555" y="92943"/>
                      </a:cubicBezTo>
                      <a:cubicBezTo>
                        <a:pt x="55587" y="99597"/>
                        <a:pt x="30747" y="87472"/>
                        <a:pt x="22407" y="80109"/>
                      </a:cubicBezTo>
                      <a:cubicBezTo>
                        <a:pt x="17025" y="75348"/>
                        <a:pt x="16937" y="69729"/>
                        <a:pt x="15665" y="62869"/>
                      </a:cubicBezTo>
                      <a:cubicBezTo>
                        <a:pt x="13772" y="52578"/>
                        <a:pt x="13447" y="51395"/>
                        <a:pt x="10963" y="40809"/>
                      </a:cubicBezTo>
                      <a:lnTo>
                        <a:pt x="8154" y="69552"/>
                      </a:lnTo>
                      <a:lnTo>
                        <a:pt x="5788" y="71001"/>
                      </a:lnTo>
                      <a:cubicBezTo>
                        <a:pt x="5285" y="59291"/>
                        <a:pt x="4043" y="43825"/>
                        <a:pt x="2239" y="33800"/>
                      </a:cubicBezTo>
                      <a:cubicBezTo>
                        <a:pt x="1530" y="29808"/>
                        <a:pt x="288" y="25254"/>
                        <a:pt x="110" y="23066"/>
                      </a:cubicBezTo>
                      <a:cubicBezTo>
                        <a:pt x="-925" y="10054"/>
                        <a:pt x="5522" y="3637"/>
                        <a:pt x="11436" y="0"/>
                      </a:cubicBezTo>
                      <a:cubicBezTo>
                        <a:pt x="9248" y="7925"/>
                        <a:pt x="14985" y="20789"/>
                        <a:pt x="17617" y="36994"/>
                      </a:cubicBezTo>
                      <a:cubicBezTo>
                        <a:pt x="20337" y="53938"/>
                        <a:pt x="29741" y="72480"/>
                        <a:pt x="37105" y="74076"/>
                      </a:cubicBezTo>
                      <a:cubicBezTo>
                        <a:pt x="40210" y="74727"/>
                        <a:pt x="47100" y="70853"/>
                        <a:pt x="50826" y="68724"/>
                      </a:cubicBezTo>
                      <a:cubicBezTo>
                        <a:pt x="52245" y="67926"/>
                        <a:pt x="50648" y="63046"/>
                        <a:pt x="49199" y="59379"/>
                      </a:cubicBezTo>
                      <a:close/>
                    </a:path>
                  </a:pathLst>
                </a:custGeom>
                <a:solidFill>
                  <a:srgbClr val="232E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4" name="Google Shape;454;p9"/>
                <p:cNvSpPr/>
                <p:nvPr/>
              </p:nvSpPr>
              <p:spPr>
                <a:xfrm>
                  <a:off x="7876255" y="6040960"/>
                  <a:ext cx="53576" cy="94806"/>
                </a:xfrm>
                <a:custGeom>
                  <a:avLst/>
                  <a:gdLst/>
                  <a:ahLst/>
                  <a:cxnLst/>
                  <a:rect l="l" t="t" r="r" b="b"/>
                  <a:pathLst>
                    <a:path w="53576" h="94806" extrusionOk="0">
                      <a:moveTo>
                        <a:pt x="53576" y="94806"/>
                      </a:moveTo>
                      <a:cubicBezTo>
                        <a:pt x="44083" y="93801"/>
                        <a:pt x="28647" y="85639"/>
                        <a:pt x="22437" y="80139"/>
                      </a:cubicBezTo>
                      <a:cubicBezTo>
                        <a:pt x="17055" y="75378"/>
                        <a:pt x="16966" y="69759"/>
                        <a:pt x="15695" y="62898"/>
                      </a:cubicBezTo>
                      <a:cubicBezTo>
                        <a:pt x="13802" y="52608"/>
                        <a:pt x="13477" y="51425"/>
                        <a:pt x="10993" y="40838"/>
                      </a:cubicBezTo>
                      <a:lnTo>
                        <a:pt x="8183" y="69582"/>
                      </a:lnTo>
                      <a:lnTo>
                        <a:pt x="5729" y="71208"/>
                      </a:lnTo>
                      <a:lnTo>
                        <a:pt x="3541" y="68961"/>
                      </a:lnTo>
                      <a:cubicBezTo>
                        <a:pt x="3127" y="57871"/>
                        <a:pt x="3866" y="42731"/>
                        <a:pt x="2239" y="33800"/>
                      </a:cubicBezTo>
                      <a:cubicBezTo>
                        <a:pt x="1530" y="29808"/>
                        <a:pt x="288" y="25254"/>
                        <a:pt x="110" y="23066"/>
                      </a:cubicBezTo>
                      <a:cubicBezTo>
                        <a:pt x="-925" y="10054"/>
                        <a:pt x="5522" y="3637"/>
                        <a:pt x="11436" y="0"/>
                      </a:cubicBezTo>
                      <a:cubicBezTo>
                        <a:pt x="9248" y="7925"/>
                        <a:pt x="14985" y="20789"/>
                        <a:pt x="17617" y="36994"/>
                      </a:cubicBezTo>
                      <a:cubicBezTo>
                        <a:pt x="19864" y="50952"/>
                        <a:pt x="26607" y="65974"/>
                        <a:pt x="33053" y="71740"/>
                      </a:cubicBezTo>
                      <a:cubicBezTo>
                        <a:pt x="38435" y="80257"/>
                        <a:pt x="45562" y="87502"/>
                        <a:pt x="53546" y="94806"/>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455" name="Google Shape;455;p9"/>
                <p:cNvGrpSpPr/>
                <p:nvPr/>
              </p:nvGrpSpPr>
              <p:grpSpPr>
                <a:xfrm>
                  <a:off x="7817287" y="5812048"/>
                  <a:ext cx="82152" cy="359492"/>
                  <a:chOff x="7817287" y="5812048"/>
                  <a:chExt cx="82152" cy="359492"/>
                </a:xfrm>
              </p:grpSpPr>
              <p:sp>
                <p:nvSpPr>
                  <p:cNvPr id="456" name="Google Shape;456;p9"/>
                  <p:cNvSpPr/>
                  <p:nvPr/>
                </p:nvSpPr>
                <p:spPr>
                  <a:xfrm>
                    <a:off x="7821951" y="5899410"/>
                    <a:ext cx="77468" cy="254217"/>
                  </a:xfrm>
                  <a:custGeom>
                    <a:avLst/>
                    <a:gdLst/>
                    <a:ahLst/>
                    <a:cxnLst/>
                    <a:rect l="l" t="t" r="r" b="b"/>
                    <a:pathLst>
                      <a:path w="77468" h="254217" extrusionOk="0">
                        <a:moveTo>
                          <a:pt x="34601" y="17232"/>
                        </a:moveTo>
                        <a:cubicBezTo>
                          <a:pt x="29160" y="25807"/>
                          <a:pt x="22920" y="34501"/>
                          <a:pt x="20200" y="41569"/>
                        </a:cubicBezTo>
                        <a:cubicBezTo>
                          <a:pt x="9849" y="68449"/>
                          <a:pt x="14108" y="115823"/>
                          <a:pt x="11239" y="156543"/>
                        </a:cubicBezTo>
                        <a:cubicBezTo>
                          <a:pt x="10944" y="160594"/>
                          <a:pt x="8430" y="164290"/>
                          <a:pt x="7247" y="168164"/>
                        </a:cubicBezTo>
                        <a:cubicBezTo>
                          <a:pt x="5502" y="174019"/>
                          <a:pt x="3462" y="180703"/>
                          <a:pt x="2220" y="189101"/>
                        </a:cubicBezTo>
                        <a:cubicBezTo>
                          <a:pt x="653" y="199658"/>
                          <a:pt x="-560" y="212255"/>
                          <a:pt x="268" y="227958"/>
                        </a:cubicBezTo>
                        <a:cubicBezTo>
                          <a:pt x="564" y="233458"/>
                          <a:pt x="2516" y="236149"/>
                          <a:pt x="2841" y="243660"/>
                        </a:cubicBezTo>
                        <a:lnTo>
                          <a:pt x="33123" y="254217"/>
                        </a:lnTo>
                        <a:cubicBezTo>
                          <a:pt x="32590" y="247711"/>
                          <a:pt x="31940" y="237746"/>
                          <a:pt x="31851" y="226775"/>
                        </a:cubicBezTo>
                        <a:cubicBezTo>
                          <a:pt x="31762" y="216957"/>
                          <a:pt x="32147" y="206371"/>
                          <a:pt x="32442" y="196671"/>
                        </a:cubicBezTo>
                        <a:cubicBezTo>
                          <a:pt x="32768" y="185523"/>
                          <a:pt x="32117" y="175350"/>
                          <a:pt x="33063" y="169229"/>
                        </a:cubicBezTo>
                        <a:cubicBezTo>
                          <a:pt x="39007" y="130461"/>
                          <a:pt x="49357" y="117035"/>
                          <a:pt x="61216" y="77676"/>
                        </a:cubicBezTo>
                        <a:cubicBezTo>
                          <a:pt x="66125" y="61411"/>
                          <a:pt x="66243" y="54462"/>
                          <a:pt x="73547" y="39647"/>
                        </a:cubicBezTo>
                        <a:cubicBezTo>
                          <a:pt x="76741" y="32077"/>
                          <a:pt x="78545" y="19006"/>
                          <a:pt x="76771" y="5462"/>
                        </a:cubicBezTo>
                        <a:cubicBezTo>
                          <a:pt x="75114" y="-7224"/>
                          <a:pt x="52847" y="4486"/>
                          <a:pt x="34631" y="17232"/>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7" name="Google Shape;457;p9"/>
                  <p:cNvSpPr/>
                  <p:nvPr/>
                </p:nvSpPr>
                <p:spPr>
                  <a:xfrm>
                    <a:off x="7824111" y="5812048"/>
                    <a:ext cx="75328" cy="118906"/>
                  </a:xfrm>
                  <a:custGeom>
                    <a:avLst/>
                    <a:gdLst/>
                    <a:ahLst/>
                    <a:cxnLst/>
                    <a:rect l="l" t="t" r="r" b="b"/>
                    <a:pathLst>
                      <a:path w="75328" h="118906" extrusionOk="0">
                        <a:moveTo>
                          <a:pt x="296" y="8576"/>
                        </a:moveTo>
                        <a:cubicBezTo>
                          <a:pt x="14934" y="55417"/>
                          <a:pt x="26467" y="72568"/>
                          <a:pt x="28478" y="92706"/>
                        </a:cubicBezTo>
                        <a:cubicBezTo>
                          <a:pt x="29128" y="99271"/>
                          <a:pt x="27590" y="107788"/>
                          <a:pt x="25846" y="116275"/>
                        </a:cubicBezTo>
                        <a:lnTo>
                          <a:pt x="71061" y="118907"/>
                        </a:lnTo>
                        <a:cubicBezTo>
                          <a:pt x="72362" y="113643"/>
                          <a:pt x="73545" y="106635"/>
                          <a:pt x="74787" y="96935"/>
                        </a:cubicBezTo>
                        <a:cubicBezTo>
                          <a:pt x="76177" y="85994"/>
                          <a:pt x="74639" y="74490"/>
                          <a:pt x="73013" y="67955"/>
                        </a:cubicBezTo>
                        <a:cubicBezTo>
                          <a:pt x="69168" y="52548"/>
                          <a:pt x="62574" y="30045"/>
                          <a:pt x="51958" y="0"/>
                        </a:cubicBezTo>
                        <a:lnTo>
                          <a:pt x="0" y="4022"/>
                        </a:lnTo>
                        <a:lnTo>
                          <a:pt x="266" y="8576"/>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8" name="Google Shape;458;p9"/>
                  <p:cNvSpPr/>
                  <p:nvPr/>
                </p:nvSpPr>
                <p:spPr>
                  <a:xfrm>
                    <a:off x="7821832" y="5882546"/>
                    <a:ext cx="69614" cy="264752"/>
                  </a:xfrm>
                  <a:custGeom>
                    <a:avLst/>
                    <a:gdLst/>
                    <a:ahLst/>
                    <a:cxnLst/>
                    <a:rect l="l" t="t" r="r" b="b"/>
                    <a:pathLst>
                      <a:path w="69614" h="264752" extrusionOk="0">
                        <a:moveTo>
                          <a:pt x="46164" y="59"/>
                        </a:moveTo>
                        <a:cubicBezTo>
                          <a:pt x="45779" y="6092"/>
                          <a:pt x="45010" y="11474"/>
                          <a:pt x="43502" y="16826"/>
                        </a:cubicBezTo>
                        <a:cubicBezTo>
                          <a:pt x="39865" y="29690"/>
                          <a:pt x="24872" y="46634"/>
                          <a:pt x="20200" y="58729"/>
                        </a:cubicBezTo>
                        <a:cubicBezTo>
                          <a:pt x="9849" y="85609"/>
                          <a:pt x="14108" y="132983"/>
                          <a:pt x="11239" y="173703"/>
                        </a:cubicBezTo>
                        <a:cubicBezTo>
                          <a:pt x="10944" y="177754"/>
                          <a:pt x="8430" y="181450"/>
                          <a:pt x="7247" y="185324"/>
                        </a:cubicBezTo>
                        <a:cubicBezTo>
                          <a:pt x="5502" y="191179"/>
                          <a:pt x="3462" y="197862"/>
                          <a:pt x="2220" y="206261"/>
                        </a:cubicBezTo>
                        <a:cubicBezTo>
                          <a:pt x="653" y="216818"/>
                          <a:pt x="-560" y="229415"/>
                          <a:pt x="268" y="245118"/>
                        </a:cubicBezTo>
                        <a:cubicBezTo>
                          <a:pt x="564" y="250618"/>
                          <a:pt x="2516" y="253309"/>
                          <a:pt x="2841" y="260820"/>
                        </a:cubicBezTo>
                        <a:lnTo>
                          <a:pt x="14137" y="264753"/>
                        </a:lnTo>
                        <a:cubicBezTo>
                          <a:pt x="11653" y="244763"/>
                          <a:pt x="14315" y="218326"/>
                          <a:pt x="17420" y="193456"/>
                        </a:cubicBezTo>
                        <a:cubicBezTo>
                          <a:pt x="22713" y="150903"/>
                          <a:pt x="32117" y="102495"/>
                          <a:pt x="44094" y="69848"/>
                        </a:cubicBezTo>
                        <a:cubicBezTo>
                          <a:pt x="48175" y="58699"/>
                          <a:pt x="52019" y="50508"/>
                          <a:pt x="60624" y="44919"/>
                        </a:cubicBezTo>
                        <a:cubicBezTo>
                          <a:pt x="50156" y="43086"/>
                          <a:pt x="62665" y="33504"/>
                          <a:pt x="69614" y="17950"/>
                        </a:cubicBezTo>
                        <a:lnTo>
                          <a:pt x="46164" y="0"/>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59" name="Google Shape;459;p9"/>
                  <p:cNvSpPr/>
                  <p:nvPr/>
                </p:nvSpPr>
                <p:spPr>
                  <a:xfrm>
                    <a:off x="7817287" y="6065239"/>
                    <a:ext cx="40583" cy="106301"/>
                  </a:xfrm>
                  <a:custGeom>
                    <a:avLst/>
                    <a:gdLst/>
                    <a:ahLst/>
                    <a:cxnLst/>
                    <a:rect l="l" t="t" r="r" b="b"/>
                    <a:pathLst>
                      <a:path w="40583" h="106301" extrusionOk="0">
                        <a:moveTo>
                          <a:pt x="12739" y="0"/>
                        </a:moveTo>
                        <a:cubicBezTo>
                          <a:pt x="9929" y="6003"/>
                          <a:pt x="7327" y="9019"/>
                          <a:pt x="5701" y="17536"/>
                        </a:cubicBezTo>
                        <a:cubicBezTo>
                          <a:pt x="4074" y="26052"/>
                          <a:pt x="5908" y="40069"/>
                          <a:pt x="3897" y="50626"/>
                        </a:cubicBezTo>
                        <a:lnTo>
                          <a:pt x="703" y="67364"/>
                        </a:lnTo>
                        <a:cubicBezTo>
                          <a:pt x="-1160" y="77122"/>
                          <a:pt x="259" y="84308"/>
                          <a:pt x="10107" y="94185"/>
                        </a:cubicBezTo>
                        <a:cubicBezTo>
                          <a:pt x="19038" y="103116"/>
                          <a:pt x="28412" y="107699"/>
                          <a:pt x="34149" y="105925"/>
                        </a:cubicBezTo>
                        <a:cubicBezTo>
                          <a:pt x="38378" y="104624"/>
                          <a:pt x="42636" y="98177"/>
                          <a:pt x="39501" y="78926"/>
                        </a:cubicBezTo>
                        <a:cubicBezTo>
                          <a:pt x="36869" y="62869"/>
                          <a:pt x="37431" y="47787"/>
                          <a:pt x="37106" y="30754"/>
                        </a:cubicBezTo>
                        <a:cubicBezTo>
                          <a:pt x="35568" y="47196"/>
                          <a:pt x="35006" y="52785"/>
                          <a:pt x="36426" y="69315"/>
                        </a:cubicBezTo>
                        <a:cubicBezTo>
                          <a:pt x="36810" y="73929"/>
                          <a:pt x="36899" y="81381"/>
                          <a:pt x="31487" y="81321"/>
                        </a:cubicBezTo>
                        <a:cubicBezTo>
                          <a:pt x="9131" y="80996"/>
                          <a:pt x="8983" y="74934"/>
                          <a:pt x="8244" y="67926"/>
                        </a:cubicBezTo>
                        <a:cubicBezTo>
                          <a:pt x="6263" y="49148"/>
                          <a:pt x="7830" y="16560"/>
                          <a:pt x="12709" y="0"/>
                        </a:cubicBezTo>
                        <a:close/>
                      </a:path>
                    </a:pathLst>
                  </a:custGeom>
                  <a:solidFill>
                    <a:srgbClr val="232E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460" name="Google Shape;460;p9"/>
                <p:cNvSpPr/>
                <p:nvPr/>
              </p:nvSpPr>
              <p:spPr>
                <a:xfrm>
                  <a:off x="7817287" y="6065239"/>
                  <a:ext cx="24488" cy="104576"/>
                </a:xfrm>
                <a:custGeom>
                  <a:avLst/>
                  <a:gdLst/>
                  <a:ahLst/>
                  <a:cxnLst/>
                  <a:rect l="l" t="t" r="r" b="b"/>
                  <a:pathLst>
                    <a:path w="24488" h="104576" extrusionOk="0">
                      <a:moveTo>
                        <a:pt x="12739" y="0"/>
                      </a:moveTo>
                      <a:cubicBezTo>
                        <a:pt x="9929" y="6003"/>
                        <a:pt x="7327" y="9019"/>
                        <a:pt x="5701" y="17536"/>
                      </a:cubicBezTo>
                      <a:cubicBezTo>
                        <a:pt x="4074" y="26052"/>
                        <a:pt x="5908" y="40069"/>
                        <a:pt x="3897" y="50626"/>
                      </a:cubicBezTo>
                      <a:lnTo>
                        <a:pt x="703" y="67364"/>
                      </a:lnTo>
                      <a:cubicBezTo>
                        <a:pt x="-1160" y="77122"/>
                        <a:pt x="259" y="84308"/>
                        <a:pt x="10107" y="94185"/>
                      </a:cubicBezTo>
                      <a:cubicBezTo>
                        <a:pt x="14957" y="99035"/>
                        <a:pt x="19954" y="102613"/>
                        <a:pt x="24390" y="104565"/>
                      </a:cubicBezTo>
                      <a:cubicBezTo>
                        <a:pt x="25514" y="105067"/>
                        <a:pt x="16613" y="89069"/>
                        <a:pt x="18239" y="80020"/>
                      </a:cubicBezTo>
                      <a:cubicBezTo>
                        <a:pt x="8983" y="77832"/>
                        <a:pt x="8747" y="73130"/>
                        <a:pt x="8185" y="67926"/>
                      </a:cubicBezTo>
                      <a:cubicBezTo>
                        <a:pt x="6203" y="49148"/>
                        <a:pt x="7771" y="16560"/>
                        <a:pt x="12650" y="0"/>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1" name="Google Shape;461;p9"/>
                <p:cNvSpPr/>
                <p:nvPr/>
              </p:nvSpPr>
              <p:spPr>
                <a:xfrm>
                  <a:off x="7800194" y="5491728"/>
                  <a:ext cx="145132" cy="434993"/>
                </a:xfrm>
                <a:custGeom>
                  <a:avLst/>
                  <a:gdLst/>
                  <a:ahLst/>
                  <a:cxnLst/>
                  <a:rect l="l" t="t" r="r" b="b"/>
                  <a:pathLst>
                    <a:path w="145132" h="434993" extrusionOk="0">
                      <a:moveTo>
                        <a:pt x="32789" y="147563"/>
                      </a:moveTo>
                      <a:cubicBezTo>
                        <a:pt x="40980" y="163828"/>
                        <a:pt x="45357" y="181896"/>
                        <a:pt x="43908" y="192512"/>
                      </a:cubicBezTo>
                      <a:lnTo>
                        <a:pt x="43908" y="192512"/>
                      </a:lnTo>
                      <a:cubicBezTo>
                        <a:pt x="43730" y="193724"/>
                        <a:pt x="43464" y="194878"/>
                        <a:pt x="43168" y="195883"/>
                      </a:cubicBezTo>
                      <a:cubicBezTo>
                        <a:pt x="40773" y="203601"/>
                        <a:pt x="36455" y="209811"/>
                        <a:pt x="32079" y="216317"/>
                      </a:cubicBezTo>
                      <a:cubicBezTo>
                        <a:pt x="24449" y="227672"/>
                        <a:pt x="19954" y="235893"/>
                        <a:pt x="16435" y="249437"/>
                      </a:cubicBezTo>
                      <a:cubicBezTo>
                        <a:pt x="11733" y="267475"/>
                        <a:pt x="15637" y="295361"/>
                        <a:pt x="22350" y="326648"/>
                      </a:cubicBezTo>
                      <a:cubicBezTo>
                        <a:pt x="26046" y="343858"/>
                        <a:pt x="31369" y="361601"/>
                        <a:pt x="34326" y="376771"/>
                      </a:cubicBezTo>
                      <a:cubicBezTo>
                        <a:pt x="37047" y="390729"/>
                        <a:pt x="46924" y="410512"/>
                        <a:pt x="41631" y="424795"/>
                      </a:cubicBezTo>
                      <a:cubicBezTo>
                        <a:pt x="48610" y="431183"/>
                        <a:pt x="50887" y="434702"/>
                        <a:pt x="62420" y="434968"/>
                      </a:cubicBezTo>
                      <a:cubicBezTo>
                        <a:pt x="93381" y="435737"/>
                        <a:pt x="133126" y="418674"/>
                        <a:pt x="140519" y="406550"/>
                      </a:cubicBezTo>
                      <a:cubicBezTo>
                        <a:pt x="142914" y="399630"/>
                        <a:pt x="143742" y="394396"/>
                        <a:pt x="144126" y="385998"/>
                      </a:cubicBezTo>
                      <a:cubicBezTo>
                        <a:pt x="144954" y="379551"/>
                        <a:pt x="144333" y="372070"/>
                        <a:pt x="144866" y="352198"/>
                      </a:cubicBezTo>
                      <a:cubicBezTo>
                        <a:pt x="145842" y="316032"/>
                        <a:pt x="143860" y="282054"/>
                        <a:pt x="143328" y="245652"/>
                      </a:cubicBezTo>
                      <a:cubicBezTo>
                        <a:pt x="142352" y="235450"/>
                        <a:pt x="141613" y="224538"/>
                        <a:pt x="141081" y="214099"/>
                      </a:cubicBezTo>
                      <a:cubicBezTo>
                        <a:pt x="140992" y="211556"/>
                        <a:pt x="140785" y="209131"/>
                        <a:pt x="140519" y="206824"/>
                      </a:cubicBezTo>
                      <a:cubicBezTo>
                        <a:pt x="140223" y="204281"/>
                        <a:pt x="139809" y="201738"/>
                        <a:pt x="139306" y="199225"/>
                      </a:cubicBezTo>
                      <a:cubicBezTo>
                        <a:pt x="136674" y="186124"/>
                        <a:pt x="130937" y="176100"/>
                        <a:pt x="128867" y="165779"/>
                      </a:cubicBezTo>
                      <a:cubicBezTo>
                        <a:pt x="125762" y="150195"/>
                        <a:pt x="132653" y="134848"/>
                        <a:pt x="130967" y="116839"/>
                      </a:cubicBezTo>
                      <a:cubicBezTo>
                        <a:pt x="130523" y="112018"/>
                        <a:pt x="130050" y="107139"/>
                        <a:pt x="129548" y="102260"/>
                      </a:cubicBezTo>
                      <a:cubicBezTo>
                        <a:pt x="127892" y="85789"/>
                        <a:pt x="127714" y="71151"/>
                        <a:pt x="125851" y="56749"/>
                      </a:cubicBezTo>
                      <a:cubicBezTo>
                        <a:pt x="123456" y="38179"/>
                        <a:pt x="121238" y="22358"/>
                        <a:pt x="118813" y="14906"/>
                      </a:cubicBezTo>
                      <a:cubicBezTo>
                        <a:pt x="118162" y="12215"/>
                        <a:pt x="116743" y="9701"/>
                        <a:pt x="115205" y="7513"/>
                      </a:cubicBezTo>
                      <a:cubicBezTo>
                        <a:pt x="110296" y="505"/>
                        <a:pt x="101454" y="-3074"/>
                        <a:pt x="86107" y="3373"/>
                      </a:cubicBezTo>
                      <a:cubicBezTo>
                        <a:pt x="72297" y="9169"/>
                        <a:pt x="54080" y="16917"/>
                        <a:pt x="38082" y="26853"/>
                      </a:cubicBezTo>
                      <a:cubicBezTo>
                        <a:pt x="31133" y="31170"/>
                        <a:pt x="9131" y="47582"/>
                        <a:pt x="4370" y="54206"/>
                      </a:cubicBezTo>
                      <a:cubicBezTo>
                        <a:pt x="1975" y="57548"/>
                        <a:pt x="437" y="61599"/>
                        <a:pt x="82" y="66715"/>
                      </a:cubicBezTo>
                      <a:cubicBezTo>
                        <a:pt x="-1574" y="90934"/>
                        <a:pt x="22231" y="126597"/>
                        <a:pt x="32818" y="147563"/>
                      </a:cubicBezTo>
                      <a:close/>
                    </a:path>
                  </a:pathLst>
                </a:custGeom>
                <a:solidFill>
                  <a:srgbClr val="CEDDF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2" name="Google Shape;462;p9"/>
                <p:cNvSpPr/>
                <p:nvPr/>
              </p:nvSpPr>
              <p:spPr>
                <a:xfrm>
                  <a:off x="7824762" y="5499921"/>
                  <a:ext cx="117500" cy="127036"/>
                </a:xfrm>
                <a:custGeom>
                  <a:avLst/>
                  <a:gdLst/>
                  <a:ahLst/>
                  <a:cxnLst/>
                  <a:rect l="l" t="t" r="r" b="b"/>
                  <a:pathLst>
                    <a:path w="117500" h="127036" extrusionOk="0">
                      <a:moveTo>
                        <a:pt x="83304" y="102702"/>
                      </a:moveTo>
                      <a:cubicBezTo>
                        <a:pt x="75970" y="106428"/>
                        <a:pt x="68814" y="117339"/>
                        <a:pt x="57251" y="123668"/>
                      </a:cubicBezTo>
                      <a:cubicBezTo>
                        <a:pt x="49562" y="127867"/>
                        <a:pt x="33268" y="130499"/>
                        <a:pt x="21676" y="116718"/>
                      </a:cubicBezTo>
                      <a:cubicBezTo>
                        <a:pt x="19577" y="110479"/>
                        <a:pt x="17950" y="104505"/>
                        <a:pt x="17684" y="98355"/>
                      </a:cubicBezTo>
                      <a:cubicBezTo>
                        <a:pt x="16619" y="74816"/>
                        <a:pt x="13366" y="62189"/>
                        <a:pt x="0" y="43263"/>
                      </a:cubicBezTo>
                      <a:cubicBezTo>
                        <a:pt x="8369" y="38679"/>
                        <a:pt x="16886" y="33830"/>
                        <a:pt x="21528" y="28832"/>
                      </a:cubicBezTo>
                      <a:lnTo>
                        <a:pt x="74403" y="0"/>
                      </a:lnTo>
                      <a:lnTo>
                        <a:pt x="91259" y="4436"/>
                      </a:lnTo>
                      <a:cubicBezTo>
                        <a:pt x="96759" y="20316"/>
                        <a:pt x="100130" y="28596"/>
                        <a:pt x="110599" y="43914"/>
                      </a:cubicBezTo>
                      <a:cubicBezTo>
                        <a:pt x="116631" y="52726"/>
                        <a:pt x="119027" y="62958"/>
                        <a:pt x="116513" y="73751"/>
                      </a:cubicBezTo>
                      <a:cubicBezTo>
                        <a:pt x="112639" y="90429"/>
                        <a:pt x="96582" y="95900"/>
                        <a:pt x="83274" y="102672"/>
                      </a:cubicBezTo>
                      <a:close/>
                    </a:path>
                  </a:pathLst>
                </a:custGeom>
                <a:solidFill>
                  <a:srgbClr val="E2ECF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3" name="Google Shape;463;p9"/>
                <p:cNvSpPr/>
                <p:nvPr/>
              </p:nvSpPr>
              <p:spPr>
                <a:xfrm>
                  <a:off x="7814594" y="5683531"/>
                  <a:ext cx="97637" cy="243176"/>
                </a:xfrm>
                <a:custGeom>
                  <a:avLst/>
                  <a:gdLst/>
                  <a:ahLst/>
                  <a:cxnLst/>
                  <a:rect l="l" t="t" r="r" b="b"/>
                  <a:pathLst>
                    <a:path w="97637" h="243176" extrusionOk="0">
                      <a:moveTo>
                        <a:pt x="2065" y="57664"/>
                      </a:moveTo>
                      <a:cubicBezTo>
                        <a:pt x="-2637" y="75703"/>
                        <a:pt x="1267" y="103589"/>
                        <a:pt x="7980" y="134875"/>
                      </a:cubicBezTo>
                      <a:cubicBezTo>
                        <a:pt x="11676" y="152086"/>
                        <a:pt x="16999" y="169829"/>
                        <a:pt x="19956" y="184999"/>
                      </a:cubicBezTo>
                      <a:cubicBezTo>
                        <a:pt x="21878" y="194817"/>
                        <a:pt x="25545" y="214393"/>
                        <a:pt x="26551" y="233526"/>
                      </a:cubicBezTo>
                      <a:cubicBezTo>
                        <a:pt x="30070" y="239351"/>
                        <a:pt x="40893" y="243639"/>
                        <a:pt x="48197" y="243136"/>
                      </a:cubicBezTo>
                      <a:cubicBezTo>
                        <a:pt x="57453" y="189287"/>
                        <a:pt x="39414" y="130144"/>
                        <a:pt x="37788" y="84574"/>
                      </a:cubicBezTo>
                      <a:cubicBezTo>
                        <a:pt x="36960" y="61302"/>
                        <a:pt x="49971" y="64821"/>
                        <a:pt x="74930" y="53406"/>
                      </a:cubicBezTo>
                      <a:cubicBezTo>
                        <a:pt x="98381" y="42701"/>
                        <a:pt x="106158" y="23953"/>
                        <a:pt x="86315" y="30252"/>
                      </a:cubicBezTo>
                      <a:cubicBezTo>
                        <a:pt x="61800" y="38029"/>
                        <a:pt x="46038" y="31701"/>
                        <a:pt x="47340" y="19517"/>
                      </a:cubicBezTo>
                      <a:cubicBezTo>
                        <a:pt x="47990" y="13573"/>
                        <a:pt x="48818" y="7777"/>
                        <a:pt x="48936" y="2868"/>
                      </a:cubicBezTo>
                      <a:lnTo>
                        <a:pt x="49646" y="1804"/>
                      </a:lnTo>
                      <a:cubicBezTo>
                        <a:pt x="42845" y="2247"/>
                        <a:pt x="36221" y="1656"/>
                        <a:pt x="29685" y="0"/>
                      </a:cubicBezTo>
                      <a:cubicBezTo>
                        <a:pt x="29478" y="1479"/>
                        <a:pt x="29212" y="2868"/>
                        <a:pt x="28828" y="4110"/>
                      </a:cubicBezTo>
                      <a:cubicBezTo>
                        <a:pt x="26432" y="11829"/>
                        <a:pt x="22115" y="18039"/>
                        <a:pt x="17738" y="24544"/>
                      </a:cubicBezTo>
                      <a:cubicBezTo>
                        <a:pt x="10375" y="35486"/>
                        <a:pt x="5525" y="44505"/>
                        <a:pt x="2095" y="57664"/>
                      </a:cubicBezTo>
                      <a:close/>
                    </a:path>
                  </a:pathLst>
                </a:custGeom>
                <a:solidFill>
                  <a:srgbClr val="CEDDF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4" name="Google Shape;464;p9"/>
                <p:cNvSpPr/>
                <p:nvPr/>
              </p:nvSpPr>
              <p:spPr>
                <a:xfrm>
                  <a:off x="7862277" y="5670342"/>
                  <a:ext cx="79819" cy="250529"/>
                </a:xfrm>
                <a:custGeom>
                  <a:avLst/>
                  <a:gdLst/>
                  <a:ahLst/>
                  <a:cxnLst/>
                  <a:rect l="l" t="t" r="r" b="b"/>
                  <a:pathLst>
                    <a:path w="79819" h="250529" extrusionOk="0">
                      <a:moveTo>
                        <a:pt x="2023" y="115802"/>
                      </a:moveTo>
                      <a:cubicBezTo>
                        <a:pt x="5275" y="146053"/>
                        <a:pt x="7671" y="173259"/>
                        <a:pt x="11012" y="203984"/>
                      </a:cubicBezTo>
                      <a:cubicBezTo>
                        <a:pt x="12609" y="218710"/>
                        <a:pt x="13230" y="235950"/>
                        <a:pt x="9593" y="250529"/>
                      </a:cubicBezTo>
                      <a:cubicBezTo>
                        <a:pt x="31121" y="246123"/>
                        <a:pt x="57411" y="237961"/>
                        <a:pt x="70186" y="229563"/>
                      </a:cubicBezTo>
                      <a:cubicBezTo>
                        <a:pt x="81334" y="222229"/>
                        <a:pt x="79353" y="200790"/>
                        <a:pt x="79560" y="187808"/>
                      </a:cubicBezTo>
                      <a:cubicBezTo>
                        <a:pt x="80329" y="144427"/>
                        <a:pt x="79235" y="101134"/>
                        <a:pt x="78288" y="57930"/>
                      </a:cubicBezTo>
                      <a:cubicBezTo>
                        <a:pt x="77786" y="34776"/>
                        <a:pt x="77194" y="20316"/>
                        <a:pt x="69151" y="0"/>
                      </a:cubicBezTo>
                      <a:cubicBezTo>
                        <a:pt x="54010" y="11858"/>
                        <a:pt x="38514" y="18837"/>
                        <a:pt x="13615" y="24426"/>
                      </a:cubicBezTo>
                      <a:cubicBezTo>
                        <a:pt x="22516" y="37467"/>
                        <a:pt x="28253" y="41400"/>
                        <a:pt x="36651" y="39182"/>
                      </a:cubicBezTo>
                      <a:cubicBezTo>
                        <a:pt x="43601" y="37319"/>
                        <a:pt x="51821" y="36136"/>
                        <a:pt x="56050" y="38502"/>
                      </a:cubicBezTo>
                      <a:cubicBezTo>
                        <a:pt x="60930" y="41223"/>
                        <a:pt x="60870" y="48261"/>
                        <a:pt x="53004" y="57930"/>
                      </a:cubicBezTo>
                      <a:cubicBezTo>
                        <a:pt x="47859" y="64259"/>
                        <a:pt x="25000" y="79222"/>
                        <a:pt x="7671" y="85491"/>
                      </a:cubicBezTo>
                      <a:cubicBezTo>
                        <a:pt x="-3921" y="89690"/>
                        <a:pt x="721" y="104003"/>
                        <a:pt x="1993" y="115772"/>
                      </a:cubicBezTo>
                      <a:close/>
                    </a:path>
                  </a:pathLst>
                </a:custGeom>
                <a:solidFill>
                  <a:srgbClr val="E2ECF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465" name="Google Shape;465;p9"/>
                <p:cNvGrpSpPr/>
                <p:nvPr/>
              </p:nvGrpSpPr>
              <p:grpSpPr>
                <a:xfrm>
                  <a:off x="7799671" y="5491869"/>
                  <a:ext cx="146394" cy="299853"/>
                  <a:chOff x="7799671" y="5491869"/>
                  <a:chExt cx="146394" cy="299853"/>
                </a:xfrm>
              </p:grpSpPr>
              <p:sp>
                <p:nvSpPr>
                  <p:cNvPr id="466" name="Google Shape;466;p9"/>
                  <p:cNvSpPr/>
                  <p:nvPr/>
                </p:nvSpPr>
                <p:spPr>
                  <a:xfrm>
                    <a:off x="7800194" y="5491869"/>
                    <a:ext cx="145871" cy="299853"/>
                  </a:xfrm>
                  <a:custGeom>
                    <a:avLst/>
                    <a:gdLst/>
                    <a:ahLst/>
                    <a:cxnLst/>
                    <a:rect l="l" t="t" r="r" b="b"/>
                    <a:pathLst>
                      <a:path w="145871" h="299853" extrusionOk="0">
                        <a:moveTo>
                          <a:pt x="32789" y="147541"/>
                        </a:moveTo>
                        <a:cubicBezTo>
                          <a:pt x="41926" y="165698"/>
                          <a:pt x="46332" y="186073"/>
                          <a:pt x="43168" y="195861"/>
                        </a:cubicBezTo>
                        <a:cubicBezTo>
                          <a:pt x="39708" y="206655"/>
                          <a:pt x="6765" y="237645"/>
                          <a:pt x="12354" y="278247"/>
                        </a:cubicBezTo>
                        <a:cubicBezTo>
                          <a:pt x="18298" y="294304"/>
                          <a:pt x="37165" y="302910"/>
                          <a:pt x="60083" y="298858"/>
                        </a:cubicBezTo>
                        <a:cubicBezTo>
                          <a:pt x="67240" y="297587"/>
                          <a:pt x="118162" y="272155"/>
                          <a:pt x="118340" y="269021"/>
                        </a:cubicBezTo>
                        <a:cubicBezTo>
                          <a:pt x="120587" y="228153"/>
                          <a:pt x="120972" y="152332"/>
                          <a:pt x="104264" y="118975"/>
                        </a:cubicBezTo>
                        <a:cubicBezTo>
                          <a:pt x="90749" y="92036"/>
                          <a:pt x="71143" y="78669"/>
                          <a:pt x="57836" y="62790"/>
                        </a:cubicBezTo>
                        <a:cubicBezTo>
                          <a:pt x="54169" y="57615"/>
                          <a:pt x="46924" y="47590"/>
                          <a:pt x="42518" y="39635"/>
                        </a:cubicBezTo>
                        <a:cubicBezTo>
                          <a:pt x="41187" y="38778"/>
                          <a:pt x="40182" y="37565"/>
                          <a:pt x="39561" y="35880"/>
                        </a:cubicBezTo>
                        <a:cubicBezTo>
                          <a:pt x="38466" y="32952"/>
                          <a:pt x="37875" y="29670"/>
                          <a:pt x="39915" y="25677"/>
                        </a:cubicBezTo>
                        <a:cubicBezTo>
                          <a:pt x="30512" y="31355"/>
                          <a:pt x="21788" y="37743"/>
                          <a:pt x="15046" y="44928"/>
                        </a:cubicBezTo>
                        <a:cubicBezTo>
                          <a:pt x="6825" y="49926"/>
                          <a:pt x="821" y="55870"/>
                          <a:pt x="82" y="66663"/>
                        </a:cubicBezTo>
                        <a:cubicBezTo>
                          <a:pt x="-1574" y="90882"/>
                          <a:pt x="22231" y="126546"/>
                          <a:pt x="32818" y="147512"/>
                        </a:cubicBezTo>
                        <a:lnTo>
                          <a:pt x="32818" y="147512"/>
                        </a:lnTo>
                        <a:close/>
                        <a:moveTo>
                          <a:pt x="81641" y="12400"/>
                        </a:moveTo>
                        <a:cubicBezTo>
                          <a:pt x="78536" y="11306"/>
                          <a:pt x="74899" y="10330"/>
                          <a:pt x="71321" y="9709"/>
                        </a:cubicBezTo>
                        <a:cubicBezTo>
                          <a:pt x="76555" y="7373"/>
                          <a:pt x="81582" y="5273"/>
                          <a:pt x="86107" y="3381"/>
                        </a:cubicBezTo>
                        <a:cubicBezTo>
                          <a:pt x="101454" y="-3066"/>
                          <a:pt x="110296" y="483"/>
                          <a:pt x="115205" y="7521"/>
                        </a:cubicBezTo>
                        <a:cubicBezTo>
                          <a:pt x="116743" y="9709"/>
                          <a:pt x="118162" y="12252"/>
                          <a:pt x="118813" y="14913"/>
                        </a:cubicBezTo>
                        <a:cubicBezTo>
                          <a:pt x="121208" y="22365"/>
                          <a:pt x="123426" y="38186"/>
                          <a:pt x="125851" y="56757"/>
                        </a:cubicBezTo>
                        <a:cubicBezTo>
                          <a:pt x="127714" y="71158"/>
                          <a:pt x="129518" y="87600"/>
                          <a:pt x="131174" y="104071"/>
                        </a:cubicBezTo>
                        <a:cubicBezTo>
                          <a:pt x="131647" y="108951"/>
                          <a:pt x="132120" y="113830"/>
                          <a:pt x="132593" y="118650"/>
                        </a:cubicBezTo>
                        <a:cubicBezTo>
                          <a:pt x="134309" y="136689"/>
                          <a:pt x="127803" y="149789"/>
                          <a:pt x="130908" y="165373"/>
                        </a:cubicBezTo>
                        <a:cubicBezTo>
                          <a:pt x="133392" y="177763"/>
                          <a:pt x="138449" y="184446"/>
                          <a:pt x="142116" y="204052"/>
                        </a:cubicBezTo>
                        <a:cubicBezTo>
                          <a:pt x="143476" y="211238"/>
                          <a:pt x="145221" y="232914"/>
                          <a:pt x="145871" y="249030"/>
                        </a:cubicBezTo>
                        <a:cubicBezTo>
                          <a:pt x="143683" y="252135"/>
                          <a:pt x="137059" y="259262"/>
                          <a:pt x="126206" y="264496"/>
                        </a:cubicBezTo>
                        <a:cubicBezTo>
                          <a:pt x="127300" y="227976"/>
                          <a:pt x="123722" y="191780"/>
                          <a:pt x="118665" y="154845"/>
                        </a:cubicBezTo>
                        <a:cubicBezTo>
                          <a:pt x="115915" y="112233"/>
                          <a:pt x="117985" y="69325"/>
                          <a:pt x="102134" y="28782"/>
                        </a:cubicBezTo>
                        <a:cubicBezTo>
                          <a:pt x="97344" y="18196"/>
                          <a:pt x="89862" y="13553"/>
                          <a:pt x="81612" y="12400"/>
                        </a:cubicBezTo>
                        <a:close/>
                      </a:path>
                    </a:pathLst>
                  </a:custGeom>
                  <a:solidFill>
                    <a:srgbClr val="1D264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7" name="Google Shape;467;p9"/>
                  <p:cNvSpPr/>
                  <p:nvPr/>
                </p:nvSpPr>
                <p:spPr>
                  <a:xfrm>
                    <a:off x="7800194" y="5533603"/>
                    <a:ext cx="132120" cy="256473"/>
                  </a:xfrm>
                  <a:custGeom>
                    <a:avLst/>
                    <a:gdLst/>
                    <a:ahLst/>
                    <a:cxnLst/>
                    <a:rect l="l" t="t" r="r" b="b"/>
                    <a:pathLst>
                      <a:path w="132120" h="256473" extrusionOk="0">
                        <a:moveTo>
                          <a:pt x="32789" y="105807"/>
                        </a:moveTo>
                        <a:cubicBezTo>
                          <a:pt x="41926" y="123963"/>
                          <a:pt x="46332" y="144338"/>
                          <a:pt x="43168" y="154126"/>
                        </a:cubicBezTo>
                        <a:cubicBezTo>
                          <a:pt x="39708" y="164920"/>
                          <a:pt x="6765" y="195911"/>
                          <a:pt x="12354" y="236512"/>
                        </a:cubicBezTo>
                        <a:cubicBezTo>
                          <a:pt x="16021" y="246389"/>
                          <a:pt x="24568" y="253457"/>
                          <a:pt x="35953" y="256473"/>
                        </a:cubicBezTo>
                        <a:cubicBezTo>
                          <a:pt x="36160" y="220869"/>
                          <a:pt x="64904" y="193929"/>
                          <a:pt x="63159" y="149927"/>
                        </a:cubicBezTo>
                        <a:cubicBezTo>
                          <a:pt x="62538" y="134461"/>
                          <a:pt x="55204" y="122988"/>
                          <a:pt x="66234" y="110893"/>
                        </a:cubicBezTo>
                        <a:cubicBezTo>
                          <a:pt x="68807" y="108084"/>
                          <a:pt x="75845" y="105984"/>
                          <a:pt x="81848" y="103737"/>
                        </a:cubicBezTo>
                        <a:cubicBezTo>
                          <a:pt x="96161" y="98384"/>
                          <a:pt x="101691" y="91317"/>
                          <a:pt x="107901" y="85964"/>
                        </a:cubicBezTo>
                        <a:cubicBezTo>
                          <a:pt x="96723" y="61183"/>
                          <a:pt x="81553" y="46486"/>
                          <a:pt x="68423" y="33179"/>
                        </a:cubicBezTo>
                        <a:lnTo>
                          <a:pt x="39886" y="44150"/>
                        </a:lnTo>
                        <a:cubicBezTo>
                          <a:pt x="36662" y="28034"/>
                          <a:pt x="30364" y="15821"/>
                          <a:pt x="20782" y="5116"/>
                        </a:cubicBezTo>
                        <a:lnTo>
                          <a:pt x="20782" y="0"/>
                        </a:lnTo>
                        <a:cubicBezTo>
                          <a:pt x="9723" y="5826"/>
                          <a:pt x="969" y="11799"/>
                          <a:pt x="82" y="24958"/>
                        </a:cubicBezTo>
                        <a:cubicBezTo>
                          <a:pt x="-1574" y="49177"/>
                          <a:pt x="22231" y="84840"/>
                          <a:pt x="32818" y="105807"/>
                        </a:cubicBezTo>
                        <a:lnTo>
                          <a:pt x="32818" y="105807"/>
                        </a:lnTo>
                        <a:close/>
                        <a:moveTo>
                          <a:pt x="117098" y="79961"/>
                        </a:moveTo>
                        <a:cubicBezTo>
                          <a:pt x="122480" y="77359"/>
                          <a:pt x="127211" y="75259"/>
                          <a:pt x="132120" y="73012"/>
                        </a:cubicBezTo>
                        <a:cubicBezTo>
                          <a:pt x="132120" y="72775"/>
                          <a:pt x="132120" y="72509"/>
                          <a:pt x="132120" y="72273"/>
                        </a:cubicBezTo>
                        <a:cubicBezTo>
                          <a:pt x="131795" y="68961"/>
                          <a:pt x="131470" y="65649"/>
                          <a:pt x="131144" y="62337"/>
                        </a:cubicBezTo>
                        <a:lnTo>
                          <a:pt x="130790" y="58906"/>
                        </a:lnTo>
                        <a:cubicBezTo>
                          <a:pt x="128099" y="43736"/>
                          <a:pt x="121859" y="28743"/>
                          <a:pt x="117068" y="14490"/>
                        </a:cubicBezTo>
                        <a:lnTo>
                          <a:pt x="108078" y="17950"/>
                        </a:lnTo>
                        <a:cubicBezTo>
                          <a:pt x="113756" y="39005"/>
                          <a:pt x="115856" y="58729"/>
                          <a:pt x="117098" y="79991"/>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8" name="Google Shape;468;p9"/>
                  <p:cNvSpPr/>
                  <p:nvPr/>
                </p:nvSpPr>
                <p:spPr>
                  <a:xfrm>
                    <a:off x="7824762" y="5500069"/>
                    <a:ext cx="117530" cy="127006"/>
                  </a:xfrm>
                  <a:custGeom>
                    <a:avLst/>
                    <a:gdLst/>
                    <a:ahLst/>
                    <a:cxnLst/>
                    <a:rect l="l" t="t" r="r" b="b"/>
                    <a:pathLst>
                      <a:path w="117530" h="127006" extrusionOk="0">
                        <a:moveTo>
                          <a:pt x="77478" y="106901"/>
                        </a:moveTo>
                        <a:cubicBezTo>
                          <a:pt x="71919" y="111839"/>
                          <a:pt x="65768" y="118995"/>
                          <a:pt x="57251" y="123638"/>
                        </a:cubicBezTo>
                        <a:cubicBezTo>
                          <a:pt x="49562" y="127837"/>
                          <a:pt x="33268" y="130469"/>
                          <a:pt x="21676" y="116689"/>
                        </a:cubicBezTo>
                        <a:cubicBezTo>
                          <a:pt x="19577" y="110449"/>
                          <a:pt x="17950" y="104476"/>
                          <a:pt x="17684" y="98325"/>
                        </a:cubicBezTo>
                        <a:cubicBezTo>
                          <a:pt x="16619" y="74786"/>
                          <a:pt x="13366" y="62159"/>
                          <a:pt x="0" y="43233"/>
                        </a:cubicBezTo>
                        <a:cubicBezTo>
                          <a:pt x="7630" y="39064"/>
                          <a:pt x="14372" y="37083"/>
                          <a:pt x="19192" y="32558"/>
                        </a:cubicBezTo>
                        <a:cubicBezTo>
                          <a:pt x="32174" y="59646"/>
                          <a:pt x="56719" y="71563"/>
                          <a:pt x="77449" y="106930"/>
                        </a:cubicBezTo>
                        <a:lnTo>
                          <a:pt x="77449" y="106930"/>
                        </a:lnTo>
                        <a:close/>
                        <a:moveTo>
                          <a:pt x="57074" y="4051"/>
                        </a:moveTo>
                        <a:cubicBezTo>
                          <a:pt x="65738" y="7422"/>
                          <a:pt x="73042" y="21262"/>
                          <a:pt x="75852" y="28329"/>
                        </a:cubicBezTo>
                        <a:cubicBezTo>
                          <a:pt x="85758" y="53199"/>
                          <a:pt x="89603" y="75437"/>
                          <a:pt x="91525" y="98709"/>
                        </a:cubicBezTo>
                        <a:cubicBezTo>
                          <a:pt x="102673" y="93268"/>
                          <a:pt x="113408" y="87206"/>
                          <a:pt x="116543" y="73751"/>
                        </a:cubicBezTo>
                        <a:cubicBezTo>
                          <a:pt x="119056" y="62958"/>
                          <a:pt x="116661" y="52726"/>
                          <a:pt x="110628" y="43914"/>
                        </a:cubicBezTo>
                        <a:cubicBezTo>
                          <a:pt x="100130" y="28596"/>
                          <a:pt x="96789" y="20316"/>
                          <a:pt x="91288" y="4436"/>
                        </a:cubicBezTo>
                        <a:lnTo>
                          <a:pt x="74432" y="0"/>
                        </a:lnTo>
                        <a:lnTo>
                          <a:pt x="57103" y="4081"/>
                        </a:lnTo>
                        <a:close/>
                      </a:path>
                    </a:pathLst>
                  </a:custGeom>
                  <a:solidFill>
                    <a:srgbClr val="1D264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69" name="Google Shape;469;p9"/>
                  <p:cNvSpPr/>
                  <p:nvPr/>
                </p:nvSpPr>
                <p:spPr>
                  <a:xfrm>
                    <a:off x="7830440" y="5539606"/>
                    <a:ext cx="67689" cy="82533"/>
                  </a:xfrm>
                  <a:custGeom>
                    <a:avLst/>
                    <a:gdLst/>
                    <a:ahLst/>
                    <a:cxnLst/>
                    <a:rect l="l" t="t" r="r" b="b"/>
                    <a:pathLst>
                      <a:path w="67689" h="82533" extrusionOk="0">
                        <a:moveTo>
                          <a:pt x="4643" y="0"/>
                        </a:moveTo>
                        <a:lnTo>
                          <a:pt x="0" y="4613"/>
                        </a:lnTo>
                        <a:cubicBezTo>
                          <a:pt x="5293" y="12095"/>
                          <a:pt x="12450" y="23480"/>
                          <a:pt x="12952" y="36462"/>
                        </a:cubicBezTo>
                        <a:cubicBezTo>
                          <a:pt x="13455" y="49769"/>
                          <a:pt x="15880" y="62130"/>
                          <a:pt x="19458" y="69907"/>
                        </a:cubicBezTo>
                        <a:cubicBezTo>
                          <a:pt x="25136" y="82268"/>
                          <a:pt x="35102" y="84486"/>
                          <a:pt x="47581" y="81114"/>
                        </a:cubicBezTo>
                        <a:cubicBezTo>
                          <a:pt x="55713" y="78926"/>
                          <a:pt x="63136" y="73574"/>
                          <a:pt x="67690" y="63549"/>
                        </a:cubicBezTo>
                        <a:cubicBezTo>
                          <a:pt x="58375" y="46752"/>
                          <a:pt x="13426" y="8221"/>
                          <a:pt x="4672" y="0"/>
                        </a:cubicBezTo>
                        <a:close/>
                      </a:path>
                    </a:pathLst>
                  </a:custGeom>
                  <a:solidFill>
                    <a:srgbClr val="232E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0" name="Google Shape;470;p9"/>
                  <p:cNvSpPr/>
                  <p:nvPr/>
                </p:nvSpPr>
                <p:spPr>
                  <a:xfrm>
                    <a:off x="7871752" y="5496638"/>
                    <a:ext cx="46559" cy="102259"/>
                  </a:xfrm>
                  <a:custGeom>
                    <a:avLst/>
                    <a:gdLst/>
                    <a:ahLst/>
                    <a:cxnLst/>
                    <a:rect l="l" t="t" r="r" b="b"/>
                    <a:pathLst>
                      <a:path w="46559" h="102259" extrusionOk="0">
                        <a:moveTo>
                          <a:pt x="42347" y="20583"/>
                        </a:moveTo>
                        <a:lnTo>
                          <a:pt x="34924" y="26734"/>
                        </a:lnTo>
                        <a:lnTo>
                          <a:pt x="44299" y="29809"/>
                        </a:lnTo>
                        <a:cubicBezTo>
                          <a:pt x="47108" y="52017"/>
                          <a:pt x="47404" y="70322"/>
                          <a:pt x="44594" y="102259"/>
                        </a:cubicBezTo>
                        <a:cubicBezTo>
                          <a:pt x="41815" y="74225"/>
                          <a:pt x="36669" y="47641"/>
                          <a:pt x="24840" y="23806"/>
                        </a:cubicBezTo>
                        <a:cubicBezTo>
                          <a:pt x="22889" y="19873"/>
                          <a:pt x="16767" y="7128"/>
                          <a:pt x="0" y="4969"/>
                        </a:cubicBezTo>
                        <a:lnTo>
                          <a:pt x="9907" y="504"/>
                        </a:lnTo>
                        <a:cubicBezTo>
                          <a:pt x="25461" y="-2335"/>
                          <a:pt x="35959" y="7157"/>
                          <a:pt x="42347" y="20583"/>
                        </a:cubicBezTo>
                        <a:close/>
                      </a:path>
                    </a:pathLst>
                  </a:custGeom>
                  <a:solidFill>
                    <a:srgbClr val="2C3A6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1" name="Google Shape;471;p9"/>
                  <p:cNvSpPr/>
                  <p:nvPr/>
                </p:nvSpPr>
                <p:spPr>
                  <a:xfrm>
                    <a:off x="7799671" y="5518226"/>
                    <a:ext cx="39995" cy="76408"/>
                  </a:xfrm>
                  <a:custGeom>
                    <a:avLst/>
                    <a:gdLst/>
                    <a:ahLst/>
                    <a:cxnLst/>
                    <a:rect l="l" t="t" r="r" b="b"/>
                    <a:pathLst>
                      <a:path w="39995" h="76408" extrusionOk="0">
                        <a:moveTo>
                          <a:pt x="37304" y="46930"/>
                        </a:moveTo>
                        <a:cubicBezTo>
                          <a:pt x="31449" y="49887"/>
                          <a:pt x="17432" y="82918"/>
                          <a:pt x="11961" y="75259"/>
                        </a:cubicBezTo>
                        <a:cubicBezTo>
                          <a:pt x="-429" y="57901"/>
                          <a:pt x="-6846" y="36343"/>
                          <a:pt x="11133" y="20375"/>
                        </a:cubicBezTo>
                        <a:cubicBezTo>
                          <a:pt x="19118" y="13278"/>
                          <a:pt x="29202" y="6387"/>
                          <a:pt x="39995" y="0"/>
                        </a:cubicBezTo>
                        <a:lnTo>
                          <a:pt x="39847" y="11917"/>
                        </a:lnTo>
                        <a:cubicBezTo>
                          <a:pt x="35057" y="16590"/>
                          <a:pt x="30651" y="21351"/>
                          <a:pt x="25150" y="26052"/>
                        </a:cubicBezTo>
                        <a:cubicBezTo>
                          <a:pt x="30384" y="33475"/>
                          <a:pt x="34258" y="38058"/>
                          <a:pt x="37334" y="46930"/>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2" name="Google Shape;472;p9"/>
                  <p:cNvSpPr/>
                  <p:nvPr/>
                </p:nvSpPr>
                <p:spPr>
                  <a:xfrm>
                    <a:off x="7832070" y="5511044"/>
                    <a:ext cx="70406" cy="96665"/>
                  </a:xfrm>
                  <a:custGeom>
                    <a:avLst/>
                    <a:gdLst/>
                    <a:ahLst/>
                    <a:cxnLst/>
                    <a:rect l="l" t="t" r="r" b="b"/>
                    <a:pathLst>
                      <a:path w="70406" h="96665" extrusionOk="0">
                        <a:moveTo>
                          <a:pt x="10406" y="3102"/>
                        </a:moveTo>
                        <a:cubicBezTo>
                          <a:pt x="4757" y="7212"/>
                          <a:pt x="2333" y="10702"/>
                          <a:pt x="854" y="15847"/>
                        </a:cubicBezTo>
                        <a:cubicBezTo>
                          <a:pt x="-2221" y="26374"/>
                          <a:pt x="3338" y="36577"/>
                          <a:pt x="12269" y="50150"/>
                        </a:cubicBezTo>
                        <a:lnTo>
                          <a:pt x="23358" y="47074"/>
                        </a:lnTo>
                        <a:lnTo>
                          <a:pt x="19632" y="58252"/>
                        </a:lnTo>
                        <a:cubicBezTo>
                          <a:pt x="44443" y="70318"/>
                          <a:pt x="54704" y="77888"/>
                          <a:pt x="70407" y="96666"/>
                        </a:cubicBezTo>
                        <a:cubicBezTo>
                          <a:pt x="50150" y="55680"/>
                          <a:pt x="18567" y="39918"/>
                          <a:pt x="12180" y="16616"/>
                        </a:cubicBezTo>
                        <a:cubicBezTo>
                          <a:pt x="9400" y="6443"/>
                          <a:pt x="13274" y="3693"/>
                          <a:pt x="15374" y="56"/>
                        </a:cubicBezTo>
                        <a:cubicBezTo>
                          <a:pt x="15729" y="-536"/>
                          <a:pt x="10347" y="3782"/>
                          <a:pt x="10406" y="3072"/>
                        </a:cubicBezTo>
                        <a:close/>
                      </a:path>
                    </a:pathLst>
                  </a:custGeom>
                  <a:solidFill>
                    <a:srgbClr val="2C3A6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3" name="Google Shape;473;p9"/>
                  <p:cNvSpPr/>
                  <p:nvPr/>
                </p:nvSpPr>
                <p:spPr>
                  <a:xfrm>
                    <a:off x="7841854" y="5625777"/>
                    <a:ext cx="74269" cy="162465"/>
                  </a:xfrm>
                  <a:custGeom>
                    <a:avLst/>
                    <a:gdLst/>
                    <a:ahLst/>
                    <a:cxnLst/>
                    <a:rect l="l" t="t" r="r" b="b"/>
                    <a:pathLst>
                      <a:path w="74269" h="162465" extrusionOk="0">
                        <a:moveTo>
                          <a:pt x="25757" y="48527"/>
                        </a:moveTo>
                        <a:cubicBezTo>
                          <a:pt x="27620" y="68635"/>
                          <a:pt x="25905" y="84722"/>
                          <a:pt x="23657" y="93150"/>
                        </a:cubicBezTo>
                        <a:cubicBezTo>
                          <a:pt x="18601" y="112135"/>
                          <a:pt x="5944" y="134639"/>
                          <a:pt x="0" y="162465"/>
                        </a:cubicBezTo>
                        <a:cubicBezTo>
                          <a:pt x="25668" y="162051"/>
                          <a:pt x="71712" y="133811"/>
                          <a:pt x="71712" y="133604"/>
                        </a:cubicBezTo>
                        <a:cubicBezTo>
                          <a:pt x="72835" y="105807"/>
                          <a:pt x="79696" y="48793"/>
                          <a:pt x="64851" y="0"/>
                        </a:cubicBezTo>
                        <a:cubicBezTo>
                          <a:pt x="55358" y="10113"/>
                          <a:pt x="45186" y="14520"/>
                          <a:pt x="37142" y="18896"/>
                        </a:cubicBezTo>
                        <a:cubicBezTo>
                          <a:pt x="19488" y="28536"/>
                          <a:pt x="24042" y="30429"/>
                          <a:pt x="25727" y="48527"/>
                        </a:cubicBezTo>
                        <a:close/>
                      </a:path>
                    </a:pathLst>
                  </a:custGeom>
                  <a:solidFill>
                    <a:srgbClr val="232E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474" name="Google Shape;474;p9"/>
                <p:cNvSpPr/>
                <p:nvPr/>
              </p:nvSpPr>
              <p:spPr>
                <a:xfrm>
                  <a:off x="7919747" y="5611288"/>
                  <a:ext cx="23746" cy="139104"/>
                </a:xfrm>
                <a:custGeom>
                  <a:avLst/>
                  <a:gdLst/>
                  <a:ahLst/>
                  <a:cxnLst/>
                  <a:rect l="l" t="t" r="r" b="b"/>
                  <a:pathLst>
                    <a:path w="23746" h="139104" extrusionOk="0">
                      <a:moveTo>
                        <a:pt x="11622" y="30"/>
                      </a:moveTo>
                      <a:cubicBezTo>
                        <a:pt x="7570" y="1804"/>
                        <a:pt x="4110" y="3342"/>
                        <a:pt x="0" y="4968"/>
                      </a:cubicBezTo>
                      <a:cubicBezTo>
                        <a:pt x="798" y="22474"/>
                        <a:pt x="1508" y="38739"/>
                        <a:pt x="3756" y="54382"/>
                      </a:cubicBezTo>
                      <a:cubicBezTo>
                        <a:pt x="8812" y="89661"/>
                        <a:pt x="10321" y="102702"/>
                        <a:pt x="9847" y="139104"/>
                      </a:cubicBezTo>
                      <a:cubicBezTo>
                        <a:pt x="16146" y="134491"/>
                        <a:pt x="18719" y="132184"/>
                        <a:pt x="23746" y="126773"/>
                      </a:cubicBezTo>
                      <a:cubicBezTo>
                        <a:pt x="23036" y="84574"/>
                        <a:pt x="14697" y="71504"/>
                        <a:pt x="9995" y="47403"/>
                      </a:cubicBezTo>
                      <a:cubicBezTo>
                        <a:pt x="7718" y="35752"/>
                        <a:pt x="11710" y="22918"/>
                        <a:pt x="11651" y="0"/>
                      </a:cubicBezTo>
                      <a:close/>
                    </a:path>
                  </a:pathLst>
                </a:custGeom>
                <a:solidFill>
                  <a:srgbClr val="232E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5" name="Google Shape;475;p9"/>
                <p:cNvSpPr/>
                <p:nvPr/>
              </p:nvSpPr>
              <p:spPr>
                <a:xfrm>
                  <a:off x="7831510" y="5391143"/>
                  <a:ext cx="100897" cy="136486"/>
                </a:xfrm>
                <a:custGeom>
                  <a:avLst/>
                  <a:gdLst/>
                  <a:ahLst/>
                  <a:cxnLst/>
                  <a:rect l="l" t="t" r="r" b="b"/>
                  <a:pathLst>
                    <a:path w="100897" h="136486" extrusionOk="0">
                      <a:moveTo>
                        <a:pt x="349" y="88729"/>
                      </a:moveTo>
                      <a:cubicBezTo>
                        <a:pt x="-2549" y="50848"/>
                        <a:pt x="11971" y="-14653"/>
                        <a:pt x="67448" y="2942"/>
                      </a:cubicBezTo>
                      <a:cubicBezTo>
                        <a:pt x="84363" y="8294"/>
                        <a:pt x="95452" y="21158"/>
                        <a:pt x="99444" y="44017"/>
                      </a:cubicBezTo>
                      <a:cubicBezTo>
                        <a:pt x="108375" y="94761"/>
                        <a:pt x="73539" y="126698"/>
                        <a:pt x="65821" y="136486"/>
                      </a:cubicBezTo>
                      <a:cubicBezTo>
                        <a:pt x="49231" y="133766"/>
                        <a:pt x="2330" y="114988"/>
                        <a:pt x="349" y="88758"/>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476" name="Google Shape;476;p9"/>
                <p:cNvGrpSpPr/>
                <p:nvPr/>
              </p:nvGrpSpPr>
              <p:grpSpPr>
                <a:xfrm>
                  <a:off x="7847199" y="5464968"/>
                  <a:ext cx="56016" cy="66805"/>
                  <a:chOff x="7847199" y="5464968"/>
                  <a:chExt cx="56016" cy="66805"/>
                </a:xfrm>
              </p:grpSpPr>
              <p:sp>
                <p:nvSpPr>
                  <p:cNvPr id="477" name="Google Shape;477;p9"/>
                  <p:cNvSpPr/>
                  <p:nvPr/>
                </p:nvSpPr>
                <p:spPr>
                  <a:xfrm>
                    <a:off x="7847552" y="5467984"/>
                    <a:ext cx="55663" cy="63789"/>
                  </a:xfrm>
                  <a:custGeom>
                    <a:avLst/>
                    <a:gdLst/>
                    <a:ahLst/>
                    <a:cxnLst/>
                    <a:rect l="l" t="t" r="r" b="b"/>
                    <a:pathLst>
                      <a:path w="55663" h="63789" extrusionOk="0">
                        <a:moveTo>
                          <a:pt x="69" y="49089"/>
                        </a:moveTo>
                        <a:cubicBezTo>
                          <a:pt x="-1469" y="60237"/>
                          <a:pt x="23135" y="65353"/>
                          <a:pt x="38276" y="63372"/>
                        </a:cubicBezTo>
                        <a:cubicBezTo>
                          <a:pt x="40050" y="63135"/>
                          <a:pt x="41499" y="62603"/>
                          <a:pt x="42504" y="62011"/>
                        </a:cubicBezTo>
                        <a:cubicBezTo>
                          <a:pt x="43598" y="61361"/>
                          <a:pt x="44190" y="60621"/>
                          <a:pt x="44219" y="60533"/>
                        </a:cubicBezTo>
                        <a:cubicBezTo>
                          <a:pt x="45876" y="56836"/>
                          <a:pt x="46349" y="51484"/>
                          <a:pt x="46408" y="50685"/>
                        </a:cubicBezTo>
                        <a:cubicBezTo>
                          <a:pt x="47443" y="40897"/>
                          <a:pt x="49542" y="31967"/>
                          <a:pt x="55664" y="20109"/>
                        </a:cubicBezTo>
                        <a:lnTo>
                          <a:pt x="15860" y="4406"/>
                        </a:lnTo>
                        <a:lnTo>
                          <a:pt x="5776" y="0"/>
                        </a:lnTo>
                        <a:cubicBezTo>
                          <a:pt x="10922" y="21055"/>
                          <a:pt x="7284" y="31020"/>
                          <a:pt x="39" y="49089"/>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78" name="Google Shape;478;p9"/>
                  <p:cNvSpPr/>
                  <p:nvPr/>
                </p:nvSpPr>
                <p:spPr>
                  <a:xfrm>
                    <a:off x="7847199" y="5464968"/>
                    <a:ext cx="55662" cy="49827"/>
                  </a:xfrm>
                  <a:custGeom>
                    <a:avLst/>
                    <a:gdLst/>
                    <a:ahLst/>
                    <a:cxnLst/>
                    <a:rect l="l" t="t" r="r" b="b"/>
                    <a:pathLst>
                      <a:path w="55662" h="49827" extrusionOk="0">
                        <a:moveTo>
                          <a:pt x="67" y="49089"/>
                        </a:moveTo>
                        <a:cubicBezTo>
                          <a:pt x="38" y="49296"/>
                          <a:pt x="-22" y="49650"/>
                          <a:pt x="8" y="49828"/>
                        </a:cubicBezTo>
                        <a:cubicBezTo>
                          <a:pt x="14410" y="36994"/>
                          <a:pt x="34016" y="45777"/>
                          <a:pt x="48092" y="44712"/>
                        </a:cubicBezTo>
                        <a:cubicBezTo>
                          <a:pt x="48535" y="43707"/>
                          <a:pt x="51847" y="28004"/>
                          <a:pt x="52232" y="27590"/>
                        </a:cubicBezTo>
                        <a:cubicBezTo>
                          <a:pt x="53474" y="24071"/>
                          <a:pt x="54006" y="24633"/>
                          <a:pt x="55662" y="20109"/>
                        </a:cubicBezTo>
                        <a:lnTo>
                          <a:pt x="15859" y="4406"/>
                        </a:lnTo>
                        <a:lnTo>
                          <a:pt x="5775" y="0"/>
                        </a:lnTo>
                        <a:cubicBezTo>
                          <a:pt x="10920" y="21055"/>
                          <a:pt x="7283" y="31020"/>
                          <a:pt x="38" y="49089"/>
                        </a:cubicBez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479" name="Google Shape;479;p9"/>
                <p:cNvGrpSpPr/>
                <p:nvPr/>
              </p:nvGrpSpPr>
              <p:grpSpPr>
                <a:xfrm>
                  <a:off x="7824095" y="5389538"/>
                  <a:ext cx="107306" cy="146105"/>
                  <a:chOff x="7824095" y="5389538"/>
                  <a:chExt cx="107306" cy="146105"/>
                </a:xfrm>
              </p:grpSpPr>
              <p:sp>
                <p:nvSpPr>
                  <p:cNvPr id="480" name="Google Shape;480;p9"/>
                  <p:cNvSpPr/>
                  <p:nvPr/>
                </p:nvSpPr>
                <p:spPr>
                  <a:xfrm>
                    <a:off x="7892866" y="5403755"/>
                    <a:ext cx="33700" cy="62602"/>
                  </a:xfrm>
                  <a:custGeom>
                    <a:avLst/>
                    <a:gdLst/>
                    <a:ahLst/>
                    <a:cxnLst/>
                    <a:rect l="l" t="t" r="r" b="b"/>
                    <a:pathLst>
                      <a:path w="33700" h="62602" extrusionOk="0">
                        <a:moveTo>
                          <a:pt x="17063" y="62603"/>
                        </a:moveTo>
                        <a:lnTo>
                          <a:pt x="0" y="51839"/>
                        </a:lnTo>
                        <a:lnTo>
                          <a:pt x="7038" y="21617"/>
                        </a:lnTo>
                        <a:lnTo>
                          <a:pt x="21026" y="0"/>
                        </a:lnTo>
                        <a:cubicBezTo>
                          <a:pt x="43973" y="14549"/>
                          <a:pt x="31494" y="60533"/>
                          <a:pt x="17063" y="62603"/>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1" name="Google Shape;481;p9"/>
                  <p:cNvSpPr/>
                  <p:nvPr/>
                </p:nvSpPr>
                <p:spPr>
                  <a:xfrm>
                    <a:off x="7843632" y="5395632"/>
                    <a:ext cx="83007" cy="109550"/>
                  </a:xfrm>
                  <a:custGeom>
                    <a:avLst/>
                    <a:gdLst/>
                    <a:ahLst/>
                    <a:cxnLst/>
                    <a:rect l="l" t="t" r="r" b="b"/>
                    <a:pathLst>
                      <a:path w="83007" h="109550" extrusionOk="0">
                        <a:moveTo>
                          <a:pt x="47667" y="106359"/>
                        </a:moveTo>
                        <a:cubicBezTo>
                          <a:pt x="26079" y="97103"/>
                          <a:pt x="19780" y="86221"/>
                          <a:pt x="14842" y="64043"/>
                        </a:cubicBezTo>
                        <a:cubicBezTo>
                          <a:pt x="5408" y="57626"/>
                          <a:pt x="1357" y="52303"/>
                          <a:pt x="411" y="46359"/>
                        </a:cubicBezTo>
                        <a:cubicBezTo>
                          <a:pt x="-1896" y="32283"/>
                          <a:pt x="5793" y="16876"/>
                          <a:pt x="16380" y="8300"/>
                        </a:cubicBezTo>
                        <a:cubicBezTo>
                          <a:pt x="25636" y="819"/>
                          <a:pt x="36429" y="-1488"/>
                          <a:pt x="48672" y="908"/>
                        </a:cubicBezTo>
                        <a:cubicBezTo>
                          <a:pt x="72477" y="5550"/>
                          <a:pt x="81231" y="20839"/>
                          <a:pt x="82975" y="41273"/>
                        </a:cubicBezTo>
                        <a:cubicBezTo>
                          <a:pt x="83301" y="45206"/>
                          <a:pt x="81083" y="53604"/>
                          <a:pt x="79870" y="57566"/>
                        </a:cubicBezTo>
                        <a:cubicBezTo>
                          <a:pt x="77859" y="64190"/>
                          <a:pt x="80994" y="62387"/>
                          <a:pt x="80698" y="69188"/>
                        </a:cubicBezTo>
                        <a:cubicBezTo>
                          <a:pt x="80550" y="72175"/>
                          <a:pt x="78421" y="82732"/>
                          <a:pt x="74193" y="94205"/>
                        </a:cubicBezTo>
                        <a:cubicBezTo>
                          <a:pt x="71768" y="100829"/>
                          <a:pt x="71383" y="107690"/>
                          <a:pt x="67953" y="108725"/>
                        </a:cubicBezTo>
                        <a:cubicBezTo>
                          <a:pt x="64493" y="109790"/>
                          <a:pt x="57484" y="110529"/>
                          <a:pt x="47637" y="106300"/>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2" name="Google Shape;482;p9"/>
                  <p:cNvSpPr/>
                  <p:nvPr/>
                </p:nvSpPr>
                <p:spPr>
                  <a:xfrm>
                    <a:off x="7843632" y="5395632"/>
                    <a:ext cx="81910" cy="106921"/>
                  </a:xfrm>
                  <a:custGeom>
                    <a:avLst/>
                    <a:gdLst/>
                    <a:ahLst/>
                    <a:cxnLst/>
                    <a:rect l="l" t="t" r="r" b="b"/>
                    <a:pathLst>
                      <a:path w="81910" h="106921" extrusionOk="0">
                        <a:moveTo>
                          <a:pt x="47667" y="106359"/>
                        </a:moveTo>
                        <a:cubicBezTo>
                          <a:pt x="26050" y="97074"/>
                          <a:pt x="19780" y="86221"/>
                          <a:pt x="14842" y="64043"/>
                        </a:cubicBezTo>
                        <a:cubicBezTo>
                          <a:pt x="5408" y="57626"/>
                          <a:pt x="1357" y="52303"/>
                          <a:pt x="411" y="46359"/>
                        </a:cubicBezTo>
                        <a:cubicBezTo>
                          <a:pt x="-1896" y="32283"/>
                          <a:pt x="5793" y="16876"/>
                          <a:pt x="16380" y="8300"/>
                        </a:cubicBezTo>
                        <a:cubicBezTo>
                          <a:pt x="25636" y="819"/>
                          <a:pt x="36429" y="-1488"/>
                          <a:pt x="48672" y="908"/>
                        </a:cubicBezTo>
                        <a:cubicBezTo>
                          <a:pt x="63606" y="3806"/>
                          <a:pt x="77475" y="40504"/>
                          <a:pt x="81911" y="51416"/>
                        </a:cubicBezTo>
                        <a:cubicBezTo>
                          <a:pt x="73098" y="45206"/>
                          <a:pt x="54379" y="36245"/>
                          <a:pt x="46218" y="39824"/>
                        </a:cubicBezTo>
                        <a:cubicBezTo>
                          <a:pt x="41072" y="42071"/>
                          <a:pt x="40274" y="50262"/>
                          <a:pt x="39416" y="54018"/>
                        </a:cubicBezTo>
                        <a:cubicBezTo>
                          <a:pt x="37642" y="61973"/>
                          <a:pt x="46898" y="62623"/>
                          <a:pt x="47016" y="66408"/>
                        </a:cubicBezTo>
                        <a:cubicBezTo>
                          <a:pt x="47134" y="70282"/>
                          <a:pt x="36607" y="79124"/>
                          <a:pt x="38529" y="89592"/>
                        </a:cubicBezTo>
                        <a:cubicBezTo>
                          <a:pt x="39061" y="92520"/>
                          <a:pt x="45685" y="103461"/>
                          <a:pt x="48968" y="106921"/>
                        </a:cubicBezTo>
                        <a:cubicBezTo>
                          <a:pt x="48524" y="106773"/>
                          <a:pt x="48081" y="106566"/>
                          <a:pt x="47637" y="106359"/>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3" name="Google Shape;483;p9"/>
                  <p:cNvSpPr/>
                  <p:nvPr/>
                </p:nvSpPr>
                <p:spPr>
                  <a:xfrm>
                    <a:off x="7841630" y="5391569"/>
                    <a:ext cx="82226" cy="76001"/>
                  </a:xfrm>
                  <a:custGeom>
                    <a:avLst/>
                    <a:gdLst/>
                    <a:ahLst/>
                    <a:cxnLst/>
                    <a:rect l="l" t="t" r="r" b="b"/>
                    <a:pathLst>
                      <a:path w="82226" h="76001" extrusionOk="0">
                        <a:moveTo>
                          <a:pt x="82197" y="25671"/>
                        </a:moveTo>
                        <a:cubicBezTo>
                          <a:pt x="76993" y="23364"/>
                          <a:pt x="49432" y="16859"/>
                          <a:pt x="41684" y="30018"/>
                        </a:cubicBezTo>
                        <a:cubicBezTo>
                          <a:pt x="34262" y="42586"/>
                          <a:pt x="27312" y="54533"/>
                          <a:pt x="20629" y="64942"/>
                        </a:cubicBezTo>
                        <a:cubicBezTo>
                          <a:pt x="18086" y="68904"/>
                          <a:pt x="16164" y="67869"/>
                          <a:pt x="15838" y="74552"/>
                        </a:cubicBezTo>
                        <a:cubicBezTo>
                          <a:pt x="15454" y="81916"/>
                          <a:pt x="4956" y="59175"/>
                          <a:pt x="2590" y="52049"/>
                        </a:cubicBezTo>
                        <a:cubicBezTo>
                          <a:pt x="-3886" y="32531"/>
                          <a:pt x="1733" y="16829"/>
                          <a:pt x="20008" y="5769"/>
                        </a:cubicBezTo>
                        <a:cubicBezTo>
                          <a:pt x="42956" y="-8129"/>
                          <a:pt x="74420" y="4882"/>
                          <a:pt x="82227" y="25671"/>
                        </a:cubicBezTo>
                        <a:close/>
                      </a:path>
                    </a:pathLst>
                  </a:custGeom>
                  <a:solidFill>
                    <a:srgbClr val="361D0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484" name="Google Shape;484;p9"/>
                  <p:cNvGrpSpPr/>
                  <p:nvPr/>
                </p:nvGrpSpPr>
                <p:grpSpPr>
                  <a:xfrm>
                    <a:off x="7847138" y="5443957"/>
                    <a:ext cx="15665" cy="29316"/>
                    <a:chOff x="7847138" y="5443957"/>
                    <a:chExt cx="15665" cy="29316"/>
                  </a:xfrm>
                </p:grpSpPr>
                <p:sp>
                  <p:nvSpPr>
                    <p:cNvPr id="485" name="Google Shape;485;p9"/>
                    <p:cNvSpPr/>
                    <p:nvPr/>
                  </p:nvSpPr>
                  <p:spPr>
                    <a:xfrm>
                      <a:off x="7847138" y="5443957"/>
                      <a:ext cx="15665" cy="29316"/>
                    </a:xfrm>
                    <a:custGeom>
                      <a:avLst/>
                      <a:gdLst/>
                      <a:ahLst/>
                      <a:cxnLst/>
                      <a:rect l="l" t="t" r="r" b="b"/>
                      <a:pathLst>
                        <a:path w="15665" h="29316" extrusionOk="0">
                          <a:moveTo>
                            <a:pt x="9710" y="991"/>
                          </a:moveTo>
                          <a:cubicBezTo>
                            <a:pt x="897" y="-3297"/>
                            <a:pt x="-493" y="7319"/>
                            <a:pt x="128" y="13973"/>
                          </a:cubicBezTo>
                          <a:cubicBezTo>
                            <a:pt x="542" y="18527"/>
                            <a:pt x="4268" y="18645"/>
                            <a:pt x="5156" y="22312"/>
                          </a:cubicBezTo>
                          <a:cubicBezTo>
                            <a:pt x="6220" y="26688"/>
                            <a:pt x="9207" y="29025"/>
                            <a:pt x="11987" y="29291"/>
                          </a:cubicBezTo>
                          <a:cubicBezTo>
                            <a:pt x="17605" y="29853"/>
                            <a:pt x="15180" y="21070"/>
                            <a:pt x="14944" y="17669"/>
                          </a:cubicBezTo>
                          <a:cubicBezTo>
                            <a:pt x="16275" y="12317"/>
                            <a:pt x="15358" y="3682"/>
                            <a:pt x="9739" y="961"/>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6" name="Google Shape;486;p9"/>
                    <p:cNvSpPr/>
                    <p:nvPr/>
                  </p:nvSpPr>
                  <p:spPr>
                    <a:xfrm>
                      <a:off x="7851347" y="5447580"/>
                      <a:ext cx="7925" cy="10438"/>
                    </a:xfrm>
                    <a:custGeom>
                      <a:avLst/>
                      <a:gdLst/>
                      <a:ahLst/>
                      <a:cxnLst/>
                      <a:rect l="l" t="t" r="r" b="b"/>
                      <a:pathLst>
                        <a:path w="7925" h="10438" extrusionOk="0">
                          <a:moveTo>
                            <a:pt x="7925" y="10439"/>
                          </a:moveTo>
                          <a:cubicBezTo>
                            <a:pt x="6506" y="5826"/>
                            <a:pt x="6328" y="89"/>
                            <a:pt x="0" y="0"/>
                          </a:cubicBezTo>
                          <a:cubicBezTo>
                            <a:pt x="5412" y="1124"/>
                            <a:pt x="6003" y="6240"/>
                            <a:pt x="7925" y="10439"/>
                          </a:cubicBez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487" name="Google Shape;487;p9"/>
                  <p:cNvSpPr/>
                  <p:nvPr/>
                </p:nvSpPr>
                <p:spPr>
                  <a:xfrm>
                    <a:off x="7843662" y="5389538"/>
                    <a:ext cx="87739" cy="66706"/>
                  </a:xfrm>
                  <a:custGeom>
                    <a:avLst/>
                    <a:gdLst/>
                    <a:ahLst/>
                    <a:cxnLst/>
                    <a:rect l="l" t="t" r="r" b="b"/>
                    <a:pathLst>
                      <a:path w="87739" h="66706" extrusionOk="0">
                        <a:moveTo>
                          <a:pt x="85429" y="66706"/>
                        </a:moveTo>
                        <a:cubicBezTo>
                          <a:pt x="85282" y="60644"/>
                          <a:pt x="79219" y="53310"/>
                          <a:pt x="77327" y="51802"/>
                        </a:cubicBezTo>
                        <a:cubicBezTo>
                          <a:pt x="67893" y="44262"/>
                          <a:pt x="50328" y="39826"/>
                          <a:pt x="37730" y="32403"/>
                        </a:cubicBezTo>
                        <a:cubicBezTo>
                          <a:pt x="25990" y="40151"/>
                          <a:pt x="21081" y="53103"/>
                          <a:pt x="11589" y="46686"/>
                        </a:cubicBezTo>
                        <a:cubicBezTo>
                          <a:pt x="-8313" y="33261"/>
                          <a:pt x="-3375" y="7948"/>
                          <a:pt x="32585" y="141"/>
                        </a:cubicBezTo>
                        <a:cubicBezTo>
                          <a:pt x="53285" y="-1781"/>
                          <a:pt x="98352" y="15725"/>
                          <a:pt x="85459" y="66706"/>
                        </a:cubicBezTo>
                        <a:close/>
                      </a:path>
                    </a:pathLst>
                  </a:custGeom>
                  <a:solidFill>
                    <a:srgbClr val="361D0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8" name="Google Shape;488;p9"/>
                  <p:cNvSpPr/>
                  <p:nvPr/>
                </p:nvSpPr>
                <p:spPr>
                  <a:xfrm>
                    <a:off x="7824100" y="5389560"/>
                    <a:ext cx="65039" cy="146083"/>
                  </a:xfrm>
                  <a:custGeom>
                    <a:avLst/>
                    <a:gdLst/>
                    <a:ahLst/>
                    <a:cxnLst/>
                    <a:rect l="l" t="t" r="r" b="b"/>
                    <a:pathLst>
                      <a:path w="65039" h="146083" extrusionOk="0">
                        <a:moveTo>
                          <a:pt x="49603" y="146054"/>
                        </a:moveTo>
                        <a:cubicBezTo>
                          <a:pt x="-23912" y="128725"/>
                          <a:pt x="-13177" y="-14578"/>
                          <a:pt x="65040" y="1213"/>
                        </a:cubicBezTo>
                        <a:cubicBezTo>
                          <a:pt x="61905" y="8783"/>
                          <a:pt x="66726" y="20080"/>
                          <a:pt x="61225" y="28153"/>
                        </a:cubicBezTo>
                        <a:cubicBezTo>
                          <a:pt x="52590" y="40839"/>
                          <a:pt x="43157" y="62041"/>
                          <a:pt x="40111" y="85935"/>
                        </a:cubicBezTo>
                        <a:cubicBezTo>
                          <a:pt x="37716" y="104624"/>
                          <a:pt x="38898" y="131416"/>
                          <a:pt x="49574" y="146083"/>
                        </a:cubicBezTo>
                        <a:close/>
                      </a:path>
                    </a:pathLst>
                  </a:custGeom>
                  <a:solidFill>
                    <a:srgbClr val="361D0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89" name="Google Shape;489;p9"/>
                  <p:cNvSpPr/>
                  <p:nvPr/>
                </p:nvSpPr>
                <p:spPr>
                  <a:xfrm>
                    <a:off x="7824095" y="5397545"/>
                    <a:ext cx="49697" cy="138098"/>
                  </a:xfrm>
                  <a:custGeom>
                    <a:avLst/>
                    <a:gdLst/>
                    <a:ahLst/>
                    <a:cxnLst/>
                    <a:rect l="l" t="t" r="r" b="b"/>
                    <a:pathLst>
                      <a:path w="49697" h="138098" extrusionOk="0">
                        <a:moveTo>
                          <a:pt x="49609" y="138069"/>
                        </a:moveTo>
                        <a:cubicBezTo>
                          <a:pt x="-7613" y="124584"/>
                          <a:pt x="-13793" y="34806"/>
                          <a:pt x="23142" y="3105"/>
                        </a:cubicBezTo>
                        <a:cubicBezTo>
                          <a:pt x="24502" y="2159"/>
                          <a:pt x="25951" y="1124"/>
                          <a:pt x="27578" y="0"/>
                        </a:cubicBezTo>
                        <a:cubicBezTo>
                          <a:pt x="19504" y="8990"/>
                          <a:pt x="16902" y="13544"/>
                          <a:pt x="12230" y="27856"/>
                        </a:cubicBezTo>
                        <a:cubicBezTo>
                          <a:pt x="16488" y="18364"/>
                          <a:pt x="20362" y="14283"/>
                          <a:pt x="25182" y="9315"/>
                        </a:cubicBezTo>
                        <a:cubicBezTo>
                          <a:pt x="20658" y="18660"/>
                          <a:pt x="17523" y="25077"/>
                          <a:pt x="15453" y="35486"/>
                        </a:cubicBezTo>
                        <a:cubicBezTo>
                          <a:pt x="19238" y="27354"/>
                          <a:pt x="21604" y="23509"/>
                          <a:pt x="24827" y="19842"/>
                        </a:cubicBezTo>
                        <a:cubicBezTo>
                          <a:pt x="21338" y="27620"/>
                          <a:pt x="18943" y="34628"/>
                          <a:pt x="18262" y="43115"/>
                        </a:cubicBezTo>
                        <a:cubicBezTo>
                          <a:pt x="20332" y="36728"/>
                          <a:pt x="21989" y="33830"/>
                          <a:pt x="25360" y="28329"/>
                        </a:cubicBezTo>
                        <a:cubicBezTo>
                          <a:pt x="21486" y="37940"/>
                          <a:pt x="21545" y="39626"/>
                          <a:pt x="19918" y="48556"/>
                        </a:cubicBezTo>
                        <a:cubicBezTo>
                          <a:pt x="22403" y="41755"/>
                          <a:pt x="24384" y="38236"/>
                          <a:pt x="27430" y="34451"/>
                        </a:cubicBezTo>
                        <a:cubicBezTo>
                          <a:pt x="22728" y="46043"/>
                          <a:pt x="21604" y="52667"/>
                          <a:pt x="20392" y="64673"/>
                        </a:cubicBezTo>
                        <a:cubicBezTo>
                          <a:pt x="23290" y="54057"/>
                          <a:pt x="23467" y="49118"/>
                          <a:pt x="29470" y="39921"/>
                        </a:cubicBezTo>
                        <a:cubicBezTo>
                          <a:pt x="25005" y="52489"/>
                          <a:pt x="25034" y="58581"/>
                          <a:pt x="23645" y="71415"/>
                        </a:cubicBezTo>
                        <a:cubicBezTo>
                          <a:pt x="25508" y="64525"/>
                          <a:pt x="27844" y="56304"/>
                          <a:pt x="31126" y="50005"/>
                        </a:cubicBezTo>
                        <a:cubicBezTo>
                          <a:pt x="28435" y="61538"/>
                          <a:pt x="25271" y="73071"/>
                          <a:pt x="23585" y="84900"/>
                        </a:cubicBezTo>
                        <a:cubicBezTo>
                          <a:pt x="27371" y="73130"/>
                          <a:pt x="31777" y="62544"/>
                          <a:pt x="36094" y="52134"/>
                        </a:cubicBezTo>
                        <a:cubicBezTo>
                          <a:pt x="33255" y="62248"/>
                          <a:pt x="30564" y="76738"/>
                          <a:pt x="28938" y="92174"/>
                        </a:cubicBezTo>
                        <a:cubicBezTo>
                          <a:pt x="31333" y="84012"/>
                          <a:pt x="35503" y="69286"/>
                          <a:pt x="37809" y="62218"/>
                        </a:cubicBezTo>
                        <a:cubicBezTo>
                          <a:pt x="36035" y="70469"/>
                          <a:pt x="34823" y="84042"/>
                          <a:pt x="35592" y="93801"/>
                        </a:cubicBezTo>
                        <a:cubicBezTo>
                          <a:pt x="39998" y="62662"/>
                          <a:pt x="43576" y="52844"/>
                          <a:pt x="49135" y="43677"/>
                        </a:cubicBezTo>
                        <a:cubicBezTo>
                          <a:pt x="45114" y="53820"/>
                          <a:pt x="41802" y="65530"/>
                          <a:pt x="40234" y="77950"/>
                        </a:cubicBezTo>
                        <a:cubicBezTo>
                          <a:pt x="37839" y="96639"/>
                          <a:pt x="39022" y="123431"/>
                          <a:pt x="49697" y="138099"/>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0" name="Google Shape;490;p9"/>
                  <p:cNvSpPr/>
                  <p:nvPr/>
                </p:nvSpPr>
                <p:spPr>
                  <a:xfrm>
                    <a:off x="7873201" y="5410527"/>
                    <a:ext cx="56021" cy="46515"/>
                  </a:xfrm>
                  <a:custGeom>
                    <a:avLst/>
                    <a:gdLst/>
                    <a:ahLst/>
                    <a:cxnLst/>
                    <a:rect l="l" t="t" r="r" b="b"/>
                    <a:pathLst>
                      <a:path w="56021" h="46515" extrusionOk="0">
                        <a:moveTo>
                          <a:pt x="0" y="0"/>
                        </a:moveTo>
                        <a:cubicBezTo>
                          <a:pt x="9049" y="24160"/>
                          <a:pt x="53052" y="20049"/>
                          <a:pt x="55861" y="46516"/>
                        </a:cubicBezTo>
                        <a:cubicBezTo>
                          <a:pt x="58759" y="14283"/>
                          <a:pt x="21735" y="14667"/>
                          <a:pt x="0" y="0"/>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1" name="Google Shape;491;p9"/>
                  <p:cNvSpPr/>
                  <p:nvPr/>
                </p:nvSpPr>
                <p:spPr>
                  <a:xfrm>
                    <a:off x="7863471" y="5389539"/>
                    <a:ext cx="67904" cy="60081"/>
                  </a:xfrm>
                  <a:custGeom>
                    <a:avLst/>
                    <a:gdLst/>
                    <a:ahLst/>
                    <a:cxnLst/>
                    <a:rect l="l" t="t" r="r" b="b"/>
                    <a:pathLst>
                      <a:path w="67904" h="60081" extrusionOk="0">
                        <a:moveTo>
                          <a:pt x="7748" y="1382"/>
                        </a:moveTo>
                        <a:cubicBezTo>
                          <a:pt x="9345" y="939"/>
                          <a:pt x="11001" y="525"/>
                          <a:pt x="12745" y="140"/>
                        </a:cubicBezTo>
                        <a:cubicBezTo>
                          <a:pt x="32529" y="-1693"/>
                          <a:pt x="74551" y="14216"/>
                          <a:pt x="67010" y="60082"/>
                        </a:cubicBezTo>
                        <a:cubicBezTo>
                          <a:pt x="65265" y="33024"/>
                          <a:pt x="17625" y="26193"/>
                          <a:pt x="4968" y="14719"/>
                        </a:cubicBezTo>
                        <a:cubicBezTo>
                          <a:pt x="16826" y="17588"/>
                          <a:pt x="31731" y="23295"/>
                          <a:pt x="45481" y="29120"/>
                        </a:cubicBezTo>
                        <a:cubicBezTo>
                          <a:pt x="30252" y="17824"/>
                          <a:pt x="11119" y="12058"/>
                          <a:pt x="0" y="7829"/>
                        </a:cubicBezTo>
                        <a:cubicBezTo>
                          <a:pt x="12775" y="9189"/>
                          <a:pt x="25225" y="13329"/>
                          <a:pt x="37320" y="18918"/>
                        </a:cubicBezTo>
                        <a:cubicBezTo>
                          <a:pt x="24367" y="10638"/>
                          <a:pt x="16146" y="7977"/>
                          <a:pt x="1508" y="4192"/>
                        </a:cubicBezTo>
                        <a:cubicBezTo>
                          <a:pt x="13633" y="3985"/>
                          <a:pt x="22268" y="7149"/>
                          <a:pt x="33209" y="10224"/>
                        </a:cubicBezTo>
                        <a:cubicBezTo>
                          <a:pt x="24633" y="4813"/>
                          <a:pt x="14135" y="2299"/>
                          <a:pt x="7748" y="1353"/>
                        </a:cubicBezTo>
                        <a:close/>
                      </a:path>
                    </a:pathLst>
                  </a:custGeom>
                  <a:solidFill>
                    <a:srgbClr val="4A2B1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492" name="Google Shape;492;p9"/>
                <p:cNvSpPr/>
                <p:nvPr/>
              </p:nvSpPr>
              <p:spPr>
                <a:xfrm>
                  <a:off x="7792878" y="5542071"/>
                  <a:ext cx="39034" cy="132493"/>
                </a:xfrm>
                <a:custGeom>
                  <a:avLst/>
                  <a:gdLst/>
                  <a:ahLst/>
                  <a:cxnLst/>
                  <a:rect l="l" t="t" r="r" b="b"/>
                  <a:pathLst>
                    <a:path w="39034" h="132493" extrusionOk="0">
                      <a:moveTo>
                        <a:pt x="4855" y="14687"/>
                      </a:moveTo>
                      <a:cubicBezTo>
                        <a:pt x="-4134" y="40651"/>
                        <a:pt x="2016" y="80425"/>
                        <a:pt x="2519" y="117892"/>
                      </a:cubicBezTo>
                      <a:cubicBezTo>
                        <a:pt x="2785" y="137764"/>
                        <a:pt x="29400" y="136906"/>
                        <a:pt x="32742" y="118039"/>
                      </a:cubicBezTo>
                      <a:cubicBezTo>
                        <a:pt x="37029" y="95388"/>
                        <a:pt x="37917" y="67857"/>
                        <a:pt x="38804" y="45501"/>
                      </a:cubicBezTo>
                      <a:cubicBezTo>
                        <a:pt x="39602" y="25096"/>
                        <a:pt x="39070" y="3509"/>
                        <a:pt x="24816" y="434"/>
                      </a:cubicBezTo>
                      <a:cubicBezTo>
                        <a:pt x="14437" y="-1814"/>
                        <a:pt x="8227" y="4929"/>
                        <a:pt x="4855" y="14687"/>
                      </a:cubicBezTo>
                      <a:close/>
                    </a:path>
                  </a:pathLst>
                </a:custGeom>
                <a:solidFill>
                  <a:srgbClr val="1D264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3" name="Google Shape;493;p9"/>
                <p:cNvSpPr/>
                <p:nvPr/>
              </p:nvSpPr>
              <p:spPr>
                <a:xfrm>
                  <a:off x="7792878" y="5542073"/>
                  <a:ext cx="27359" cy="132488"/>
                </a:xfrm>
                <a:custGeom>
                  <a:avLst/>
                  <a:gdLst/>
                  <a:ahLst/>
                  <a:cxnLst/>
                  <a:rect l="l" t="t" r="r" b="b"/>
                  <a:pathLst>
                    <a:path w="27359" h="132488" extrusionOk="0">
                      <a:moveTo>
                        <a:pt x="4855" y="14685"/>
                      </a:moveTo>
                      <a:cubicBezTo>
                        <a:pt x="-4134" y="40649"/>
                        <a:pt x="2016" y="80422"/>
                        <a:pt x="2519" y="117889"/>
                      </a:cubicBezTo>
                      <a:cubicBezTo>
                        <a:pt x="2726" y="133207"/>
                        <a:pt x="18547" y="136194"/>
                        <a:pt x="27359" y="128151"/>
                      </a:cubicBezTo>
                      <a:lnTo>
                        <a:pt x="27241" y="128062"/>
                      </a:lnTo>
                      <a:cubicBezTo>
                        <a:pt x="14259" y="116913"/>
                        <a:pt x="18991" y="121941"/>
                        <a:pt x="18991" y="107865"/>
                      </a:cubicBezTo>
                      <a:cubicBezTo>
                        <a:pt x="18991" y="69895"/>
                        <a:pt x="18104" y="38490"/>
                        <a:pt x="23900" y="254"/>
                      </a:cubicBezTo>
                      <a:cubicBezTo>
                        <a:pt x="14082" y="-1402"/>
                        <a:pt x="8138" y="5222"/>
                        <a:pt x="4855" y="14685"/>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4" name="Google Shape;494;p9"/>
                <p:cNvSpPr/>
                <p:nvPr/>
              </p:nvSpPr>
              <p:spPr>
                <a:xfrm>
                  <a:off x="7875357" y="5702732"/>
                  <a:ext cx="14838" cy="22094"/>
                </a:xfrm>
                <a:custGeom>
                  <a:avLst/>
                  <a:gdLst/>
                  <a:ahLst/>
                  <a:cxnLst/>
                  <a:rect l="l" t="t" r="r" b="b"/>
                  <a:pathLst>
                    <a:path w="14838" h="22094" extrusionOk="0">
                      <a:moveTo>
                        <a:pt x="12334" y="316"/>
                      </a:moveTo>
                      <a:cubicBezTo>
                        <a:pt x="4912" y="-2907"/>
                        <a:pt x="-4640" y="19537"/>
                        <a:pt x="2546" y="21903"/>
                      </a:cubicBezTo>
                      <a:cubicBezTo>
                        <a:pt x="9850" y="24298"/>
                        <a:pt x="19461" y="3421"/>
                        <a:pt x="12334" y="316"/>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5" name="Google Shape;495;p9"/>
                <p:cNvSpPr/>
                <p:nvPr/>
              </p:nvSpPr>
              <p:spPr>
                <a:xfrm>
                  <a:off x="7877450" y="5699351"/>
                  <a:ext cx="35406" cy="16417"/>
                </a:xfrm>
                <a:custGeom>
                  <a:avLst/>
                  <a:gdLst/>
                  <a:ahLst/>
                  <a:cxnLst/>
                  <a:rect l="l" t="t" r="r" b="b"/>
                  <a:pathLst>
                    <a:path w="35406" h="16417" extrusionOk="0">
                      <a:moveTo>
                        <a:pt x="97" y="0"/>
                      </a:moveTo>
                      <a:cubicBezTo>
                        <a:pt x="2759" y="2395"/>
                        <a:pt x="7934" y="3903"/>
                        <a:pt x="10211" y="4258"/>
                      </a:cubicBezTo>
                      <a:cubicBezTo>
                        <a:pt x="12695" y="4643"/>
                        <a:pt x="16332" y="5175"/>
                        <a:pt x="18816" y="5796"/>
                      </a:cubicBezTo>
                      <a:cubicBezTo>
                        <a:pt x="22927" y="6801"/>
                        <a:pt x="28191" y="10143"/>
                        <a:pt x="35406" y="12923"/>
                      </a:cubicBezTo>
                      <a:cubicBezTo>
                        <a:pt x="32035" y="19931"/>
                        <a:pt x="23814" y="14283"/>
                        <a:pt x="20088" y="13987"/>
                      </a:cubicBezTo>
                      <a:cubicBezTo>
                        <a:pt x="16658" y="13721"/>
                        <a:pt x="13138" y="14076"/>
                        <a:pt x="10093" y="13337"/>
                      </a:cubicBezTo>
                      <a:cubicBezTo>
                        <a:pt x="5302" y="12154"/>
                        <a:pt x="-849" y="5352"/>
                        <a:pt x="97" y="0"/>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6" name="Google Shape;496;p9"/>
                <p:cNvSpPr/>
                <p:nvPr/>
              </p:nvSpPr>
              <p:spPr>
                <a:xfrm>
                  <a:off x="7989832" y="5658513"/>
                  <a:ext cx="12094" cy="6815"/>
                </a:xfrm>
                <a:custGeom>
                  <a:avLst/>
                  <a:gdLst/>
                  <a:ahLst/>
                  <a:cxnLst/>
                  <a:rect l="l" t="t" r="r" b="b"/>
                  <a:pathLst>
                    <a:path w="12094" h="6815" extrusionOk="0">
                      <a:moveTo>
                        <a:pt x="3342" y="0"/>
                      </a:moveTo>
                      <a:cubicBezTo>
                        <a:pt x="6003" y="828"/>
                        <a:pt x="8931" y="1626"/>
                        <a:pt x="12095" y="2011"/>
                      </a:cubicBezTo>
                      <a:cubicBezTo>
                        <a:pt x="10853" y="8103"/>
                        <a:pt x="4909" y="7038"/>
                        <a:pt x="0" y="6062"/>
                      </a:cubicBezTo>
                      <a:lnTo>
                        <a:pt x="3312" y="0"/>
                      </a:ln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7" name="Google Shape;497;p9"/>
                <p:cNvSpPr/>
                <p:nvPr/>
              </p:nvSpPr>
              <p:spPr>
                <a:xfrm>
                  <a:off x="7890107" y="5618606"/>
                  <a:ext cx="153103" cy="115717"/>
                </a:xfrm>
                <a:custGeom>
                  <a:avLst/>
                  <a:gdLst/>
                  <a:ahLst/>
                  <a:cxnLst/>
                  <a:rect l="l" t="t" r="r" b="b"/>
                  <a:pathLst>
                    <a:path w="153103" h="115717" extrusionOk="0">
                      <a:moveTo>
                        <a:pt x="363" y="112889"/>
                      </a:moveTo>
                      <a:cubicBezTo>
                        <a:pt x="127" y="113658"/>
                        <a:pt x="-1352" y="117059"/>
                        <a:pt x="4030" y="115137"/>
                      </a:cubicBezTo>
                      <a:lnTo>
                        <a:pt x="68704" y="76635"/>
                      </a:lnTo>
                      <a:lnTo>
                        <a:pt x="78847" y="67556"/>
                      </a:lnTo>
                      <a:lnTo>
                        <a:pt x="149405" y="5427"/>
                      </a:lnTo>
                      <a:cubicBezTo>
                        <a:pt x="154048" y="1346"/>
                        <a:pt x="155645" y="-2942"/>
                        <a:pt x="146211" y="2736"/>
                      </a:cubicBezTo>
                      <a:lnTo>
                        <a:pt x="83844" y="39168"/>
                      </a:lnTo>
                      <a:cubicBezTo>
                        <a:pt x="79793" y="41593"/>
                        <a:pt x="78640" y="42154"/>
                        <a:pt x="77279" y="43663"/>
                      </a:cubicBezTo>
                      <a:lnTo>
                        <a:pt x="363" y="112889"/>
                      </a:lnTo>
                      <a:close/>
                    </a:path>
                  </a:pathLst>
                </a:custGeom>
                <a:solidFill>
                  <a:srgbClr val="0C0C0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8" name="Google Shape;498;p9"/>
                <p:cNvSpPr/>
                <p:nvPr/>
              </p:nvSpPr>
              <p:spPr>
                <a:xfrm>
                  <a:off x="7971470" y="5662377"/>
                  <a:ext cx="21243" cy="21191"/>
                </a:xfrm>
                <a:custGeom>
                  <a:avLst/>
                  <a:gdLst/>
                  <a:ahLst/>
                  <a:cxnLst/>
                  <a:rect l="l" t="t" r="r" b="b"/>
                  <a:pathLst>
                    <a:path w="21243" h="21191" extrusionOk="0">
                      <a:moveTo>
                        <a:pt x="17150" y="808"/>
                      </a:moveTo>
                      <a:cubicBezTo>
                        <a:pt x="21526" y="3411"/>
                        <a:pt x="21704" y="1341"/>
                        <a:pt x="20817" y="4475"/>
                      </a:cubicBezTo>
                      <a:cubicBezTo>
                        <a:pt x="19486" y="9059"/>
                        <a:pt x="9195" y="19143"/>
                        <a:pt x="4168" y="21065"/>
                      </a:cubicBezTo>
                      <a:cubicBezTo>
                        <a:pt x="4138" y="21065"/>
                        <a:pt x="1565" y="21686"/>
                        <a:pt x="353" y="20178"/>
                      </a:cubicBezTo>
                      <a:cubicBezTo>
                        <a:pt x="-682" y="18906"/>
                        <a:pt x="708" y="18403"/>
                        <a:pt x="2600" y="15653"/>
                      </a:cubicBezTo>
                      <a:lnTo>
                        <a:pt x="11058" y="3470"/>
                      </a:lnTo>
                      <a:cubicBezTo>
                        <a:pt x="13660" y="-79"/>
                        <a:pt x="14488" y="-789"/>
                        <a:pt x="17150" y="808"/>
                      </a:cubicBez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499" name="Google Shape;499;p9"/>
                <p:cNvSpPr/>
                <p:nvPr/>
              </p:nvSpPr>
              <p:spPr>
                <a:xfrm>
                  <a:off x="7865630" y="5695448"/>
                  <a:ext cx="57175" cy="39986"/>
                </a:xfrm>
                <a:custGeom>
                  <a:avLst/>
                  <a:gdLst/>
                  <a:ahLst/>
                  <a:cxnLst/>
                  <a:rect l="l" t="t" r="r" b="b"/>
                  <a:pathLst>
                    <a:path w="57175" h="39986" extrusionOk="0">
                      <a:moveTo>
                        <a:pt x="8162" y="0"/>
                      </a:moveTo>
                      <a:cubicBezTo>
                        <a:pt x="10616" y="3016"/>
                        <a:pt x="15673" y="7038"/>
                        <a:pt x="18867" y="8783"/>
                      </a:cubicBezTo>
                      <a:cubicBezTo>
                        <a:pt x="22061" y="10527"/>
                        <a:pt x="23450" y="11178"/>
                        <a:pt x="25639" y="11917"/>
                      </a:cubicBezTo>
                      <a:cubicBezTo>
                        <a:pt x="32973" y="14401"/>
                        <a:pt x="36344" y="22179"/>
                        <a:pt x="40898" y="21705"/>
                      </a:cubicBezTo>
                      <a:cubicBezTo>
                        <a:pt x="45422" y="21262"/>
                        <a:pt x="57635" y="13869"/>
                        <a:pt x="57162" y="16205"/>
                      </a:cubicBezTo>
                      <a:cubicBezTo>
                        <a:pt x="56837" y="17861"/>
                        <a:pt x="53702" y="23687"/>
                        <a:pt x="52313" y="25461"/>
                      </a:cubicBezTo>
                      <a:cubicBezTo>
                        <a:pt x="49474" y="29098"/>
                        <a:pt x="46516" y="31346"/>
                        <a:pt x="42110" y="34155"/>
                      </a:cubicBezTo>
                      <a:cubicBezTo>
                        <a:pt x="37704" y="36935"/>
                        <a:pt x="33268" y="38709"/>
                        <a:pt x="30282" y="39596"/>
                      </a:cubicBezTo>
                      <a:cubicBezTo>
                        <a:pt x="27324" y="40513"/>
                        <a:pt x="26348" y="39626"/>
                        <a:pt x="24515" y="38886"/>
                      </a:cubicBezTo>
                      <a:cubicBezTo>
                        <a:pt x="22534" y="38058"/>
                        <a:pt x="15821" y="31582"/>
                        <a:pt x="14431" y="29897"/>
                      </a:cubicBezTo>
                      <a:cubicBezTo>
                        <a:pt x="7955" y="22149"/>
                        <a:pt x="6535" y="20582"/>
                        <a:pt x="0" y="16678"/>
                      </a:cubicBezTo>
                      <a:lnTo>
                        <a:pt x="8191" y="30"/>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0" name="Google Shape;500;p9"/>
                <p:cNvSpPr/>
                <p:nvPr/>
              </p:nvSpPr>
              <p:spPr>
                <a:xfrm>
                  <a:off x="7865630" y="5695448"/>
                  <a:ext cx="56156" cy="39957"/>
                </a:xfrm>
                <a:custGeom>
                  <a:avLst/>
                  <a:gdLst/>
                  <a:ahLst/>
                  <a:cxnLst/>
                  <a:rect l="l" t="t" r="r" b="b"/>
                  <a:pathLst>
                    <a:path w="56156" h="39957" extrusionOk="0">
                      <a:moveTo>
                        <a:pt x="8162" y="0"/>
                      </a:moveTo>
                      <a:cubicBezTo>
                        <a:pt x="8162" y="0"/>
                        <a:pt x="8280" y="148"/>
                        <a:pt x="8339" y="207"/>
                      </a:cubicBezTo>
                      <a:lnTo>
                        <a:pt x="7304" y="3460"/>
                      </a:lnTo>
                      <a:cubicBezTo>
                        <a:pt x="9315" y="4258"/>
                        <a:pt x="18660" y="13573"/>
                        <a:pt x="20138" y="14963"/>
                      </a:cubicBezTo>
                      <a:cubicBezTo>
                        <a:pt x="27561" y="22031"/>
                        <a:pt x="30962" y="28980"/>
                        <a:pt x="37201" y="26585"/>
                      </a:cubicBezTo>
                      <a:cubicBezTo>
                        <a:pt x="44860" y="23657"/>
                        <a:pt x="49503" y="22238"/>
                        <a:pt x="56157" y="18719"/>
                      </a:cubicBezTo>
                      <a:cubicBezTo>
                        <a:pt x="55033" y="21084"/>
                        <a:pt x="53259" y="24219"/>
                        <a:pt x="52313" y="25431"/>
                      </a:cubicBezTo>
                      <a:cubicBezTo>
                        <a:pt x="49474" y="29069"/>
                        <a:pt x="46516" y="31316"/>
                        <a:pt x="42110" y="34125"/>
                      </a:cubicBezTo>
                      <a:cubicBezTo>
                        <a:pt x="37704" y="36905"/>
                        <a:pt x="33268" y="38679"/>
                        <a:pt x="30282" y="39567"/>
                      </a:cubicBezTo>
                      <a:cubicBezTo>
                        <a:pt x="27324" y="40483"/>
                        <a:pt x="26348" y="39596"/>
                        <a:pt x="24515" y="38857"/>
                      </a:cubicBezTo>
                      <a:cubicBezTo>
                        <a:pt x="22534" y="38029"/>
                        <a:pt x="15821" y="31553"/>
                        <a:pt x="14431" y="29867"/>
                      </a:cubicBezTo>
                      <a:cubicBezTo>
                        <a:pt x="7955" y="22119"/>
                        <a:pt x="6535" y="20552"/>
                        <a:pt x="0" y="16649"/>
                      </a:cubicBezTo>
                      <a:lnTo>
                        <a:pt x="8191" y="0"/>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1" name="Google Shape;501;p9"/>
                <p:cNvSpPr/>
                <p:nvPr/>
              </p:nvSpPr>
              <p:spPr>
                <a:xfrm>
                  <a:off x="7795557" y="5650374"/>
                  <a:ext cx="92163" cy="74319"/>
                </a:xfrm>
                <a:custGeom>
                  <a:avLst/>
                  <a:gdLst/>
                  <a:ahLst/>
                  <a:cxnLst/>
                  <a:rect l="l" t="t" r="r" b="b"/>
                  <a:pathLst>
                    <a:path w="92163" h="74319" extrusionOk="0">
                      <a:moveTo>
                        <a:pt x="9835" y="27035"/>
                      </a:moveTo>
                      <a:cubicBezTo>
                        <a:pt x="26484" y="41466"/>
                        <a:pt x="45824" y="58055"/>
                        <a:pt x="82109" y="74320"/>
                      </a:cubicBezTo>
                      <a:cubicBezTo>
                        <a:pt x="76638" y="71096"/>
                        <a:pt x="83646" y="51520"/>
                        <a:pt x="92163" y="52703"/>
                      </a:cubicBezTo>
                      <a:cubicBezTo>
                        <a:pt x="75100" y="40224"/>
                        <a:pt x="47894" y="13669"/>
                        <a:pt x="26100" y="2254"/>
                      </a:cubicBezTo>
                      <a:cubicBezTo>
                        <a:pt x="13532" y="-2832"/>
                        <a:pt x="3152" y="1367"/>
                        <a:pt x="697" y="8109"/>
                      </a:cubicBezTo>
                      <a:cubicBezTo>
                        <a:pt x="-1077" y="12959"/>
                        <a:pt x="47" y="18578"/>
                        <a:pt x="9835" y="27065"/>
                      </a:cubicBezTo>
                      <a:close/>
                    </a:path>
                  </a:pathLst>
                </a:custGeom>
                <a:solidFill>
                  <a:srgbClr val="1D264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2" name="Google Shape;502;p9"/>
                <p:cNvSpPr/>
                <p:nvPr/>
              </p:nvSpPr>
              <p:spPr>
                <a:xfrm>
                  <a:off x="7795557" y="5650357"/>
                  <a:ext cx="82108" cy="74337"/>
                </a:xfrm>
                <a:custGeom>
                  <a:avLst/>
                  <a:gdLst/>
                  <a:ahLst/>
                  <a:cxnLst/>
                  <a:rect l="l" t="t" r="r" b="b"/>
                  <a:pathLst>
                    <a:path w="82108" h="74337" extrusionOk="0">
                      <a:moveTo>
                        <a:pt x="9835" y="27053"/>
                      </a:moveTo>
                      <a:cubicBezTo>
                        <a:pt x="26484" y="41483"/>
                        <a:pt x="45824" y="58073"/>
                        <a:pt x="82109" y="74337"/>
                      </a:cubicBezTo>
                      <a:cubicBezTo>
                        <a:pt x="79329" y="72711"/>
                        <a:pt x="79772" y="66856"/>
                        <a:pt x="81990" y="61622"/>
                      </a:cubicBezTo>
                      <a:cubicBezTo>
                        <a:pt x="62148" y="48699"/>
                        <a:pt x="42187" y="34889"/>
                        <a:pt x="24562" y="19778"/>
                      </a:cubicBezTo>
                      <a:cubicBezTo>
                        <a:pt x="11698" y="8748"/>
                        <a:pt x="16223" y="13538"/>
                        <a:pt x="16311" y="24"/>
                      </a:cubicBezTo>
                      <a:cubicBezTo>
                        <a:pt x="8416" y="-331"/>
                        <a:pt x="2472" y="3248"/>
                        <a:pt x="697" y="8097"/>
                      </a:cubicBezTo>
                      <a:cubicBezTo>
                        <a:pt x="-1077" y="12947"/>
                        <a:pt x="47" y="18566"/>
                        <a:pt x="9835" y="27053"/>
                      </a:cubicBezTo>
                      <a:close/>
                    </a:path>
                  </a:pathLst>
                </a:custGeom>
                <a:solidFill>
                  <a:srgbClr val="131A3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503" name="Google Shape;503;p9"/>
              <p:cNvGrpSpPr/>
              <p:nvPr/>
            </p:nvGrpSpPr>
            <p:grpSpPr>
              <a:xfrm>
                <a:off x="8021259" y="5276323"/>
                <a:ext cx="302962" cy="792001"/>
                <a:chOff x="7997526" y="5344074"/>
                <a:chExt cx="302267" cy="790185"/>
              </a:xfrm>
            </p:grpSpPr>
            <p:grpSp>
              <p:nvGrpSpPr>
                <p:cNvPr id="504" name="Google Shape;504;p9"/>
                <p:cNvGrpSpPr/>
                <p:nvPr/>
              </p:nvGrpSpPr>
              <p:grpSpPr>
                <a:xfrm>
                  <a:off x="8019268" y="5518670"/>
                  <a:ext cx="44937" cy="14636"/>
                  <a:chOff x="8019268" y="5518670"/>
                  <a:chExt cx="44937" cy="14636"/>
                </a:xfrm>
              </p:grpSpPr>
              <p:sp>
                <p:nvSpPr>
                  <p:cNvPr id="505" name="Google Shape;505;p9"/>
                  <p:cNvSpPr/>
                  <p:nvPr/>
                </p:nvSpPr>
                <p:spPr>
                  <a:xfrm>
                    <a:off x="8019268" y="5518670"/>
                    <a:ext cx="44937" cy="14636"/>
                  </a:xfrm>
                  <a:custGeom>
                    <a:avLst/>
                    <a:gdLst/>
                    <a:ahLst/>
                    <a:cxnLst/>
                    <a:rect l="l" t="t" r="r" b="b"/>
                    <a:pathLst>
                      <a:path w="44937" h="14636" extrusionOk="0">
                        <a:moveTo>
                          <a:pt x="1436" y="0"/>
                        </a:moveTo>
                        <a:cubicBezTo>
                          <a:pt x="-3532" y="4998"/>
                          <a:pt x="5754" y="9049"/>
                          <a:pt x="8622" y="9640"/>
                        </a:cubicBezTo>
                        <a:cubicBezTo>
                          <a:pt x="13117" y="10971"/>
                          <a:pt x="20067" y="9640"/>
                          <a:pt x="21190" y="12982"/>
                        </a:cubicBezTo>
                        <a:cubicBezTo>
                          <a:pt x="22462" y="16708"/>
                          <a:pt x="45144" y="13011"/>
                          <a:pt x="44937" y="12775"/>
                        </a:cubicBezTo>
                        <a:cubicBezTo>
                          <a:pt x="37100" y="4998"/>
                          <a:pt x="29175" y="3756"/>
                          <a:pt x="27785" y="3608"/>
                        </a:cubicBezTo>
                        <a:cubicBezTo>
                          <a:pt x="21930" y="3075"/>
                          <a:pt x="12851" y="4613"/>
                          <a:pt x="8327" y="3075"/>
                        </a:cubicBezTo>
                        <a:cubicBezTo>
                          <a:pt x="6345" y="2395"/>
                          <a:pt x="4512" y="1360"/>
                          <a:pt x="1436" y="0"/>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6" name="Google Shape;506;p9"/>
                  <p:cNvSpPr/>
                  <p:nvPr/>
                </p:nvSpPr>
                <p:spPr>
                  <a:xfrm>
                    <a:off x="8019310" y="5519912"/>
                    <a:ext cx="26772" cy="11890"/>
                  </a:xfrm>
                  <a:custGeom>
                    <a:avLst/>
                    <a:gdLst/>
                    <a:ahLst/>
                    <a:cxnLst/>
                    <a:rect l="l" t="t" r="r" b="b"/>
                    <a:pathLst>
                      <a:path w="26772" h="11890" extrusionOk="0">
                        <a:moveTo>
                          <a:pt x="419" y="30"/>
                        </a:moveTo>
                        <a:cubicBezTo>
                          <a:pt x="-2035" y="4465"/>
                          <a:pt x="6984" y="8132"/>
                          <a:pt x="9586" y="8694"/>
                        </a:cubicBezTo>
                        <a:cubicBezTo>
                          <a:pt x="16210" y="9936"/>
                          <a:pt x="15678" y="9226"/>
                          <a:pt x="19552" y="11533"/>
                        </a:cubicBezTo>
                        <a:cubicBezTo>
                          <a:pt x="21208" y="12538"/>
                          <a:pt x="28719" y="11415"/>
                          <a:pt x="26294" y="8250"/>
                        </a:cubicBezTo>
                        <a:cubicBezTo>
                          <a:pt x="25703" y="7482"/>
                          <a:pt x="17718" y="7334"/>
                          <a:pt x="15885" y="6683"/>
                        </a:cubicBezTo>
                        <a:cubicBezTo>
                          <a:pt x="11745" y="5559"/>
                          <a:pt x="5150" y="5885"/>
                          <a:pt x="389" y="0"/>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07" name="Google Shape;507;p9"/>
                <p:cNvSpPr/>
                <p:nvPr/>
              </p:nvSpPr>
              <p:spPr>
                <a:xfrm>
                  <a:off x="8058463" y="5534850"/>
                  <a:ext cx="14494" cy="19158"/>
                </a:xfrm>
                <a:custGeom>
                  <a:avLst/>
                  <a:gdLst/>
                  <a:ahLst/>
                  <a:cxnLst/>
                  <a:rect l="l" t="t" r="r" b="b"/>
                  <a:pathLst>
                    <a:path w="14494" h="19158" extrusionOk="0">
                      <a:moveTo>
                        <a:pt x="3021" y="19158"/>
                      </a:moveTo>
                      <a:lnTo>
                        <a:pt x="6156" y="17473"/>
                      </a:lnTo>
                      <a:lnTo>
                        <a:pt x="14495" y="9932"/>
                      </a:lnTo>
                      <a:cubicBezTo>
                        <a:pt x="14170" y="3633"/>
                        <a:pt x="14170" y="2273"/>
                        <a:pt x="12129" y="883"/>
                      </a:cubicBezTo>
                      <a:cubicBezTo>
                        <a:pt x="11952" y="765"/>
                        <a:pt x="11567" y="439"/>
                        <a:pt x="11390" y="351"/>
                      </a:cubicBezTo>
                      <a:cubicBezTo>
                        <a:pt x="5061" y="-2902"/>
                        <a:pt x="-5111" y="17502"/>
                        <a:pt x="3021" y="19158"/>
                      </a:cubicBezTo>
                      <a:close/>
                    </a:path>
                  </a:pathLst>
                </a:custGeom>
                <a:solidFill>
                  <a:srgbClr val="D6E5E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8" name="Google Shape;508;p9"/>
                <p:cNvSpPr/>
                <p:nvPr/>
              </p:nvSpPr>
              <p:spPr>
                <a:xfrm>
                  <a:off x="7997526" y="5520098"/>
                  <a:ext cx="80813" cy="38168"/>
                </a:xfrm>
                <a:custGeom>
                  <a:avLst/>
                  <a:gdLst/>
                  <a:ahLst/>
                  <a:cxnLst/>
                  <a:rect l="l" t="t" r="r" b="b"/>
                  <a:pathLst>
                    <a:path w="80813" h="38168" extrusionOk="0">
                      <a:moveTo>
                        <a:pt x="80814" y="26842"/>
                      </a:moveTo>
                      <a:cubicBezTo>
                        <a:pt x="76644" y="22022"/>
                        <a:pt x="71794" y="15309"/>
                        <a:pt x="67181" y="11376"/>
                      </a:cubicBezTo>
                      <a:cubicBezTo>
                        <a:pt x="59729" y="5048"/>
                        <a:pt x="55471" y="4250"/>
                        <a:pt x="35983" y="9513"/>
                      </a:cubicBezTo>
                      <a:cubicBezTo>
                        <a:pt x="31192" y="10815"/>
                        <a:pt x="32434" y="10874"/>
                        <a:pt x="27821" y="8981"/>
                      </a:cubicBezTo>
                      <a:lnTo>
                        <a:pt x="9930" y="790"/>
                      </a:lnTo>
                      <a:cubicBezTo>
                        <a:pt x="5406" y="-482"/>
                        <a:pt x="2271" y="-127"/>
                        <a:pt x="1177" y="1204"/>
                      </a:cubicBezTo>
                      <a:cubicBezTo>
                        <a:pt x="-6" y="2682"/>
                        <a:pt x="-686" y="12441"/>
                        <a:pt x="1059" y="16788"/>
                      </a:cubicBezTo>
                      <a:cubicBezTo>
                        <a:pt x="1798" y="18621"/>
                        <a:pt x="1768" y="17054"/>
                        <a:pt x="3720" y="17557"/>
                      </a:cubicBezTo>
                      <a:lnTo>
                        <a:pt x="29891" y="29918"/>
                      </a:lnTo>
                      <a:cubicBezTo>
                        <a:pt x="32168" y="30864"/>
                        <a:pt x="32730" y="31248"/>
                        <a:pt x="35303" y="30480"/>
                      </a:cubicBezTo>
                      <a:cubicBezTo>
                        <a:pt x="48492" y="26606"/>
                        <a:pt x="57038" y="23087"/>
                        <a:pt x="68955" y="32076"/>
                      </a:cubicBezTo>
                      <a:cubicBezTo>
                        <a:pt x="71025" y="33644"/>
                        <a:pt x="73450" y="35980"/>
                        <a:pt x="76703" y="38168"/>
                      </a:cubicBezTo>
                      <a:lnTo>
                        <a:pt x="80814" y="26842"/>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09" name="Google Shape;509;p9"/>
                <p:cNvSpPr/>
                <p:nvPr/>
              </p:nvSpPr>
              <p:spPr>
                <a:xfrm>
                  <a:off x="7998606" y="5534920"/>
                  <a:ext cx="78048" cy="26628"/>
                </a:xfrm>
                <a:custGeom>
                  <a:avLst/>
                  <a:gdLst/>
                  <a:ahLst/>
                  <a:cxnLst/>
                  <a:rect l="l" t="t" r="r" b="b"/>
                  <a:pathLst>
                    <a:path w="78048" h="26628" extrusionOk="0">
                      <a:moveTo>
                        <a:pt x="78019" y="21247"/>
                      </a:moveTo>
                      <a:cubicBezTo>
                        <a:pt x="75091" y="19295"/>
                        <a:pt x="72667" y="17432"/>
                        <a:pt x="70597" y="15894"/>
                      </a:cubicBezTo>
                      <a:cubicBezTo>
                        <a:pt x="59921" y="7851"/>
                        <a:pt x="57851" y="6283"/>
                        <a:pt x="32419" y="13440"/>
                      </a:cubicBezTo>
                      <a:lnTo>
                        <a:pt x="9886" y="1434"/>
                      </a:lnTo>
                      <a:cubicBezTo>
                        <a:pt x="5361" y="162"/>
                        <a:pt x="1546" y="-636"/>
                        <a:pt x="452" y="665"/>
                      </a:cubicBezTo>
                      <a:cubicBezTo>
                        <a:pt x="-1233" y="2735"/>
                        <a:pt x="1872" y="5662"/>
                        <a:pt x="8466" y="7378"/>
                      </a:cubicBezTo>
                      <a:lnTo>
                        <a:pt x="31857" y="20300"/>
                      </a:lnTo>
                      <a:lnTo>
                        <a:pt x="33011" y="19975"/>
                      </a:lnTo>
                      <a:cubicBezTo>
                        <a:pt x="56461" y="13321"/>
                        <a:pt x="58058" y="14534"/>
                        <a:pt x="66723" y="21069"/>
                      </a:cubicBezTo>
                      <a:cubicBezTo>
                        <a:pt x="68793" y="22636"/>
                        <a:pt x="71218" y="24440"/>
                        <a:pt x="74470" y="26629"/>
                      </a:cubicBezTo>
                      <a:lnTo>
                        <a:pt x="78049" y="21276"/>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10" name="Google Shape;510;p9"/>
                <p:cNvGrpSpPr/>
                <p:nvPr/>
              </p:nvGrpSpPr>
              <p:grpSpPr>
                <a:xfrm>
                  <a:off x="8189650" y="5411729"/>
                  <a:ext cx="43536" cy="52313"/>
                  <a:chOff x="8189650" y="5411729"/>
                  <a:chExt cx="43536" cy="52313"/>
                </a:xfrm>
              </p:grpSpPr>
              <p:sp>
                <p:nvSpPr>
                  <p:cNvPr id="511" name="Google Shape;511;p9"/>
                  <p:cNvSpPr/>
                  <p:nvPr/>
                </p:nvSpPr>
                <p:spPr>
                  <a:xfrm>
                    <a:off x="8189650" y="5411729"/>
                    <a:ext cx="43536" cy="52313"/>
                  </a:xfrm>
                  <a:custGeom>
                    <a:avLst/>
                    <a:gdLst/>
                    <a:ahLst/>
                    <a:cxnLst/>
                    <a:rect l="l" t="t" r="r" b="b"/>
                    <a:pathLst>
                      <a:path w="43536" h="52313" extrusionOk="0">
                        <a:moveTo>
                          <a:pt x="41547" y="17310"/>
                        </a:moveTo>
                        <a:cubicBezTo>
                          <a:pt x="43795" y="19232"/>
                          <a:pt x="44889" y="26418"/>
                          <a:pt x="40690" y="32569"/>
                        </a:cubicBezTo>
                        <a:cubicBezTo>
                          <a:pt x="42257" y="38454"/>
                          <a:pt x="37940" y="43984"/>
                          <a:pt x="30221" y="46852"/>
                        </a:cubicBezTo>
                        <a:cubicBezTo>
                          <a:pt x="25519" y="53417"/>
                          <a:pt x="13306" y="53210"/>
                          <a:pt x="9965" y="50667"/>
                        </a:cubicBezTo>
                        <a:cubicBezTo>
                          <a:pt x="-1184" y="42209"/>
                          <a:pt x="-1302" y="12697"/>
                          <a:pt x="1596" y="4388"/>
                        </a:cubicBezTo>
                        <a:cubicBezTo>
                          <a:pt x="13839" y="2111"/>
                          <a:pt x="21231" y="248"/>
                          <a:pt x="27471" y="11"/>
                        </a:cubicBezTo>
                        <a:cubicBezTo>
                          <a:pt x="35456" y="-285"/>
                          <a:pt x="41606" y="5393"/>
                          <a:pt x="41547" y="17310"/>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2" name="Google Shape;512;p9"/>
                  <p:cNvSpPr/>
                  <p:nvPr/>
                </p:nvSpPr>
                <p:spPr>
                  <a:xfrm>
                    <a:off x="8189650" y="5413218"/>
                    <a:ext cx="39861" cy="50803"/>
                  </a:xfrm>
                  <a:custGeom>
                    <a:avLst/>
                    <a:gdLst/>
                    <a:ahLst/>
                    <a:cxnLst/>
                    <a:rect l="l" t="t" r="r" b="b"/>
                    <a:pathLst>
                      <a:path w="39861" h="50803" extrusionOk="0">
                        <a:moveTo>
                          <a:pt x="17180" y="50804"/>
                        </a:moveTo>
                        <a:cubicBezTo>
                          <a:pt x="14046" y="50804"/>
                          <a:pt x="11295" y="50183"/>
                          <a:pt x="9965" y="49148"/>
                        </a:cubicBezTo>
                        <a:cubicBezTo>
                          <a:pt x="-1184" y="40690"/>
                          <a:pt x="-1302" y="11178"/>
                          <a:pt x="1596" y="2868"/>
                        </a:cubicBezTo>
                        <a:lnTo>
                          <a:pt x="2010" y="2780"/>
                        </a:lnTo>
                        <a:lnTo>
                          <a:pt x="34391" y="0"/>
                        </a:lnTo>
                        <a:cubicBezTo>
                          <a:pt x="32971" y="9078"/>
                          <a:pt x="21616" y="11681"/>
                          <a:pt x="15938" y="10882"/>
                        </a:cubicBezTo>
                        <a:cubicBezTo>
                          <a:pt x="22326" y="15081"/>
                          <a:pt x="32794" y="14046"/>
                          <a:pt x="36905" y="11060"/>
                        </a:cubicBezTo>
                        <a:cubicBezTo>
                          <a:pt x="33474" y="16767"/>
                          <a:pt x="23863" y="20730"/>
                          <a:pt x="14607" y="16235"/>
                        </a:cubicBezTo>
                        <a:cubicBezTo>
                          <a:pt x="20315" y="22445"/>
                          <a:pt x="31493" y="24870"/>
                          <a:pt x="39862" y="17802"/>
                        </a:cubicBezTo>
                        <a:cubicBezTo>
                          <a:pt x="35662" y="24396"/>
                          <a:pt x="28979" y="28211"/>
                          <a:pt x="18452" y="25964"/>
                        </a:cubicBezTo>
                        <a:cubicBezTo>
                          <a:pt x="24366" y="29631"/>
                          <a:pt x="33474" y="32115"/>
                          <a:pt x="39182" y="30252"/>
                        </a:cubicBezTo>
                        <a:cubicBezTo>
                          <a:pt x="33445" y="34510"/>
                          <a:pt x="26466" y="34539"/>
                          <a:pt x="21882" y="32440"/>
                        </a:cubicBezTo>
                        <a:cubicBezTo>
                          <a:pt x="25283" y="36136"/>
                          <a:pt x="32055" y="38975"/>
                          <a:pt x="37289" y="39212"/>
                        </a:cubicBezTo>
                        <a:cubicBezTo>
                          <a:pt x="32410" y="40069"/>
                          <a:pt x="23154" y="38946"/>
                          <a:pt x="19487" y="36077"/>
                        </a:cubicBezTo>
                        <a:cubicBezTo>
                          <a:pt x="20965" y="38857"/>
                          <a:pt x="24455" y="42405"/>
                          <a:pt x="28891" y="45037"/>
                        </a:cubicBezTo>
                        <a:cubicBezTo>
                          <a:pt x="24011" y="44416"/>
                          <a:pt x="17742" y="41518"/>
                          <a:pt x="15110" y="37763"/>
                        </a:cubicBezTo>
                        <a:cubicBezTo>
                          <a:pt x="12330" y="42287"/>
                          <a:pt x="14519" y="47048"/>
                          <a:pt x="17180" y="50804"/>
                        </a:cubicBezTo>
                        <a:close/>
                      </a:path>
                    </a:pathLst>
                  </a:custGeom>
                  <a:solidFill>
                    <a:srgbClr val="140A0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13" name="Google Shape;513;p9"/>
                <p:cNvSpPr/>
                <p:nvPr/>
              </p:nvSpPr>
              <p:spPr>
                <a:xfrm>
                  <a:off x="8108233" y="5675310"/>
                  <a:ext cx="68472" cy="404631"/>
                </a:xfrm>
                <a:custGeom>
                  <a:avLst/>
                  <a:gdLst/>
                  <a:ahLst/>
                  <a:cxnLst/>
                  <a:rect l="l" t="t" r="r" b="b"/>
                  <a:pathLst>
                    <a:path w="68472" h="404631" extrusionOk="0">
                      <a:moveTo>
                        <a:pt x="66009" y="0"/>
                      </a:moveTo>
                      <a:cubicBezTo>
                        <a:pt x="71775" y="18039"/>
                        <a:pt x="66245" y="47965"/>
                        <a:pt x="61395" y="79251"/>
                      </a:cubicBezTo>
                      <a:cubicBezTo>
                        <a:pt x="58734" y="96462"/>
                        <a:pt x="54446" y="114205"/>
                        <a:pt x="52376" y="129375"/>
                      </a:cubicBezTo>
                      <a:cubicBezTo>
                        <a:pt x="50069" y="146290"/>
                        <a:pt x="48946" y="157143"/>
                        <a:pt x="49596" y="165511"/>
                      </a:cubicBezTo>
                      <a:cubicBezTo>
                        <a:pt x="51134" y="185324"/>
                        <a:pt x="59473" y="189523"/>
                        <a:pt x="62608" y="215339"/>
                      </a:cubicBezTo>
                      <a:cubicBezTo>
                        <a:pt x="66393" y="246685"/>
                        <a:pt x="49922" y="282614"/>
                        <a:pt x="51134" y="317154"/>
                      </a:cubicBezTo>
                      <a:cubicBezTo>
                        <a:pt x="51903" y="320199"/>
                        <a:pt x="53174" y="323068"/>
                        <a:pt x="55274" y="325641"/>
                      </a:cubicBezTo>
                      <a:cubicBezTo>
                        <a:pt x="69114" y="342644"/>
                        <a:pt x="54860" y="340397"/>
                        <a:pt x="56191" y="362871"/>
                      </a:cubicBezTo>
                      <a:cubicBezTo>
                        <a:pt x="56309" y="364852"/>
                        <a:pt x="48650" y="399126"/>
                        <a:pt x="48650" y="399126"/>
                      </a:cubicBezTo>
                      <a:cubicBezTo>
                        <a:pt x="48650" y="399126"/>
                        <a:pt x="28098" y="404833"/>
                        <a:pt x="26560" y="404626"/>
                      </a:cubicBezTo>
                      <a:cubicBezTo>
                        <a:pt x="25022" y="404419"/>
                        <a:pt x="12277" y="399983"/>
                        <a:pt x="12277" y="399983"/>
                      </a:cubicBezTo>
                      <a:cubicBezTo>
                        <a:pt x="13282" y="398120"/>
                        <a:pt x="14524" y="393566"/>
                        <a:pt x="15352" y="391851"/>
                      </a:cubicBezTo>
                      <a:cubicBezTo>
                        <a:pt x="24608" y="372216"/>
                        <a:pt x="25850" y="348174"/>
                        <a:pt x="25850" y="326025"/>
                      </a:cubicBezTo>
                      <a:cubicBezTo>
                        <a:pt x="25850" y="295744"/>
                        <a:pt x="17511" y="224388"/>
                        <a:pt x="9704" y="195260"/>
                      </a:cubicBezTo>
                      <a:cubicBezTo>
                        <a:pt x="1867" y="177399"/>
                        <a:pt x="-883" y="175654"/>
                        <a:pt x="241" y="144752"/>
                      </a:cubicBezTo>
                      <a:cubicBezTo>
                        <a:pt x="2045" y="94333"/>
                        <a:pt x="-1356" y="57162"/>
                        <a:pt x="4884" y="3903"/>
                      </a:cubicBezTo>
                      <a:lnTo>
                        <a:pt x="66038" y="0"/>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4" name="Google Shape;514;p9"/>
                <p:cNvSpPr/>
                <p:nvPr/>
              </p:nvSpPr>
              <p:spPr>
                <a:xfrm>
                  <a:off x="8133389" y="5824675"/>
                  <a:ext cx="37988" cy="254639"/>
                </a:xfrm>
                <a:custGeom>
                  <a:avLst/>
                  <a:gdLst/>
                  <a:ahLst/>
                  <a:cxnLst/>
                  <a:rect l="l" t="t" r="r" b="b"/>
                  <a:pathLst>
                    <a:path w="37988" h="254639" extrusionOk="0">
                      <a:moveTo>
                        <a:pt x="24795" y="30"/>
                      </a:moveTo>
                      <a:cubicBezTo>
                        <a:pt x="24233" y="6476"/>
                        <a:pt x="24056" y="11651"/>
                        <a:pt x="24410" y="16116"/>
                      </a:cubicBezTo>
                      <a:cubicBezTo>
                        <a:pt x="25948" y="35929"/>
                        <a:pt x="34287" y="40128"/>
                        <a:pt x="37422" y="65944"/>
                      </a:cubicBezTo>
                      <a:cubicBezTo>
                        <a:pt x="41207" y="97290"/>
                        <a:pt x="24736" y="133219"/>
                        <a:pt x="25948" y="167759"/>
                      </a:cubicBezTo>
                      <a:cubicBezTo>
                        <a:pt x="26717" y="170805"/>
                        <a:pt x="27989" y="173673"/>
                        <a:pt x="30088" y="176246"/>
                      </a:cubicBezTo>
                      <a:cubicBezTo>
                        <a:pt x="43928" y="193249"/>
                        <a:pt x="29674" y="191002"/>
                        <a:pt x="31005" y="213476"/>
                      </a:cubicBezTo>
                      <a:cubicBezTo>
                        <a:pt x="31123" y="215457"/>
                        <a:pt x="23464" y="249731"/>
                        <a:pt x="23464" y="249731"/>
                      </a:cubicBezTo>
                      <a:cubicBezTo>
                        <a:pt x="23464" y="249731"/>
                        <a:pt x="10926" y="253220"/>
                        <a:pt x="4716" y="254640"/>
                      </a:cubicBezTo>
                      <a:cubicBezTo>
                        <a:pt x="12434" y="244704"/>
                        <a:pt x="17786" y="233319"/>
                        <a:pt x="19117" y="217734"/>
                      </a:cubicBezTo>
                      <a:cubicBezTo>
                        <a:pt x="20389" y="202801"/>
                        <a:pt x="15332" y="179913"/>
                        <a:pt x="15273" y="171189"/>
                      </a:cubicBezTo>
                      <a:cubicBezTo>
                        <a:pt x="15007" y="144545"/>
                        <a:pt x="16042" y="85550"/>
                        <a:pt x="14947" y="75082"/>
                      </a:cubicBezTo>
                      <a:cubicBezTo>
                        <a:pt x="13114" y="57871"/>
                        <a:pt x="7111" y="44150"/>
                        <a:pt x="546" y="19724"/>
                      </a:cubicBezTo>
                      <a:cubicBezTo>
                        <a:pt x="-1317" y="12864"/>
                        <a:pt x="960" y="8546"/>
                        <a:pt x="17313" y="6861"/>
                      </a:cubicBezTo>
                      <a:lnTo>
                        <a:pt x="24854" y="0"/>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5" name="Google Shape;515;p9"/>
                <p:cNvSpPr/>
                <p:nvPr/>
              </p:nvSpPr>
              <p:spPr>
                <a:xfrm>
                  <a:off x="8163628" y="5769288"/>
                  <a:ext cx="65755" cy="345128"/>
                </a:xfrm>
                <a:custGeom>
                  <a:avLst/>
                  <a:gdLst/>
                  <a:ahLst/>
                  <a:cxnLst/>
                  <a:rect l="l" t="t" r="r" b="b"/>
                  <a:pathLst>
                    <a:path w="65755" h="345128" extrusionOk="0">
                      <a:moveTo>
                        <a:pt x="59437" y="4554"/>
                      </a:moveTo>
                      <a:cubicBezTo>
                        <a:pt x="54439" y="53376"/>
                        <a:pt x="46602" y="72480"/>
                        <a:pt x="48643" y="92618"/>
                      </a:cubicBezTo>
                      <a:cubicBezTo>
                        <a:pt x="50003" y="105925"/>
                        <a:pt x="61832" y="125205"/>
                        <a:pt x="64346" y="137921"/>
                      </a:cubicBezTo>
                      <a:cubicBezTo>
                        <a:pt x="69905" y="166191"/>
                        <a:pt x="57514" y="212116"/>
                        <a:pt x="53286" y="252717"/>
                      </a:cubicBezTo>
                      <a:cubicBezTo>
                        <a:pt x="52872" y="256739"/>
                        <a:pt x="54735" y="260820"/>
                        <a:pt x="55208" y="264842"/>
                      </a:cubicBezTo>
                      <a:cubicBezTo>
                        <a:pt x="55918" y="270904"/>
                        <a:pt x="56775" y="277824"/>
                        <a:pt x="56539" y="286311"/>
                      </a:cubicBezTo>
                      <a:cubicBezTo>
                        <a:pt x="56243" y="296986"/>
                        <a:pt x="55267" y="309583"/>
                        <a:pt x="51748" y="324931"/>
                      </a:cubicBezTo>
                      <a:cubicBezTo>
                        <a:pt x="50506" y="330313"/>
                        <a:pt x="48111" y="332619"/>
                        <a:pt x="46514" y="339953"/>
                      </a:cubicBezTo>
                      <a:lnTo>
                        <a:pt x="14842" y="345128"/>
                      </a:lnTo>
                      <a:cubicBezTo>
                        <a:pt x="17947" y="333152"/>
                        <a:pt x="22531" y="308933"/>
                        <a:pt x="25488" y="288588"/>
                      </a:cubicBezTo>
                      <a:cubicBezTo>
                        <a:pt x="27085" y="277557"/>
                        <a:pt x="29480" y="267651"/>
                        <a:pt x="29628" y="261471"/>
                      </a:cubicBezTo>
                      <a:cubicBezTo>
                        <a:pt x="30486" y="222259"/>
                        <a:pt x="22620" y="207266"/>
                        <a:pt x="17711" y="166428"/>
                      </a:cubicBezTo>
                      <a:cubicBezTo>
                        <a:pt x="15700" y="149543"/>
                        <a:pt x="18450" y="140109"/>
                        <a:pt x="12151" y="126832"/>
                      </a:cubicBezTo>
                      <a:cubicBezTo>
                        <a:pt x="9815" y="121923"/>
                        <a:pt x="7242" y="115329"/>
                        <a:pt x="4108" y="106043"/>
                      </a:cubicBezTo>
                      <a:cubicBezTo>
                        <a:pt x="559" y="95604"/>
                        <a:pt x="-239" y="84042"/>
                        <a:pt x="56" y="77270"/>
                      </a:cubicBezTo>
                      <a:cubicBezTo>
                        <a:pt x="766" y="61420"/>
                        <a:pt x="2688" y="38029"/>
                        <a:pt x="7094" y="6476"/>
                      </a:cubicBezTo>
                      <a:lnTo>
                        <a:pt x="58786" y="0"/>
                      </a:lnTo>
                      <a:lnTo>
                        <a:pt x="59437" y="4524"/>
                      </a:ln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6" name="Google Shape;516;p9"/>
                <p:cNvSpPr/>
                <p:nvPr/>
              </p:nvSpPr>
              <p:spPr>
                <a:xfrm>
                  <a:off x="8186366" y="5844931"/>
                  <a:ext cx="42987" cy="266261"/>
                </a:xfrm>
                <a:custGeom>
                  <a:avLst/>
                  <a:gdLst/>
                  <a:ahLst/>
                  <a:cxnLst/>
                  <a:rect l="l" t="t" r="r" b="b"/>
                  <a:pathLst>
                    <a:path w="42987" h="266261" extrusionOk="0">
                      <a:moveTo>
                        <a:pt x="26171" y="30"/>
                      </a:moveTo>
                      <a:cubicBezTo>
                        <a:pt x="25520" y="6033"/>
                        <a:pt x="25313" y="11474"/>
                        <a:pt x="25875" y="17004"/>
                      </a:cubicBezTo>
                      <a:cubicBezTo>
                        <a:pt x="27236" y="30311"/>
                        <a:pt x="39064" y="49591"/>
                        <a:pt x="41578" y="62307"/>
                      </a:cubicBezTo>
                      <a:cubicBezTo>
                        <a:pt x="47137" y="90577"/>
                        <a:pt x="34747" y="136502"/>
                        <a:pt x="30518" y="177103"/>
                      </a:cubicBezTo>
                      <a:cubicBezTo>
                        <a:pt x="30104" y="181125"/>
                        <a:pt x="31967" y="185206"/>
                        <a:pt x="32440" y="189228"/>
                      </a:cubicBezTo>
                      <a:cubicBezTo>
                        <a:pt x="33150" y="195290"/>
                        <a:pt x="34008" y="202209"/>
                        <a:pt x="33771" y="210696"/>
                      </a:cubicBezTo>
                      <a:cubicBezTo>
                        <a:pt x="33475" y="221372"/>
                        <a:pt x="32499" y="233969"/>
                        <a:pt x="28980" y="249317"/>
                      </a:cubicBezTo>
                      <a:cubicBezTo>
                        <a:pt x="27738" y="254699"/>
                        <a:pt x="25343" y="257005"/>
                        <a:pt x="23746" y="264339"/>
                      </a:cubicBezTo>
                      <a:lnTo>
                        <a:pt x="11917" y="266261"/>
                      </a:lnTo>
                      <a:cubicBezTo>
                        <a:pt x="17832" y="247010"/>
                        <a:pt x="19754" y="220485"/>
                        <a:pt x="21026" y="195497"/>
                      </a:cubicBezTo>
                      <a:cubicBezTo>
                        <a:pt x="23155" y="152677"/>
                        <a:pt x="22268" y="103382"/>
                        <a:pt x="16146" y="69138"/>
                      </a:cubicBezTo>
                      <a:cubicBezTo>
                        <a:pt x="14047" y="57457"/>
                        <a:pt x="11681" y="48734"/>
                        <a:pt x="4199" y="41725"/>
                      </a:cubicBezTo>
                      <a:cubicBezTo>
                        <a:pt x="14845" y="41725"/>
                        <a:pt x="4170" y="30133"/>
                        <a:pt x="0" y="13603"/>
                      </a:cubicBezTo>
                      <a:lnTo>
                        <a:pt x="26201" y="0"/>
                      </a:ln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7" name="Google Shape;517;p9"/>
                <p:cNvSpPr/>
                <p:nvPr/>
              </p:nvSpPr>
              <p:spPr>
                <a:xfrm>
                  <a:off x="8176322" y="6032030"/>
                  <a:ext cx="46429" cy="102214"/>
                </a:xfrm>
                <a:custGeom>
                  <a:avLst/>
                  <a:gdLst/>
                  <a:ahLst/>
                  <a:cxnLst/>
                  <a:rect l="l" t="t" r="r" b="b"/>
                  <a:pathLst>
                    <a:path w="46429" h="102214" extrusionOk="0">
                      <a:moveTo>
                        <a:pt x="42218" y="0"/>
                      </a:moveTo>
                      <a:cubicBezTo>
                        <a:pt x="44051" y="6358"/>
                        <a:pt x="46151" y="9759"/>
                        <a:pt x="46417" y="18423"/>
                      </a:cubicBezTo>
                      <a:cubicBezTo>
                        <a:pt x="46683" y="27087"/>
                        <a:pt x="42691" y="40661"/>
                        <a:pt x="43016" y="51395"/>
                      </a:cubicBezTo>
                      <a:lnTo>
                        <a:pt x="43549" y="68428"/>
                      </a:lnTo>
                      <a:cubicBezTo>
                        <a:pt x="43844" y="78364"/>
                        <a:pt x="41331" y="85225"/>
                        <a:pt x="30064" y="93446"/>
                      </a:cubicBezTo>
                      <a:cubicBezTo>
                        <a:pt x="19832" y="100868"/>
                        <a:pt x="9896" y="103914"/>
                        <a:pt x="4484" y="101282"/>
                      </a:cubicBezTo>
                      <a:cubicBezTo>
                        <a:pt x="492" y="99330"/>
                        <a:pt x="-2702" y="92322"/>
                        <a:pt x="3420" y="73781"/>
                      </a:cubicBezTo>
                      <a:cubicBezTo>
                        <a:pt x="8506" y="58344"/>
                        <a:pt x="9807" y="43263"/>
                        <a:pt x="12823" y="26496"/>
                      </a:cubicBezTo>
                      <a:cubicBezTo>
                        <a:pt x="11759" y="42967"/>
                        <a:pt x="11374" y="48468"/>
                        <a:pt x="7412" y="64584"/>
                      </a:cubicBezTo>
                      <a:cubicBezTo>
                        <a:pt x="6288" y="69079"/>
                        <a:pt x="5637" y="76620"/>
                        <a:pt x="10990" y="77388"/>
                      </a:cubicBezTo>
                      <a:cubicBezTo>
                        <a:pt x="33110" y="80553"/>
                        <a:pt x="34233" y="74609"/>
                        <a:pt x="36067" y="67778"/>
                      </a:cubicBezTo>
                      <a:cubicBezTo>
                        <a:pt x="40946" y="49532"/>
                        <a:pt x="44495" y="17092"/>
                        <a:pt x="42247" y="0"/>
                      </a:cubicBezTo>
                      <a:close/>
                    </a:path>
                  </a:pathLst>
                </a:custGeom>
                <a:solidFill>
                  <a:srgbClr val="2E2B2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8" name="Google Shape;518;p9"/>
                <p:cNvSpPr/>
                <p:nvPr/>
              </p:nvSpPr>
              <p:spPr>
                <a:xfrm>
                  <a:off x="8106404" y="5617675"/>
                  <a:ext cx="130761" cy="320824"/>
                </a:xfrm>
                <a:custGeom>
                  <a:avLst/>
                  <a:gdLst/>
                  <a:ahLst/>
                  <a:cxnLst/>
                  <a:rect l="l" t="t" r="r" b="b"/>
                  <a:pathLst>
                    <a:path w="130761" h="320824" extrusionOk="0">
                      <a:moveTo>
                        <a:pt x="128697" y="84072"/>
                      </a:moveTo>
                      <a:cubicBezTo>
                        <a:pt x="133399" y="102110"/>
                        <a:pt x="129495" y="129996"/>
                        <a:pt x="122782" y="161283"/>
                      </a:cubicBezTo>
                      <a:cubicBezTo>
                        <a:pt x="119115" y="178493"/>
                        <a:pt x="113763" y="196236"/>
                        <a:pt x="110806" y="211406"/>
                      </a:cubicBezTo>
                      <a:cubicBezTo>
                        <a:pt x="107878" y="226340"/>
                        <a:pt x="107612" y="236690"/>
                        <a:pt x="107701" y="244644"/>
                      </a:cubicBezTo>
                      <a:cubicBezTo>
                        <a:pt x="107789" y="246507"/>
                        <a:pt x="107967" y="248163"/>
                        <a:pt x="108322" y="249908"/>
                      </a:cubicBezTo>
                      <a:cubicBezTo>
                        <a:pt x="111368" y="262653"/>
                        <a:pt x="119973" y="278652"/>
                        <a:pt x="122161" y="289770"/>
                      </a:cubicBezTo>
                      <a:cubicBezTo>
                        <a:pt x="123522" y="296690"/>
                        <a:pt x="123758" y="304674"/>
                        <a:pt x="123315" y="313339"/>
                      </a:cubicBezTo>
                      <a:cubicBezTo>
                        <a:pt x="99421" y="331821"/>
                        <a:pt x="41903" y="311831"/>
                        <a:pt x="22977" y="298997"/>
                      </a:cubicBezTo>
                      <a:cubicBezTo>
                        <a:pt x="20198" y="297104"/>
                        <a:pt x="18098" y="295093"/>
                        <a:pt x="16826" y="293319"/>
                      </a:cubicBezTo>
                      <a:cubicBezTo>
                        <a:pt x="10853" y="269691"/>
                        <a:pt x="9256" y="259253"/>
                        <a:pt x="3519" y="237813"/>
                      </a:cubicBezTo>
                      <a:cubicBezTo>
                        <a:pt x="1922" y="232431"/>
                        <a:pt x="1301" y="227611"/>
                        <a:pt x="1006" y="220632"/>
                      </a:cubicBezTo>
                      <a:cubicBezTo>
                        <a:pt x="178" y="214186"/>
                        <a:pt x="799" y="206704"/>
                        <a:pt x="266" y="186832"/>
                      </a:cubicBezTo>
                      <a:cubicBezTo>
                        <a:pt x="-710" y="150666"/>
                        <a:pt x="1272" y="116689"/>
                        <a:pt x="1804" y="80286"/>
                      </a:cubicBezTo>
                      <a:cubicBezTo>
                        <a:pt x="2780" y="70084"/>
                        <a:pt x="2514" y="58167"/>
                        <a:pt x="3046" y="47728"/>
                      </a:cubicBezTo>
                      <a:cubicBezTo>
                        <a:pt x="3135" y="45185"/>
                        <a:pt x="3342" y="42760"/>
                        <a:pt x="3608" y="40454"/>
                      </a:cubicBezTo>
                      <a:cubicBezTo>
                        <a:pt x="3904" y="37911"/>
                        <a:pt x="4318" y="35367"/>
                        <a:pt x="4820" y="32854"/>
                      </a:cubicBezTo>
                      <a:cubicBezTo>
                        <a:pt x="7452" y="19754"/>
                        <a:pt x="12184" y="10320"/>
                        <a:pt x="14254" y="0"/>
                      </a:cubicBezTo>
                      <a:cubicBezTo>
                        <a:pt x="48941" y="22829"/>
                        <a:pt x="75556" y="32943"/>
                        <a:pt x="101106" y="26407"/>
                      </a:cubicBezTo>
                      <a:cubicBezTo>
                        <a:pt x="101313" y="27886"/>
                        <a:pt x="101579" y="29276"/>
                        <a:pt x="101964" y="30518"/>
                      </a:cubicBezTo>
                      <a:cubicBezTo>
                        <a:pt x="104359" y="38236"/>
                        <a:pt x="108677" y="44446"/>
                        <a:pt x="113053" y="50952"/>
                      </a:cubicBezTo>
                      <a:cubicBezTo>
                        <a:pt x="120683" y="62307"/>
                        <a:pt x="125178" y="70528"/>
                        <a:pt x="128697" y="84072"/>
                      </a:cubicBezTo>
                      <a:close/>
                    </a:path>
                  </a:pathLst>
                </a:custGeom>
                <a:solidFill>
                  <a:srgbClr val="2E2B2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19" name="Google Shape;519;p9"/>
                <p:cNvSpPr/>
                <p:nvPr/>
              </p:nvSpPr>
              <p:spPr>
                <a:xfrm>
                  <a:off x="8106404" y="5617675"/>
                  <a:ext cx="76768" cy="308193"/>
                </a:xfrm>
                <a:custGeom>
                  <a:avLst/>
                  <a:gdLst/>
                  <a:ahLst/>
                  <a:cxnLst/>
                  <a:rect l="l" t="t" r="r" b="b"/>
                  <a:pathLst>
                    <a:path w="76768" h="308193" extrusionOk="0">
                      <a:moveTo>
                        <a:pt x="40720" y="308193"/>
                      </a:moveTo>
                      <a:cubicBezTo>
                        <a:pt x="33416" y="305118"/>
                        <a:pt x="27206" y="301865"/>
                        <a:pt x="22977" y="298997"/>
                      </a:cubicBezTo>
                      <a:cubicBezTo>
                        <a:pt x="20198" y="297104"/>
                        <a:pt x="18098" y="295093"/>
                        <a:pt x="16826" y="293319"/>
                      </a:cubicBezTo>
                      <a:cubicBezTo>
                        <a:pt x="10853" y="269691"/>
                        <a:pt x="9256" y="259253"/>
                        <a:pt x="3519" y="237813"/>
                      </a:cubicBezTo>
                      <a:cubicBezTo>
                        <a:pt x="1922" y="232431"/>
                        <a:pt x="1301" y="227611"/>
                        <a:pt x="1006" y="220632"/>
                      </a:cubicBezTo>
                      <a:cubicBezTo>
                        <a:pt x="178" y="214186"/>
                        <a:pt x="799" y="206704"/>
                        <a:pt x="266" y="186832"/>
                      </a:cubicBezTo>
                      <a:cubicBezTo>
                        <a:pt x="-710" y="150666"/>
                        <a:pt x="1272" y="116689"/>
                        <a:pt x="1804" y="80286"/>
                      </a:cubicBezTo>
                      <a:cubicBezTo>
                        <a:pt x="2780" y="70084"/>
                        <a:pt x="2514" y="58167"/>
                        <a:pt x="3046" y="47728"/>
                      </a:cubicBezTo>
                      <a:cubicBezTo>
                        <a:pt x="3135" y="45185"/>
                        <a:pt x="3342" y="42760"/>
                        <a:pt x="3608" y="40454"/>
                      </a:cubicBezTo>
                      <a:cubicBezTo>
                        <a:pt x="3904" y="37911"/>
                        <a:pt x="4318" y="35367"/>
                        <a:pt x="4820" y="32854"/>
                      </a:cubicBezTo>
                      <a:cubicBezTo>
                        <a:pt x="7452" y="19754"/>
                        <a:pt x="12184" y="10320"/>
                        <a:pt x="14254" y="0"/>
                      </a:cubicBezTo>
                      <a:cubicBezTo>
                        <a:pt x="19015" y="3135"/>
                        <a:pt x="23628" y="6033"/>
                        <a:pt x="28123" y="8694"/>
                      </a:cubicBezTo>
                      <a:cubicBezTo>
                        <a:pt x="28448" y="36195"/>
                        <a:pt x="27088" y="51188"/>
                        <a:pt x="30577" y="64170"/>
                      </a:cubicBezTo>
                      <a:cubicBezTo>
                        <a:pt x="33801" y="76176"/>
                        <a:pt x="60120" y="98621"/>
                        <a:pt x="76769" y="115595"/>
                      </a:cubicBezTo>
                      <a:cubicBezTo>
                        <a:pt x="61362" y="110775"/>
                        <a:pt x="45689" y="107108"/>
                        <a:pt x="31524" y="99449"/>
                      </a:cubicBezTo>
                      <a:lnTo>
                        <a:pt x="26260" y="186744"/>
                      </a:lnTo>
                      <a:cubicBezTo>
                        <a:pt x="24693" y="212619"/>
                        <a:pt x="23776" y="217823"/>
                        <a:pt x="29927" y="242988"/>
                      </a:cubicBezTo>
                      <a:cubicBezTo>
                        <a:pt x="35545" y="265906"/>
                        <a:pt x="38650" y="286311"/>
                        <a:pt x="40720" y="308193"/>
                      </a:cubicBezTo>
                      <a:close/>
                    </a:path>
                  </a:pathLst>
                </a:custGeom>
                <a:solidFill>
                  <a:srgbClr val="1A181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0" name="Google Shape;520;p9"/>
                <p:cNvSpPr/>
                <p:nvPr/>
              </p:nvSpPr>
              <p:spPr>
                <a:xfrm>
                  <a:off x="8137352" y="5643792"/>
                  <a:ext cx="96879" cy="290531"/>
                </a:xfrm>
                <a:custGeom>
                  <a:avLst/>
                  <a:gdLst/>
                  <a:ahLst/>
                  <a:cxnLst/>
                  <a:rect l="l" t="t" r="r" b="b"/>
                  <a:pathLst>
                    <a:path w="96879" h="290531" extrusionOk="0">
                      <a:moveTo>
                        <a:pt x="94880" y="65022"/>
                      </a:moveTo>
                      <a:cubicBezTo>
                        <a:pt x="99434" y="82498"/>
                        <a:pt x="95649" y="109586"/>
                        <a:pt x="89143" y="139926"/>
                      </a:cubicBezTo>
                      <a:cubicBezTo>
                        <a:pt x="85565" y="156604"/>
                        <a:pt x="80390" y="173815"/>
                        <a:pt x="77521" y="188542"/>
                      </a:cubicBezTo>
                      <a:cubicBezTo>
                        <a:pt x="74771" y="202558"/>
                        <a:pt x="74062" y="212435"/>
                        <a:pt x="74505" y="220065"/>
                      </a:cubicBezTo>
                      <a:cubicBezTo>
                        <a:pt x="75333" y="234614"/>
                        <a:pt x="85210" y="247418"/>
                        <a:pt x="88374" y="263742"/>
                      </a:cubicBezTo>
                      <a:cubicBezTo>
                        <a:pt x="89764" y="270928"/>
                        <a:pt x="90119" y="275275"/>
                        <a:pt x="89468" y="284176"/>
                      </a:cubicBezTo>
                      <a:cubicBezTo>
                        <a:pt x="69212" y="298488"/>
                        <a:pt x="21039" y="285033"/>
                        <a:pt x="13025" y="278764"/>
                      </a:cubicBezTo>
                      <a:cubicBezTo>
                        <a:pt x="12197" y="260311"/>
                        <a:pt x="3976" y="216339"/>
                        <a:pt x="753" y="195432"/>
                      </a:cubicBezTo>
                      <a:cubicBezTo>
                        <a:pt x="-2500" y="174525"/>
                        <a:pt x="5780" y="105239"/>
                        <a:pt x="6756" y="86431"/>
                      </a:cubicBezTo>
                      <a:cubicBezTo>
                        <a:pt x="6963" y="82173"/>
                        <a:pt x="51587" y="102193"/>
                        <a:pt x="51735" y="97994"/>
                      </a:cubicBezTo>
                      <a:cubicBezTo>
                        <a:pt x="52533" y="75431"/>
                        <a:pt x="48216" y="78211"/>
                        <a:pt x="27042" y="62124"/>
                      </a:cubicBezTo>
                      <a:cubicBezTo>
                        <a:pt x="13203" y="51626"/>
                        <a:pt x="7170" y="41660"/>
                        <a:pt x="4361" y="27318"/>
                      </a:cubicBezTo>
                      <a:cubicBezTo>
                        <a:pt x="1995" y="15342"/>
                        <a:pt x="783" y="-2490"/>
                        <a:pt x="9536" y="290"/>
                      </a:cubicBezTo>
                      <a:cubicBezTo>
                        <a:pt x="29556" y="9812"/>
                        <a:pt x="45998" y="20132"/>
                        <a:pt x="68147" y="9102"/>
                      </a:cubicBezTo>
                      <a:cubicBezTo>
                        <a:pt x="68354" y="10551"/>
                        <a:pt x="68620" y="11882"/>
                        <a:pt x="68975" y="13094"/>
                      </a:cubicBezTo>
                      <a:cubicBezTo>
                        <a:pt x="71311" y="20605"/>
                        <a:pt x="75481" y="26608"/>
                        <a:pt x="79710" y="32907"/>
                      </a:cubicBezTo>
                      <a:cubicBezTo>
                        <a:pt x="86866" y="43523"/>
                        <a:pt x="91568" y="52276"/>
                        <a:pt x="94880" y="65051"/>
                      </a:cubicBezTo>
                      <a:close/>
                    </a:path>
                  </a:pathLst>
                </a:custGeom>
                <a:solidFill>
                  <a:srgbClr val="433F3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1" name="Google Shape;521;p9"/>
                <p:cNvSpPr/>
                <p:nvPr/>
              </p:nvSpPr>
              <p:spPr>
                <a:xfrm>
                  <a:off x="8114069" y="6001571"/>
                  <a:ext cx="61406" cy="94870"/>
                </a:xfrm>
                <a:custGeom>
                  <a:avLst/>
                  <a:gdLst/>
                  <a:ahLst/>
                  <a:cxnLst/>
                  <a:rect l="l" t="t" r="r" b="b"/>
                  <a:pathLst>
                    <a:path w="61406" h="94870" extrusionOk="0">
                      <a:moveTo>
                        <a:pt x="12178" y="59320"/>
                      </a:moveTo>
                      <a:cubicBezTo>
                        <a:pt x="9960" y="63372"/>
                        <a:pt x="7594" y="69197"/>
                        <a:pt x="5554" y="73574"/>
                      </a:cubicBezTo>
                      <a:cubicBezTo>
                        <a:pt x="2951" y="79222"/>
                        <a:pt x="1650" y="82948"/>
                        <a:pt x="379" y="87384"/>
                      </a:cubicBezTo>
                      <a:cubicBezTo>
                        <a:pt x="-272" y="89601"/>
                        <a:pt x="-65" y="91701"/>
                        <a:pt x="852" y="92943"/>
                      </a:cubicBezTo>
                      <a:cubicBezTo>
                        <a:pt x="5820" y="99597"/>
                        <a:pt x="30660" y="87472"/>
                        <a:pt x="38999" y="80109"/>
                      </a:cubicBezTo>
                      <a:cubicBezTo>
                        <a:pt x="44382" y="75348"/>
                        <a:pt x="44470" y="69729"/>
                        <a:pt x="45742" y="62869"/>
                      </a:cubicBezTo>
                      <a:cubicBezTo>
                        <a:pt x="47634" y="52548"/>
                        <a:pt x="47960" y="51395"/>
                        <a:pt x="50444" y="40809"/>
                      </a:cubicBezTo>
                      <a:lnTo>
                        <a:pt x="53253" y="69552"/>
                      </a:lnTo>
                      <a:lnTo>
                        <a:pt x="56595" y="71090"/>
                      </a:lnTo>
                      <a:cubicBezTo>
                        <a:pt x="57097" y="59379"/>
                        <a:pt x="57364" y="43795"/>
                        <a:pt x="59167" y="33800"/>
                      </a:cubicBezTo>
                      <a:cubicBezTo>
                        <a:pt x="59877" y="29808"/>
                        <a:pt x="61119" y="25254"/>
                        <a:pt x="61297" y="23066"/>
                      </a:cubicBezTo>
                      <a:cubicBezTo>
                        <a:pt x="62332" y="10054"/>
                        <a:pt x="55885" y="3637"/>
                        <a:pt x="49971" y="0"/>
                      </a:cubicBezTo>
                      <a:cubicBezTo>
                        <a:pt x="52159" y="7925"/>
                        <a:pt x="46392" y="20789"/>
                        <a:pt x="43790" y="36994"/>
                      </a:cubicBezTo>
                      <a:cubicBezTo>
                        <a:pt x="41069" y="53938"/>
                        <a:pt x="31666" y="72509"/>
                        <a:pt x="24302" y="74076"/>
                      </a:cubicBezTo>
                      <a:cubicBezTo>
                        <a:pt x="21197" y="74727"/>
                        <a:pt x="14307" y="70853"/>
                        <a:pt x="10581" y="68724"/>
                      </a:cubicBezTo>
                      <a:cubicBezTo>
                        <a:pt x="9161" y="67926"/>
                        <a:pt x="10758" y="63046"/>
                        <a:pt x="12237" y="59379"/>
                      </a:cubicBezTo>
                      <a:close/>
                    </a:path>
                  </a:pathLst>
                </a:custGeom>
                <a:solidFill>
                  <a:srgbClr val="2E2B2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2" name="Google Shape;522;p9"/>
                <p:cNvSpPr/>
                <p:nvPr/>
              </p:nvSpPr>
              <p:spPr>
                <a:xfrm>
                  <a:off x="8121929" y="6001542"/>
                  <a:ext cx="53546" cy="94805"/>
                </a:xfrm>
                <a:custGeom>
                  <a:avLst/>
                  <a:gdLst/>
                  <a:ahLst/>
                  <a:cxnLst/>
                  <a:rect l="l" t="t" r="r" b="b"/>
                  <a:pathLst>
                    <a:path w="53546" h="94805" extrusionOk="0">
                      <a:moveTo>
                        <a:pt x="0" y="94776"/>
                      </a:moveTo>
                      <a:cubicBezTo>
                        <a:pt x="9493" y="93771"/>
                        <a:pt x="24929" y="85609"/>
                        <a:pt x="31139" y="80109"/>
                      </a:cubicBezTo>
                      <a:cubicBezTo>
                        <a:pt x="36521" y="75348"/>
                        <a:pt x="36610" y="69729"/>
                        <a:pt x="37882" y="62869"/>
                      </a:cubicBezTo>
                      <a:cubicBezTo>
                        <a:pt x="39774" y="52578"/>
                        <a:pt x="40099" y="51395"/>
                        <a:pt x="42583" y="40809"/>
                      </a:cubicBezTo>
                      <a:lnTo>
                        <a:pt x="45393" y="69552"/>
                      </a:lnTo>
                      <a:lnTo>
                        <a:pt x="48734" y="71090"/>
                      </a:lnTo>
                      <a:cubicBezTo>
                        <a:pt x="49237" y="59379"/>
                        <a:pt x="49503" y="43795"/>
                        <a:pt x="51307" y="33800"/>
                      </a:cubicBezTo>
                      <a:cubicBezTo>
                        <a:pt x="52017" y="29808"/>
                        <a:pt x="53259" y="25254"/>
                        <a:pt x="53436" y="23066"/>
                      </a:cubicBezTo>
                      <a:cubicBezTo>
                        <a:pt x="54471" y="10054"/>
                        <a:pt x="48025" y="3637"/>
                        <a:pt x="42110" y="0"/>
                      </a:cubicBezTo>
                      <a:cubicBezTo>
                        <a:pt x="44299" y="7925"/>
                        <a:pt x="38532" y="20789"/>
                        <a:pt x="35930" y="36994"/>
                      </a:cubicBezTo>
                      <a:cubicBezTo>
                        <a:pt x="33682" y="50952"/>
                        <a:pt x="26910" y="65974"/>
                        <a:pt x="20493" y="71740"/>
                      </a:cubicBezTo>
                      <a:cubicBezTo>
                        <a:pt x="15111" y="80257"/>
                        <a:pt x="7984" y="87502"/>
                        <a:pt x="0" y="94806"/>
                      </a:cubicBezTo>
                      <a:close/>
                    </a:path>
                  </a:pathLst>
                </a:custGeom>
                <a:solidFill>
                  <a:srgbClr val="1A181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3" name="Google Shape;523;p9"/>
                <p:cNvSpPr/>
                <p:nvPr/>
              </p:nvSpPr>
              <p:spPr>
                <a:xfrm>
                  <a:off x="8185213" y="6032030"/>
                  <a:ext cx="37539" cy="102229"/>
                </a:xfrm>
                <a:custGeom>
                  <a:avLst/>
                  <a:gdLst/>
                  <a:ahLst/>
                  <a:cxnLst/>
                  <a:rect l="l" t="t" r="r" b="b"/>
                  <a:pathLst>
                    <a:path w="37539" h="102229" extrusionOk="0">
                      <a:moveTo>
                        <a:pt x="33327" y="0"/>
                      </a:moveTo>
                      <a:cubicBezTo>
                        <a:pt x="35161" y="6358"/>
                        <a:pt x="37261" y="9759"/>
                        <a:pt x="37527" y="18423"/>
                      </a:cubicBezTo>
                      <a:cubicBezTo>
                        <a:pt x="37793" y="27087"/>
                        <a:pt x="33801" y="40661"/>
                        <a:pt x="34126" y="51395"/>
                      </a:cubicBezTo>
                      <a:lnTo>
                        <a:pt x="34658" y="68428"/>
                      </a:lnTo>
                      <a:cubicBezTo>
                        <a:pt x="34954" y="78364"/>
                        <a:pt x="32440" y="85225"/>
                        <a:pt x="21173" y="93446"/>
                      </a:cubicBezTo>
                      <a:cubicBezTo>
                        <a:pt x="13307" y="99153"/>
                        <a:pt x="5619" y="102288"/>
                        <a:pt x="0" y="102228"/>
                      </a:cubicBezTo>
                      <a:cubicBezTo>
                        <a:pt x="5944" y="97260"/>
                        <a:pt x="10232" y="88803"/>
                        <a:pt x="13366" y="78276"/>
                      </a:cubicBezTo>
                      <a:cubicBezTo>
                        <a:pt x="24692" y="78069"/>
                        <a:pt x="25698" y="73189"/>
                        <a:pt x="27147" y="67807"/>
                      </a:cubicBezTo>
                      <a:cubicBezTo>
                        <a:pt x="32026" y="49562"/>
                        <a:pt x="35575" y="17122"/>
                        <a:pt x="33327" y="30"/>
                      </a:cubicBezTo>
                      <a:close/>
                    </a:path>
                  </a:pathLst>
                </a:custGeom>
                <a:solidFill>
                  <a:srgbClr val="1A181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4" name="Google Shape;524;p9"/>
                <p:cNvSpPr/>
                <p:nvPr/>
              </p:nvSpPr>
              <p:spPr>
                <a:xfrm>
                  <a:off x="8060715" y="5535141"/>
                  <a:ext cx="77921" cy="61331"/>
                </a:xfrm>
                <a:custGeom>
                  <a:avLst/>
                  <a:gdLst/>
                  <a:ahLst/>
                  <a:cxnLst/>
                  <a:rect l="l" t="t" r="r" b="b"/>
                  <a:pathLst>
                    <a:path w="77921" h="61331" extrusionOk="0">
                      <a:moveTo>
                        <a:pt x="59291" y="61331"/>
                      </a:moveTo>
                      <a:cubicBezTo>
                        <a:pt x="33889" y="47610"/>
                        <a:pt x="24308" y="34244"/>
                        <a:pt x="0" y="18660"/>
                      </a:cubicBezTo>
                      <a:cubicBezTo>
                        <a:pt x="6535" y="14727"/>
                        <a:pt x="12420" y="3933"/>
                        <a:pt x="9049" y="0"/>
                      </a:cubicBezTo>
                      <a:cubicBezTo>
                        <a:pt x="31287" y="11060"/>
                        <a:pt x="58256" y="20552"/>
                        <a:pt x="77922" y="36136"/>
                      </a:cubicBezTo>
                      <a:lnTo>
                        <a:pt x="59291" y="61331"/>
                      </a:lnTo>
                      <a:close/>
                    </a:path>
                  </a:pathLst>
                </a:custGeom>
                <a:solidFill>
                  <a:srgbClr val="E8F3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5" name="Google Shape;525;p9"/>
                <p:cNvSpPr/>
                <p:nvPr/>
              </p:nvSpPr>
              <p:spPr>
                <a:xfrm>
                  <a:off x="8060715" y="5545876"/>
                  <a:ext cx="65353" cy="50596"/>
                </a:xfrm>
                <a:custGeom>
                  <a:avLst/>
                  <a:gdLst/>
                  <a:ahLst/>
                  <a:cxnLst/>
                  <a:rect l="l" t="t" r="r" b="b"/>
                  <a:pathLst>
                    <a:path w="65353" h="50596" extrusionOk="0">
                      <a:moveTo>
                        <a:pt x="59291" y="50597"/>
                      </a:moveTo>
                      <a:cubicBezTo>
                        <a:pt x="33889" y="36876"/>
                        <a:pt x="24308" y="23509"/>
                        <a:pt x="0" y="7925"/>
                      </a:cubicBezTo>
                      <a:cubicBezTo>
                        <a:pt x="4317" y="5175"/>
                        <a:pt x="5914" y="2129"/>
                        <a:pt x="7423" y="0"/>
                      </a:cubicBezTo>
                      <a:cubicBezTo>
                        <a:pt x="18305" y="7570"/>
                        <a:pt x="34895" y="16205"/>
                        <a:pt x="52076" y="25284"/>
                      </a:cubicBezTo>
                      <a:cubicBezTo>
                        <a:pt x="55329" y="26585"/>
                        <a:pt x="61569" y="19014"/>
                        <a:pt x="65354" y="16530"/>
                      </a:cubicBezTo>
                      <a:lnTo>
                        <a:pt x="59291" y="50597"/>
                      </a:lnTo>
                      <a:close/>
                    </a:path>
                  </a:pathLst>
                </a:custGeom>
                <a:solidFill>
                  <a:srgbClr val="DDEBF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6" name="Google Shape;526;p9"/>
                <p:cNvSpPr/>
                <p:nvPr/>
              </p:nvSpPr>
              <p:spPr>
                <a:xfrm>
                  <a:off x="8118679" y="5452273"/>
                  <a:ext cx="132886" cy="197089"/>
                </a:xfrm>
                <a:custGeom>
                  <a:avLst/>
                  <a:gdLst/>
                  <a:ahLst/>
                  <a:cxnLst/>
                  <a:rect l="l" t="t" r="r" b="b"/>
                  <a:pathLst>
                    <a:path w="132886" h="197089" extrusionOk="0">
                      <a:moveTo>
                        <a:pt x="89777" y="21685"/>
                      </a:moveTo>
                      <a:cubicBezTo>
                        <a:pt x="74873" y="12962"/>
                        <a:pt x="59378" y="8674"/>
                        <a:pt x="46780" y="3381"/>
                      </a:cubicBezTo>
                      <a:cubicBezTo>
                        <a:pt x="31432" y="-3066"/>
                        <a:pt x="22590" y="483"/>
                        <a:pt x="17681" y="7521"/>
                      </a:cubicBezTo>
                      <a:cubicBezTo>
                        <a:pt x="16144" y="9709"/>
                        <a:pt x="14724" y="12252"/>
                        <a:pt x="14074" y="14913"/>
                      </a:cubicBezTo>
                      <a:cubicBezTo>
                        <a:pt x="11678" y="22365"/>
                        <a:pt x="9460" y="38186"/>
                        <a:pt x="7036" y="56757"/>
                      </a:cubicBezTo>
                      <a:cubicBezTo>
                        <a:pt x="5172" y="71158"/>
                        <a:pt x="3369" y="87600"/>
                        <a:pt x="1713" y="104071"/>
                      </a:cubicBezTo>
                      <a:cubicBezTo>
                        <a:pt x="1239" y="108951"/>
                        <a:pt x="766" y="113830"/>
                        <a:pt x="293" y="118650"/>
                      </a:cubicBezTo>
                      <a:cubicBezTo>
                        <a:pt x="-1422" y="136689"/>
                        <a:pt x="5084" y="149789"/>
                        <a:pt x="1979" y="165373"/>
                      </a:cubicBezTo>
                      <a:cubicBezTo>
                        <a:pt x="1801" y="166260"/>
                        <a:pt x="1624" y="167118"/>
                        <a:pt x="1417" y="167946"/>
                      </a:cubicBezTo>
                      <a:cubicBezTo>
                        <a:pt x="25754" y="187108"/>
                        <a:pt x="69314" y="206063"/>
                        <a:pt x="88949" y="192490"/>
                      </a:cubicBezTo>
                      <a:cubicBezTo>
                        <a:pt x="87500" y="181844"/>
                        <a:pt x="91877" y="163806"/>
                        <a:pt x="100068" y="147541"/>
                      </a:cubicBezTo>
                      <a:cubicBezTo>
                        <a:pt x="110626" y="126575"/>
                        <a:pt x="134460" y="90912"/>
                        <a:pt x="132804" y="66693"/>
                      </a:cubicBezTo>
                      <a:cubicBezTo>
                        <a:pt x="132450" y="61488"/>
                        <a:pt x="131415" y="56254"/>
                        <a:pt x="129019" y="52824"/>
                      </a:cubicBezTo>
                      <a:cubicBezTo>
                        <a:pt x="121804" y="42592"/>
                        <a:pt x="98945" y="27008"/>
                        <a:pt x="89777" y="21656"/>
                      </a:cubicBezTo>
                      <a:close/>
                    </a:path>
                  </a:pathLst>
                </a:custGeom>
                <a:solidFill>
                  <a:srgbClr val="F1F9F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7" name="Google Shape;527;p9"/>
                <p:cNvSpPr/>
                <p:nvPr/>
              </p:nvSpPr>
              <p:spPr>
                <a:xfrm>
                  <a:off x="8119415" y="5508527"/>
                  <a:ext cx="95022" cy="94798"/>
                </a:xfrm>
                <a:custGeom>
                  <a:avLst/>
                  <a:gdLst/>
                  <a:ahLst/>
                  <a:cxnLst/>
                  <a:rect l="l" t="t" r="r" b="b"/>
                  <a:pathLst>
                    <a:path w="95022" h="94798" extrusionOk="0">
                      <a:moveTo>
                        <a:pt x="50302" y="89276"/>
                      </a:moveTo>
                      <a:cubicBezTo>
                        <a:pt x="32559" y="79488"/>
                        <a:pt x="27029" y="71385"/>
                        <a:pt x="17329" y="66684"/>
                      </a:cubicBezTo>
                      <a:cubicBezTo>
                        <a:pt x="11178" y="63697"/>
                        <a:pt x="5500" y="61065"/>
                        <a:pt x="0" y="58551"/>
                      </a:cubicBezTo>
                      <a:cubicBezTo>
                        <a:pt x="0" y="38650"/>
                        <a:pt x="8783" y="18689"/>
                        <a:pt x="15052" y="0"/>
                      </a:cubicBezTo>
                      <a:lnTo>
                        <a:pt x="92234" y="29690"/>
                      </a:lnTo>
                      <a:cubicBezTo>
                        <a:pt x="95014" y="42553"/>
                        <a:pt x="97084" y="56156"/>
                        <a:pt x="91495" y="77743"/>
                      </a:cubicBezTo>
                      <a:cubicBezTo>
                        <a:pt x="88272" y="88300"/>
                        <a:pt x="74994" y="102909"/>
                        <a:pt x="50272" y="89276"/>
                      </a:cubicBezTo>
                      <a:close/>
                    </a:path>
                  </a:pathLst>
                </a:custGeom>
                <a:solidFill>
                  <a:srgbClr val="E8F3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8" name="Google Shape;528;p9"/>
                <p:cNvSpPr/>
                <p:nvPr/>
              </p:nvSpPr>
              <p:spPr>
                <a:xfrm>
                  <a:off x="8109467" y="5460473"/>
                  <a:ext cx="117500" cy="127036"/>
                </a:xfrm>
                <a:custGeom>
                  <a:avLst/>
                  <a:gdLst/>
                  <a:ahLst/>
                  <a:cxnLst/>
                  <a:rect l="l" t="t" r="r" b="b"/>
                  <a:pathLst>
                    <a:path w="117500" h="127036" extrusionOk="0">
                      <a:moveTo>
                        <a:pt x="34197" y="102702"/>
                      </a:moveTo>
                      <a:cubicBezTo>
                        <a:pt x="41531" y="106428"/>
                        <a:pt x="48687" y="117339"/>
                        <a:pt x="60250" y="123668"/>
                      </a:cubicBezTo>
                      <a:cubicBezTo>
                        <a:pt x="67938" y="127867"/>
                        <a:pt x="84232" y="130499"/>
                        <a:pt x="95825" y="116718"/>
                      </a:cubicBezTo>
                      <a:cubicBezTo>
                        <a:pt x="97924" y="110479"/>
                        <a:pt x="99551" y="104505"/>
                        <a:pt x="99817" y="98355"/>
                      </a:cubicBezTo>
                      <a:cubicBezTo>
                        <a:pt x="100881" y="74816"/>
                        <a:pt x="104134" y="62189"/>
                        <a:pt x="117501" y="43263"/>
                      </a:cubicBezTo>
                      <a:cubicBezTo>
                        <a:pt x="109132" y="38679"/>
                        <a:pt x="100615" y="33830"/>
                        <a:pt x="95972" y="28832"/>
                      </a:cubicBezTo>
                      <a:lnTo>
                        <a:pt x="43098" y="0"/>
                      </a:lnTo>
                      <a:lnTo>
                        <a:pt x="26242" y="4436"/>
                      </a:lnTo>
                      <a:cubicBezTo>
                        <a:pt x="20742" y="20316"/>
                        <a:pt x="17371" y="28596"/>
                        <a:pt x="6902" y="43914"/>
                      </a:cubicBezTo>
                      <a:cubicBezTo>
                        <a:pt x="870" y="52726"/>
                        <a:pt x="-1526" y="62958"/>
                        <a:pt x="988" y="73751"/>
                      </a:cubicBezTo>
                      <a:cubicBezTo>
                        <a:pt x="4862" y="90429"/>
                        <a:pt x="20919" y="95900"/>
                        <a:pt x="34227" y="102672"/>
                      </a:cubicBezTo>
                      <a:close/>
                    </a:path>
                  </a:pathLst>
                </a:custGeom>
                <a:solidFill>
                  <a:srgbClr val="F1F9F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29" name="Google Shape;529;p9"/>
                <p:cNvSpPr/>
                <p:nvPr/>
              </p:nvSpPr>
              <p:spPr>
                <a:xfrm>
                  <a:off x="8109467" y="5453835"/>
                  <a:ext cx="47563" cy="176348"/>
                </a:xfrm>
                <a:custGeom>
                  <a:avLst/>
                  <a:gdLst/>
                  <a:ahLst/>
                  <a:cxnLst/>
                  <a:rect l="l" t="t" r="r" b="b"/>
                  <a:pathLst>
                    <a:path w="47563" h="176348" extrusionOk="0">
                      <a:moveTo>
                        <a:pt x="20298" y="26924"/>
                      </a:moveTo>
                      <a:cubicBezTo>
                        <a:pt x="17075" y="34405"/>
                        <a:pt x="13349" y="41177"/>
                        <a:pt x="6902" y="50581"/>
                      </a:cubicBezTo>
                      <a:cubicBezTo>
                        <a:pt x="870" y="59393"/>
                        <a:pt x="-1526" y="69625"/>
                        <a:pt x="988" y="80419"/>
                      </a:cubicBezTo>
                      <a:cubicBezTo>
                        <a:pt x="2644" y="87575"/>
                        <a:pt x="6577" y="92661"/>
                        <a:pt x="11545" y="96683"/>
                      </a:cubicBezTo>
                      <a:cubicBezTo>
                        <a:pt x="11338" y="98635"/>
                        <a:pt x="11161" y="100586"/>
                        <a:pt x="10954" y="102538"/>
                      </a:cubicBezTo>
                      <a:cubicBezTo>
                        <a:pt x="10480" y="107417"/>
                        <a:pt x="10007" y="112297"/>
                        <a:pt x="9534" y="117117"/>
                      </a:cubicBezTo>
                      <a:cubicBezTo>
                        <a:pt x="7819" y="135155"/>
                        <a:pt x="14325" y="148255"/>
                        <a:pt x="11220" y="163840"/>
                      </a:cubicBezTo>
                      <a:cubicBezTo>
                        <a:pt x="11042" y="164727"/>
                        <a:pt x="10865" y="165584"/>
                        <a:pt x="10658" y="166412"/>
                      </a:cubicBezTo>
                      <a:cubicBezTo>
                        <a:pt x="14946" y="169783"/>
                        <a:pt x="19855" y="173155"/>
                        <a:pt x="25118" y="176348"/>
                      </a:cubicBezTo>
                      <a:cubicBezTo>
                        <a:pt x="25118" y="175018"/>
                        <a:pt x="25118" y="173628"/>
                        <a:pt x="25089" y="172238"/>
                      </a:cubicBezTo>
                      <a:cubicBezTo>
                        <a:pt x="24823" y="150030"/>
                        <a:pt x="23315" y="138112"/>
                        <a:pt x="25651" y="113420"/>
                      </a:cubicBezTo>
                      <a:cubicBezTo>
                        <a:pt x="23285" y="109251"/>
                        <a:pt x="21718" y="107033"/>
                        <a:pt x="20209" y="103632"/>
                      </a:cubicBezTo>
                      <a:cubicBezTo>
                        <a:pt x="8824" y="77964"/>
                        <a:pt x="14059" y="70069"/>
                        <a:pt x="31742" y="34583"/>
                      </a:cubicBezTo>
                      <a:cubicBezTo>
                        <a:pt x="36681" y="24647"/>
                        <a:pt x="35735" y="11340"/>
                        <a:pt x="47563" y="1404"/>
                      </a:cubicBezTo>
                      <a:cubicBezTo>
                        <a:pt x="35202" y="-2322"/>
                        <a:pt x="27159" y="1256"/>
                        <a:pt x="23285" y="13498"/>
                      </a:cubicBezTo>
                      <a:cubicBezTo>
                        <a:pt x="22279" y="16663"/>
                        <a:pt x="21304" y="21276"/>
                        <a:pt x="20357" y="26924"/>
                      </a:cubicBezTo>
                      <a:close/>
                    </a:path>
                  </a:pathLst>
                </a:custGeom>
                <a:solidFill>
                  <a:srgbClr val="E8F3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30" name="Google Shape;530;p9"/>
                <p:cNvGrpSpPr/>
                <p:nvPr/>
              </p:nvGrpSpPr>
              <p:grpSpPr>
                <a:xfrm>
                  <a:off x="8148692" y="5424603"/>
                  <a:ext cx="55692" cy="81321"/>
                  <a:chOff x="8148692" y="5424603"/>
                  <a:chExt cx="55692" cy="81321"/>
                </a:xfrm>
              </p:grpSpPr>
              <p:sp>
                <p:nvSpPr>
                  <p:cNvPr id="531" name="Google Shape;531;p9"/>
                  <p:cNvSpPr/>
                  <p:nvPr/>
                </p:nvSpPr>
                <p:spPr>
                  <a:xfrm>
                    <a:off x="8148692" y="5427649"/>
                    <a:ext cx="55692" cy="75947"/>
                  </a:xfrm>
                  <a:custGeom>
                    <a:avLst/>
                    <a:gdLst/>
                    <a:ahLst/>
                    <a:cxnLst/>
                    <a:rect l="l" t="t" r="r" b="b"/>
                    <a:pathLst>
                      <a:path w="55692" h="75947" extrusionOk="0">
                        <a:moveTo>
                          <a:pt x="55625" y="49089"/>
                        </a:moveTo>
                        <a:cubicBezTo>
                          <a:pt x="57399" y="61863"/>
                          <a:pt x="23983" y="80907"/>
                          <a:pt x="8931" y="74757"/>
                        </a:cubicBezTo>
                        <a:cubicBezTo>
                          <a:pt x="7452" y="74165"/>
                          <a:pt x="6447" y="71445"/>
                          <a:pt x="5352" y="70350"/>
                        </a:cubicBezTo>
                        <a:cubicBezTo>
                          <a:pt x="5116" y="65146"/>
                          <a:pt x="9315" y="55151"/>
                          <a:pt x="8931" y="50685"/>
                        </a:cubicBezTo>
                        <a:cubicBezTo>
                          <a:pt x="8073" y="40897"/>
                          <a:pt x="6121" y="31967"/>
                          <a:pt x="0" y="20109"/>
                        </a:cubicBezTo>
                        <a:lnTo>
                          <a:pt x="39804" y="4406"/>
                        </a:lnTo>
                        <a:lnTo>
                          <a:pt x="49888" y="0"/>
                        </a:lnTo>
                        <a:cubicBezTo>
                          <a:pt x="44742" y="21055"/>
                          <a:pt x="48379" y="31020"/>
                          <a:pt x="55625" y="49089"/>
                        </a:cubicBez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32" name="Google Shape;532;p9"/>
                  <p:cNvSpPr/>
                  <p:nvPr/>
                </p:nvSpPr>
                <p:spPr>
                  <a:xfrm>
                    <a:off x="8149046" y="5424603"/>
                    <a:ext cx="55328" cy="81321"/>
                  </a:xfrm>
                  <a:custGeom>
                    <a:avLst/>
                    <a:gdLst/>
                    <a:ahLst/>
                    <a:cxnLst/>
                    <a:rect l="l" t="t" r="r" b="b"/>
                    <a:pathLst>
                      <a:path w="55328" h="81321" extrusionOk="0">
                        <a:moveTo>
                          <a:pt x="55329" y="49089"/>
                        </a:moveTo>
                        <a:cubicBezTo>
                          <a:pt x="55358" y="49296"/>
                          <a:pt x="25934" y="77300"/>
                          <a:pt x="21647" y="81321"/>
                        </a:cubicBezTo>
                        <a:cubicBezTo>
                          <a:pt x="21647" y="70350"/>
                          <a:pt x="22208" y="53258"/>
                          <a:pt x="17625" y="40424"/>
                        </a:cubicBezTo>
                        <a:cubicBezTo>
                          <a:pt x="18128" y="35752"/>
                          <a:pt x="38976" y="25757"/>
                          <a:pt x="43530" y="10261"/>
                        </a:cubicBezTo>
                        <a:cubicBezTo>
                          <a:pt x="41903" y="6565"/>
                          <a:pt x="1301" y="23657"/>
                          <a:pt x="0" y="20109"/>
                        </a:cubicBezTo>
                        <a:lnTo>
                          <a:pt x="39804" y="4406"/>
                        </a:lnTo>
                        <a:lnTo>
                          <a:pt x="49888" y="0"/>
                        </a:lnTo>
                        <a:cubicBezTo>
                          <a:pt x="44742" y="21055"/>
                          <a:pt x="48084" y="31020"/>
                          <a:pt x="55299" y="49089"/>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33" name="Google Shape;533;p9"/>
                <p:cNvSpPr/>
                <p:nvPr/>
              </p:nvSpPr>
              <p:spPr>
                <a:xfrm>
                  <a:off x="8156173" y="5465293"/>
                  <a:ext cx="52207" cy="50803"/>
                </a:xfrm>
                <a:custGeom>
                  <a:avLst/>
                  <a:gdLst/>
                  <a:ahLst/>
                  <a:cxnLst/>
                  <a:rect l="l" t="t" r="r" b="b"/>
                  <a:pathLst>
                    <a:path w="52207" h="50803" extrusionOk="0">
                      <a:moveTo>
                        <a:pt x="45038" y="0"/>
                      </a:moveTo>
                      <a:cubicBezTo>
                        <a:pt x="46901" y="11503"/>
                        <a:pt x="17625" y="21972"/>
                        <a:pt x="0" y="38236"/>
                      </a:cubicBezTo>
                      <a:cubicBezTo>
                        <a:pt x="6861" y="36166"/>
                        <a:pt x="11474" y="44239"/>
                        <a:pt x="14668" y="50804"/>
                      </a:cubicBezTo>
                      <a:cubicBezTo>
                        <a:pt x="25787" y="45747"/>
                        <a:pt x="45393" y="29128"/>
                        <a:pt x="49917" y="19931"/>
                      </a:cubicBezTo>
                      <a:cubicBezTo>
                        <a:pt x="55151" y="9315"/>
                        <a:pt x="50509" y="4110"/>
                        <a:pt x="45038" y="0"/>
                      </a:cubicBezTo>
                      <a:close/>
                    </a:path>
                  </a:pathLst>
                </a:custGeom>
                <a:solidFill>
                  <a:srgbClr val="FAFE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34" name="Google Shape;534;p9"/>
                <p:cNvSpPr/>
                <p:nvPr/>
              </p:nvSpPr>
              <p:spPr>
                <a:xfrm>
                  <a:off x="8141358" y="5471622"/>
                  <a:ext cx="16471" cy="30636"/>
                </a:xfrm>
                <a:custGeom>
                  <a:avLst/>
                  <a:gdLst/>
                  <a:ahLst/>
                  <a:cxnLst/>
                  <a:rect l="l" t="t" r="r" b="b"/>
                  <a:pathLst>
                    <a:path w="16471" h="30636" extrusionOk="0">
                      <a:moveTo>
                        <a:pt x="16472" y="30636"/>
                      </a:moveTo>
                      <a:cubicBezTo>
                        <a:pt x="15141" y="27294"/>
                        <a:pt x="16472" y="18009"/>
                        <a:pt x="16472" y="9729"/>
                      </a:cubicBezTo>
                      <a:cubicBezTo>
                        <a:pt x="16472" y="7245"/>
                        <a:pt x="15584" y="1183"/>
                        <a:pt x="15407" y="0"/>
                      </a:cubicBezTo>
                      <a:cubicBezTo>
                        <a:pt x="10498" y="148"/>
                        <a:pt x="3667" y="19251"/>
                        <a:pt x="0" y="30252"/>
                      </a:cubicBezTo>
                      <a:cubicBezTo>
                        <a:pt x="4909" y="27531"/>
                        <a:pt x="12036" y="29956"/>
                        <a:pt x="16472" y="30636"/>
                      </a:cubicBezTo>
                      <a:close/>
                    </a:path>
                  </a:pathLst>
                </a:custGeom>
                <a:solidFill>
                  <a:srgbClr val="FAFE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35" name="Google Shape;535;p9"/>
                <p:cNvSpPr/>
                <p:nvPr/>
              </p:nvSpPr>
              <p:spPr>
                <a:xfrm>
                  <a:off x="8133974" y="5352672"/>
                  <a:ext cx="86312" cy="103663"/>
                </a:xfrm>
                <a:custGeom>
                  <a:avLst/>
                  <a:gdLst/>
                  <a:ahLst/>
                  <a:cxnLst/>
                  <a:rect l="l" t="t" r="r" b="b"/>
                  <a:pathLst>
                    <a:path w="86312" h="103663" extrusionOk="0">
                      <a:moveTo>
                        <a:pt x="24211" y="102981"/>
                      </a:moveTo>
                      <a:cubicBezTo>
                        <a:pt x="47336" y="98841"/>
                        <a:pt x="55941" y="89704"/>
                        <a:pt x="65759" y="69211"/>
                      </a:cubicBezTo>
                      <a:cubicBezTo>
                        <a:pt x="76405" y="65100"/>
                        <a:pt x="81550" y="60812"/>
                        <a:pt x="83827" y="55253"/>
                      </a:cubicBezTo>
                      <a:cubicBezTo>
                        <a:pt x="89269" y="42064"/>
                        <a:pt x="85247" y="25327"/>
                        <a:pt x="76878" y="14563"/>
                      </a:cubicBezTo>
                      <a:cubicBezTo>
                        <a:pt x="69574" y="5159"/>
                        <a:pt x="59578" y="487"/>
                        <a:pt x="47099" y="43"/>
                      </a:cubicBezTo>
                      <a:cubicBezTo>
                        <a:pt x="22850" y="-844"/>
                        <a:pt x="10874" y="12049"/>
                        <a:pt x="4545" y="31596"/>
                      </a:cubicBezTo>
                      <a:cubicBezTo>
                        <a:pt x="3333" y="35351"/>
                        <a:pt x="3599" y="44045"/>
                        <a:pt x="3865" y="48185"/>
                      </a:cubicBezTo>
                      <a:cubicBezTo>
                        <a:pt x="4309" y="55105"/>
                        <a:pt x="1677" y="52621"/>
                        <a:pt x="435" y="59334"/>
                      </a:cubicBezTo>
                      <a:cubicBezTo>
                        <a:pt x="-97" y="62261"/>
                        <a:pt x="-393" y="73055"/>
                        <a:pt x="1085" y="85179"/>
                      </a:cubicBezTo>
                      <a:cubicBezTo>
                        <a:pt x="1943" y="92188"/>
                        <a:pt x="790" y="98930"/>
                        <a:pt x="3865" y="100734"/>
                      </a:cubicBezTo>
                      <a:cubicBezTo>
                        <a:pt x="7000" y="102567"/>
                        <a:pt x="13653" y="104844"/>
                        <a:pt x="24181" y="102952"/>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36" name="Google Shape;536;p9"/>
                <p:cNvSpPr/>
                <p:nvPr/>
              </p:nvSpPr>
              <p:spPr>
                <a:xfrm>
                  <a:off x="8133944" y="5352702"/>
                  <a:ext cx="86347" cy="100998"/>
                </a:xfrm>
                <a:custGeom>
                  <a:avLst/>
                  <a:gdLst/>
                  <a:ahLst/>
                  <a:cxnLst/>
                  <a:rect l="l" t="t" r="r" b="b"/>
                  <a:pathLst>
                    <a:path w="86347" h="100998" extrusionOk="0">
                      <a:moveTo>
                        <a:pt x="63571" y="70481"/>
                      </a:moveTo>
                      <a:cubicBezTo>
                        <a:pt x="74216" y="66371"/>
                        <a:pt x="81580" y="60782"/>
                        <a:pt x="83857" y="55222"/>
                      </a:cubicBezTo>
                      <a:cubicBezTo>
                        <a:pt x="89298" y="42034"/>
                        <a:pt x="85306" y="25296"/>
                        <a:pt x="76908" y="14532"/>
                      </a:cubicBezTo>
                      <a:cubicBezTo>
                        <a:pt x="69603" y="5128"/>
                        <a:pt x="59608" y="456"/>
                        <a:pt x="47129" y="13"/>
                      </a:cubicBezTo>
                      <a:cubicBezTo>
                        <a:pt x="38849" y="-283"/>
                        <a:pt x="28558" y="4685"/>
                        <a:pt x="20277" y="10984"/>
                      </a:cubicBezTo>
                      <a:lnTo>
                        <a:pt x="20987" y="6725"/>
                      </a:lnTo>
                      <a:cubicBezTo>
                        <a:pt x="14777" y="11102"/>
                        <a:pt x="10253" y="17460"/>
                        <a:pt x="6941" y="25178"/>
                      </a:cubicBezTo>
                      <a:cubicBezTo>
                        <a:pt x="6556" y="25888"/>
                        <a:pt x="6231" y="26568"/>
                        <a:pt x="5994" y="27248"/>
                      </a:cubicBezTo>
                      <a:cubicBezTo>
                        <a:pt x="6053" y="27189"/>
                        <a:pt x="6113" y="27100"/>
                        <a:pt x="6172" y="27041"/>
                      </a:cubicBezTo>
                      <a:cubicBezTo>
                        <a:pt x="5580" y="28519"/>
                        <a:pt x="5048" y="30028"/>
                        <a:pt x="4545" y="31595"/>
                      </a:cubicBezTo>
                      <a:cubicBezTo>
                        <a:pt x="3333" y="35350"/>
                        <a:pt x="3599" y="44044"/>
                        <a:pt x="3865" y="48184"/>
                      </a:cubicBezTo>
                      <a:cubicBezTo>
                        <a:pt x="4309" y="55104"/>
                        <a:pt x="1677" y="52620"/>
                        <a:pt x="435" y="59333"/>
                      </a:cubicBezTo>
                      <a:cubicBezTo>
                        <a:pt x="-97" y="62260"/>
                        <a:pt x="-393" y="73054"/>
                        <a:pt x="1085" y="85178"/>
                      </a:cubicBezTo>
                      <a:cubicBezTo>
                        <a:pt x="1943" y="92187"/>
                        <a:pt x="790" y="98929"/>
                        <a:pt x="3865" y="100733"/>
                      </a:cubicBezTo>
                      <a:cubicBezTo>
                        <a:pt x="4013" y="100822"/>
                        <a:pt x="4190" y="100910"/>
                        <a:pt x="4368" y="100999"/>
                      </a:cubicBezTo>
                      <a:cubicBezTo>
                        <a:pt x="3836" y="100023"/>
                        <a:pt x="3540" y="99225"/>
                        <a:pt x="3422" y="98367"/>
                      </a:cubicBezTo>
                      <a:cubicBezTo>
                        <a:pt x="2860" y="94523"/>
                        <a:pt x="5758" y="92335"/>
                        <a:pt x="5699" y="85237"/>
                      </a:cubicBezTo>
                      <a:cubicBezTo>
                        <a:pt x="5669" y="81038"/>
                        <a:pt x="4575" y="69979"/>
                        <a:pt x="5196" y="64449"/>
                      </a:cubicBezTo>
                      <a:cubicBezTo>
                        <a:pt x="5817" y="58919"/>
                        <a:pt x="8123" y="56849"/>
                        <a:pt x="9750" y="52531"/>
                      </a:cubicBezTo>
                      <a:cubicBezTo>
                        <a:pt x="11731" y="47268"/>
                        <a:pt x="6527" y="40939"/>
                        <a:pt x="7946" y="35764"/>
                      </a:cubicBezTo>
                      <a:cubicBezTo>
                        <a:pt x="8951" y="32098"/>
                        <a:pt x="11909" y="27248"/>
                        <a:pt x="15930" y="25503"/>
                      </a:cubicBezTo>
                      <a:cubicBezTo>
                        <a:pt x="18119" y="24557"/>
                        <a:pt x="21460" y="24793"/>
                        <a:pt x="23885" y="26331"/>
                      </a:cubicBezTo>
                      <a:cubicBezTo>
                        <a:pt x="38553" y="34108"/>
                        <a:pt x="35270" y="46765"/>
                        <a:pt x="39233" y="52324"/>
                      </a:cubicBezTo>
                      <a:cubicBezTo>
                        <a:pt x="43373" y="58150"/>
                        <a:pt x="56178" y="66755"/>
                        <a:pt x="63541" y="70452"/>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37" name="Google Shape;537;p9"/>
                <p:cNvSpPr/>
                <p:nvPr/>
              </p:nvSpPr>
              <p:spPr>
                <a:xfrm>
                  <a:off x="8185237" y="5406742"/>
                  <a:ext cx="14347" cy="14578"/>
                </a:xfrm>
                <a:custGeom>
                  <a:avLst/>
                  <a:gdLst/>
                  <a:ahLst/>
                  <a:cxnLst/>
                  <a:rect l="l" t="t" r="r" b="b"/>
                  <a:pathLst>
                    <a:path w="14347" h="14578" extrusionOk="0">
                      <a:moveTo>
                        <a:pt x="1336" y="30"/>
                      </a:moveTo>
                      <a:cubicBezTo>
                        <a:pt x="-1267" y="3874"/>
                        <a:pt x="596" y="6328"/>
                        <a:pt x="1395" y="7097"/>
                      </a:cubicBezTo>
                      <a:cubicBezTo>
                        <a:pt x="5564" y="11178"/>
                        <a:pt x="6570" y="10912"/>
                        <a:pt x="9261" y="14579"/>
                      </a:cubicBezTo>
                      <a:cubicBezTo>
                        <a:pt x="11035" y="9167"/>
                        <a:pt x="13845" y="7422"/>
                        <a:pt x="14347" y="2070"/>
                      </a:cubicBezTo>
                      <a:lnTo>
                        <a:pt x="1336" y="0"/>
                      </a:lnTo>
                      <a:close/>
                    </a:path>
                  </a:pathLst>
                </a:custGeom>
                <a:solidFill>
                  <a:srgbClr val="361D0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38" name="Google Shape;538;p9"/>
                <p:cNvGrpSpPr/>
                <p:nvPr/>
              </p:nvGrpSpPr>
              <p:grpSpPr>
                <a:xfrm>
                  <a:off x="8193286" y="5407604"/>
                  <a:ext cx="19213" cy="27426"/>
                  <a:chOff x="8193286" y="5407604"/>
                  <a:chExt cx="19213" cy="27426"/>
                </a:xfrm>
              </p:grpSpPr>
              <p:sp>
                <p:nvSpPr>
                  <p:cNvPr id="539" name="Google Shape;539;p9"/>
                  <p:cNvSpPr/>
                  <p:nvPr/>
                </p:nvSpPr>
                <p:spPr>
                  <a:xfrm>
                    <a:off x="8193286" y="5407604"/>
                    <a:ext cx="19213" cy="27426"/>
                  </a:xfrm>
                  <a:custGeom>
                    <a:avLst/>
                    <a:gdLst/>
                    <a:ahLst/>
                    <a:cxnLst/>
                    <a:rect l="l" t="t" r="r" b="b"/>
                    <a:pathLst>
                      <a:path w="19213" h="27426" extrusionOk="0">
                        <a:moveTo>
                          <a:pt x="11385" y="291"/>
                        </a:moveTo>
                        <a:cubicBezTo>
                          <a:pt x="20937" y="-1897"/>
                          <a:pt x="19902" y="8778"/>
                          <a:pt x="17802" y="15106"/>
                        </a:cubicBezTo>
                        <a:cubicBezTo>
                          <a:pt x="16353" y="19453"/>
                          <a:pt x="12716" y="18743"/>
                          <a:pt x="11030" y="22115"/>
                        </a:cubicBezTo>
                        <a:cubicBezTo>
                          <a:pt x="9019" y="26136"/>
                          <a:pt x="5559" y="27733"/>
                          <a:pt x="2809" y="27378"/>
                        </a:cubicBezTo>
                        <a:cubicBezTo>
                          <a:pt x="-2810" y="26639"/>
                          <a:pt x="1567" y="18655"/>
                          <a:pt x="2573" y="15402"/>
                        </a:cubicBezTo>
                        <a:cubicBezTo>
                          <a:pt x="2484" y="9902"/>
                          <a:pt x="5352" y="1710"/>
                          <a:pt x="11414" y="320"/>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0" name="Google Shape;540;p9"/>
                  <p:cNvSpPr/>
                  <p:nvPr/>
                </p:nvSpPr>
                <p:spPr>
                  <a:xfrm>
                    <a:off x="8199348" y="5411538"/>
                    <a:ext cx="10113" cy="8570"/>
                  </a:xfrm>
                  <a:custGeom>
                    <a:avLst/>
                    <a:gdLst/>
                    <a:ahLst/>
                    <a:cxnLst/>
                    <a:rect l="l" t="t" r="r" b="b"/>
                    <a:pathLst>
                      <a:path w="10113" h="8570" extrusionOk="0">
                        <a:moveTo>
                          <a:pt x="0" y="8571"/>
                        </a:moveTo>
                        <a:cubicBezTo>
                          <a:pt x="2425" y="4401"/>
                          <a:pt x="3904" y="-1129"/>
                          <a:pt x="10114" y="202"/>
                        </a:cubicBezTo>
                        <a:cubicBezTo>
                          <a:pt x="4584" y="84"/>
                          <a:pt x="2839" y="4904"/>
                          <a:pt x="0" y="8571"/>
                        </a:cubicBezTo>
                        <a:close/>
                      </a:path>
                    </a:pathLst>
                  </a:custGeom>
                  <a:solidFill>
                    <a:srgbClr val="DB966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41" name="Google Shape;541;p9"/>
                <p:cNvSpPr/>
                <p:nvPr/>
              </p:nvSpPr>
              <p:spPr>
                <a:xfrm>
                  <a:off x="8138101" y="5344074"/>
                  <a:ext cx="96380" cy="75591"/>
                </a:xfrm>
                <a:custGeom>
                  <a:avLst/>
                  <a:gdLst/>
                  <a:ahLst/>
                  <a:cxnLst/>
                  <a:rect l="l" t="t" r="r" b="b"/>
                  <a:pathLst>
                    <a:path w="96380" h="75591" extrusionOk="0">
                      <a:moveTo>
                        <a:pt x="20674" y="30346"/>
                      </a:moveTo>
                      <a:cubicBezTo>
                        <a:pt x="13518" y="25763"/>
                        <a:pt x="5297" y="26118"/>
                        <a:pt x="1837" y="36201"/>
                      </a:cubicBezTo>
                      <a:cubicBezTo>
                        <a:pt x="-4403" y="27419"/>
                        <a:pt x="6568" y="17335"/>
                        <a:pt x="15085" y="11214"/>
                      </a:cubicBezTo>
                      <a:cubicBezTo>
                        <a:pt x="29132" y="1071"/>
                        <a:pt x="50335" y="-2508"/>
                        <a:pt x="65978" y="1780"/>
                      </a:cubicBezTo>
                      <a:cubicBezTo>
                        <a:pt x="94781" y="9705"/>
                        <a:pt x="101878" y="42293"/>
                        <a:pt x="92475" y="61219"/>
                      </a:cubicBezTo>
                      <a:cubicBezTo>
                        <a:pt x="88926" y="68375"/>
                        <a:pt x="81208" y="75709"/>
                        <a:pt x="74495" y="75591"/>
                      </a:cubicBezTo>
                      <a:cubicBezTo>
                        <a:pt x="63642" y="75413"/>
                        <a:pt x="51725" y="74053"/>
                        <a:pt x="47407" y="68346"/>
                      </a:cubicBezTo>
                      <a:cubicBezTo>
                        <a:pt x="45662" y="66069"/>
                        <a:pt x="48087" y="65270"/>
                        <a:pt x="44746" y="62697"/>
                      </a:cubicBezTo>
                      <a:cubicBezTo>
                        <a:pt x="43356" y="61633"/>
                        <a:pt x="41611" y="60568"/>
                        <a:pt x="39097" y="57345"/>
                      </a:cubicBezTo>
                      <a:cubicBezTo>
                        <a:pt x="37530" y="55364"/>
                        <a:pt x="38802" y="54536"/>
                        <a:pt x="36170" y="46374"/>
                      </a:cubicBezTo>
                      <a:cubicBezTo>
                        <a:pt x="33065" y="36793"/>
                        <a:pt x="29191" y="33806"/>
                        <a:pt x="20733" y="30346"/>
                      </a:cubicBezTo>
                      <a:close/>
                    </a:path>
                  </a:pathLst>
                </a:custGeom>
                <a:solidFill>
                  <a:srgbClr val="361D0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2" name="Google Shape;542;p9"/>
                <p:cNvSpPr/>
                <p:nvPr/>
              </p:nvSpPr>
              <p:spPr>
                <a:xfrm>
                  <a:off x="8141210" y="5344258"/>
                  <a:ext cx="69966" cy="29541"/>
                </a:xfrm>
                <a:custGeom>
                  <a:avLst/>
                  <a:gdLst/>
                  <a:ahLst/>
                  <a:cxnLst/>
                  <a:rect l="l" t="t" r="r" b="b"/>
                  <a:pathLst>
                    <a:path w="69966" h="29541" extrusionOk="0">
                      <a:moveTo>
                        <a:pt x="0" y="22504"/>
                      </a:moveTo>
                      <a:cubicBezTo>
                        <a:pt x="2721" y="19044"/>
                        <a:pt x="6210" y="17181"/>
                        <a:pt x="13071" y="20197"/>
                      </a:cubicBezTo>
                      <a:cubicBezTo>
                        <a:pt x="10498" y="17388"/>
                        <a:pt x="9108" y="16205"/>
                        <a:pt x="9611" y="15614"/>
                      </a:cubicBezTo>
                      <a:cubicBezTo>
                        <a:pt x="10321" y="14756"/>
                        <a:pt x="13189" y="15466"/>
                        <a:pt x="17122" y="18246"/>
                      </a:cubicBezTo>
                      <a:cubicBezTo>
                        <a:pt x="16471" y="16471"/>
                        <a:pt x="14934" y="13514"/>
                        <a:pt x="12745" y="12420"/>
                      </a:cubicBezTo>
                      <a:cubicBezTo>
                        <a:pt x="14372" y="11474"/>
                        <a:pt x="18660" y="12036"/>
                        <a:pt x="20345" y="13721"/>
                      </a:cubicBezTo>
                      <a:cubicBezTo>
                        <a:pt x="20138" y="12361"/>
                        <a:pt x="19429" y="9788"/>
                        <a:pt x="18098" y="8428"/>
                      </a:cubicBezTo>
                      <a:cubicBezTo>
                        <a:pt x="21824" y="9197"/>
                        <a:pt x="22563" y="9492"/>
                        <a:pt x="26023" y="12272"/>
                      </a:cubicBezTo>
                      <a:cubicBezTo>
                        <a:pt x="24663" y="8724"/>
                        <a:pt x="24870" y="6831"/>
                        <a:pt x="26171" y="4199"/>
                      </a:cubicBezTo>
                      <a:cubicBezTo>
                        <a:pt x="26319" y="6801"/>
                        <a:pt x="27295" y="8960"/>
                        <a:pt x="28596" y="11355"/>
                      </a:cubicBezTo>
                      <a:cubicBezTo>
                        <a:pt x="28951" y="6535"/>
                        <a:pt x="29808" y="3667"/>
                        <a:pt x="32913" y="2543"/>
                      </a:cubicBezTo>
                      <a:cubicBezTo>
                        <a:pt x="31908" y="4731"/>
                        <a:pt x="31376" y="6772"/>
                        <a:pt x="31997" y="9522"/>
                      </a:cubicBezTo>
                      <a:cubicBezTo>
                        <a:pt x="36699" y="2691"/>
                        <a:pt x="36610" y="2188"/>
                        <a:pt x="44772" y="0"/>
                      </a:cubicBezTo>
                      <a:cubicBezTo>
                        <a:pt x="41312" y="1922"/>
                        <a:pt x="39301" y="3549"/>
                        <a:pt x="37083" y="7748"/>
                      </a:cubicBezTo>
                      <a:cubicBezTo>
                        <a:pt x="43057" y="1479"/>
                        <a:pt x="51485" y="591"/>
                        <a:pt x="60918" y="1597"/>
                      </a:cubicBezTo>
                      <a:cubicBezTo>
                        <a:pt x="52963" y="2159"/>
                        <a:pt x="50331" y="2661"/>
                        <a:pt x="43441" y="7482"/>
                      </a:cubicBezTo>
                      <a:cubicBezTo>
                        <a:pt x="49296" y="4347"/>
                        <a:pt x="61332" y="3164"/>
                        <a:pt x="67069" y="5796"/>
                      </a:cubicBezTo>
                      <a:cubicBezTo>
                        <a:pt x="57547" y="5116"/>
                        <a:pt x="50213" y="6624"/>
                        <a:pt x="43471" y="10232"/>
                      </a:cubicBezTo>
                      <a:cubicBezTo>
                        <a:pt x="52815" y="8014"/>
                        <a:pt x="58848" y="6831"/>
                        <a:pt x="69967" y="10646"/>
                      </a:cubicBezTo>
                      <a:cubicBezTo>
                        <a:pt x="60711" y="9108"/>
                        <a:pt x="49355" y="11208"/>
                        <a:pt x="39745" y="13987"/>
                      </a:cubicBezTo>
                      <a:cubicBezTo>
                        <a:pt x="28478" y="17270"/>
                        <a:pt x="25846" y="21321"/>
                        <a:pt x="17625" y="29542"/>
                      </a:cubicBezTo>
                      <a:cubicBezTo>
                        <a:pt x="11917" y="20730"/>
                        <a:pt x="4288" y="19931"/>
                        <a:pt x="30" y="22504"/>
                      </a:cubicBezTo>
                      <a:close/>
                    </a:path>
                  </a:pathLst>
                </a:custGeom>
                <a:solidFill>
                  <a:srgbClr val="4A2B1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3" name="Google Shape;543;p9"/>
                <p:cNvSpPr/>
                <p:nvPr/>
              </p:nvSpPr>
              <p:spPr>
                <a:xfrm>
                  <a:off x="8138489" y="5365462"/>
                  <a:ext cx="20582" cy="14902"/>
                </a:xfrm>
                <a:custGeom>
                  <a:avLst/>
                  <a:gdLst/>
                  <a:ahLst/>
                  <a:cxnLst/>
                  <a:rect l="l" t="t" r="r" b="b"/>
                  <a:pathLst>
                    <a:path w="20582" h="14902" extrusionOk="0">
                      <a:moveTo>
                        <a:pt x="20553" y="8781"/>
                      </a:moveTo>
                      <a:cubicBezTo>
                        <a:pt x="16058" y="1181"/>
                        <a:pt x="9020" y="-1332"/>
                        <a:pt x="4555" y="649"/>
                      </a:cubicBezTo>
                      <a:cubicBezTo>
                        <a:pt x="562" y="2394"/>
                        <a:pt x="-1626" y="8308"/>
                        <a:pt x="1449" y="14902"/>
                      </a:cubicBezTo>
                      <a:cubicBezTo>
                        <a:pt x="5028" y="5262"/>
                        <a:pt x="11563" y="3931"/>
                        <a:pt x="20582" y="8781"/>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4" name="Google Shape;544;p9"/>
                <p:cNvSpPr/>
                <p:nvPr/>
              </p:nvSpPr>
              <p:spPr>
                <a:xfrm>
                  <a:off x="8168800" y="5358097"/>
                  <a:ext cx="64525" cy="41666"/>
                </a:xfrm>
                <a:custGeom>
                  <a:avLst/>
                  <a:gdLst/>
                  <a:ahLst/>
                  <a:cxnLst/>
                  <a:rect l="l" t="t" r="r" b="b"/>
                  <a:pathLst>
                    <a:path w="64525" h="41666" extrusionOk="0">
                      <a:moveTo>
                        <a:pt x="54294" y="41666"/>
                      </a:moveTo>
                      <a:cubicBezTo>
                        <a:pt x="21942" y="34924"/>
                        <a:pt x="26703" y="30725"/>
                        <a:pt x="0" y="16146"/>
                      </a:cubicBezTo>
                      <a:cubicBezTo>
                        <a:pt x="12036" y="20611"/>
                        <a:pt x="19281" y="23953"/>
                        <a:pt x="31021" y="30459"/>
                      </a:cubicBezTo>
                      <a:cubicBezTo>
                        <a:pt x="18837" y="21114"/>
                        <a:pt x="18630" y="20197"/>
                        <a:pt x="4051" y="15200"/>
                      </a:cubicBezTo>
                      <a:cubicBezTo>
                        <a:pt x="20316" y="17595"/>
                        <a:pt x="25077" y="21025"/>
                        <a:pt x="39183" y="29098"/>
                      </a:cubicBezTo>
                      <a:cubicBezTo>
                        <a:pt x="28507" y="21084"/>
                        <a:pt x="20907" y="13573"/>
                        <a:pt x="7837" y="11474"/>
                      </a:cubicBezTo>
                      <a:cubicBezTo>
                        <a:pt x="23598" y="13011"/>
                        <a:pt x="34303" y="19724"/>
                        <a:pt x="48793" y="26821"/>
                      </a:cubicBezTo>
                      <a:cubicBezTo>
                        <a:pt x="39774" y="19783"/>
                        <a:pt x="31494" y="13248"/>
                        <a:pt x="18896" y="10823"/>
                      </a:cubicBezTo>
                      <a:cubicBezTo>
                        <a:pt x="31228" y="12450"/>
                        <a:pt x="33682" y="13603"/>
                        <a:pt x="45304" y="19665"/>
                      </a:cubicBezTo>
                      <a:cubicBezTo>
                        <a:pt x="40277" y="14549"/>
                        <a:pt x="36166" y="11651"/>
                        <a:pt x="30311" y="9167"/>
                      </a:cubicBezTo>
                      <a:cubicBezTo>
                        <a:pt x="38680" y="9877"/>
                        <a:pt x="44890" y="13218"/>
                        <a:pt x="49947" y="16442"/>
                      </a:cubicBezTo>
                      <a:cubicBezTo>
                        <a:pt x="44003" y="10468"/>
                        <a:pt x="41075" y="6092"/>
                        <a:pt x="25343" y="2602"/>
                      </a:cubicBezTo>
                      <a:cubicBezTo>
                        <a:pt x="35457" y="3430"/>
                        <a:pt x="39390" y="4170"/>
                        <a:pt x="49000" y="8369"/>
                      </a:cubicBezTo>
                      <a:cubicBezTo>
                        <a:pt x="42051" y="2780"/>
                        <a:pt x="40188" y="2543"/>
                        <a:pt x="31317" y="0"/>
                      </a:cubicBezTo>
                      <a:cubicBezTo>
                        <a:pt x="47847" y="1005"/>
                        <a:pt x="58138" y="4465"/>
                        <a:pt x="64526" y="24249"/>
                      </a:cubicBezTo>
                      <a:cubicBezTo>
                        <a:pt x="60474" y="16826"/>
                        <a:pt x="58552" y="14786"/>
                        <a:pt x="52490" y="11681"/>
                      </a:cubicBezTo>
                      <a:cubicBezTo>
                        <a:pt x="57665" y="16856"/>
                        <a:pt x="58552" y="19014"/>
                        <a:pt x="61066" y="25372"/>
                      </a:cubicBezTo>
                      <a:cubicBezTo>
                        <a:pt x="58079" y="20463"/>
                        <a:pt x="55565" y="17270"/>
                        <a:pt x="51041" y="14549"/>
                      </a:cubicBezTo>
                      <a:cubicBezTo>
                        <a:pt x="54353" y="18275"/>
                        <a:pt x="55565" y="20197"/>
                        <a:pt x="57517" y="25845"/>
                      </a:cubicBezTo>
                      <a:cubicBezTo>
                        <a:pt x="55418" y="22888"/>
                        <a:pt x="52786" y="20996"/>
                        <a:pt x="46398" y="18334"/>
                      </a:cubicBezTo>
                      <a:cubicBezTo>
                        <a:pt x="53259" y="23509"/>
                        <a:pt x="57044" y="27738"/>
                        <a:pt x="59439" y="35367"/>
                      </a:cubicBezTo>
                      <a:cubicBezTo>
                        <a:pt x="51839" y="29631"/>
                        <a:pt x="45541" y="27797"/>
                        <a:pt x="36817" y="24544"/>
                      </a:cubicBezTo>
                      <a:cubicBezTo>
                        <a:pt x="46043" y="30429"/>
                        <a:pt x="52017" y="36136"/>
                        <a:pt x="61864" y="39093"/>
                      </a:cubicBezTo>
                      <a:cubicBezTo>
                        <a:pt x="50952" y="39892"/>
                        <a:pt x="45186" y="34953"/>
                        <a:pt x="31819" y="28093"/>
                      </a:cubicBezTo>
                      <a:cubicBezTo>
                        <a:pt x="41312" y="36136"/>
                        <a:pt x="44979" y="37763"/>
                        <a:pt x="54264" y="41666"/>
                      </a:cubicBezTo>
                      <a:close/>
                    </a:path>
                  </a:pathLst>
                </a:custGeom>
                <a:solidFill>
                  <a:srgbClr val="4A2B1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5" name="Google Shape;545;p9"/>
                <p:cNvSpPr/>
                <p:nvPr/>
              </p:nvSpPr>
              <p:spPr>
                <a:xfrm>
                  <a:off x="8184533" y="5399586"/>
                  <a:ext cx="48261" cy="20938"/>
                </a:xfrm>
                <a:custGeom>
                  <a:avLst/>
                  <a:gdLst/>
                  <a:ahLst/>
                  <a:cxnLst/>
                  <a:rect l="l" t="t" r="r" b="b"/>
                  <a:pathLst>
                    <a:path w="48261" h="20938" extrusionOk="0">
                      <a:moveTo>
                        <a:pt x="48261" y="0"/>
                      </a:moveTo>
                      <a:cubicBezTo>
                        <a:pt x="42909" y="23775"/>
                        <a:pt x="14254" y="27442"/>
                        <a:pt x="1065" y="10291"/>
                      </a:cubicBezTo>
                      <a:cubicBezTo>
                        <a:pt x="10350" y="15850"/>
                        <a:pt x="24012" y="15762"/>
                        <a:pt x="29986" y="14165"/>
                      </a:cubicBezTo>
                      <a:cubicBezTo>
                        <a:pt x="13337" y="13337"/>
                        <a:pt x="11415" y="11237"/>
                        <a:pt x="1212" y="5589"/>
                      </a:cubicBezTo>
                      <a:cubicBezTo>
                        <a:pt x="11030" y="9374"/>
                        <a:pt x="22918" y="11267"/>
                        <a:pt x="29394" y="9226"/>
                      </a:cubicBezTo>
                      <a:cubicBezTo>
                        <a:pt x="16856" y="8783"/>
                        <a:pt x="8132" y="5766"/>
                        <a:pt x="0" y="177"/>
                      </a:cubicBezTo>
                      <a:cubicBezTo>
                        <a:pt x="15762" y="6299"/>
                        <a:pt x="33948" y="6979"/>
                        <a:pt x="48232" y="0"/>
                      </a:cubicBezTo>
                      <a:close/>
                    </a:path>
                  </a:pathLst>
                </a:custGeom>
                <a:solidFill>
                  <a:srgbClr val="140A0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6" name="Google Shape;546;p9"/>
                <p:cNvSpPr/>
                <p:nvPr/>
              </p:nvSpPr>
              <p:spPr>
                <a:xfrm>
                  <a:off x="8159426" y="5374657"/>
                  <a:ext cx="54500" cy="44156"/>
                </a:xfrm>
                <a:custGeom>
                  <a:avLst/>
                  <a:gdLst/>
                  <a:ahLst/>
                  <a:cxnLst/>
                  <a:rect l="l" t="t" r="r" b="b"/>
                  <a:pathLst>
                    <a:path w="54500" h="44156" extrusionOk="0">
                      <a:moveTo>
                        <a:pt x="42997" y="44150"/>
                      </a:moveTo>
                      <a:cubicBezTo>
                        <a:pt x="36551" y="44298"/>
                        <a:pt x="30222" y="41873"/>
                        <a:pt x="27709" y="39892"/>
                      </a:cubicBezTo>
                      <a:cubicBezTo>
                        <a:pt x="26940" y="39300"/>
                        <a:pt x="19163" y="33268"/>
                        <a:pt x="17329" y="28034"/>
                      </a:cubicBezTo>
                      <a:cubicBezTo>
                        <a:pt x="16501" y="25668"/>
                        <a:pt x="17447" y="23923"/>
                        <a:pt x="14786" y="15762"/>
                      </a:cubicBezTo>
                      <a:cubicBezTo>
                        <a:pt x="11740" y="6417"/>
                        <a:pt x="7984" y="3342"/>
                        <a:pt x="0" y="0"/>
                      </a:cubicBezTo>
                      <a:cubicBezTo>
                        <a:pt x="22829" y="3815"/>
                        <a:pt x="28773" y="18334"/>
                        <a:pt x="54501" y="24899"/>
                      </a:cubicBezTo>
                      <a:cubicBezTo>
                        <a:pt x="32145" y="21321"/>
                        <a:pt x="28448" y="16826"/>
                        <a:pt x="17743" y="12213"/>
                      </a:cubicBezTo>
                      <a:cubicBezTo>
                        <a:pt x="30725" y="21912"/>
                        <a:pt x="35338" y="24012"/>
                        <a:pt x="51425" y="27324"/>
                      </a:cubicBezTo>
                      <a:cubicBezTo>
                        <a:pt x="33446" y="26999"/>
                        <a:pt x="22090" y="19665"/>
                        <a:pt x="22268" y="19902"/>
                      </a:cubicBezTo>
                      <a:cubicBezTo>
                        <a:pt x="24929" y="23775"/>
                        <a:pt x="32470" y="30311"/>
                        <a:pt x="47788" y="33800"/>
                      </a:cubicBezTo>
                      <a:cubicBezTo>
                        <a:pt x="35220" y="33179"/>
                        <a:pt x="33268" y="31701"/>
                        <a:pt x="24190" y="27620"/>
                      </a:cubicBezTo>
                      <a:cubicBezTo>
                        <a:pt x="34303" y="35367"/>
                        <a:pt x="37763" y="37615"/>
                        <a:pt x="48912" y="40188"/>
                      </a:cubicBezTo>
                      <a:cubicBezTo>
                        <a:pt x="41844" y="40424"/>
                        <a:pt x="32559" y="38029"/>
                        <a:pt x="28241" y="35367"/>
                      </a:cubicBezTo>
                      <a:cubicBezTo>
                        <a:pt x="31790" y="39389"/>
                        <a:pt x="35161" y="42346"/>
                        <a:pt x="42997" y="44121"/>
                      </a:cubicBezTo>
                      <a:close/>
                    </a:path>
                  </a:pathLst>
                </a:custGeom>
                <a:solidFill>
                  <a:srgbClr val="2413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47" name="Google Shape;547;p9"/>
                <p:cNvGrpSpPr/>
                <p:nvPr/>
              </p:nvGrpSpPr>
              <p:grpSpPr>
                <a:xfrm>
                  <a:off x="8137336" y="5389088"/>
                  <a:ext cx="52616" cy="33800"/>
                  <a:chOff x="8137336" y="5389088"/>
                  <a:chExt cx="52616" cy="33800"/>
                </a:xfrm>
              </p:grpSpPr>
              <p:sp>
                <p:nvSpPr>
                  <p:cNvPr id="548" name="Google Shape;548;p9"/>
                  <p:cNvSpPr/>
                  <p:nvPr/>
                </p:nvSpPr>
                <p:spPr>
                  <a:xfrm>
                    <a:off x="8137957" y="5389709"/>
                    <a:ext cx="32765" cy="32614"/>
                  </a:xfrm>
                  <a:custGeom>
                    <a:avLst/>
                    <a:gdLst/>
                    <a:ahLst/>
                    <a:cxnLst/>
                    <a:rect l="l" t="t" r="r" b="b"/>
                    <a:pathLst>
                      <a:path w="32765" h="32614" extrusionOk="0">
                        <a:moveTo>
                          <a:pt x="16945" y="13485"/>
                        </a:moveTo>
                        <a:cubicBezTo>
                          <a:pt x="20996" y="15111"/>
                          <a:pt x="25698" y="16471"/>
                          <a:pt x="30814" y="17506"/>
                        </a:cubicBezTo>
                        <a:cubicBezTo>
                          <a:pt x="31938" y="17743"/>
                          <a:pt x="32766" y="18689"/>
                          <a:pt x="32766" y="19813"/>
                        </a:cubicBezTo>
                        <a:lnTo>
                          <a:pt x="32766" y="30252"/>
                        </a:lnTo>
                        <a:cubicBezTo>
                          <a:pt x="32766" y="31760"/>
                          <a:pt x="31346" y="32883"/>
                          <a:pt x="29838" y="32558"/>
                        </a:cubicBezTo>
                        <a:cubicBezTo>
                          <a:pt x="24278" y="31405"/>
                          <a:pt x="19281" y="29838"/>
                          <a:pt x="15052" y="27945"/>
                        </a:cubicBezTo>
                        <a:cubicBezTo>
                          <a:pt x="14194" y="27561"/>
                          <a:pt x="13633" y="26733"/>
                          <a:pt x="13633" y="25786"/>
                        </a:cubicBezTo>
                        <a:lnTo>
                          <a:pt x="13633" y="15643"/>
                        </a:lnTo>
                        <a:cubicBezTo>
                          <a:pt x="13633" y="13958"/>
                          <a:pt x="15348" y="12834"/>
                          <a:pt x="16945" y="13455"/>
                        </a:cubicBezTo>
                        <a:lnTo>
                          <a:pt x="16945" y="13455"/>
                        </a:lnTo>
                        <a:close/>
                        <a:moveTo>
                          <a:pt x="118" y="0"/>
                        </a:moveTo>
                        <a:cubicBezTo>
                          <a:pt x="591" y="2957"/>
                          <a:pt x="4140" y="6092"/>
                          <a:pt x="7896" y="8694"/>
                        </a:cubicBezTo>
                        <a:cubicBezTo>
                          <a:pt x="8546" y="9138"/>
                          <a:pt x="8931" y="9847"/>
                          <a:pt x="8931" y="10616"/>
                        </a:cubicBezTo>
                        <a:lnTo>
                          <a:pt x="8931" y="19961"/>
                        </a:lnTo>
                        <a:cubicBezTo>
                          <a:pt x="8931" y="21942"/>
                          <a:pt x="6565" y="23066"/>
                          <a:pt x="4998" y="21794"/>
                        </a:cubicBezTo>
                        <a:cubicBezTo>
                          <a:pt x="2454" y="19695"/>
                          <a:pt x="473" y="17447"/>
                          <a:pt x="118" y="15259"/>
                        </a:cubicBezTo>
                        <a:lnTo>
                          <a:pt x="0" y="15259"/>
                        </a:lnTo>
                        <a:lnTo>
                          <a:pt x="0" y="0"/>
                        </a:lnTo>
                        <a:lnTo>
                          <a:pt x="118" y="0"/>
                        </a:lnTo>
                        <a:close/>
                      </a:path>
                    </a:pathLst>
                  </a:custGeom>
                  <a:solidFill>
                    <a:srgbClr val="E9F5F5">
                      <a:alpha val="50196"/>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49" name="Google Shape;549;p9"/>
                  <p:cNvSpPr/>
                  <p:nvPr/>
                </p:nvSpPr>
                <p:spPr>
                  <a:xfrm>
                    <a:off x="8137336" y="5389088"/>
                    <a:ext cx="33978" cy="33800"/>
                  </a:xfrm>
                  <a:custGeom>
                    <a:avLst/>
                    <a:gdLst/>
                    <a:ahLst/>
                    <a:cxnLst/>
                    <a:rect l="l" t="t" r="r" b="b"/>
                    <a:pathLst>
                      <a:path w="33978" h="33800" extrusionOk="0">
                        <a:moveTo>
                          <a:pt x="17329" y="14667"/>
                        </a:moveTo>
                        <a:cubicBezTo>
                          <a:pt x="19370" y="15495"/>
                          <a:pt x="21587" y="16235"/>
                          <a:pt x="23953" y="16915"/>
                        </a:cubicBezTo>
                        <a:cubicBezTo>
                          <a:pt x="26289" y="17595"/>
                          <a:pt x="28744" y="18186"/>
                          <a:pt x="31346" y="18689"/>
                        </a:cubicBezTo>
                        <a:cubicBezTo>
                          <a:pt x="31760" y="18778"/>
                          <a:pt x="32145" y="18985"/>
                          <a:pt x="32381" y="19310"/>
                        </a:cubicBezTo>
                        <a:cubicBezTo>
                          <a:pt x="32647" y="19606"/>
                          <a:pt x="32795" y="19990"/>
                          <a:pt x="32795" y="20404"/>
                        </a:cubicBezTo>
                        <a:lnTo>
                          <a:pt x="32795" y="30843"/>
                        </a:lnTo>
                        <a:cubicBezTo>
                          <a:pt x="32795" y="30843"/>
                          <a:pt x="32795" y="31109"/>
                          <a:pt x="32766" y="31227"/>
                        </a:cubicBezTo>
                        <a:cubicBezTo>
                          <a:pt x="32677" y="31612"/>
                          <a:pt x="32440" y="31967"/>
                          <a:pt x="32145" y="32203"/>
                        </a:cubicBezTo>
                        <a:cubicBezTo>
                          <a:pt x="31849" y="32440"/>
                          <a:pt x="31435" y="32588"/>
                          <a:pt x="31021" y="32588"/>
                        </a:cubicBezTo>
                        <a:cubicBezTo>
                          <a:pt x="30903" y="32588"/>
                          <a:pt x="30755" y="32588"/>
                          <a:pt x="30636" y="32558"/>
                        </a:cubicBezTo>
                        <a:cubicBezTo>
                          <a:pt x="27886" y="31967"/>
                          <a:pt x="25254" y="31316"/>
                          <a:pt x="22829" y="30547"/>
                        </a:cubicBezTo>
                        <a:cubicBezTo>
                          <a:pt x="20375" y="29778"/>
                          <a:pt x="18098" y="28921"/>
                          <a:pt x="15998" y="28004"/>
                        </a:cubicBezTo>
                        <a:cubicBezTo>
                          <a:pt x="15673" y="27856"/>
                          <a:pt x="15407" y="27620"/>
                          <a:pt x="15229" y="27354"/>
                        </a:cubicBezTo>
                        <a:cubicBezTo>
                          <a:pt x="15052" y="27087"/>
                          <a:pt x="14934" y="26762"/>
                          <a:pt x="14934" y="26407"/>
                        </a:cubicBezTo>
                        <a:lnTo>
                          <a:pt x="14934" y="16264"/>
                        </a:lnTo>
                        <a:cubicBezTo>
                          <a:pt x="14934" y="16028"/>
                          <a:pt x="14993" y="15791"/>
                          <a:pt x="15052" y="15584"/>
                        </a:cubicBezTo>
                        <a:cubicBezTo>
                          <a:pt x="15200" y="15259"/>
                          <a:pt x="15407" y="14993"/>
                          <a:pt x="15703" y="14815"/>
                        </a:cubicBezTo>
                        <a:cubicBezTo>
                          <a:pt x="15998" y="14638"/>
                          <a:pt x="16324" y="14520"/>
                          <a:pt x="16679" y="14520"/>
                        </a:cubicBezTo>
                        <a:cubicBezTo>
                          <a:pt x="16915" y="14520"/>
                          <a:pt x="17122" y="14549"/>
                          <a:pt x="17359" y="14638"/>
                        </a:cubicBezTo>
                        <a:lnTo>
                          <a:pt x="17359" y="14638"/>
                        </a:lnTo>
                        <a:close/>
                        <a:moveTo>
                          <a:pt x="24278" y="15762"/>
                        </a:moveTo>
                        <a:cubicBezTo>
                          <a:pt x="21972" y="15081"/>
                          <a:pt x="19784" y="14342"/>
                          <a:pt x="17802" y="13544"/>
                        </a:cubicBezTo>
                        <a:cubicBezTo>
                          <a:pt x="17418" y="13396"/>
                          <a:pt x="17033" y="13307"/>
                          <a:pt x="16649" y="13307"/>
                        </a:cubicBezTo>
                        <a:cubicBezTo>
                          <a:pt x="16028" y="13307"/>
                          <a:pt x="15466" y="13485"/>
                          <a:pt x="14963" y="13810"/>
                        </a:cubicBezTo>
                        <a:cubicBezTo>
                          <a:pt x="14490" y="14135"/>
                          <a:pt x="14076" y="14579"/>
                          <a:pt x="13840" y="15141"/>
                        </a:cubicBezTo>
                        <a:cubicBezTo>
                          <a:pt x="13692" y="15495"/>
                          <a:pt x="13603" y="15880"/>
                          <a:pt x="13603" y="16264"/>
                        </a:cubicBezTo>
                        <a:lnTo>
                          <a:pt x="13603" y="26407"/>
                        </a:lnTo>
                        <a:cubicBezTo>
                          <a:pt x="13603" y="26999"/>
                          <a:pt x="13780" y="27561"/>
                          <a:pt x="14106" y="28004"/>
                        </a:cubicBezTo>
                        <a:cubicBezTo>
                          <a:pt x="14431" y="28477"/>
                          <a:pt x="14875" y="28862"/>
                          <a:pt x="15407" y="29098"/>
                        </a:cubicBezTo>
                        <a:cubicBezTo>
                          <a:pt x="17536" y="30045"/>
                          <a:pt x="19872" y="30902"/>
                          <a:pt x="22386" y="31701"/>
                        </a:cubicBezTo>
                        <a:cubicBezTo>
                          <a:pt x="24899" y="32469"/>
                          <a:pt x="27531" y="33179"/>
                          <a:pt x="30311" y="33741"/>
                        </a:cubicBezTo>
                        <a:cubicBezTo>
                          <a:pt x="30518" y="33800"/>
                          <a:pt x="30755" y="33800"/>
                          <a:pt x="30962" y="33800"/>
                        </a:cubicBezTo>
                        <a:cubicBezTo>
                          <a:pt x="31671" y="33800"/>
                          <a:pt x="32322" y="33564"/>
                          <a:pt x="32854" y="33150"/>
                        </a:cubicBezTo>
                        <a:cubicBezTo>
                          <a:pt x="33387" y="32736"/>
                          <a:pt x="33771" y="32144"/>
                          <a:pt x="33919" y="31464"/>
                        </a:cubicBezTo>
                        <a:cubicBezTo>
                          <a:pt x="33948" y="31257"/>
                          <a:pt x="33978" y="31050"/>
                          <a:pt x="33978" y="30843"/>
                        </a:cubicBezTo>
                        <a:lnTo>
                          <a:pt x="33978" y="20404"/>
                        </a:lnTo>
                        <a:cubicBezTo>
                          <a:pt x="33978" y="19695"/>
                          <a:pt x="33712" y="19044"/>
                          <a:pt x="33298" y="18512"/>
                        </a:cubicBezTo>
                        <a:cubicBezTo>
                          <a:pt x="32854" y="18009"/>
                          <a:pt x="32263" y="17625"/>
                          <a:pt x="31553" y="17477"/>
                        </a:cubicBezTo>
                        <a:cubicBezTo>
                          <a:pt x="29010" y="16974"/>
                          <a:pt x="26585" y="16383"/>
                          <a:pt x="24278" y="15732"/>
                        </a:cubicBezTo>
                        <a:lnTo>
                          <a:pt x="24278" y="15732"/>
                        </a:lnTo>
                        <a:close/>
                        <a:moveTo>
                          <a:pt x="1242" y="3401"/>
                        </a:moveTo>
                        <a:cubicBezTo>
                          <a:pt x="1715" y="4110"/>
                          <a:pt x="2277" y="4820"/>
                          <a:pt x="2957" y="5530"/>
                        </a:cubicBezTo>
                        <a:cubicBezTo>
                          <a:pt x="4406" y="7038"/>
                          <a:pt x="6269" y="8517"/>
                          <a:pt x="8162" y="9818"/>
                        </a:cubicBezTo>
                        <a:cubicBezTo>
                          <a:pt x="8398" y="9995"/>
                          <a:pt x="8605" y="10202"/>
                          <a:pt x="8724" y="10439"/>
                        </a:cubicBezTo>
                        <a:cubicBezTo>
                          <a:pt x="8842" y="10675"/>
                          <a:pt x="8931" y="10941"/>
                          <a:pt x="8931" y="11237"/>
                        </a:cubicBezTo>
                        <a:lnTo>
                          <a:pt x="8931" y="20582"/>
                        </a:lnTo>
                        <a:cubicBezTo>
                          <a:pt x="8931" y="21025"/>
                          <a:pt x="8783" y="21410"/>
                          <a:pt x="8517" y="21705"/>
                        </a:cubicBezTo>
                        <a:cubicBezTo>
                          <a:pt x="8339" y="21912"/>
                          <a:pt x="8132" y="22060"/>
                          <a:pt x="7896" y="22179"/>
                        </a:cubicBezTo>
                        <a:cubicBezTo>
                          <a:pt x="7659" y="22297"/>
                          <a:pt x="7393" y="22356"/>
                          <a:pt x="7127" y="22356"/>
                        </a:cubicBezTo>
                        <a:cubicBezTo>
                          <a:pt x="6742" y="22356"/>
                          <a:pt x="6358" y="22238"/>
                          <a:pt x="6033" y="21972"/>
                        </a:cubicBezTo>
                        <a:cubicBezTo>
                          <a:pt x="4791" y="20966"/>
                          <a:pt x="3696" y="19902"/>
                          <a:pt x="2868" y="18837"/>
                        </a:cubicBezTo>
                        <a:cubicBezTo>
                          <a:pt x="2070" y="17802"/>
                          <a:pt x="1508" y="16797"/>
                          <a:pt x="1360" y="15821"/>
                        </a:cubicBezTo>
                        <a:cubicBezTo>
                          <a:pt x="1272" y="15288"/>
                          <a:pt x="1242" y="15259"/>
                          <a:pt x="1242" y="14667"/>
                        </a:cubicBezTo>
                        <a:lnTo>
                          <a:pt x="1242" y="3430"/>
                        </a:lnTo>
                        <a:lnTo>
                          <a:pt x="1242" y="3430"/>
                        </a:lnTo>
                        <a:close/>
                        <a:moveTo>
                          <a:pt x="3844" y="4672"/>
                        </a:moveTo>
                        <a:cubicBezTo>
                          <a:pt x="2514" y="3282"/>
                          <a:pt x="1567" y="1863"/>
                          <a:pt x="1360" y="503"/>
                        </a:cubicBezTo>
                        <a:lnTo>
                          <a:pt x="1272" y="0"/>
                        </a:lnTo>
                        <a:lnTo>
                          <a:pt x="0" y="0"/>
                        </a:lnTo>
                        <a:lnTo>
                          <a:pt x="177" y="15259"/>
                        </a:lnTo>
                        <a:cubicBezTo>
                          <a:pt x="207" y="15850"/>
                          <a:pt x="177" y="16353"/>
                          <a:pt x="384" y="16915"/>
                        </a:cubicBezTo>
                        <a:cubicBezTo>
                          <a:pt x="680" y="17802"/>
                          <a:pt x="1212" y="18689"/>
                          <a:pt x="1893" y="19576"/>
                        </a:cubicBezTo>
                        <a:cubicBezTo>
                          <a:pt x="2780" y="20730"/>
                          <a:pt x="3963" y="21824"/>
                          <a:pt x="5264" y="22918"/>
                        </a:cubicBezTo>
                        <a:cubicBezTo>
                          <a:pt x="5855" y="23391"/>
                          <a:pt x="6506" y="23598"/>
                          <a:pt x="7156" y="23598"/>
                        </a:cubicBezTo>
                        <a:cubicBezTo>
                          <a:pt x="7600" y="23598"/>
                          <a:pt x="8044" y="23509"/>
                          <a:pt x="8458" y="23302"/>
                        </a:cubicBezTo>
                        <a:cubicBezTo>
                          <a:pt x="8842" y="23125"/>
                          <a:pt x="9226" y="22859"/>
                          <a:pt x="9522" y="22504"/>
                        </a:cubicBezTo>
                        <a:cubicBezTo>
                          <a:pt x="9966" y="22001"/>
                          <a:pt x="10232" y="21351"/>
                          <a:pt x="10232" y="20611"/>
                        </a:cubicBezTo>
                        <a:lnTo>
                          <a:pt x="10232" y="11267"/>
                        </a:lnTo>
                        <a:cubicBezTo>
                          <a:pt x="10232" y="10794"/>
                          <a:pt x="10114" y="10320"/>
                          <a:pt x="9877" y="9906"/>
                        </a:cubicBezTo>
                        <a:cubicBezTo>
                          <a:pt x="9640" y="9492"/>
                          <a:pt x="9315" y="9138"/>
                          <a:pt x="8931" y="8842"/>
                        </a:cubicBezTo>
                        <a:cubicBezTo>
                          <a:pt x="7068" y="7541"/>
                          <a:pt x="5293" y="6151"/>
                          <a:pt x="3903" y="47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0" name="Google Shape;550;p9"/>
                  <p:cNvSpPr/>
                  <p:nvPr/>
                </p:nvSpPr>
                <p:spPr>
                  <a:xfrm>
                    <a:off x="8146326" y="5404524"/>
                    <a:ext cx="5234" cy="3075"/>
                  </a:xfrm>
                  <a:custGeom>
                    <a:avLst/>
                    <a:gdLst/>
                    <a:ahLst/>
                    <a:cxnLst/>
                    <a:rect l="l" t="t" r="r" b="b"/>
                    <a:pathLst>
                      <a:path w="5234" h="3075" extrusionOk="0">
                        <a:moveTo>
                          <a:pt x="5234" y="1893"/>
                        </a:moveTo>
                        <a:cubicBezTo>
                          <a:pt x="4377" y="1774"/>
                          <a:pt x="3519" y="1567"/>
                          <a:pt x="2721" y="1242"/>
                        </a:cubicBezTo>
                        <a:cubicBezTo>
                          <a:pt x="2040" y="946"/>
                          <a:pt x="1419" y="532"/>
                          <a:pt x="858" y="0"/>
                        </a:cubicBezTo>
                        <a:lnTo>
                          <a:pt x="0" y="858"/>
                        </a:lnTo>
                        <a:cubicBezTo>
                          <a:pt x="651" y="1508"/>
                          <a:pt x="1419" y="1981"/>
                          <a:pt x="2218" y="2336"/>
                        </a:cubicBezTo>
                        <a:cubicBezTo>
                          <a:pt x="3105" y="2721"/>
                          <a:pt x="4081" y="2957"/>
                          <a:pt x="5057" y="3075"/>
                        </a:cubicBezTo>
                        <a:lnTo>
                          <a:pt x="5205" y="186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1" name="Google Shape;551;p9"/>
                  <p:cNvSpPr/>
                  <p:nvPr/>
                </p:nvSpPr>
                <p:spPr>
                  <a:xfrm rot="-1151400">
                    <a:off x="8170462" y="5410774"/>
                    <a:ext cx="19842" cy="1212"/>
                  </a:xfrm>
                  <a:custGeom>
                    <a:avLst/>
                    <a:gdLst/>
                    <a:ahLst/>
                    <a:cxnLst/>
                    <a:rect l="l" t="t" r="r" b="b"/>
                    <a:pathLst>
                      <a:path w="19842" h="1212" extrusionOk="0">
                        <a:moveTo>
                          <a:pt x="0" y="0"/>
                        </a:moveTo>
                        <a:lnTo>
                          <a:pt x="19843" y="0"/>
                        </a:lnTo>
                        <a:lnTo>
                          <a:pt x="19843" y="1212"/>
                        </a:lnTo>
                        <a:lnTo>
                          <a:pt x="0" y="121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52" name="Google Shape;552;p9"/>
                <p:cNvSpPr/>
                <p:nvPr/>
              </p:nvSpPr>
              <p:spPr>
                <a:xfrm>
                  <a:off x="8222269" y="5502464"/>
                  <a:ext cx="77497" cy="119988"/>
                </a:xfrm>
                <a:custGeom>
                  <a:avLst/>
                  <a:gdLst/>
                  <a:ahLst/>
                  <a:cxnLst/>
                  <a:rect l="l" t="t" r="r" b="b"/>
                  <a:pathLst>
                    <a:path w="77497" h="119988" extrusionOk="0">
                      <a:moveTo>
                        <a:pt x="29096" y="6299"/>
                      </a:moveTo>
                      <a:cubicBezTo>
                        <a:pt x="48259" y="25964"/>
                        <a:pt x="60294" y="65501"/>
                        <a:pt x="75761" y="99626"/>
                      </a:cubicBezTo>
                      <a:cubicBezTo>
                        <a:pt x="83952" y="117754"/>
                        <a:pt x="61122" y="127926"/>
                        <a:pt x="50092" y="112283"/>
                      </a:cubicBezTo>
                      <a:cubicBezTo>
                        <a:pt x="36578" y="93594"/>
                        <a:pt x="18716" y="73781"/>
                        <a:pt x="8455" y="53909"/>
                      </a:cubicBezTo>
                      <a:cubicBezTo>
                        <a:pt x="-919" y="35782"/>
                        <a:pt x="-3876" y="15141"/>
                        <a:pt x="6740" y="5146"/>
                      </a:cubicBezTo>
                      <a:cubicBezTo>
                        <a:pt x="11176" y="976"/>
                        <a:pt x="17179" y="-1005"/>
                        <a:pt x="21940" y="503"/>
                      </a:cubicBezTo>
                      <a:cubicBezTo>
                        <a:pt x="24217" y="1213"/>
                        <a:pt x="27056" y="4170"/>
                        <a:pt x="29096" y="6269"/>
                      </a:cubicBezTo>
                      <a:close/>
                    </a:path>
                  </a:pathLst>
                </a:custGeom>
                <a:solidFill>
                  <a:srgbClr val="E8F3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53" name="Google Shape;553;p9"/>
                <p:cNvGrpSpPr/>
                <p:nvPr/>
              </p:nvGrpSpPr>
              <p:grpSpPr>
                <a:xfrm>
                  <a:off x="8192122" y="5641214"/>
                  <a:ext cx="23757" cy="24492"/>
                  <a:chOff x="8192122" y="5641214"/>
                  <a:chExt cx="23757" cy="24492"/>
                </a:xfrm>
              </p:grpSpPr>
              <p:sp>
                <p:nvSpPr>
                  <p:cNvPr id="554" name="Google Shape;554;p9"/>
                  <p:cNvSpPr/>
                  <p:nvPr/>
                </p:nvSpPr>
                <p:spPr>
                  <a:xfrm>
                    <a:off x="8192402" y="5641214"/>
                    <a:ext cx="23477" cy="24492"/>
                  </a:xfrm>
                  <a:custGeom>
                    <a:avLst/>
                    <a:gdLst/>
                    <a:ahLst/>
                    <a:cxnLst/>
                    <a:rect l="l" t="t" r="r" b="b"/>
                    <a:pathLst>
                      <a:path w="23477" h="24492" extrusionOk="0">
                        <a:moveTo>
                          <a:pt x="2984" y="30"/>
                        </a:moveTo>
                        <a:cubicBezTo>
                          <a:pt x="-2901" y="1153"/>
                          <a:pt x="1446" y="8280"/>
                          <a:pt x="3132" y="9818"/>
                        </a:cubicBezTo>
                        <a:cubicBezTo>
                          <a:pt x="5616" y="12479"/>
                          <a:pt x="5409" y="13958"/>
                          <a:pt x="6592" y="16235"/>
                        </a:cubicBezTo>
                        <a:cubicBezTo>
                          <a:pt x="7981" y="18955"/>
                          <a:pt x="23507" y="24722"/>
                          <a:pt x="23477" y="24485"/>
                        </a:cubicBezTo>
                        <a:cubicBezTo>
                          <a:pt x="21289" y="16205"/>
                          <a:pt x="17326" y="11829"/>
                          <a:pt x="16439" y="11178"/>
                        </a:cubicBezTo>
                        <a:cubicBezTo>
                          <a:pt x="12743" y="8517"/>
                          <a:pt x="10052" y="8250"/>
                          <a:pt x="8159" y="6387"/>
                        </a:cubicBezTo>
                        <a:cubicBezTo>
                          <a:pt x="6266" y="4554"/>
                          <a:pt x="4522" y="2129"/>
                          <a:pt x="2984" y="0"/>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5" name="Google Shape;555;p9"/>
                  <p:cNvSpPr/>
                  <p:nvPr/>
                </p:nvSpPr>
                <p:spPr>
                  <a:xfrm>
                    <a:off x="8192122" y="5642219"/>
                    <a:ext cx="12570" cy="16428"/>
                  </a:xfrm>
                  <a:custGeom>
                    <a:avLst/>
                    <a:gdLst/>
                    <a:ahLst/>
                    <a:cxnLst/>
                    <a:rect l="l" t="t" r="r" b="b"/>
                    <a:pathLst>
                      <a:path w="12570" h="16428" extrusionOk="0">
                        <a:moveTo>
                          <a:pt x="1223" y="0"/>
                        </a:moveTo>
                        <a:cubicBezTo>
                          <a:pt x="-2178" y="2011"/>
                          <a:pt x="2435" y="8014"/>
                          <a:pt x="3943" y="9433"/>
                        </a:cubicBezTo>
                        <a:cubicBezTo>
                          <a:pt x="5185" y="10912"/>
                          <a:pt x="5718" y="12420"/>
                          <a:pt x="7403" y="15495"/>
                        </a:cubicBezTo>
                        <a:cubicBezTo>
                          <a:pt x="8113" y="16826"/>
                          <a:pt x="12933" y="17063"/>
                          <a:pt x="12549" y="13987"/>
                        </a:cubicBezTo>
                        <a:cubicBezTo>
                          <a:pt x="12460" y="13218"/>
                          <a:pt x="7847" y="10320"/>
                          <a:pt x="6871" y="9167"/>
                        </a:cubicBezTo>
                        <a:cubicBezTo>
                          <a:pt x="4535" y="6772"/>
                          <a:pt x="2080" y="5826"/>
                          <a:pt x="1223" y="0"/>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556" name="Google Shape;556;p9"/>
                <p:cNvSpPr/>
                <p:nvPr/>
              </p:nvSpPr>
              <p:spPr>
                <a:xfrm>
                  <a:off x="8229452" y="5502483"/>
                  <a:ext cx="70312" cy="119964"/>
                </a:xfrm>
                <a:custGeom>
                  <a:avLst/>
                  <a:gdLst/>
                  <a:ahLst/>
                  <a:cxnLst/>
                  <a:rect l="l" t="t" r="r" b="b"/>
                  <a:pathLst>
                    <a:path w="70312" h="119964" extrusionOk="0">
                      <a:moveTo>
                        <a:pt x="21913" y="6280"/>
                      </a:moveTo>
                      <a:cubicBezTo>
                        <a:pt x="41075" y="25945"/>
                        <a:pt x="53111" y="65482"/>
                        <a:pt x="68577" y="99608"/>
                      </a:cubicBezTo>
                      <a:cubicBezTo>
                        <a:pt x="76266" y="116611"/>
                        <a:pt x="56600" y="126636"/>
                        <a:pt x="45038" y="114837"/>
                      </a:cubicBezTo>
                      <a:cubicBezTo>
                        <a:pt x="47611" y="112176"/>
                        <a:pt x="49503" y="109958"/>
                        <a:pt x="50450" y="108361"/>
                      </a:cubicBezTo>
                      <a:cubicBezTo>
                        <a:pt x="54974" y="100761"/>
                        <a:pt x="53052" y="96621"/>
                        <a:pt x="36639" y="74650"/>
                      </a:cubicBezTo>
                      <a:cubicBezTo>
                        <a:pt x="18896" y="50874"/>
                        <a:pt x="6210" y="36384"/>
                        <a:pt x="0" y="4743"/>
                      </a:cubicBezTo>
                      <a:cubicBezTo>
                        <a:pt x="4377" y="839"/>
                        <a:pt x="10173" y="-965"/>
                        <a:pt x="14756" y="514"/>
                      </a:cubicBezTo>
                      <a:cubicBezTo>
                        <a:pt x="17033" y="1224"/>
                        <a:pt x="19872" y="4181"/>
                        <a:pt x="21913" y="6280"/>
                      </a:cubicBezTo>
                      <a:close/>
                    </a:path>
                  </a:pathLst>
                </a:custGeom>
                <a:solidFill>
                  <a:srgbClr val="F1F9F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7" name="Google Shape;557;p9"/>
                <p:cNvSpPr/>
                <p:nvPr/>
              </p:nvSpPr>
              <p:spPr>
                <a:xfrm>
                  <a:off x="8161669" y="5648916"/>
                  <a:ext cx="65092" cy="31270"/>
                </a:xfrm>
                <a:custGeom>
                  <a:avLst/>
                  <a:gdLst/>
                  <a:ahLst/>
                  <a:cxnLst/>
                  <a:rect l="l" t="t" r="r" b="b"/>
                  <a:pathLst>
                    <a:path w="65092" h="31270" extrusionOk="0">
                      <a:moveTo>
                        <a:pt x="27418" y="24827"/>
                      </a:moveTo>
                      <a:cubicBezTo>
                        <a:pt x="20557" y="28375"/>
                        <a:pt x="4322" y="32693"/>
                        <a:pt x="1484" y="30416"/>
                      </a:cubicBezTo>
                      <a:lnTo>
                        <a:pt x="94" y="26512"/>
                      </a:lnTo>
                      <a:cubicBezTo>
                        <a:pt x="-1533" y="23200"/>
                        <a:pt x="18517" y="6197"/>
                        <a:pt x="22361" y="2737"/>
                      </a:cubicBezTo>
                      <a:cubicBezTo>
                        <a:pt x="28009" y="-2320"/>
                        <a:pt x="34693" y="430"/>
                        <a:pt x="41849" y="4541"/>
                      </a:cubicBezTo>
                      <a:cubicBezTo>
                        <a:pt x="48059" y="8119"/>
                        <a:pt x="49656" y="7173"/>
                        <a:pt x="60154" y="6463"/>
                      </a:cubicBezTo>
                      <a:lnTo>
                        <a:pt x="65092" y="18558"/>
                      </a:lnTo>
                      <a:cubicBezTo>
                        <a:pt x="56576" y="31037"/>
                        <a:pt x="50780" y="34999"/>
                        <a:pt x="40637" y="27429"/>
                      </a:cubicBezTo>
                      <a:cubicBezTo>
                        <a:pt x="38655" y="25950"/>
                        <a:pt x="31972" y="22491"/>
                        <a:pt x="27418" y="24856"/>
                      </a:cubicBezTo>
                      <a:close/>
                    </a:path>
                  </a:pathLst>
                </a:custGeom>
                <a:solidFill>
                  <a:srgbClr val="F1B28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8" name="Google Shape;558;p9"/>
                <p:cNvSpPr/>
                <p:nvPr/>
              </p:nvSpPr>
              <p:spPr>
                <a:xfrm>
                  <a:off x="8162620" y="5663866"/>
                  <a:ext cx="64141" cy="16320"/>
                </a:xfrm>
                <a:custGeom>
                  <a:avLst/>
                  <a:gdLst/>
                  <a:ahLst/>
                  <a:cxnLst/>
                  <a:rect l="l" t="t" r="r" b="b"/>
                  <a:pathLst>
                    <a:path w="64141" h="16320" extrusionOk="0">
                      <a:moveTo>
                        <a:pt x="26467" y="9877"/>
                      </a:moveTo>
                      <a:cubicBezTo>
                        <a:pt x="19606" y="13425"/>
                        <a:pt x="3371" y="17743"/>
                        <a:pt x="532" y="15466"/>
                      </a:cubicBezTo>
                      <a:lnTo>
                        <a:pt x="0" y="13958"/>
                      </a:lnTo>
                      <a:cubicBezTo>
                        <a:pt x="8251" y="11592"/>
                        <a:pt x="22948" y="4672"/>
                        <a:pt x="28093" y="2011"/>
                      </a:cubicBezTo>
                      <a:cubicBezTo>
                        <a:pt x="32647" y="-355"/>
                        <a:pt x="39360" y="3135"/>
                        <a:pt x="41312" y="4584"/>
                      </a:cubicBezTo>
                      <a:cubicBezTo>
                        <a:pt x="50183" y="11208"/>
                        <a:pt x="55713" y="8990"/>
                        <a:pt x="62663" y="0"/>
                      </a:cubicBezTo>
                      <a:lnTo>
                        <a:pt x="64141" y="3608"/>
                      </a:lnTo>
                      <a:cubicBezTo>
                        <a:pt x="55625" y="16087"/>
                        <a:pt x="49829" y="20049"/>
                        <a:pt x="39685" y="12479"/>
                      </a:cubicBezTo>
                      <a:cubicBezTo>
                        <a:pt x="37704" y="11001"/>
                        <a:pt x="31021" y="7541"/>
                        <a:pt x="26467" y="9906"/>
                      </a:cubicBezTo>
                      <a:close/>
                    </a:path>
                  </a:pathLst>
                </a:custGeom>
                <a:solidFill>
                  <a:srgbClr val="E8A47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59" name="Google Shape;559;p9"/>
                <p:cNvSpPr/>
                <p:nvPr/>
              </p:nvSpPr>
              <p:spPr>
                <a:xfrm>
                  <a:off x="8207652" y="5598291"/>
                  <a:ext cx="92112" cy="76752"/>
                </a:xfrm>
                <a:custGeom>
                  <a:avLst/>
                  <a:gdLst/>
                  <a:ahLst/>
                  <a:cxnLst/>
                  <a:rect l="l" t="t" r="r" b="b"/>
                  <a:pathLst>
                    <a:path w="92112" h="76752" extrusionOk="0">
                      <a:moveTo>
                        <a:pt x="82896" y="26836"/>
                      </a:moveTo>
                      <a:cubicBezTo>
                        <a:pt x="66838" y="41888"/>
                        <a:pt x="48060" y="59069"/>
                        <a:pt x="12456" y="76753"/>
                      </a:cubicBezTo>
                      <a:cubicBezTo>
                        <a:pt x="2579" y="75215"/>
                        <a:pt x="-2951" y="62883"/>
                        <a:pt x="1633" y="55727"/>
                      </a:cubicBezTo>
                      <a:cubicBezTo>
                        <a:pt x="21712" y="37068"/>
                        <a:pt x="44334" y="14978"/>
                        <a:pt x="65656" y="2706"/>
                      </a:cubicBezTo>
                      <a:cubicBezTo>
                        <a:pt x="77987" y="-2883"/>
                        <a:pt x="88544" y="902"/>
                        <a:pt x="91265" y="7555"/>
                      </a:cubicBezTo>
                      <a:cubicBezTo>
                        <a:pt x="93217" y="12316"/>
                        <a:pt x="92329" y="17994"/>
                        <a:pt x="82896" y="26865"/>
                      </a:cubicBezTo>
                      <a:close/>
                    </a:path>
                  </a:pathLst>
                </a:custGeom>
                <a:solidFill>
                  <a:srgbClr val="E8F3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60" name="Google Shape;560;p9"/>
                <p:cNvSpPr/>
                <p:nvPr/>
              </p:nvSpPr>
              <p:spPr>
                <a:xfrm>
                  <a:off x="8210437" y="5598262"/>
                  <a:ext cx="89356" cy="76781"/>
                </a:xfrm>
                <a:custGeom>
                  <a:avLst/>
                  <a:gdLst/>
                  <a:ahLst/>
                  <a:cxnLst/>
                  <a:rect l="l" t="t" r="r" b="b"/>
                  <a:pathLst>
                    <a:path w="89356" h="76781" extrusionOk="0">
                      <a:moveTo>
                        <a:pt x="80110" y="26865"/>
                      </a:moveTo>
                      <a:cubicBezTo>
                        <a:pt x="64053" y="41917"/>
                        <a:pt x="45274" y="59098"/>
                        <a:pt x="9670" y="76782"/>
                      </a:cubicBezTo>
                      <a:cubicBezTo>
                        <a:pt x="5560" y="76131"/>
                        <a:pt x="2188" y="73618"/>
                        <a:pt x="0" y="70365"/>
                      </a:cubicBezTo>
                      <a:cubicBezTo>
                        <a:pt x="28034" y="51469"/>
                        <a:pt x="63993" y="21749"/>
                        <a:pt x="69464" y="12553"/>
                      </a:cubicBezTo>
                      <a:cubicBezTo>
                        <a:pt x="71682" y="8827"/>
                        <a:pt x="71593" y="5662"/>
                        <a:pt x="69582" y="517"/>
                      </a:cubicBezTo>
                      <a:cubicBezTo>
                        <a:pt x="78898" y="-1376"/>
                        <a:pt x="86291" y="2143"/>
                        <a:pt x="88508" y="7555"/>
                      </a:cubicBezTo>
                      <a:cubicBezTo>
                        <a:pt x="90460" y="12316"/>
                        <a:pt x="89573" y="17994"/>
                        <a:pt x="80140" y="26865"/>
                      </a:cubicBezTo>
                      <a:close/>
                    </a:path>
                  </a:pathLst>
                </a:custGeom>
                <a:solidFill>
                  <a:srgbClr val="F1F9F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grpSp>
          <p:nvGrpSpPr>
            <p:cNvPr id="561" name="Google Shape;561;p9"/>
            <p:cNvGrpSpPr/>
            <p:nvPr/>
          </p:nvGrpSpPr>
          <p:grpSpPr>
            <a:xfrm>
              <a:off x="5755271" y="5384501"/>
              <a:ext cx="447073" cy="924920"/>
              <a:chOff x="5690536" y="5201795"/>
              <a:chExt cx="447073" cy="924920"/>
            </a:xfrm>
          </p:grpSpPr>
          <p:sp>
            <p:nvSpPr>
              <p:cNvPr id="562" name="Google Shape;562;p9"/>
              <p:cNvSpPr/>
              <p:nvPr/>
            </p:nvSpPr>
            <p:spPr>
              <a:xfrm>
                <a:off x="5690536" y="5201795"/>
                <a:ext cx="252406"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563" name="Google Shape;563;p9"/>
              <p:cNvSpPr/>
              <p:nvPr/>
            </p:nvSpPr>
            <p:spPr>
              <a:xfrm>
                <a:off x="5800591" y="5334715"/>
                <a:ext cx="337018" cy="79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grpSp>
        <p:sp>
          <p:nvSpPr>
            <p:cNvPr id="564" name="Google Shape;564;p9"/>
            <p:cNvSpPr/>
            <p:nvPr/>
          </p:nvSpPr>
          <p:spPr>
            <a:xfrm>
              <a:off x="6454338" y="5945958"/>
              <a:ext cx="1075389" cy="363287"/>
            </a:xfrm>
            <a:prstGeom prst="roundRect">
              <a:avLst>
                <a:gd name="adj" fmla="val 10043"/>
              </a:avLst>
            </a:prstGeom>
            <a:solidFill>
              <a:srgbClr val="545454"/>
            </a:solidFill>
            <a:ln>
              <a:noFill/>
            </a:ln>
          </p:spPr>
          <p:txBody>
            <a:bodyPr spcFirstLastPara="1" wrap="square" lIns="91425" tIns="72000" rIns="91425" bIns="45700" anchor="ctr" anchorCtr="0">
              <a:noAutofit/>
            </a:bodyPr>
            <a:lstStyle/>
            <a:p>
              <a:pPr marL="0" marR="0" lvl="0" indent="0" algn="ctr" rtl="0">
                <a:lnSpc>
                  <a:spcPct val="100000"/>
                </a:lnSpc>
                <a:spcBef>
                  <a:spcPts val="0"/>
                </a:spcBef>
                <a:spcAft>
                  <a:spcPts val="0"/>
                </a:spcAft>
                <a:buClr>
                  <a:srgbClr val="FFFFFF"/>
                </a:buClr>
                <a:buSzPts val="1100"/>
                <a:buFont typeface="Arial"/>
                <a:buNone/>
              </a:pPr>
              <a:r>
                <a:rPr lang="ja-JP" sz="1100" b="1" i="0" u="none" strike="noStrike" cap="none">
                  <a:solidFill>
                    <a:srgbClr val="FFFFFF"/>
                  </a:solidFill>
                  <a:latin typeface="LINE Seed JP"/>
                  <a:ea typeface="LINE Seed JP"/>
                  <a:cs typeface="LINE Seed JP"/>
                  <a:sym typeface="LINE Seed JP"/>
                </a:rPr>
                <a:t>リアル会話</a:t>
              </a:r>
              <a:endParaRPr sz="1400" b="0" i="0" u="none" strike="noStrike" cap="none" dirty="0">
                <a:solidFill>
                  <a:srgbClr val="000000"/>
                </a:solidFill>
                <a:latin typeface="LINE Seed JP"/>
                <a:ea typeface="LINE Seed JP"/>
                <a:cs typeface="LINE Seed JP"/>
                <a:sym typeface="LINE Seed JP"/>
              </a:endParaRPr>
            </a:p>
          </p:txBody>
        </p:sp>
        <p:sp>
          <p:nvSpPr>
            <p:cNvPr id="565" name="Google Shape;565;p9"/>
            <p:cNvSpPr/>
            <p:nvPr/>
          </p:nvSpPr>
          <p:spPr>
            <a:xfrm>
              <a:off x="10483462" y="5945958"/>
              <a:ext cx="807713" cy="363287"/>
            </a:xfrm>
            <a:prstGeom prst="roundRect">
              <a:avLst>
                <a:gd name="adj" fmla="val 6731"/>
              </a:avLst>
            </a:prstGeom>
            <a:solidFill>
              <a:srgbClr val="545454"/>
            </a:solidFill>
            <a:ln>
              <a:noFill/>
            </a:ln>
          </p:spPr>
          <p:txBody>
            <a:bodyPr spcFirstLastPara="1" wrap="square" lIns="91425" tIns="72000" rIns="91425" bIns="45700"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b="1" i="0" u="none" strike="noStrike" cap="none">
                  <a:solidFill>
                    <a:srgbClr val="FFFFFF"/>
                  </a:solidFill>
                  <a:latin typeface="LINE Seed JP"/>
                  <a:ea typeface="LINE Seed JP"/>
                  <a:cs typeface="LINE Seed JP"/>
                  <a:sym typeface="LINE Seed JP"/>
                </a:rPr>
                <a:t>口コミ</a:t>
              </a:r>
              <a:endParaRPr sz="1400" b="0" i="0" u="none" strike="noStrike" cap="none" dirty="0">
                <a:solidFill>
                  <a:srgbClr val="000000"/>
                </a:solidFill>
                <a:latin typeface="LINE Seed JP"/>
                <a:ea typeface="LINE Seed JP"/>
                <a:cs typeface="LINE Seed JP"/>
                <a:sym typeface="LINE Seed JP"/>
              </a:endParaRPr>
            </a:p>
          </p:txBody>
        </p:sp>
        <p:grpSp>
          <p:nvGrpSpPr>
            <p:cNvPr id="566" name="Google Shape;566;p9"/>
            <p:cNvGrpSpPr/>
            <p:nvPr/>
          </p:nvGrpSpPr>
          <p:grpSpPr>
            <a:xfrm>
              <a:off x="5299551" y="4298448"/>
              <a:ext cx="1390174" cy="433850"/>
              <a:chOff x="5243865" y="4321100"/>
              <a:chExt cx="1390174" cy="433850"/>
            </a:xfrm>
          </p:grpSpPr>
          <p:sp>
            <p:nvSpPr>
              <p:cNvPr id="567" name="Google Shape;567;p9"/>
              <p:cNvSpPr/>
              <p:nvPr/>
            </p:nvSpPr>
            <p:spPr>
              <a:xfrm>
                <a:off x="5243865" y="4321100"/>
                <a:ext cx="1390174" cy="363287"/>
              </a:xfrm>
              <a:prstGeom prst="roundRect">
                <a:avLst>
                  <a:gd name="adj" fmla="val 16667"/>
                </a:avLst>
              </a:prstGeom>
              <a:solidFill>
                <a:srgbClr val="545454"/>
              </a:solidFill>
              <a:ln>
                <a:noFill/>
              </a:ln>
            </p:spPr>
            <p:txBody>
              <a:bodyPr spcFirstLastPara="1" wrap="square" lIns="91425" tIns="72000" rIns="91425" bIns="45700"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b="1" i="0" u="none" strike="noStrike" cap="none">
                    <a:solidFill>
                      <a:srgbClr val="FFFFFF"/>
                    </a:solidFill>
                    <a:latin typeface="LINE Seed JP"/>
                    <a:ea typeface="LINE Seed JP"/>
                    <a:cs typeface="LINE Seed JP"/>
                    <a:sym typeface="LINE Seed JP"/>
                  </a:rPr>
                  <a:t>メッセンジャ</a:t>
                </a:r>
                <a:endParaRPr sz="1400" b="0" i="0" u="none" strike="noStrike" cap="none" dirty="0">
                  <a:solidFill>
                    <a:srgbClr val="000000"/>
                  </a:solidFill>
                  <a:latin typeface="LINE Seed JP"/>
                  <a:ea typeface="LINE Seed JP"/>
                  <a:cs typeface="LINE Seed JP"/>
                  <a:sym typeface="LINE Seed JP"/>
                </a:endParaRPr>
              </a:p>
            </p:txBody>
          </p:sp>
          <p:sp>
            <p:nvSpPr>
              <p:cNvPr id="568" name="Google Shape;568;p9"/>
              <p:cNvSpPr/>
              <p:nvPr/>
            </p:nvSpPr>
            <p:spPr>
              <a:xfrm rot="10800000">
                <a:off x="5822566" y="4572635"/>
                <a:ext cx="232774" cy="182315"/>
              </a:xfrm>
              <a:prstGeom prst="triangle">
                <a:avLst>
                  <a:gd name="adj" fmla="val 50000"/>
                </a:avLst>
              </a:prstGeom>
              <a:solidFill>
                <a:srgbClr val="545454"/>
              </a:solidFill>
              <a:ln>
                <a:noFill/>
              </a:ln>
            </p:spPr>
            <p:txBody>
              <a:bodyPr spcFirstLastPara="1" wrap="square" lIns="90000" tIns="1080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endParaRPr sz="3200" b="1" i="0" u="none" strike="noStrike" cap="none" dirty="0">
                  <a:solidFill>
                    <a:srgbClr val="212121"/>
                  </a:solidFill>
                  <a:latin typeface="LINE Seed JP"/>
                  <a:ea typeface="LINE Seed JP"/>
                  <a:cs typeface="LINE Seed JP"/>
                  <a:sym typeface="LINE Seed JP"/>
                </a:endParaRPr>
              </a:p>
            </p:txBody>
          </p:sp>
        </p:grpSp>
        <p:grpSp>
          <p:nvGrpSpPr>
            <p:cNvPr id="569" name="Google Shape;569;p9"/>
            <p:cNvGrpSpPr/>
            <p:nvPr/>
          </p:nvGrpSpPr>
          <p:grpSpPr>
            <a:xfrm>
              <a:off x="6800977" y="4721076"/>
              <a:ext cx="463584" cy="925382"/>
              <a:chOff x="6638601" y="4856131"/>
              <a:chExt cx="463584" cy="925382"/>
            </a:xfrm>
          </p:grpSpPr>
          <p:grpSp>
            <p:nvGrpSpPr>
              <p:cNvPr id="570" name="Google Shape;570;p9"/>
              <p:cNvGrpSpPr/>
              <p:nvPr/>
            </p:nvGrpSpPr>
            <p:grpSpPr>
              <a:xfrm>
                <a:off x="6838009" y="4856131"/>
                <a:ext cx="264176" cy="792000"/>
                <a:chOff x="6838158" y="4675065"/>
                <a:chExt cx="230115" cy="689871"/>
              </a:xfrm>
            </p:grpSpPr>
            <p:sp>
              <p:nvSpPr>
                <p:cNvPr id="571" name="Google Shape;571;p9"/>
                <p:cNvSpPr/>
                <p:nvPr/>
              </p:nvSpPr>
              <p:spPr>
                <a:xfrm>
                  <a:off x="6838158" y="5256499"/>
                  <a:ext cx="230115" cy="97903"/>
                </a:xfrm>
                <a:custGeom>
                  <a:avLst/>
                  <a:gdLst/>
                  <a:ahLst/>
                  <a:cxnLst/>
                  <a:rect l="l" t="t" r="r" b="b"/>
                  <a:pathLst>
                    <a:path w="230115" h="97903" extrusionOk="0">
                      <a:moveTo>
                        <a:pt x="0" y="48983"/>
                      </a:moveTo>
                      <a:cubicBezTo>
                        <a:pt x="0" y="114829"/>
                        <a:pt x="234105" y="114237"/>
                        <a:pt x="230064" y="47012"/>
                      </a:cubicBezTo>
                      <a:cubicBezTo>
                        <a:pt x="226220" y="-17454"/>
                        <a:pt x="0" y="-14497"/>
                        <a:pt x="0" y="48983"/>
                      </a:cubicBezTo>
                      <a:close/>
                    </a:path>
                  </a:pathLst>
                </a:custGeom>
                <a:solidFill>
                  <a:srgbClr val="B7C3CC">
                    <a:alpha val="38039"/>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72" name="Google Shape;572;p9"/>
                <p:cNvGrpSpPr/>
                <p:nvPr/>
              </p:nvGrpSpPr>
              <p:grpSpPr>
                <a:xfrm>
                  <a:off x="6879134" y="4875908"/>
                  <a:ext cx="50211" cy="18408"/>
                  <a:chOff x="6879134" y="4875908"/>
                  <a:chExt cx="50211" cy="18408"/>
                </a:xfrm>
              </p:grpSpPr>
              <p:sp>
                <p:nvSpPr>
                  <p:cNvPr id="573" name="Google Shape;573;p9"/>
                  <p:cNvSpPr/>
                  <p:nvPr/>
                </p:nvSpPr>
                <p:spPr>
                  <a:xfrm>
                    <a:off x="6879134" y="4875908"/>
                    <a:ext cx="50004" cy="18408"/>
                  </a:xfrm>
                  <a:custGeom>
                    <a:avLst/>
                    <a:gdLst/>
                    <a:ahLst/>
                    <a:cxnLst/>
                    <a:rect l="l" t="t" r="r" b="b"/>
                    <a:pathLst>
                      <a:path w="50004" h="18408" extrusionOk="0">
                        <a:moveTo>
                          <a:pt x="48921" y="99"/>
                        </a:moveTo>
                        <a:cubicBezTo>
                          <a:pt x="37782" y="2366"/>
                          <a:pt x="26348" y="4731"/>
                          <a:pt x="14914" y="4041"/>
                        </a:cubicBezTo>
                        <a:cubicBezTo>
                          <a:pt x="10872" y="3844"/>
                          <a:pt x="6239" y="2464"/>
                          <a:pt x="2888" y="5619"/>
                        </a:cubicBezTo>
                        <a:cubicBezTo>
                          <a:pt x="1705" y="6801"/>
                          <a:pt x="-562" y="10646"/>
                          <a:pt x="128" y="12420"/>
                        </a:cubicBezTo>
                        <a:cubicBezTo>
                          <a:pt x="1705" y="16461"/>
                          <a:pt x="11464" y="16757"/>
                          <a:pt x="14717" y="17151"/>
                        </a:cubicBezTo>
                        <a:cubicBezTo>
                          <a:pt x="26348" y="18630"/>
                          <a:pt x="38275" y="18630"/>
                          <a:pt x="50005" y="18039"/>
                        </a:cubicBezTo>
                        <a:cubicBezTo>
                          <a:pt x="49611" y="12026"/>
                          <a:pt x="49216" y="6013"/>
                          <a:pt x="48822" y="0"/>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74" name="Google Shape;574;p9"/>
                  <p:cNvSpPr/>
                  <p:nvPr/>
                </p:nvSpPr>
                <p:spPr>
                  <a:xfrm>
                    <a:off x="6885176" y="4889930"/>
                    <a:ext cx="44169" cy="4283"/>
                  </a:xfrm>
                  <a:custGeom>
                    <a:avLst/>
                    <a:gdLst/>
                    <a:ahLst/>
                    <a:cxnLst/>
                    <a:rect l="l" t="t" r="r" b="b"/>
                    <a:pathLst>
                      <a:path w="44169" h="4283" extrusionOk="0">
                        <a:moveTo>
                          <a:pt x="44061" y="4115"/>
                        </a:moveTo>
                        <a:cubicBezTo>
                          <a:pt x="29473" y="4707"/>
                          <a:pt x="14096" y="3820"/>
                          <a:pt x="0" y="74"/>
                        </a:cubicBezTo>
                        <a:cubicBezTo>
                          <a:pt x="9758" y="370"/>
                          <a:pt x="19517" y="567"/>
                          <a:pt x="29177" y="567"/>
                        </a:cubicBezTo>
                        <a:cubicBezTo>
                          <a:pt x="33218" y="567"/>
                          <a:pt x="45441" y="-2094"/>
                          <a:pt x="44061" y="4115"/>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575" name="Google Shape;575;p9"/>
                <p:cNvGrpSpPr/>
                <p:nvPr/>
              </p:nvGrpSpPr>
              <p:grpSpPr>
                <a:xfrm>
                  <a:off x="6883538" y="5227357"/>
                  <a:ext cx="75066" cy="83971"/>
                  <a:chOff x="6883538" y="5227357"/>
                  <a:chExt cx="75066" cy="83971"/>
                </a:xfrm>
              </p:grpSpPr>
              <p:sp>
                <p:nvSpPr>
                  <p:cNvPr id="576" name="Google Shape;576;p9"/>
                  <p:cNvSpPr/>
                  <p:nvPr/>
                </p:nvSpPr>
                <p:spPr>
                  <a:xfrm>
                    <a:off x="6883795" y="5266274"/>
                    <a:ext cx="74809" cy="45054"/>
                  </a:xfrm>
                  <a:custGeom>
                    <a:avLst/>
                    <a:gdLst/>
                    <a:ahLst/>
                    <a:cxnLst/>
                    <a:rect l="l" t="t" r="r" b="b"/>
                    <a:pathLst>
                      <a:path w="74809" h="45054" extrusionOk="0">
                        <a:moveTo>
                          <a:pt x="54314" y="5201"/>
                        </a:moveTo>
                        <a:cubicBezTo>
                          <a:pt x="47414" y="9045"/>
                          <a:pt x="27010" y="19888"/>
                          <a:pt x="20997" y="21761"/>
                        </a:cubicBezTo>
                        <a:cubicBezTo>
                          <a:pt x="11534" y="24718"/>
                          <a:pt x="100" y="35068"/>
                          <a:pt x="2" y="38518"/>
                        </a:cubicBezTo>
                        <a:cubicBezTo>
                          <a:pt x="-97" y="42461"/>
                          <a:pt x="4142" y="46798"/>
                          <a:pt x="14886" y="44334"/>
                        </a:cubicBezTo>
                        <a:cubicBezTo>
                          <a:pt x="22476" y="42658"/>
                          <a:pt x="20504" y="43053"/>
                          <a:pt x="31249" y="38814"/>
                        </a:cubicBezTo>
                        <a:cubicBezTo>
                          <a:pt x="42091" y="34575"/>
                          <a:pt x="43668" y="26493"/>
                          <a:pt x="52737" y="20775"/>
                        </a:cubicBezTo>
                        <a:cubicBezTo>
                          <a:pt x="55201" y="19593"/>
                          <a:pt x="57961" y="18705"/>
                          <a:pt x="60327" y="17523"/>
                        </a:cubicBezTo>
                        <a:cubicBezTo>
                          <a:pt x="64861" y="15255"/>
                          <a:pt x="70578" y="14763"/>
                          <a:pt x="74127" y="10327"/>
                        </a:cubicBezTo>
                        <a:cubicBezTo>
                          <a:pt x="75310" y="8848"/>
                          <a:pt x="74718" y="4708"/>
                          <a:pt x="74127" y="2737"/>
                        </a:cubicBezTo>
                        <a:cubicBezTo>
                          <a:pt x="72845" y="-1206"/>
                          <a:pt x="66044" y="-1305"/>
                          <a:pt x="54314" y="5201"/>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77" name="Google Shape;577;p9"/>
                  <p:cNvSpPr/>
                  <p:nvPr/>
                </p:nvSpPr>
                <p:spPr>
                  <a:xfrm>
                    <a:off x="6884334" y="5227357"/>
                    <a:ext cx="73537" cy="79776"/>
                  </a:xfrm>
                  <a:custGeom>
                    <a:avLst/>
                    <a:gdLst/>
                    <a:ahLst/>
                    <a:cxnLst/>
                    <a:rect l="l" t="t" r="r" b="b"/>
                    <a:pathLst>
                      <a:path w="73537" h="79776" extrusionOk="0">
                        <a:moveTo>
                          <a:pt x="42834" y="7746"/>
                        </a:moveTo>
                        <a:cubicBezTo>
                          <a:pt x="40271" y="32586"/>
                          <a:pt x="35046" y="27657"/>
                          <a:pt x="26766" y="41851"/>
                        </a:cubicBezTo>
                        <a:cubicBezTo>
                          <a:pt x="17304" y="58017"/>
                          <a:pt x="7841" y="64424"/>
                          <a:pt x="3011" y="68860"/>
                        </a:cubicBezTo>
                        <a:cubicBezTo>
                          <a:pt x="-1819" y="73296"/>
                          <a:pt x="-1425" y="80590"/>
                          <a:pt x="8531" y="79703"/>
                        </a:cubicBezTo>
                        <a:cubicBezTo>
                          <a:pt x="18487" y="78816"/>
                          <a:pt x="35441" y="73197"/>
                          <a:pt x="41158" y="62946"/>
                        </a:cubicBezTo>
                        <a:cubicBezTo>
                          <a:pt x="50226" y="46484"/>
                          <a:pt x="74770" y="48456"/>
                          <a:pt x="73489" y="41260"/>
                        </a:cubicBezTo>
                        <a:cubicBezTo>
                          <a:pt x="72208" y="33966"/>
                          <a:pt x="66589" y="26868"/>
                          <a:pt x="65505" y="15631"/>
                        </a:cubicBezTo>
                        <a:cubicBezTo>
                          <a:pt x="63730" y="-4083"/>
                          <a:pt x="44016" y="-3294"/>
                          <a:pt x="42932" y="7746"/>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78" name="Google Shape;578;p9"/>
                  <p:cNvSpPr/>
                  <p:nvPr/>
                </p:nvSpPr>
                <p:spPr>
                  <a:xfrm>
                    <a:off x="6883538" y="5248766"/>
                    <a:ext cx="74438" cy="58953"/>
                  </a:xfrm>
                  <a:custGeom>
                    <a:avLst/>
                    <a:gdLst/>
                    <a:ahLst/>
                    <a:cxnLst/>
                    <a:rect l="l" t="t" r="r" b="b"/>
                    <a:pathLst>
                      <a:path w="74438" h="58953" extrusionOk="0">
                        <a:moveTo>
                          <a:pt x="69553" y="1417"/>
                        </a:moveTo>
                        <a:cubicBezTo>
                          <a:pt x="67779" y="-357"/>
                          <a:pt x="67187" y="37"/>
                          <a:pt x="67187" y="37"/>
                        </a:cubicBezTo>
                        <a:cubicBezTo>
                          <a:pt x="68567" y="6444"/>
                          <a:pt x="47375" y="15612"/>
                          <a:pt x="44713" y="15414"/>
                        </a:cubicBezTo>
                        <a:cubicBezTo>
                          <a:pt x="42643" y="15217"/>
                          <a:pt x="39390" y="10979"/>
                          <a:pt x="34659" y="9993"/>
                        </a:cubicBezTo>
                        <a:cubicBezTo>
                          <a:pt x="32490" y="12457"/>
                          <a:pt x="30420" y="15316"/>
                          <a:pt x="27463" y="20442"/>
                        </a:cubicBezTo>
                        <a:cubicBezTo>
                          <a:pt x="18001" y="36607"/>
                          <a:pt x="8538" y="43014"/>
                          <a:pt x="3708" y="47450"/>
                        </a:cubicBezTo>
                        <a:cubicBezTo>
                          <a:pt x="-1122" y="51886"/>
                          <a:pt x="-2502" y="59772"/>
                          <a:pt x="7453" y="58884"/>
                        </a:cubicBezTo>
                        <a:cubicBezTo>
                          <a:pt x="17409" y="57997"/>
                          <a:pt x="36532" y="52182"/>
                          <a:pt x="42150" y="41930"/>
                        </a:cubicBezTo>
                        <a:cubicBezTo>
                          <a:pt x="51219" y="25469"/>
                          <a:pt x="75763" y="27440"/>
                          <a:pt x="74383" y="20146"/>
                        </a:cubicBezTo>
                        <a:cubicBezTo>
                          <a:pt x="73397" y="14823"/>
                          <a:pt x="72609" y="4374"/>
                          <a:pt x="69553" y="1417"/>
                        </a:cubicBezTo>
                        <a:close/>
                      </a:path>
                    </a:pathLst>
                  </a:custGeom>
                  <a:solidFill>
                    <a:srgbClr val="525D7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579" name="Google Shape;579;p9"/>
                  <p:cNvGrpSpPr/>
                  <p:nvPr/>
                </p:nvGrpSpPr>
                <p:grpSpPr>
                  <a:xfrm>
                    <a:off x="6901226" y="5260024"/>
                    <a:ext cx="23720" cy="28405"/>
                    <a:chOff x="6901226" y="5260024"/>
                    <a:chExt cx="23720" cy="28405"/>
                  </a:xfrm>
                </p:grpSpPr>
                <p:sp>
                  <p:nvSpPr>
                    <p:cNvPr id="580" name="Google Shape;580;p9"/>
                    <p:cNvSpPr/>
                    <p:nvPr/>
                  </p:nvSpPr>
                  <p:spPr>
                    <a:xfrm>
                      <a:off x="6915617" y="5260024"/>
                      <a:ext cx="9329" cy="7410"/>
                    </a:xfrm>
                    <a:custGeom>
                      <a:avLst/>
                      <a:gdLst/>
                      <a:ahLst/>
                      <a:cxnLst/>
                      <a:rect l="l" t="t" r="r" b="b"/>
                      <a:pathLst>
                        <a:path w="9329" h="7410" extrusionOk="0">
                          <a:moveTo>
                            <a:pt x="8002" y="7410"/>
                          </a:moveTo>
                          <a:cubicBezTo>
                            <a:pt x="8002" y="7410"/>
                            <a:pt x="7213" y="7213"/>
                            <a:pt x="7016" y="6917"/>
                          </a:cubicBezTo>
                          <a:cubicBezTo>
                            <a:pt x="7016" y="6917"/>
                            <a:pt x="5242" y="4650"/>
                            <a:pt x="707" y="2482"/>
                          </a:cubicBezTo>
                          <a:cubicBezTo>
                            <a:pt x="116" y="2186"/>
                            <a:pt x="-180" y="1397"/>
                            <a:pt x="116" y="707"/>
                          </a:cubicBezTo>
                          <a:cubicBezTo>
                            <a:pt x="412" y="116"/>
                            <a:pt x="1200" y="-180"/>
                            <a:pt x="1792" y="116"/>
                          </a:cubicBezTo>
                          <a:cubicBezTo>
                            <a:pt x="6917" y="2679"/>
                            <a:pt x="8987" y="5242"/>
                            <a:pt x="9086" y="5340"/>
                          </a:cubicBezTo>
                          <a:cubicBezTo>
                            <a:pt x="9480" y="5932"/>
                            <a:pt x="9382" y="6720"/>
                            <a:pt x="8889" y="7115"/>
                          </a:cubicBezTo>
                          <a:cubicBezTo>
                            <a:pt x="8692" y="7312"/>
                            <a:pt x="8396" y="7410"/>
                            <a:pt x="8100" y="741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81" name="Google Shape;581;p9"/>
                    <p:cNvSpPr/>
                    <p:nvPr/>
                  </p:nvSpPr>
                  <p:spPr>
                    <a:xfrm>
                      <a:off x="6911970" y="5265346"/>
                      <a:ext cx="9329" cy="7410"/>
                    </a:xfrm>
                    <a:custGeom>
                      <a:avLst/>
                      <a:gdLst/>
                      <a:ahLst/>
                      <a:cxnLst/>
                      <a:rect l="l" t="t" r="r" b="b"/>
                      <a:pathLst>
                        <a:path w="9329" h="7410" extrusionOk="0">
                          <a:moveTo>
                            <a:pt x="8002" y="7312"/>
                          </a:moveTo>
                          <a:cubicBezTo>
                            <a:pt x="8002" y="7312"/>
                            <a:pt x="7213" y="7115"/>
                            <a:pt x="7016" y="6819"/>
                          </a:cubicBezTo>
                          <a:cubicBezTo>
                            <a:pt x="7016" y="6819"/>
                            <a:pt x="5242" y="4552"/>
                            <a:pt x="707" y="2383"/>
                          </a:cubicBezTo>
                          <a:cubicBezTo>
                            <a:pt x="116" y="2087"/>
                            <a:pt x="-180" y="1299"/>
                            <a:pt x="116" y="707"/>
                          </a:cubicBezTo>
                          <a:cubicBezTo>
                            <a:pt x="412" y="116"/>
                            <a:pt x="1200" y="-180"/>
                            <a:pt x="1792" y="116"/>
                          </a:cubicBezTo>
                          <a:cubicBezTo>
                            <a:pt x="6917" y="2679"/>
                            <a:pt x="8987" y="5242"/>
                            <a:pt x="9086" y="5340"/>
                          </a:cubicBezTo>
                          <a:cubicBezTo>
                            <a:pt x="9480" y="5932"/>
                            <a:pt x="9382" y="6720"/>
                            <a:pt x="8889" y="7115"/>
                          </a:cubicBezTo>
                          <a:cubicBezTo>
                            <a:pt x="8692" y="7312"/>
                            <a:pt x="8396" y="7410"/>
                            <a:pt x="8100" y="741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82" name="Google Shape;582;p9"/>
                    <p:cNvSpPr/>
                    <p:nvPr/>
                  </p:nvSpPr>
                  <p:spPr>
                    <a:xfrm>
                      <a:off x="6908421" y="5270472"/>
                      <a:ext cx="9329" cy="7410"/>
                    </a:xfrm>
                    <a:custGeom>
                      <a:avLst/>
                      <a:gdLst/>
                      <a:ahLst/>
                      <a:cxnLst/>
                      <a:rect l="l" t="t" r="r" b="b"/>
                      <a:pathLst>
                        <a:path w="9329" h="7410" extrusionOk="0">
                          <a:moveTo>
                            <a:pt x="8002" y="7410"/>
                          </a:moveTo>
                          <a:cubicBezTo>
                            <a:pt x="8002" y="7410"/>
                            <a:pt x="7213" y="7213"/>
                            <a:pt x="7016" y="6917"/>
                          </a:cubicBezTo>
                          <a:cubicBezTo>
                            <a:pt x="7016" y="6917"/>
                            <a:pt x="5242" y="4650"/>
                            <a:pt x="707" y="2482"/>
                          </a:cubicBezTo>
                          <a:cubicBezTo>
                            <a:pt x="116" y="2186"/>
                            <a:pt x="-180" y="1397"/>
                            <a:pt x="116" y="707"/>
                          </a:cubicBezTo>
                          <a:cubicBezTo>
                            <a:pt x="412" y="116"/>
                            <a:pt x="1200" y="-180"/>
                            <a:pt x="1792" y="116"/>
                          </a:cubicBezTo>
                          <a:cubicBezTo>
                            <a:pt x="6917" y="2679"/>
                            <a:pt x="8987" y="5242"/>
                            <a:pt x="9086" y="5340"/>
                          </a:cubicBezTo>
                          <a:cubicBezTo>
                            <a:pt x="9480" y="5932"/>
                            <a:pt x="9382" y="6720"/>
                            <a:pt x="8889" y="7115"/>
                          </a:cubicBezTo>
                          <a:cubicBezTo>
                            <a:pt x="8692" y="7312"/>
                            <a:pt x="8396" y="7410"/>
                            <a:pt x="8100" y="741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83" name="Google Shape;583;p9"/>
                    <p:cNvSpPr/>
                    <p:nvPr/>
                  </p:nvSpPr>
                  <p:spPr>
                    <a:xfrm>
                      <a:off x="6904774" y="5275696"/>
                      <a:ext cx="9427" cy="7410"/>
                    </a:xfrm>
                    <a:custGeom>
                      <a:avLst/>
                      <a:gdLst/>
                      <a:ahLst/>
                      <a:cxnLst/>
                      <a:rect l="l" t="t" r="r" b="b"/>
                      <a:pathLst>
                        <a:path w="9427" h="7410" extrusionOk="0">
                          <a:moveTo>
                            <a:pt x="8002" y="7410"/>
                          </a:moveTo>
                          <a:cubicBezTo>
                            <a:pt x="8002" y="7410"/>
                            <a:pt x="7213" y="7213"/>
                            <a:pt x="7016" y="6917"/>
                          </a:cubicBezTo>
                          <a:cubicBezTo>
                            <a:pt x="7016" y="6917"/>
                            <a:pt x="5242" y="4650"/>
                            <a:pt x="707" y="2482"/>
                          </a:cubicBezTo>
                          <a:cubicBezTo>
                            <a:pt x="116" y="2186"/>
                            <a:pt x="-180" y="1397"/>
                            <a:pt x="116" y="707"/>
                          </a:cubicBezTo>
                          <a:cubicBezTo>
                            <a:pt x="412" y="116"/>
                            <a:pt x="1200" y="-180"/>
                            <a:pt x="1890" y="116"/>
                          </a:cubicBezTo>
                          <a:cubicBezTo>
                            <a:pt x="7016" y="2679"/>
                            <a:pt x="9086" y="5242"/>
                            <a:pt x="9185" y="5340"/>
                          </a:cubicBezTo>
                          <a:cubicBezTo>
                            <a:pt x="9579" y="5932"/>
                            <a:pt x="9480" y="6720"/>
                            <a:pt x="8987" y="7115"/>
                          </a:cubicBezTo>
                          <a:cubicBezTo>
                            <a:pt x="8790" y="7312"/>
                            <a:pt x="8495" y="7410"/>
                            <a:pt x="8199" y="741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84" name="Google Shape;584;p9"/>
                    <p:cNvSpPr/>
                    <p:nvPr/>
                  </p:nvSpPr>
                  <p:spPr>
                    <a:xfrm>
                      <a:off x="6901226" y="5281019"/>
                      <a:ext cx="9329" cy="7410"/>
                    </a:xfrm>
                    <a:custGeom>
                      <a:avLst/>
                      <a:gdLst/>
                      <a:ahLst/>
                      <a:cxnLst/>
                      <a:rect l="l" t="t" r="r" b="b"/>
                      <a:pathLst>
                        <a:path w="9329" h="7410" extrusionOk="0">
                          <a:moveTo>
                            <a:pt x="8002" y="7312"/>
                          </a:moveTo>
                          <a:cubicBezTo>
                            <a:pt x="8002" y="7312"/>
                            <a:pt x="7213" y="7115"/>
                            <a:pt x="7016" y="6819"/>
                          </a:cubicBezTo>
                          <a:cubicBezTo>
                            <a:pt x="7016" y="6819"/>
                            <a:pt x="5242" y="4552"/>
                            <a:pt x="707" y="2383"/>
                          </a:cubicBezTo>
                          <a:cubicBezTo>
                            <a:pt x="116" y="2087"/>
                            <a:pt x="-180" y="1299"/>
                            <a:pt x="116" y="707"/>
                          </a:cubicBezTo>
                          <a:cubicBezTo>
                            <a:pt x="412" y="116"/>
                            <a:pt x="1200" y="-180"/>
                            <a:pt x="1792" y="116"/>
                          </a:cubicBezTo>
                          <a:cubicBezTo>
                            <a:pt x="6917" y="2679"/>
                            <a:pt x="8987" y="5242"/>
                            <a:pt x="9086" y="5340"/>
                          </a:cubicBezTo>
                          <a:cubicBezTo>
                            <a:pt x="9480" y="5932"/>
                            <a:pt x="9382" y="6720"/>
                            <a:pt x="8889" y="7115"/>
                          </a:cubicBezTo>
                          <a:cubicBezTo>
                            <a:pt x="8692" y="7312"/>
                            <a:pt x="8396" y="7410"/>
                            <a:pt x="8100" y="741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grpSp>
              <p:nvGrpSpPr>
                <p:cNvPr id="585" name="Google Shape;585;p9"/>
                <p:cNvGrpSpPr/>
                <p:nvPr/>
              </p:nvGrpSpPr>
              <p:grpSpPr>
                <a:xfrm>
                  <a:off x="6959066" y="5250980"/>
                  <a:ext cx="41833" cy="113956"/>
                  <a:chOff x="6959066" y="5250980"/>
                  <a:chExt cx="41833" cy="113956"/>
                </a:xfrm>
              </p:grpSpPr>
              <p:grpSp>
                <p:nvGrpSpPr>
                  <p:cNvPr id="586" name="Google Shape;586;p9"/>
                  <p:cNvGrpSpPr/>
                  <p:nvPr/>
                </p:nvGrpSpPr>
                <p:grpSpPr>
                  <a:xfrm>
                    <a:off x="6959169" y="5250980"/>
                    <a:ext cx="41252" cy="107746"/>
                    <a:chOff x="6959169" y="5250980"/>
                    <a:chExt cx="41252" cy="107746"/>
                  </a:xfrm>
                </p:grpSpPr>
                <p:sp>
                  <p:nvSpPr>
                    <p:cNvPr id="587" name="Google Shape;587;p9"/>
                    <p:cNvSpPr/>
                    <p:nvPr/>
                  </p:nvSpPr>
                  <p:spPr>
                    <a:xfrm>
                      <a:off x="6959169" y="5250980"/>
                      <a:ext cx="41252" cy="107746"/>
                    </a:xfrm>
                    <a:custGeom>
                      <a:avLst/>
                      <a:gdLst/>
                      <a:ahLst/>
                      <a:cxnLst/>
                      <a:rect l="l" t="t" r="r" b="b"/>
                      <a:pathLst>
                        <a:path w="41252" h="107746" extrusionOk="0">
                          <a:moveTo>
                            <a:pt x="14031" y="12708"/>
                          </a:moveTo>
                          <a:cubicBezTo>
                            <a:pt x="14425" y="31831"/>
                            <a:pt x="10975" y="37449"/>
                            <a:pt x="9398" y="58741"/>
                          </a:cubicBezTo>
                          <a:cubicBezTo>
                            <a:pt x="9398" y="59135"/>
                            <a:pt x="-656" y="94128"/>
                            <a:pt x="34" y="100141"/>
                          </a:cubicBezTo>
                          <a:cubicBezTo>
                            <a:pt x="724" y="106055"/>
                            <a:pt x="2794" y="107534"/>
                            <a:pt x="5357" y="107731"/>
                          </a:cubicBezTo>
                          <a:cubicBezTo>
                            <a:pt x="6934" y="107829"/>
                            <a:pt x="8610" y="107435"/>
                            <a:pt x="10285" y="107238"/>
                          </a:cubicBezTo>
                          <a:cubicBezTo>
                            <a:pt x="14820" y="106647"/>
                            <a:pt x="35914" y="97578"/>
                            <a:pt x="37097" y="83581"/>
                          </a:cubicBezTo>
                          <a:cubicBezTo>
                            <a:pt x="38279" y="69584"/>
                            <a:pt x="35322" y="54207"/>
                            <a:pt x="37688" y="50264"/>
                          </a:cubicBezTo>
                          <a:cubicBezTo>
                            <a:pt x="39955" y="46222"/>
                            <a:pt x="41729" y="31042"/>
                            <a:pt x="41138" y="27494"/>
                          </a:cubicBezTo>
                          <a:cubicBezTo>
                            <a:pt x="39857" y="24339"/>
                            <a:pt x="37885" y="20298"/>
                            <a:pt x="37491" y="19707"/>
                          </a:cubicBezTo>
                          <a:cubicBezTo>
                            <a:pt x="36308" y="15271"/>
                            <a:pt x="35421" y="12708"/>
                            <a:pt x="34829" y="5512"/>
                          </a:cubicBezTo>
                          <a:cubicBezTo>
                            <a:pt x="34337" y="-1585"/>
                            <a:pt x="14327" y="-4246"/>
                            <a:pt x="14031" y="12609"/>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88" name="Google Shape;588;p9"/>
                    <p:cNvSpPr/>
                    <p:nvPr/>
                  </p:nvSpPr>
                  <p:spPr>
                    <a:xfrm>
                      <a:off x="6964526" y="5269988"/>
                      <a:ext cx="35772" cy="88738"/>
                    </a:xfrm>
                    <a:custGeom>
                      <a:avLst/>
                      <a:gdLst/>
                      <a:ahLst/>
                      <a:cxnLst/>
                      <a:rect l="l" t="t" r="r" b="b"/>
                      <a:pathLst>
                        <a:path w="35772" h="88738" extrusionOk="0">
                          <a:moveTo>
                            <a:pt x="32134" y="698"/>
                          </a:moveTo>
                          <a:cubicBezTo>
                            <a:pt x="32430" y="1290"/>
                            <a:pt x="34007" y="5233"/>
                            <a:pt x="35288" y="8387"/>
                          </a:cubicBezTo>
                          <a:cubicBezTo>
                            <a:pt x="36767" y="11837"/>
                            <a:pt x="34598" y="27313"/>
                            <a:pt x="32331" y="31256"/>
                          </a:cubicBezTo>
                          <a:cubicBezTo>
                            <a:pt x="30064" y="35297"/>
                            <a:pt x="32923" y="50674"/>
                            <a:pt x="31740" y="64573"/>
                          </a:cubicBezTo>
                          <a:cubicBezTo>
                            <a:pt x="30557" y="78570"/>
                            <a:pt x="9463" y="87638"/>
                            <a:pt x="4929" y="88230"/>
                          </a:cubicBezTo>
                          <a:cubicBezTo>
                            <a:pt x="3253" y="88427"/>
                            <a:pt x="1479" y="88821"/>
                            <a:pt x="0" y="88723"/>
                          </a:cubicBezTo>
                          <a:cubicBezTo>
                            <a:pt x="3154" y="86751"/>
                            <a:pt x="1971" y="82808"/>
                            <a:pt x="3450" y="81823"/>
                          </a:cubicBezTo>
                          <a:cubicBezTo>
                            <a:pt x="4731" y="80936"/>
                            <a:pt x="3450" y="85174"/>
                            <a:pt x="6506" y="84287"/>
                          </a:cubicBezTo>
                          <a:cubicBezTo>
                            <a:pt x="15081" y="81724"/>
                            <a:pt x="22178" y="74824"/>
                            <a:pt x="24643" y="70191"/>
                          </a:cubicBezTo>
                          <a:cubicBezTo>
                            <a:pt x="33415" y="53828"/>
                            <a:pt x="26516" y="34706"/>
                            <a:pt x="31148" y="19131"/>
                          </a:cubicBezTo>
                          <a:cubicBezTo>
                            <a:pt x="32824" y="13414"/>
                            <a:pt x="30853" y="-3639"/>
                            <a:pt x="32035" y="698"/>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589" name="Google Shape;589;p9"/>
                  <p:cNvGrpSpPr/>
                  <p:nvPr/>
                </p:nvGrpSpPr>
                <p:grpSpPr>
                  <a:xfrm>
                    <a:off x="6959066" y="5262876"/>
                    <a:ext cx="41833" cy="102060"/>
                    <a:chOff x="6959066" y="5262876"/>
                    <a:chExt cx="41833" cy="102060"/>
                  </a:xfrm>
                </p:grpSpPr>
                <p:sp>
                  <p:nvSpPr>
                    <p:cNvPr id="590" name="Google Shape;590;p9"/>
                    <p:cNvSpPr/>
                    <p:nvPr/>
                  </p:nvSpPr>
                  <p:spPr>
                    <a:xfrm>
                      <a:off x="6959497" y="5283311"/>
                      <a:ext cx="41402" cy="81625"/>
                    </a:xfrm>
                    <a:custGeom>
                      <a:avLst/>
                      <a:gdLst/>
                      <a:ahLst/>
                      <a:cxnLst/>
                      <a:rect l="l" t="t" r="r" b="b"/>
                      <a:pathLst>
                        <a:path w="41402" h="81625" extrusionOk="0">
                          <a:moveTo>
                            <a:pt x="16364" y="15469"/>
                          </a:moveTo>
                          <a:cubicBezTo>
                            <a:pt x="22869" y="15469"/>
                            <a:pt x="30657" y="16454"/>
                            <a:pt x="32529" y="13596"/>
                          </a:cubicBezTo>
                          <a:cubicBezTo>
                            <a:pt x="36866" y="7090"/>
                            <a:pt x="41499" y="-4541"/>
                            <a:pt x="41401" y="1866"/>
                          </a:cubicBezTo>
                          <a:cubicBezTo>
                            <a:pt x="41302" y="8273"/>
                            <a:pt x="40908" y="16454"/>
                            <a:pt x="39232" y="22270"/>
                          </a:cubicBezTo>
                          <a:cubicBezTo>
                            <a:pt x="37556" y="28086"/>
                            <a:pt x="37852" y="45927"/>
                            <a:pt x="37852" y="52039"/>
                          </a:cubicBezTo>
                          <a:cubicBezTo>
                            <a:pt x="37852" y="58150"/>
                            <a:pt x="38148" y="67416"/>
                            <a:pt x="21785" y="77569"/>
                          </a:cubicBezTo>
                          <a:cubicBezTo>
                            <a:pt x="6605" y="86933"/>
                            <a:pt x="-98" y="78357"/>
                            <a:pt x="1" y="69289"/>
                          </a:cubicBezTo>
                          <a:cubicBezTo>
                            <a:pt x="1" y="62487"/>
                            <a:pt x="5817" y="40703"/>
                            <a:pt x="7000" y="33606"/>
                          </a:cubicBezTo>
                          <a:cubicBezTo>
                            <a:pt x="8182" y="26509"/>
                            <a:pt x="11238" y="15370"/>
                            <a:pt x="16364" y="15370"/>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1" name="Google Shape;591;p9"/>
                    <p:cNvSpPr/>
                    <p:nvPr/>
                  </p:nvSpPr>
                  <p:spPr>
                    <a:xfrm>
                      <a:off x="6959066" y="5262876"/>
                      <a:ext cx="41441" cy="97363"/>
                    </a:xfrm>
                    <a:custGeom>
                      <a:avLst/>
                      <a:gdLst/>
                      <a:ahLst/>
                      <a:cxnLst/>
                      <a:rect l="l" t="t" r="r" b="b"/>
                      <a:pathLst>
                        <a:path w="41441" h="97363" extrusionOk="0">
                          <a:moveTo>
                            <a:pt x="16401" y="30285"/>
                          </a:moveTo>
                          <a:cubicBezTo>
                            <a:pt x="22907" y="30285"/>
                            <a:pt x="30694" y="31271"/>
                            <a:pt x="32567" y="28412"/>
                          </a:cubicBezTo>
                          <a:cubicBezTo>
                            <a:pt x="36904" y="21907"/>
                            <a:pt x="37594" y="7121"/>
                            <a:pt x="36312" y="3277"/>
                          </a:cubicBezTo>
                          <a:cubicBezTo>
                            <a:pt x="35031" y="-666"/>
                            <a:pt x="35622" y="-1159"/>
                            <a:pt x="37397" y="2389"/>
                          </a:cubicBezTo>
                          <a:cubicBezTo>
                            <a:pt x="39171" y="5938"/>
                            <a:pt x="41537" y="10374"/>
                            <a:pt x="41438" y="16781"/>
                          </a:cubicBezTo>
                          <a:cubicBezTo>
                            <a:pt x="41340" y="23188"/>
                            <a:pt x="40945" y="31369"/>
                            <a:pt x="39270" y="37185"/>
                          </a:cubicBezTo>
                          <a:cubicBezTo>
                            <a:pt x="37594" y="43001"/>
                            <a:pt x="37890" y="60842"/>
                            <a:pt x="37890" y="66954"/>
                          </a:cubicBezTo>
                          <a:cubicBezTo>
                            <a:pt x="37890" y="73065"/>
                            <a:pt x="38185" y="82331"/>
                            <a:pt x="21823" y="92484"/>
                          </a:cubicBezTo>
                          <a:cubicBezTo>
                            <a:pt x="6643" y="101848"/>
                            <a:pt x="630" y="96032"/>
                            <a:pt x="38" y="89231"/>
                          </a:cubicBezTo>
                          <a:cubicBezTo>
                            <a:pt x="-553" y="82429"/>
                            <a:pt x="5854" y="55717"/>
                            <a:pt x="7037" y="48619"/>
                          </a:cubicBezTo>
                          <a:cubicBezTo>
                            <a:pt x="8220" y="41522"/>
                            <a:pt x="13937" y="9980"/>
                            <a:pt x="13937" y="9980"/>
                          </a:cubicBezTo>
                          <a:lnTo>
                            <a:pt x="12557" y="26835"/>
                          </a:lnTo>
                          <a:cubicBezTo>
                            <a:pt x="12557" y="26835"/>
                            <a:pt x="11276" y="30482"/>
                            <a:pt x="16303" y="30482"/>
                          </a:cubicBezTo>
                          <a:close/>
                        </a:path>
                      </a:pathLst>
                    </a:custGeom>
                    <a:solidFill>
                      <a:srgbClr val="525D7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592" name="Google Shape;592;p9"/>
                  <p:cNvGrpSpPr/>
                  <p:nvPr/>
                </p:nvGrpSpPr>
                <p:grpSpPr>
                  <a:xfrm>
                    <a:off x="6969848" y="5295792"/>
                    <a:ext cx="16899" cy="28615"/>
                    <a:chOff x="6969848" y="5295792"/>
                    <a:chExt cx="16899" cy="28615"/>
                  </a:xfrm>
                </p:grpSpPr>
                <p:sp>
                  <p:nvSpPr>
                    <p:cNvPr id="593" name="Google Shape;593;p9"/>
                    <p:cNvSpPr/>
                    <p:nvPr/>
                  </p:nvSpPr>
                  <p:spPr>
                    <a:xfrm>
                      <a:off x="6973594" y="5295792"/>
                      <a:ext cx="13153" cy="3282"/>
                    </a:xfrm>
                    <a:custGeom>
                      <a:avLst/>
                      <a:gdLst/>
                      <a:ahLst/>
                      <a:cxnLst/>
                      <a:rect l="l" t="t" r="r" b="b"/>
                      <a:pathLst>
                        <a:path w="13153" h="3282" extrusionOk="0">
                          <a:moveTo>
                            <a:pt x="11828" y="3283"/>
                          </a:moveTo>
                          <a:cubicBezTo>
                            <a:pt x="11828" y="3283"/>
                            <a:pt x="11631" y="3283"/>
                            <a:pt x="11533" y="3283"/>
                          </a:cubicBezTo>
                          <a:cubicBezTo>
                            <a:pt x="11533" y="3283"/>
                            <a:pt x="6604" y="2198"/>
                            <a:pt x="1380" y="2691"/>
                          </a:cubicBezTo>
                          <a:cubicBezTo>
                            <a:pt x="591" y="2691"/>
                            <a:pt x="0" y="2198"/>
                            <a:pt x="0" y="1508"/>
                          </a:cubicBezTo>
                          <a:cubicBezTo>
                            <a:pt x="0" y="818"/>
                            <a:pt x="493" y="128"/>
                            <a:pt x="1183" y="128"/>
                          </a:cubicBezTo>
                          <a:cubicBezTo>
                            <a:pt x="6801" y="-364"/>
                            <a:pt x="11927" y="720"/>
                            <a:pt x="12124" y="720"/>
                          </a:cubicBezTo>
                          <a:cubicBezTo>
                            <a:pt x="12814" y="917"/>
                            <a:pt x="13307" y="1508"/>
                            <a:pt x="13110" y="2297"/>
                          </a:cubicBezTo>
                          <a:cubicBezTo>
                            <a:pt x="13011" y="2888"/>
                            <a:pt x="12420" y="3283"/>
                            <a:pt x="11828" y="3283"/>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4" name="Google Shape;594;p9"/>
                    <p:cNvSpPr/>
                    <p:nvPr/>
                  </p:nvSpPr>
                  <p:spPr>
                    <a:xfrm>
                      <a:off x="6972608" y="5302101"/>
                      <a:ext cx="13252" cy="3282"/>
                    </a:xfrm>
                    <a:custGeom>
                      <a:avLst/>
                      <a:gdLst/>
                      <a:ahLst/>
                      <a:cxnLst/>
                      <a:rect l="l" t="t" r="r" b="b"/>
                      <a:pathLst>
                        <a:path w="13252" h="3282" extrusionOk="0">
                          <a:moveTo>
                            <a:pt x="11927" y="3283"/>
                          </a:moveTo>
                          <a:cubicBezTo>
                            <a:pt x="11927" y="3283"/>
                            <a:pt x="11730" y="3283"/>
                            <a:pt x="11631" y="3283"/>
                          </a:cubicBezTo>
                          <a:cubicBezTo>
                            <a:pt x="11631" y="3283"/>
                            <a:pt x="6604" y="2198"/>
                            <a:pt x="1380" y="2691"/>
                          </a:cubicBezTo>
                          <a:cubicBezTo>
                            <a:pt x="690" y="2691"/>
                            <a:pt x="0" y="2198"/>
                            <a:pt x="0" y="1508"/>
                          </a:cubicBezTo>
                          <a:cubicBezTo>
                            <a:pt x="0" y="818"/>
                            <a:pt x="493" y="128"/>
                            <a:pt x="1183" y="128"/>
                          </a:cubicBezTo>
                          <a:cubicBezTo>
                            <a:pt x="6801" y="-364"/>
                            <a:pt x="11927" y="720"/>
                            <a:pt x="12223" y="720"/>
                          </a:cubicBezTo>
                          <a:cubicBezTo>
                            <a:pt x="12913" y="818"/>
                            <a:pt x="13406" y="1508"/>
                            <a:pt x="13208" y="2297"/>
                          </a:cubicBezTo>
                          <a:cubicBezTo>
                            <a:pt x="13110" y="2888"/>
                            <a:pt x="12518" y="3283"/>
                            <a:pt x="11927" y="3283"/>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5" name="Google Shape;595;p9"/>
                    <p:cNvSpPr/>
                    <p:nvPr/>
                  </p:nvSpPr>
                  <p:spPr>
                    <a:xfrm>
                      <a:off x="6971721" y="5308461"/>
                      <a:ext cx="13252" cy="3329"/>
                    </a:xfrm>
                    <a:custGeom>
                      <a:avLst/>
                      <a:gdLst/>
                      <a:ahLst/>
                      <a:cxnLst/>
                      <a:rect l="l" t="t" r="r" b="b"/>
                      <a:pathLst>
                        <a:path w="13252" h="3329" extrusionOk="0">
                          <a:moveTo>
                            <a:pt x="11927" y="3330"/>
                          </a:moveTo>
                          <a:cubicBezTo>
                            <a:pt x="11927" y="3330"/>
                            <a:pt x="11730" y="3330"/>
                            <a:pt x="11631" y="3330"/>
                          </a:cubicBezTo>
                          <a:cubicBezTo>
                            <a:pt x="11631" y="3330"/>
                            <a:pt x="6506" y="2246"/>
                            <a:pt x="1380" y="2738"/>
                          </a:cubicBezTo>
                          <a:cubicBezTo>
                            <a:pt x="690" y="2738"/>
                            <a:pt x="0" y="2246"/>
                            <a:pt x="0" y="1556"/>
                          </a:cubicBezTo>
                          <a:cubicBezTo>
                            <a:pt x="0" y="866"/>
                            <a:pt x="493" y="176"/>
                            <a:pt x="1183" y="176"/>
                          </a:cubicBezTo>
                          <a:cubicBezTo>
                            <a:pt x="6801" y="-416"/>
                            <a:pt x="12026" y="668"/>
                            <a:pt x="12223" y="767"/>
                          </a:cubicBezTo>
                          <a:cubicBezTo>
                            <a:pt x="12913" y="866"/>
                            <a:pt x="13406" y="1556"/>
                            <a:pt x="13208" y="2246"/>
                          </a:cubicBezTo>
                          <a:cubicBezTo>
                            <a:pt x="13110" y="2837"/>
                            <a:pt x="12518" y="3231"/>
                            <a:pt x="11927" y="3231"/>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6" name="Google Shape;596;p9"/>
                    <p:cNvSpPr/>
                    <p:nvPr/>
                  </p:nvSpPr>
                  <p:spPr>
                    <a:xfrm>
                      <a:off x="6970834" y="5314808"/>
                      <a:ext cx="13350" cy="3291"/>
                    </a:xfrm>
                    <a:custGeom>
                      <a:avLst/>
                      <a:gdLst/>
                      <a:ahLst/>
                      <a:cxnLst/>
                      <a:rect l="l" t="t" r="r" b="b"/>
                      <a:pathLst>
                        <a:path w="13350" h="3291" extrusionOk="0">
                          <a:moveTo>
                            <a:pt x="12026" y="3291"/>
                          </a:moveTo>
                          <a:cubicBezTo>
                            <a:pt x="12026" y="3291"/>
                            <a:pt x="11828" y="3291"/>
                            <a:pt x="11730" y="3291"/>
                          </a:cubicBezTo>
                          <a:cubicBezTo>
                            <a:pt x="11730" y="3291"/>
                            <a:pt x="6604" y="2207"/>
                            <a:pt x="1380" y="2700"/>
                          </a:cubicBezTo>
                          <a:cubicBezTo>
                            <a:pt x="591" y="2700"/>
                            <a:pt x="0" y="2207"/>
                            <a:pt x="0" y="1517"/>
                          </a:cubicBezTo>
                          <a:cubicBezTo>
                            <a:pt x="0" y="827"/>
                            <a:pt x="493" y="137"/>
                            <a:pt x="1183" y="137"/>
                          </a:cubicBezTo>
                          <a:cubicBezTo>
                            <a:pt x="6801" y="-356"/>
                            <a:pt x="12124" y="630"/>
                            <a:pt x="12321" y="729"/>
                          </a:cubicBezTo>
                          <a:cubicBezTo>
                            <a:pt x="13011" y="827"/>
                            <a:pt x="13504" y="1517"/>
                            <a:pt x="13307" y="2207"/>
                          </a:cubicBezTo>
                          <a:cubicBezTo>
                            <a:pt x="13208" y="2799"/>
                            <a:pt x="12617" y="3193"/>
                            <a:pt x="12026" y="3193"/>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7" name="Google Shape;597;p9"/>
                    <p:cNvSpPr/>
                    <p:nvPr/>
                  </p:nvSpPr>
                  <p:spPr>
                    <a:xfrm>
                      <a:off x="6969848" y="5321078"/>
                      <a:ext cx="13449" cy="3329"/>
                    </a:xfrm>
                    <a:custGeom>
                      <a:avLst/>
                      <a:gdLst/>
                      <a:ahLst/>
                      <a:cxnLst/>
                      <a:rect l="l" t="t" r="r" b="b"/>
                      <a:pathLst>
                        <a:path w="13449" h="3329" extrusionOk="0">
                          <a:moveTo>
                            <a:pt x="12124" y="3330"/>
                          </a:moveTo>
                          <a:cubicBezTo>
                            <a:pt x="12124" y="3330"/>
                            <a:pt x="11927" y="3330"/>
                            <a:pt x="11828" y="3330"/>
                          </a:cubicBezTo>
                          <a:cubicBezTo>
                            <a:pt x="11828" y="3330"/>
                            <a:pt x="6604" y="2344"/>
                            <a:pt x="1380" y="2738"/>
                          </a:cubicBezTo>
                          <a:cubicBezTo>
                            <a:pt x="690" y="2738"/>
                            <a:pt x="0" y="2246"/>
                            <a:pt x="0" y="1556"/>
                          </a:cubicBezTo>
                          <a:cubicBezTo>
                            <a:pt x="0" y="866"/>
                            <a:pt x="493" y="176"/>
                            <a:pt x="1183" y="176"/>
                          </a:cubicBezTo>
                          <a:cubicBezTo>
                            <a:pt x="6801" y="-416"/>
                            <a:pt x="12124" y="668"/>
                            <a:pt x="12420" y="767"/>
                          </a:cubicBezTo>
                          <a:cubicBezTo>
                            <a:pt x="13110" y="866"/>
                            <a:pt x="13603" y="1556"/>
                            <a:pt x="13406" y="2246"/>
                          </a:cubicBezTo>
                          <a:cubicBezTo>
                            <a:pt x="13307" y="2837"/>
                            <a:pt x="12716" y="3231"/>
                            <a:pt x="12124" y="3231"/>
                          </a:cubicBezTo>
                          <a:close/>
                        </a:path>
                      </a:pathLst>
                    </a:custGeom>
                    <a:solidFill>
                      <a:srgbClr val="BEC9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sp>
              <p:nvSpPr>
                <p:cNvPr id="598" name="Google Shape;598;p9"/>
                <p:cNvSpPr/>
                <p:nvPr/>
              </p:nvSpPr>
              <p:spPr>
                <a:xfrm>
                  <a:off x="6908591" y="5083087"/>
                  <a:ext cx="44644" cy="162206"/>
                </a:xfrm>
                <a:custGeom>
                  <a:avLst/>
                  <a:gdLst/>
                  <a:ahLst/>
                  <a:cxnLst/>
                  <a:rect l="l" t="t" r="r" b="b"/>
                  <a:pathLst>
                    <a:path w="44644" h="162206" extrusionOk="0">
                      <a:moveTo>
                        <a:pt x="439" y="33632"/>
                      </a:moveTo>
                      <a:cubicBezTo>
                        <a:pt x="1030" y="40334"/>
                        <a:pt x="4875" y="63893"/>
                        <a:pt x="6550" y="80059"/>
                      </a:cubicBezTo>
                      <a:cubicBezTo>
                        <a:pt x="7832" y="92380"/>
                        <a:pt x="12464" y="148862"/>
                        <a:pt x="12563" y="152213"/>
                      </a:cubicBezTo>
                      <a:cubicBezTo>
                        <a:pt x="17196" y="169759"/>
                        <a:pt x="46964" y="161282"/>
                        <a:pt x="44500" y="149059"/>
                      </a:cubicBezTo>
                      <a:cubicBezTo>
                        <a:pt x="43021" y="143539"/>
                        <a:pt x="43219" y="83410"/>
                        <a:pt x="43219" y="68329"/>
                      </a:cubicBezTo>
                      <a:cubicBezTo>
                        <a:pt x="43219" y="53247"/>
                        <a:pt x="39473" y="37772"/>
                        <a:pt x="27842" y="7904"/>
                      </a:cubicBezTo>
                      <a:cubicBezTo>
                        <a:pt x="25279" y="1300"/>
                        <a:pt x="-3898" y="-14668"/>
                        <a:pt x="439" y="33533"/>
                      </a:cubicBezTo>
                      <a:close/>
                    </a:path>
                  </a:pathLst>
                </a:custGeom>
                <a:solidFill>
                  <a:srgbClr val="51779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599" name="Google Shape;599;p9"/>
                <p:cNvSpPr/>
                <p:nvPr/>
              </p:nvSpPr>
              <p:spPr>
                <a:xfrm>
                  <a:off x="6914550" y="5083894"/>
                  <a:ext cx="38669" cy="160868"/>
                </a:xfrm>
                <a:custGeom>
                  <a:avLst/>
                  <a:gdLst/>
                  <a:ahLst/>
                  <a:cxnLst/>
                  <a:rect l="l" t="t" r="r" b="b"/>
                  <a:pathLst>
                    <a:path w="38669" h="160868" extrusionOk="0">
                      <a:moveTo>
                        <a:pt x="38541" y="148350"/>
                      </a:moveTo>
                      <a:cubicBezTo>
                        <a:pt x="37063" y="142830"/>
                        <a:pt x="37260" y="82701"/>
                        <a:pt x="37260" y="67620"/>
                      </a:cubicBezTo>
                      <a:cubicBezTo>
                        <a:pt x="37260" y="52539"/>
                        <a:pt x="33514" y="37063"/>
                        <a:pt x="21883" y="7196"/>
                      </a:cubicBezTo>
                      <a:cubicBezTo>
                        <a:pt x="20996" y="4830"/>
                        <a:pt x="16757" y="1380"/>
                        <a:pt x="11828" y="0"/>
                      </a:cubicBezTo>
                      <a:cubicBezTo>
                        <a:pt x="12518" y="10843"/>
                        <a:pt x="13110" y="19419"/>
                        <a:pt x="13110" y="19419"/>
                      </a:cubicBezTo>
                      <a:lnTo>
                        <a:pt x="14194" y="32134"/>
                      </a:lnTo>
                      <a:lnTo>
                        <a:pt x="0" y="34007"/>
                      </a:lnTo>
                      <a:lnTo>
                        <a:pt x="2859" y="44751"/>
                      </a:lnTo>
                      <a:lnTo>
                        <a:pt x="18038" y="53130"/>
                      </a:lnTo>
                      <a:lnTo>
                        <a:pt x="22868" y="76984"/>
                      </a:lnTo>
                      <a:lnTo>
                        <a:pt x="26614" y="160869"/>
                      </a:lnTo>
                      <a:cubicBezTo>
                        <a:pt x="33711" y="159094"/>
                        <a:pt x="39625" y="154166"/>
                        <a:pt x="38541" y="148449"/>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0" name="Google Shape;600;p9"/>
                <p:cNvSpPr/>
                <p:nvPr/>
              </p:nvSpPr>
              <p:spPr>
                <a:xfrm>
                  <a:off x="6898457" y="4909660"/>
                  <a:ext cx="63387" cy="206752"/>
                </a:xfrm>
                <a:custGeom>
                  <a:avLst/>
                  <a:gdLst/>
                  <a:ahLst/>
                  <a:cxnLst/>
                  <a:rect l="l" t="t" r="r" b="b"/>
                  <a:pathLst>
                    <a:path w="63387" h="206752" extrusionOk="0">
                      <a:moveTo>
                        <a:pt x="61830" y="71917"/>
                      </a:moveTo>
                      <a:cubicBezTo>
                        <a:pt x="59267" y="91927"/>
                        <a:pt x="55423" y="111838"/>
                        <a:pt x="51086" y="131553"/>
                      </a:cubicBezTo>
                      <a:cubicBezTo>
                        <a:pt x="49016" y="141114"/>
                        <a:pt x="46847" y="150675"/>
                        <a:pt x="45369" y="160434"/>
                      </a:cubicBezTo>
                      <a:cubicBezTo>
                        <a:pt x="43989" y="170193"/>
                        <a:pt x="43989" y="180050"/>
                        <a:pt x="42510" y="189710"/>
                      </a:cubicBezTo>
                      <a:cubicBezTo>
                        <a:pt x="40539" y="202327"/>
                        <a:pt x="31865" y="209325"/>
                        <a:pt x="18853" y="205875"/>
                      </a:cubicBezTo>
                      <a:cubicBezTo>
                        <a:pt x="8208" y="203017"/>
                        <a:pt x="8306" y="191878"/>
                        <a:pt x="7123" y="182810"/>
                      </a:cubicBezTo>
                      <a:cubicBezTo>
                        <a:pt x="2983" y="152844"/>
                        <a:pt x="519" y="122583"/>
                        <a:pt x="26" y="92420"/>
                      </a:cubicBezTo>
                      <a:cubicBezTo>
                        <a:pt x="-270" y="75465"/>
                        <a:pt x="1998" y="59793"/>
                        <a:pt x="3870" y="43035"/>
                      </a:cubicBezTo>
                      <a:cubicBezTo>
                        <a:pt x="4659" y="35445"/>
                        <a:pt x="13136" y="9225"/>
                        <a:pt x="15798" y="453"/>
                      </a:cubicBezTo>
                      <a:cubicBezTo>
                        <a:pt x="24373" y="-2505"/>
                        <a:pt x="33343" y="9817"/>
                        <a:pt x="38469" y="14647"/>
                      </a:cubicBezTo>
                      <a:cubicBezTo>
                        <a:pt x="44482" y="20364"/>
                        <a:pt x="50889" y="25983"/>
                        <a:pt x="56113" y="32390"/>
                      </a:cubicBezTo>
                      <a:cubicBezTo>
                        <a:pt x="65477" y="44021"/>
                        <a:pt x="63801" y="57920"/>
                        <a:pt x="61929" y="71917"/>
                      </a:cubicBezTo>
                      <a:close/>
                    </a:path>
                  </a:pathLst>
                </a:custGeom>
                <a:solidFill>
                  <a:srgbClr val="51779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1" name="Google Shape;601;p9"/>
                <p:cNvSpPr/>
                <p:nvPr/>
              </p:nvSpPr>
              <p:spPr>
                <a:xfrm>
                  <a:off x="6919380" y="4964721"/>
                  <a:ext cx="37654" cy="151110"/>
                </a:xfrm>
                <a:custGeom>
                  <a:avLst/>
                  <a:gdLst/>
                  <a:ahLst/>
                  <a:cxnLst/>
                  <a:rect l="l" t="t" r="r" b="b"/>
                  <a:pathLst>
                    <a:path w="37654" h="151110" extrusionOk="0">
                      <a:moveTo>
                        <a:pt x="37555" y="38936"/>
                      </a:moveTo>
                      <a:cubicBezTo>
                        <a:pt x="33908" y="61607"/>
                        <a:pt x="27403" y="83687"/>
                        <a:pt x="24347" y="106457"/>
                      </a:cubicBezTo>
                      <a:cubicBezTo>
                        <a:pt x="22376" y="120454"/>
                        <a:pt x="26614" y="145097"/>
                        <a:pt x="9857" y="151110"/>
                      </a:cubicBezTo>
                      <a:cubicBezTo>
                        <a:pt x="10449" y="150814"/>
                        <a:pt x="5520" y="108133"/>
                        <a:pt x="7886" y="71760"/>
                      </a:cubicBezTo>
                      <a:cubicBezTo>
                        <a:pt x="8280" y="65451"/>
                        <a:pt x="11631" y="35387"/>
                        <a:pt x="11040" y="32036"/>
                      </a:cubicBezTo>
                      <a:cubicBezTo>
                        <a:pt x="9956" y="25431"/>
                        <a:pt x="1183" y="3943"/>
                        <a:pt x="0" y="0"/>
                      </a:cubicBezTo>
                      <a:cubicBezTo>
                        <a:pt x="12518" y="13011"/>
                        <a:pt x="25136" y="26023"/>
                        <a:pt x="37654" y="39034"/>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2" name="Google Shape;602;p9"/>
                <p:cNvSpPr/>
                <p:nvPr/>
              </p:nvSpPr>
              <p:spPr>
                <a:xfrm>
                  <a:off x="6947094" y="4928750"/>
                  <a:ext cx="62248" cy="211731"/>
                </a:xfrm>
                <a:custGeom>
                  <a:avLst/>
                  <a:gdLst/>
                  <a:ahLst/>
                  <a:cxnLst/>
                  <a:rect l="l" t="t" r="r" b="b"/>
                  <a:pathLst>
                    <a:path w="62248" h="211731" extrusionOk="0">
                      <a:moveTo>
                        <a:pt x="61788" y="85060"/>
                      </a:moveTo>
                      <a:cubicBezTo>
                        <a:pt x="59915" y="131290"/>
                        <a:pt x="46313" y="152877"/>
                        <a:pt x="45130" y="177914"/>
                      </a:cubicBezTo>
                      <a:cubicBezTo>
                        <a:pt x="43454" y="216061"/>
                        <a:pt x="16544" y="217540"/>
                        <a:pt x="13094" y="203839"/>
                      </a:cubicBezTo>
                      <a:cubicBezTo>
                        <a:pt x="8560" y="185997"/>
                        <a:pt x="-4156" y="134543"/>
                        <a:pt x="1364" y="72640"/>
                      </a:cubicBezTo>
                      <a:cubicBezTo>
                        <a:pt x="3040" y="54010"/>
                        <a:pt x="19994" y="-14201"/>
                        <a:pt x="36554" y="2654"/>
                      </a:cubicBezTo>
                      <a:cubicBezTo>
                        <a:pt x="36653" y="2654"/>
                        <a:pt x="36751" y="2753"/>
                        <a:pt x="36751" y="2851"/>
                      </a:cubicBezTo>
                      <a:cubicBezTo>
                        <a:pt x="60112" y="32029"/>
                        <a:pt x="63760" y="36563"/>
                        <a:pt x="61788" y="85060"/>
                      </a:cubicBezTo>
                      <a:close/>
                    </a:path>
                  </a:pathLst>
                </a:custGeom>
                <a:solidFill>
                  <a:srgbClr val="51779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3" name="Google Shape;603;p9"/>
                <p:cNvSpPr/>
                <p:nvPr/>
              </p:nvSpPr>
              <p:spPr>
                <a:xfrm>
                  <a:off x="6965906" y="4931009"/>
                  <a:ext cx="44291" cy="208577"/>
                </a:xfrm>
                <a:custGeom>
                  <a:avLst/>
                  <a:gdLst/>
                  <a:ahLst/>
                  <a:cxnLst/>
                  <a:rect l="l" t="t" r="r" b="b"/>
                  <a:pathLst>
                    <a:path w="44291" h="208577" extrusionOk="0">
                      <a:moveTo>
                        <a:pt x="42977" y="82800"/>
                      </a:moveTo>
                      <a:cubicBezTo>
                        <a:pt x="47413" y="34106"/>
                        <a:pt x="41005" y="29473"/>
                        <a:pt x="17940" y="591"/>
                      </a:cubicBezTo>
                      <a:cubicBezTo>
                        <a:pt x="17940" y="591"/>
                        <a:pt x="17841" y="493"/>
                        <a:pt x="17743" y="394"/>
                      </a:cubicBezTo>
                      <a:cubicBezTo>
                        <a:pt x="17546" y="197"/>
                        <a:pt x="17447" y="99"/>
                        <a:pt x="17250" y="0"/>
                      </a:cubicBezTo>
                      <a:lnTo>
                        <a:pt x="1873" y="7491"/>
                      </a:lnTo>
                      <a:cubicBezTo>
                        <a:pt x="1873" y="7491"/>
                        <a:pt x="15081" y="29276"/>
                        <a:pt x="18827" y="64860"/>
                      </a:cubicBezTo>
                      <a:cubicBezTo>
                        <a:pt x="22573" y="100444"/>
                        <a:pt x="9660" y="187877"/>
                        <a:pt x="9660" y="187877"/>
                      </a:cubicBezTo>
                      <a:lnTo>
                        <a:pt x="13208" y="201874"/>
                      </a:lnTo>
                      <a:lnTo>
                        <a:pt x="0" y="204240"/>
                      </a:lnTo>
                      <a:lnTo>
                        <a:pt x="10153" y="208577"/>
                      </a:lnTo>
                      <a:cubicBezTo>
                        <a:pt x="17841" y="205521"/>
                        <a:pt x="25431" y="195566"/>
                        <a:pt x="26318" y="175851"/>
                      </a:cubicBezTo>
                      <a:cubicBezTo>
                        <a:pt x="27403" y="150913"/>
                        <a:pt x="38738" y="129030"/>
                        <a:pt x="42977" y="82997"/>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4" name="Google Shape;604;p9"/>
                <p:cNvSpPr/>
                <p:nvPr/>
              </p:nvSpPr>
              <p:spPr>
                <a:xfrm>
                  <a:off x="6961137" y="5113595"/>
                  <a:ext cx="43507" cy="155910"/>
                </a:xfrm>
                <a:custGeom>
                  <a:avLst/>
                  <a:gdLst/>
                  <a:ahLst/>
                  <a:cxnLst/>
                  <a:rect l="l" t="t" r="r" b="b"/>
                  <a:pathLst>
                    <a:path w="43507" h="155910" extrusionOk="0">
                      <a:moveTo>
                        <a:pt x="826" y="32498"/>
                      </a:moveTo>
                      <a:cubicBezTo>
                        <a:pt x="8515" y="75771"/>
                        <a:pt x="8022" y="125845"/>
                        <a:pt x="8515" y="144869"/>
                      </a:cubicBezTo>
                      <a:cubicBezTo>
                        <a:pt x="13739" y="159063"/>
                        <a:pt x="36312" y="160345"/>
                        <a:pt x="41043" y="144179"/>
                      </a:cubicBezTo>
                      <a:cubicBezTo>
                        <a:pt x="40156" y="140433"/>
                        <a:pt x="43507" y="73602"/>
                        <a:pt x="43507" y="58521"/>
                      </a:cubicBezTo>
                      <a:cubicBezTo>
                        <a:pt x="43507" y="43439"/>
                        <a:pt x="42324" y="36441"/>
                        <a:pt x="29510" y="7066"/>
                      </a:cubicBezTo>
                      <a:cubicBezTo>
                        <a:pt x="24187" y="-5157"/>
                        <a:pt x="-5581" y="-4368"/>
                        <a:pt x="925" y="32498"/>
                      </a:cubicBezTo>
                      <a:close/>
                    </a:path>
                  </a:pathLst>
                </a:custGeom>
                <a:solidFill>
                  <a:srgbClr val="51779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5" name="Google Shape;605;p9"/>
                <p:cNvSpPr/>
                <p:nvPr/>
              </p:nvSpPr>
              <p:spPr>
                <a:xfrm>
                  <a:off x="6962751" y="5113628"/>
                  <a:ext cx="41892" cy="155679"/>
                </a:xfrm>
                <a:custGeom>
                  <a:avLst/>
                  <a:gdLst/>
                  <a:ahLst/>
                  <a:cxnLst/>
                  <a:rect l="l" t="t" r="r" b="b"/>
                  <a:pathLst>
                    <a:path w="41892" h="155679" extrusionOk="0">
                      <a:moveTo>
                        <a:pt x="41893" y="58488"/>
                      </a:moveTo>
                      <a:cubicBezTo>
                        <a:pt x="41893" y="43406"/>
                        <a:pt x="40710" y="36408"/>
                        <a:pt x="27896" y="7033"/>
                      </a:cubicBezTo>
                      <a:cubicBezTo>
                        <a:pt x="25727" y="2105"/>
                        <a:pt x="19714" y="-655"/>
                        <a:pt x="13603" y="133"/>
                      </a:cubicBezTo>
                      <a:cubicBezTo>
                        <a:pt x="13208" y="3288"/>
                        <a:pt x="12913" y="5062"/>
                        <a:pt x="12913" y="5062"/>
                      </a:cubicBezTo>
                      <a:lnTo>
                        <a:pt x="0" y="9399"/>
                      </a:lnTo>
                      <a:lnTo>
                        <a:pt x="3154" y="21425"/>
                      </a:lnTo>
                      <a:lnTo>
                        <a:pt x="20108" y="28621"/>
                      </a:lnTo>
                      <a:cubicBezTo>
                        <a:pt x="20108" y="28621"/>
                        <a:pt x="25234" y="40745"/>
                        <a:pt x="28191" y="77906"/>
                      </a:cubicBezTo>
                      <a:cubicBezTo>
                        <a:pt x="29768" y="97719"/>
                        <a:pt x="27896" y="129952"/>
                        <a:pt x="25826" y="155679"/>
                      </a:cubicBezTo>
                      <a:cubicBezTo>
                        <a:pt x="30458" y="155088"/>
                        <a:pt x="34795" y="152722"/>
                        <a:pt x="37555" y="148286"/>
                      </a:cubicBezTo>
                      <a:lnTo>
                        <a:pt x="39330" y="142766"/>
                      </a:lnTo>
                      <a:cubicBezTo>
                        <a:pt x="38935" y="132613"/>
                        <a:pt x="41893" y="72583"/>
                        <a:pt x="41893" y="58389"/>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6" name="Google Shape;606;p9"/>
                <p:cNvSpPr/>
                <p:nvPr/>
              </p:nvSpPr>
              <p:spPr>
                <a:xfrm>
                  <a:off x="6906073" y="4909476"/>
                  <a:ext cx="100846" cy="75649"/>
                </a:xfrm>
                <a:custGeom>
                  <a:avLst/>
                  <a:gdLst/>
                  <a:ahLst/>
                  <a:cxnLst/>
                  <a:rect l="l" t="t" r="r" b="b"/>
                  <a:pathLst>
                    <a:path w="100846" h="75649" extrusionOk="0">
                      <a:moveTo>
                        <a:pt x="84278" y="16309"/>
                      </a:moveTo>
                      <a:cubicBezTo>
                        <a:pt x="96994" y="36122"/>
                        <a:pt x="94726" y="39671"/>
                        <a:pt x="100444" y="55146"/>
                      </a:cubicBezTo>
                      <a:cubicBezTo>
                        <a:pt x="105865" y="69932"/>
                        <a:pt x="54904" y="56724"/>
                        <a:pt x="45244" y="75649"/>
                      </a:cubicBezTo>
                      <a:cubicBezTo>
                        <a:pt x="41893" y="60075"/>
                        <a:pt x="39034" y="46669"/>
                        <a:pt x="21587" y="33066"/>
                      </a:cubicBezTo>
                      <a:cubicBezTo>
                        <a:pt x="10448" y="24392"/>
                        <a:pt x="0" y="25279"/>
                        <a:pt x="0" y="25279"/>
                      </a:cubicBezTo>
                      <a:cubicBezTo>
                        <a:pt x="0" y="25279"/>
                        <a:pt x="3549" y="13451"/>
                        <a:pt x="8083" y="636"/>
                      </a:cubicBezTo>
                      <a:cubicBezTo>
                        <a:pt x="20996" y="-3799"/>
                        <a:pt x="84278" y="16408"/>
                        <a:pt x="84278" y="16408"/>
                      </a:cubicBezTo>
                      <a:close/>
                    </a:path>
                  </a:pathLst>
                </a:custGeom>
                <a:solidFill>
                  <a:srgbClr val="ABDD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7" name="Google Shape;607;p9"/>
                <p:cNvSpPr/>
                <p:nvPr/>
              </p:nvSpPr>
              <p:spPr>
                <a:xfrm>
                  <a:off x="6967877" y="4927165"/>
                  <a:ext cx="40666" cy="46722"/>
                </a:xfrm>
                <a:custGeom>
                  <a:avLst/>
                  <a:gdLst/>
                  <a:ahLst/>
                  <a:cxnLst/>
                  <a:rect l="l" t="t" r="r" b="b"/>
                  <a:pathLst>
                    <a:path w="40666" h="46722" extrusionOk="0">
                      <a:moveTo>
                        <a:pt x="40217" y="37556"/>
                      </a:moveTo>
                      <a:cubicBezTo>
                        <a:pt x="34795" y="22671"/>
                        <a:pt x="35288" y="18630"/>
                        <a:pt x="23263" y="0"/>
                      </a:cubicBezTo>
                      <a:lnTo>
                        <a:pt x="0" y="11237"/>
                      </a:lnTo>
                      <a:cubicBezTo>
                        <a:pt x="0" y="11237"/>
                        <a:pt x="7886" y="24347"/>
                        <a:pt x="13208" y="46723"/>
                      </a:cubicBezTo>
                      <a:cubicBezTo>
                        <a:pt x="28093" y="45639"/>
                        <a:pt x="43174" y="45540"/>
                        <a:pt x="40315" y="37457"/>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8" name="Google Shape;608;p9"/>
                <p:cNvSpPr/>
                <p:nvPr/>
              </p:nvSpPr>
              <p:spPr>
                <a:xfrm>
                  <a:off x="6993801" y="4931995"/>
                  <a:ext cx="197" cy="197"/>
                </a:xfrm>
                <a:custGeom>
                  <a:avLst/>
                  <a:gdLst/>
                  <a:ahLst/>
                  <a:cxnLst/>
                  <a:rect l="l" t="t" r="r" b="b"/>
                  <a:pathLst>
                    <a:path w="197" h="197" extrusionOk="0">
                      <a:moveTo>
                        <a:pt x="197" y="197"/>
                      </a:moveTo>
                      <a:lnTo>
                        <a:pt x="197" y="197"/>
                      </a:lnTo>
                      <a:cubicBezTo>
                        <a:pt x="197" y="197"/>
                        <a:pt x="0" y="99"/>
                        <a:pt x="0" y="0"/>
                      </a:cubicBezTo>
                      <a:cubicBezTo>
                        <a:pt x="0" y="0"/>
                        <a:pt x="99" y="99"/>
                        <a:pt x="197" y="197"/>
                      </a:cubicBezTo>
                      <a:close/>
                    </a:path>
                  </a:pathLst>
                </a:custGeom>
                <a:solidFill>
                  <a:srgbClr val="0C395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09" name="Google Shape;609;p9"/>
                <p:cNvSpPr/>
                <p:nvPr/>
              </p:nvSpPr>
              <p:spPr>
                <a:xfrm>
                  <a:off x="6918099" y="4920068"/>
                  <a:ext cx="9857" cy="295"/>
                </a:xfrm>
                <a:custGeom>
                  <a:avLst/>
                  <a:gdLst/>
                  <a:ahLst/>
                  <a:cxnLst/>
                  <a:rect l="l" t="t" r="r" b="b"/>
                  <a:pathLst>
                    <a:path w="9857" h="295" extrusionOk="0">
                      <a:moveTo>
                        <a:pt x="0" y="0"/>
                      </a:moveTo>
                      <a:lnTo>
                        <a:pt x="0" y="0"/>
                      </a:lnTo>
                      <a:cubicBezTo>
                        <a:pt x="0" y="0"/>
                        <a:pt x="0" y="0"/>
                        <a:pt x="0" y="0"/>
                      </a:cubicBezTo>
                      <a:cubicBezTo>
                        <a:pt x="0" y="99"/>
                        <a:pt x="0" y="197"/>
                        <a:pt x="0" y="296"/>
                      </a:cubicBezTo>
                      <a:lnTo>
                        <a:pt x="0" y="0"/>
                      </a:ln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10" name="Google Shape;610;p9"/>
                <p:cNvSpPr/>
                <p:nvPr/>
              </p:nvSpPr>
              <p:spPr>
                <a:xfrm>
                  <a:off x="6899141" y="4768305"/>
                  <a:ext cx="127293" cy="284243"/>
                </a:xfrm>
                <a:custGeom>
                  <a:avLst/>
                  <a:gdLst/>
                  <a:ahLst/>
                  <a:cxnLst/>
                  <a:rect l="l" t="t" r="r" b="b"/>
                  <a:pathLst>
                    <a:path w="127293" h="284243" extrusionOk="0">
                      <a:moveTo>
                        <a:pt x="105503" y="109082"/>
                      </a:moveTo>
                      <a:cubicBezTo>
                        <a:pt x="101461" y="119629"/>
                        <a:pt x="89633" y="135105"/>
                        <a:pt x="90914" y="150482"/>
                      </a:cubicBezTo>
                      <a:cubicBezTo>
                        <a:pt x="91309" y="154819"/>
                        <a:pt x="93182" y="158565"/>
                        <a:pt x="94364" y="160733"/>
                      </a:cubicBezTo>
                      <a:cubicBezTo>
                        <a:pt x="111910" y="193656"/>
                        <a:pt x="111811" y="197993"/>
                        <a:pt x="111910" y="222143"/>
                      </a:cubicBezTo>
                      <a:cubicBezTo>
                        <a:pt x="112107" y="248363"/>
                        <a:pt x="108263" y="258812"/>
                        <a:pt x="105601" y="284243"/>
                      </a:cubicBezTo>
                      <a:cubicBezTo>
                        <a:pt x="99194" y="284243"/>
                        <a:pt x="88746" y="280596"/>
                        <a:pt x="76917" y="274583"/>
                      </a:cubicBezTo>
                      <a:cubicBezTo>
                        <a:pt x="41629" y="256446"/>
                        <a:pt x="-6473" y="216328"/>
                        <a:pt x="722" y="185770"/>
                      </a:cubicBezTo>
                      <a:cubicBezTo>
                        <a:pt x="3876" y="172365"/>
                        <a:pt x="8608" y="154425"/>
                        <a:pt x="13044" y="142695"/>
                      </a:cubicBezTo>
                      <a:cubicBezTo>
                        <a:pt x="14424" y="138949"/>
                        <a:pt x="17874" y="133922"/>
                        <a:pt x="16296" y="123178"/>
                      </a:cubicBezTo>
                      <a:cubicBezTo>
                        <a:pt x="15015" y="114208"/>
                        <a:pt x="13635" y="104548"/>
                        <a:pt x="14128" y="99422"/>
                      </a:cubicBezTo>
                      <a:lnTo>
                        <a:pt x="11959" y="85819"/>
                      </a:lnTo>
                      <a:cubicBezTo>
                        <a:pt x="11959" y="85819"/>
                        <a:pt x="6242" y="80595"/>
                        <a:pt x="4468" y="73005"/>
                      </a:cubicBezTo>
                      <a:cubicBezTo>
                        <a:pt x="2004" y="62753"/>
                        <a:pt x="10185" y="51615"/>
                        <a:pt x="14621" y="43729"/>
                      </a:cubicBezTo>
                      <a:cubicBezTo>
                        <a:pt x="18366" y="37026"/>
                        <a:pt x="17676" y="5779"/>
                        <a:pt x="25365" y="1146"/>
                      </a:cubicBezTo>
                      <a:cubicBezTo>
                        <a:pt x="27731" y="-332"/>
                        <a:pt x="41333" y="-431"/>
                        <a:pt x="53162" y="1146"/>
                      </a:cubicBezTo>
                      <a:cubicBezTo>
                        <a:pt x="73172" y="3906"/>
                        <a:pt x="90717" y="16030"/>
                        <a:pt x="100279" y="21945"/>
                      </a:cubicBezTo>
                      <a:cubicBezTo>
                        <a:pt x="112206" y="29929"/>
                        <a:pt x="121373" y="40673"/>
                        <a:pt x="122161" y="41659"/>
                      </a:cubicBezTo>
                      <a:cubicBezTo>
                        <a:pt x="134384" y="55952"/>
                        <a:pt x="122161" y="79609"/>
                        <a:pt x="112600" y="95873"/>
                      </a:cubicBezTo>
                      <a:cubicBezTo>
                        <a:pt x="109446" y="101196"/>
                        <a:pt x="106686" y="105829"/>
                        <a:pt x="105404" y="108983"/>
                      </a:cubicBezTo>
                      <a:close/>
                    </a:path>
                  </a:pathLst>
                </a:custGeom>
                <a:solidFill>
                  <a:srgbClr val="EBF2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11" name="Google Shape;611;p9"/>
                <p:cNvSpPr/>
                <p:nvPr/>
              </p:nvSpPr>
              <p:spPr>
                <a:xfrm>
                  <a:off x="6911002" y="4779111"/>
                  <a:ext cx="114588" cy="273535"/>
                </a:xfrm>
                <a:custGeom>
                  <a:avLst/>
                  <a:gdLst/>
                  <a:ahLst/>
                  <a:cxnLst/>
                  <a:rect l="l" t="t" r="r" b="b"/>
                  <a:pathLst>
                    <a:path w="114588" h="273535" extrusionOk="0">
                      <a:moveTo>
                        <a:pt x="93642" y="98276"/>
                      </a:moveTo>
                      <a:cubicBezTo>
                        <a:pt x="94924" y="95023"/>
                        <a:pt x="97585" y="90489"/>
                        <a:pt x="100739" y="85166"/>
                      </a:cubicBezTo>
                      <a:cubicBezTo>
                        <a:pt x="110399" y="68901"/>
                        <a:pt x="121242" y="44554"/>
                        <a:pt x="109413" y="29867"/>
                      </a:cubicBezTo>
                      <a:cubicBezTo>
                        <a:pt x="102612" y="21489"/>
                        <a:pt x="82504" y="6210"/>
                        <a:pt x="69197" y="0"/>
                      </a:cubicBezTo>
                      <a:cubicBezTo>
                        <a:pt x="68999" y="986"/>
                        <a:pt x="68704" y="1971"/>
                        <a:pt x="68211" y="2957"/>
                      </a:cubicBezTo>
                      <a:cubicBezTo>
                        <a:pt x="85165" y="11336"/>
                        <a:pt x="95022" y="23263"/>
                        <a:pt x="90488" y="25037"/>
                      </a:cubicBezTo>
                      <a:cubicBezTo>
                        <a:pt x="79152" y="29374"/>
                        <a:pt x="72449" y="42090"/>
                        <a:pt x="72449" y="55003"/>
                      </a:cubicBezTo>
                      <a:cubicBezTo>
                        <a:pt x="72449" y="80237"/>
                        <a:pt x="68014" y="91770"/>
                        <a:pt x="51750" y="96699"/>
                      </a:cubicBezTo>
                      <a:cubicBezTo>
                        <a:pt x="40315" y="100149"/>
                        <a:pt x="26318" y="88616"/>
                        <a:pt x="15968" y="84180"/>
                      </a:cubicBezTo>
                      <a:cubicBezTo>
                        <a:pt x="6309" y="80139"/>
                        <a:pt x="296" y="75407"/>
                        <a:pt x="0" y="75210"/>
                      </a:cubicBezTo>
                      <a:cubicBezTo>
                        <a:pt x="394" y="76196"/>
                        <a:pt x="2169" y="88714"/>
                        <a:pt x="2169" y="88714"/>
                      </a:cubicBezTo>
                      <a:cubicBezTo>
                        <a:pt x="1774" y="93741"/>
                        <a:pt x="3549" y="101331"/>
                        <a:pt x="4140" y="109217"/>
                      </a:cubicBezTo>
                      <a:cubicBezTo>
                        <a:pt x="4337" y="103993"/>
                        <a:pt x="5027" y="97980"/>
                        <a:pt x="6999" y="94826"/>
                      </a:cubicBezTo>
                      <a:cubicBezTo>
                        <a:pt x="9956" y="89996"/>
                        <a:pt x="11040" y="92559"/>
                        <a:pt x="23263" y="97684"/>
                      </a:cubicBezTo>
                      <a:cubicBezTo>
                        <a:pt x="44554" y="106457"/>
                        <a:pt x="56284" y="105471"/>
                        <a:pt x="58255" y="121637"/>
                      </a:cubicBezTo>
                      <a:cubicBezTo>
                        <a:pt x="59931" y="135339"/>
                        <a:pt x="50370" y="151997"/>
                        <a:pt x="54805" y="162939"/>
                      </a:cubicBezTo>
                      <a:cubicBezTo>
                        <a:pt x="54805" y="162939"/>
                        <a:pt x="69197" y="197734"/>
                        <a:pt x="65057" y="263876"/>
                      </a:cubicBezTo>
                      <a:cubicBezTo>
                        <a:pt x="76885" y="269987"/>
                        <a:pt x="87235" y="273536"/>
                        <a:pt x="93741" y="273536"/>
                      </a:cubicBezTo>
                      <a:cubicBezTo>
                        <a:pt x="96402" y="248006"/>
                        <a:pt x="100246" y="237656"/>
                        <a:pt x="100049" y="211436"/>
                      </a:cubicBezTo>
                      <a:cubicBezTo>
                        <a:pt x="99852" y="187187"/>
                        <a:pt x="100049" y="182949"/>
                        <a:pt x="82504" y="150026"/>
                      </a:cubicBezTo>
                      <a:cubicBezTo>
                        <a:pt x="82504" y="150026"/>
                        <a:pt x="82504" y="150026"/>
                        <a:pt x="82504" y="150026"/>
                      </a:cubicBezTo>
                      <a:cubicBezTo>
                        <a:pt x="81222" y="147561"/>
                        <a:pt x="79448" y="144210"/>
                        <a:pt x="79054" y="139774"/>
                      </a:cubicBezTo>
                      <a:lnTo>
                        <a:pt x="79054" y="139774"/>
                      </a:lnTo>
                      <a:cubicBezTo>
                        <a:pt x="77279" y="124397"/>
                        <a:pt x="89601" y="108921"/>
                        <a:pt x="93642" y="98374"/>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12" name="Google Shape;612;p9"/>
                <p:cNvGrpSpPr/>
                <p:nvPr/>
              </p:nvGrpSpPr>
              <p:grpSpPr>
                <a:xfrm>
                  <a:off x="6915255" y="4675065"/>
                  <a:ext cx="81858" cy="131919"/>
                  <a:chOff x="6915255" y="4675065"/>
                  <a:chExt cx="81858" cy="131919"/>
                </a:xfrm>
              </p:grpSpPr>
              <p:sp>
                <p:nvSpPr>
                  <p:cNvPr id="613" name="Google Shape;613;p9"/>
                  <p:cNvSpPr/>
                  <p:nvPr/>
                </p:nvSpPr>
                <p:spPr>
                  <a:xfrm>
                    <a:off x="6940573" y="4764917"/>
                    <a:ext cx="36916" cy="20555"/>
                  </a:xfrm>
                  <a:custGeom>
                    <a:avLst/>
                    <a:gdLst/>
                    <a:ahLst/>
                    <a:cxnLst/>
                    <a:rect l="l" t="t" r="r" b="b"/>
                    <a:pathLst>
                      <a:path w="36916" h="20555" extrusionOk="0">
                        <a:moveTo>
                          <a:pt x="27994" y="0"/>
                        </a:moveTo>
                        <a:cubicBezTo>
                          <a:pt x="13504" y="2760"/>
                          <a:pt x="0" y="2267"/>
                          <a:pt x="0" y="9660"/>
                        </a:cubicBezTo>
                        <a:cubicBezTo>
                          <a:pt x="0" y="14096"/>
                          <a:pt x="8181" y="23559"/>
                          <a:pt x="18728" y="19616"/>
                        </a:cubicBezTo>
                        <a:cubicBezTo>
                          <a:pt x="29275" y="15673"/>
                          <a:pt x="39625" y="7294"/>
                          <a:pt x="36274" y="4337"/>
                        </a:cubicBezTo>
                        <a:cubicBezTo>
                          <a:pt x="32923" y="1380"/>
                          <a:pt x="27994" y="0"/>
                          <a:pt x="27994" y="0"/>
                        </a:cubicBezTo>
                        <a:close/>
                      </a:path>
                    </a:pathLst>
                  </a:custGeom>
                  <a:solidFill>
                    <a:srgbClr val="7A622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14" name="Google Shape;614;p9"/>
                  <p:cNvSpPr/>
                  <p:nvPr/>
                </p:nvSpPr>
                <p:spPr>
                  <a:xfrm>
                    <a:off x="6918000" y="4697987"/>
                    <a:ext cx="73632" cy="87235"/>
                  </a:xfrm>
                  <a:custGeom>
                    <a:avLst/>
                    <a:gdLst/>
                    <a:ahLst/>
                    <a:cxnLst/>
                    <a:rect l="l" t="t" r="r" b="b"/>
                    <a:pathLst>
                      <a:path w="73632" h="87235" extrusionOk="0">
                        <a:moveTo>
                          <a:pt x="6703" y="87137"/>
                        </a:moveTo>
                        <a:cubicBezTo>
                          <a:pt x="7097" y="74520"/>
                          <a:pt x="16461" y="73929"/>
                          <a:pt x="16461" y="73929"/>
                        </a:cubicBezTo>
                        <a:lnTo>
                          <a:pt x="15081" y="61706"/>
                        </a:lnTo>
                        <a:lnTo>
                          <a:pt x="20601" y="79251"/>
                        </a:lnTo>
                        <a:cubicBezTo>
                          <a:pt x="20601" y="79251"/>
                          <a:pt x="20700" y="70380"/>
                          <a:pt x="32035" y="67620"/>
                        </a:cubicBezTo>
                        <a:cubicBezTo>
                          <a:pt x="43371" y="64860"/>
                          <a:pt x="53524" y="62100"/>
                          <a:pt x="56087" y="62889"/>
                        </a:cubicBezTo>
                        <a:cubicBezTo>
                          <a:pt x="58650" y="63677"/>
                          <a:pt x="64367" y="72943"/>
                          <a:pt x="64367" y="72943"/>
                        </a:cubicBezTo>
                        <a:lnTo>
                          <a:pt x="73632" y="31839"/>
                        </a:lnTo>
                        <a:lnTo>
                          <a:pt x="56382" y="3549"/>
                        </a:lnTo>
                        <a:cubicBezTo>
                          <a:pt x="56382" y="3549"/>
                          <a:pt x="8871" y="0"/>
                          <a:pt x="7886" y="0"/>
                        </a:cubicBezTo>
                        <a:cubicBezTo>
                          <a:pt x="6900" y="0"/>
                          <a:pt x="0" y="24347"/>
                          <a:pt x="0" y="24347"/>
                        </a:cubicBezTo>
                        <a:lnTo>
                          <a:pt x="6604" y="87236"/>
                        </a:lnTo>
                        <a:close/>
                      </a:path>
                    </a:pathLst>
                  </a:custGeom>
                  <a:solidFill>
                    <a:srgbClr val="7A5D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15" name="Google Shape;615;p9"/>
                  <p:cNvGrpSpPr/>
                  <p:nvPr/>
                </p:nvGrpSpPr>
                <p:grpSpPr>
                  <a:xfrm>
                    <a:off x="6942347" y="4733669"/>
                    <a:ext cx="38443" cy="72125"/>
                    <a:chOff x="6942347" y="4733669"/>
                    <a:chExt cx="38443" cy="72125"/>
                  </a:xfrm>
                </p:grpSpPr>
                <p:sp>
                  <p:nvSpPr>
                    <p:cNvPr id="616" name="Google Shape;616;p9"/>
                    <p:cNvSpPr/>
                    <p:nvPr/>
                  </p:nvSpPr>
                  <p:spPr>
                    <a:xfrm>
                      <a:off x="6942347" y="4733768"/>
                      <a:ext cx="38442" cy="72026"/>
                    </a:xfrm>
                    <a:custGeom>
                      <a:avLst/>
                      <a:gdLst/>
                      <a:ahLst/>
                      <a:cxnLst/>
                      <a:rect l="l" t="t" r="r" b="b"/>
                      <a:pathLst>
                        <a:path w="38442" h="72026" extrusionOk="0">
                          <a:moveTo>
                            <a:pt x="38443" y="45934"/>
                          </a:moveTo>
                          <a:cubicBezTo>
                            <a:pt x="38245" y="51750"/>
                            <a:pt x="36175" y="56580"/>
                            <a:pt x="33317" y="60424"/>
                          </a:cubicBezTo>
                          <a:cubicBezTo>
                            <a:pt x="28684" y="66634"/>
                            <a:pt x="22080" y="70281"/>
                            <a:pt x="17743" y="71563"/>
                          </a:cubicBezTo>
                          <a:cubicBezTo>
                            <a:pt x="10941" y="73534"/>
                            <a:pt x="3844" y="69000"/>
                            <a:pt x="2859" y="62001"/>
                          </a:cubicBezTo>
                          <a:lnTo>
                            <a:pt x="1084" y="40513"/>
                          </a:lnTo>
                          <a:lnTo>
                            <a:pt x="690" y="35387"/>
                          </a:lnTo>
                          <a:lnTo>
                            <a:pt x="0" y="26121"/>
                          </a:lnTo>
                          <a:lnTo>
                            <a:pt x="37063" y="0"/>
                          </a:lnTo>
                          <a:lnTo>
                            <a:pt x="38344" y="46033"/>
                          </a:ln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17" name="Google Shape;617;p9"/>
                    <p:cNvSpPr/>
                    <p:nvPr/>
                  </p:nvSpPr>
                  <p:spPr>
                    <a:xfrm>
                      <a:off x="6942446" y="4733669"/>
                      <a:ext cx="38344" cy="60522"/>
                    </a:xfrm>
                    <a:custGeom>
                      <a:avLst/>
                      <a:gdLst/>
                      <a:ahLst/>
                      <a:cxnLst/>
                      <a:rect l="l" t="t" r="r" b="b"/>
                      <a:pathLst>
                        <a:path w="38344" h="60522" extrusionOk="0">
                          <a:moveTo>
                            <a:pt x="38344" y="46033"/>
                          </a:moveTo>
                          <a:cubicBezTo>
                            <a:pt x="38147" y="51849"/>
                            <a:pt x="36077" y="56679"/>
                            <a:pt x="33218" y="60523"/>
                          </a:cubicBezTo>
                          <a:cubicBezTo>
                            <a:pt x="36964" y="12519"/>
                            <a:pt x="10843" y="38344"/>
                            <a:pt x="690" y="35387"/>
                          </a:cubicBezTo>
                          <a:lnTo>
                            <a:pt x="0" y="26121"/>
                          </a:lnTo>
                          <a:lnTo>
                            <a:pt x="37063" y="0"/>
                          </a:lnTo>
                          <a:lnTo>
                            <a:pt x="38344" y="46033"/>
                          </a:ln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618" name="Google Shape;618;p9"/>
                  <p:cNvGrpSpPr/>
                  <p:nvPr/>
                </p:nvGrpSpPr>
                <p:grpSpPr>
                  <a:xfrm>
                    <a:off x="6940261" y="4757129"/>
                    <a:ext cx="42402" cy="49855"/>
                    <a:chOff x="6940261" y="4757129"/>
                    <a:chExt cx="42402" cy="49855"/>
                  </a:xfrm>
                </p:grpSpPr>
                <p:sp>
                  <p:nvSpPr>
                    <p:cNvPr id="619" name="Google Shape;619;p9"/>
                    <p:cNvSpPr/>
                    <p:nvPr/>
                  </p:nvSpPr>
                  <p:spPr>
                    <a:xfrm>
                      <a:off x="6940261" y="4757129"/>
                      <a:ext cx="42401" cy="49855"/>
                    </a:xfrm>
                    <a:custGeom>
                      <a:avLst/>
                      <a:gdLst/>
                      <a:ahLst/>
                      <a:cxnLst/>
                      <a:rect l="l" t="t" r="r" b="b"/>
                      <a:pathLst>
                        <a:path w="42401" h="49855" extrusionOk="0">
                          <a:moveTo>
                            <a:pt x="42303" y="23756"/>
                          </a:moveTo>
                          <a:cubicBezTo>
                            <a:pt x="42007" y="29571"/>
                            <a:pt x="39740" y="34401"/>
                            <a:pt x="36487" y="38246"/>
                          </a:cubicBezTo>
                          <a:cubicBezTo>
                            <a:pt x="31361" y="44456"/>
                            <a:pt x="23870" y="48103"/>
                            <a:pt x="19040" y="49384"/>
                          </a:cubicBezTo>
                          <a:cubicBezTo>
                            <a:pt x="17463" y="49779"/>
                            <a:pt x="15886" y="49976"/>
                            <a:pt x="14407" y="49779"/>
                          </a:cubicBezTo>
                          <a:cubicBezTo>
                            <a:pt x="8394" y="49384"/>
                            <a:pt x="3170" y="45441"/>
                            <a:pt x="2283" y="39823"/>
                          </a:cubicBezTo>
                          <a:cubicBezTo>
                            <a:pt x="2283" y="39823"/>
                            <a:pt x="114" y="22573"/>
                            <a:pt x="16" y="20503"/>
                          </a:cubicBezTo>
                          <a:cubicBezTo>
                            <a:pt x="-83" y="18334"/>
                            <a:pt x="312" y="17447"/>
                            <a:pt x="312" y="17447"/>
                          </a:cubicBezTo>
                          <a:cubicBezTo>
                            <a:pt x="3170" y="22376"/>
                            <a:pt x="10169" y="25136"/>
                            <a:pt x="16871" y="23460"/>
                          </a:cubicBezTo>
                          <a:cubicBezTo>
                            <a:pt x="21504" y="22376"/>
                            <a:pt x="28601" y="19221"/>
                            <a:pt x="33924" y="13997"/>
                          </a:cubicBezTo>
                          <a:cubicBezTo>
                            <a:pt x="34516" y="13406"/>
                            <a:pt x="35008" y="12913"/>
                            <a:pt x="35600" y="12321"/>
                          </a:cubicBezTo>
                          <a:cubicBezTo>
                            <a:pt x="38557" y="8970"/>
                            <a:pt x="40824" y="4929"/>
                            <a:pt x="41613" y="0"/>
                          </a:cubicBezTo>
                          <a:lnTo>
                            <a:pt x="42401" y="23756"/>
                          </a:lnTo>
                          <a:close/>
                        </a:path>
                      </a:pathLst>
                    </a:custGeom>
                    <a:solidFill>
                      <a:srgbClr val="EBF2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0" name="Google Shape;620;p9"/>
                    <p:cNvSpPr/>
                    <p:nvPr/>
                  </p:nvSpPr>
                  <p:spPr>
                    <a:xfrm>
                      <a:off x="6954669" y="4757129"/>
                      <a:ext cx="27994" cy="49855"/>
                    </a:xfrm>
                    <a:custGeom>
                      <a:avLst/>
                      <a:gdLst/>
                      <a:ahLst/>
                      <a:cxnLst/>
                      <a:rect l="l" t="t" r="r" b="b"/>
                      <a:pathLst>
                        <a:path w="27994" h="49855" extrusionOk="0">
                          <a:moveTo>
                            <a:pt x="27896" y="23756"/>
                          </a:moveTo>
                          <a:cubicBezTo>
                            <a:pt x="27600" y="29571"/>
                            <a:pt x="25333" y="34401"/>
                            <a:pt x="22080" y="38246"/>
                          </a:cubicBezTo>
                          <a:cubicBezTo>
                            <a:pt x="16954" y="44456"/>
                            <a:pt x="9463" y="48103"/>
                            <a:pt x="4633" y="49384"/>
                          </a:cubicBezTo>
                          <a:cubicBezTo>
                            <a:pt x="3056" y="49779"/>
                            <a:pt x="1479" y="49976"/>
                            <a:pt x="0" y="49779"/>
                          </a:cubicBezTo>
                          <a:cubicBezTo>
                            <a:pt x="17053" y="37851"/>
                            <a:pt x="21883" y="18039"/>
                            <a:pt x="19517" y="13997"/>
                          </a:cubicBezTo>
                          <a:cubicBezTo>
                            <a:pt x="20108" y="13406"/>
                            <a:pt x="20601" y="12913"/>
                            <a:pt x="21193" y="12321"/>
                          </a:cubicBezTo>
                          <a:cubicBezTo>
                            <a:pt x="24150" y="8970"/>
                            <a:pt x="26417" y="4929"/>
                            <a:pt x="27206" y="0"/>
                          </a:cubicBezTo>
                          <a:lnTo>
                            <a:pt x="27994" y="23756"/>
                          </a:ln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621" name="Google Shape;621;p9"/>
                  <p:cNvSpPr/>
                  <p:nvPr/>
                </p:nvSpPr>
                <p:spPr>
                  <a:xfrm>
                    <a:off x="6915255" y="4675065"/>
                    <a:ext cx="45525" cy="121061"/>
                  </a:xfrm>
                  <a:custGeom>
                    <a:avLst/>
                    <a:gdLst/>
                    <a:ahLst/>
                    <a:cxnLst/>
                    <a:rect l="l" t="t" r="r" b="b"/>
                    <a:pathLst>
                      <a:path w="45525" h="121061" extrusionOk="0">
                        <a:moveTo>
                          <a:pt x="45525" y="4094"/>
                        </a:moveTo>
                        <a:cubicBezTo>
                          <a:pt x="41681" y="-2313"/>
                          <a:pt x="16151" y="-2904"/>
                          <a:pt x="7083" y="14937"/>
                        </a:cubicBezTo>
                        <a:cubicBezTo>
                          <a:pt x="-1986" y="32877"/>
                          <a:pt x="-1395" y="75164"/>
                          <a:pt x="3534" y="79797"/>
                        </a:cubicBezTo>
                        <a:cubicBezTo>
                          <a:pt x="8364" y="84430"/>
                          <a:pt x="-1197" y="106116"/>
                          <a:pt x="4914" y="114199"/>
                        </a:cubicBezTo>
                        <a:cubicBezTo>
                          <a:pt x="11025" y="122183"/>
                          <a:pt x="16447" y="121000"/>
                          <a:pt x="16447" y="121000"/>
                        </a:cubicBezTo>
                        <a:cubicBezTo>
                          <a:pt x="16447" y="121000"/>
                          <a:pt x="11913" y="116762"/>
                          <a:pt x="11420" y="106904"/>
                        </a:cubicBezTo>
                        <a:cubicBezTo>
                          <a:pt x="10927" y="97047"/>
                          <a:pt x="12602" y="36919"/>
                          <a:pt x="12602" y="29822"/>
                        </a:cubicBezTo>
                        <a:cubicBezTo>
                          <a:pt x="12602" y="8629"/>
                          <a:pt x="45525" y="3996"/>
                          <a:pt x="45525" y="3996"/>
                        </a:cubicBezTo>
                        <a:close/>
                      </a:path>
                    </a:pathLst>
                  </a:custGeom>
                  <a:solidFill>
                    <a:srgbClr val="A983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2" name="Google Shape;622;p9"/>
                  <p:cNvSpPr/>
                  <p:nvPr/>
                </p:nvSpPr>
                <p:spPr>
                  <a:xfrm>
                    <a:off x="6921450" y="4679159"/>
                    <a:ext cx="66535" cy="91868"/>
                  </a:xfrm>
                  <a:custGeom>
                    <a:avLst/>
                    <a:gdLst/>
                    <a:ahLst/>
                    <a:cxnLst/>
                    <a:rect l="l" t="t" r="r" b="b"/>
                    <a:pathLst>
                      <a:path w="66535" h="91868" extrusionOk="0">
                        <a:moveTo>
                          <a:pt x="66437" y="33219"/>
                        </a:moveTo>
                        <a:cubicBezTo>
                          <a:pt x="66437" y="14884"/>
                          <a:pt x="51552" y="0"/>
                          <a:pt x="33218" y="0"/>
                        </a:cubicBezTo>
                        <a:cubicBezTo>
                          <a:pt x="14884" y="0"/>
                          <a:pt x="0" y="14884"/>
                          <a:pt x="0" y="33219"/>
                        </a:cubicBezTo>
                        <a:lnTo>
                          <a:pt x="0" y="52144"/>
                        </a:lnTo>
                        <a:cubicBezTo>
                          <a:pt x="0" y="59439"/>
                          <a:pt x="1873" y="65451"/>
                          <a:pt x="3549" y="71267"/>
                        </a:cubicBezTo>
                        <a:cubicBezTo>
                          <a:pt x="6900" y="83096"/>
                          <a:pt x="12223" y="91869"/>
                          <a:pt x="19418" y="91869"/>
                        </a:cubicBezTo>
                        <a:cubicBezTo>
                          <a:pt x="34204" y="91869"/>
                          <a:pt x="66535" y="66240"/>
                          <a:pt x="66535" y="33219"/>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3" name="Google Shape;623;p9"/>
                  <p:cNvSpPr/>
                  <p:nvPr/>
                </p:nvSpPr>
                <p:spPr>
                  <a:xfrm>
                    <a:off x="6931488" y="4679652"/>
                    <a:ext cx="56497" cy="91178"/>
                  </a:xfrm>
                  <a:custGeom>
                    <a:avLst/>
                    <a:gdLst/>
                    <a:ahLst/>
                    <a:cxnLst/>
                    <a:rect l="l" t="t" r="r" b="b"/>
                    <a:pathLst>
                      <a:path w="56497" h="91178" extrusionOk="0">
                        <a:moveTo>
                          <a:pt x="56399" y="32726"/>
                        </a:moveTo>
                        <a:cubicBezTo>
                          <a:pt x="56399" y="16166"/>
                          <a:pt x="44275" y="2563"/>
                          <a:pt x="28503" y="0"/>
                        </a:cubicBezTo>
                        <a:cubicBezTo>
                          <a:pt x="14802" y="2760"/>
                          <a:pt x="4058" y="18926"/>
                          <a:pt x="4353" y="38344"/>
                        </a:cubicBezTo>
                        <a:cubicBezTo>
                          <a:pt x="4551" y="49286"/>
                          <a:pt x="2382" y="52243"/>
                          <a:pt x="312" y="57960"/>
                        </a:cubicBezTo>
                        <a:cubicBezTo>
                          <a:pt x="-1364" y="62593"/>
                          <a:pt x="4255" y="63283"/>
                          <a:pt x="4255" y="66043"/>
                        </a:cubicBezTo>
                        <a:cubicBezTo>
                          <a:pt x="4255" y="77871"/>
                          <a:pt x="5931" y="82997"/>
                          <a:pt x="8592" y="91179"/>
                        </a:cubicBezTo>
                        <a:cubicBezTo>
                          <a:pt x="8888" y="91179"/>
                          <a:pt x="9085" y="91179"/>
                          <a:pt x="9381" y="91179"/>
                        </a:cubicBezTo>
                        <a:cubicBezTo>
                          <a:pt x="24166" y="91179"/>
                          <a:pt x="56497" y="65550"/>
                          <a:pt x="56497" y="32529"/>
                        </a:cubicBezTo>
                        <a:close/>
                      </a:path>
                    </a:pathLst>
                  </a:custGeom>
                  <a:solidFill>
                    <a:srgbClr val="EFC29B">
                      <a:alpha val="200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4" name="Google Shape;624;p9"/>
                  <p:cNvSpPr/>
                  <p:nvPr/>
                </p:nvSpPr>
                <p:spPr>
                  <a:xfrm>
                    <a:off x="6916527" y="4732980"/>
                    <a:ext cx="6303" cy="52144"/>
                  </a:xfrm>
                  <a:custGeom>
                    <a:avLst/>
                    <a:gdLst/>
                    <a:ahLst/>
                    <a:cxnLst/>
                    <a:rect l="l" t="t" r="r" b="b"/>
                    <a:pathLst>
                      <a:path w="6303" h="52144" extrusionOk="0">
                        <a:moveTo>
                          <a:pt x="487" y="0"/>
                        </a:moveTo>
                        <a:cubicBezTo>
                          <a:pt x="-2075" y="29867"/>
                          <a:pt x="6303" y="52144"/>
                          <a:pt x="6303" y="52144"/>
                        </a:cubicBezTo>
                        <a:lnTo>
                          <a:pt x="487" y="0"/>
                        </a:lnTo>
                        <a:close/>
                      </a:path>
                    </a:pathLst>
                  </a:custGeom>
                  <a:solidFill>
                    <a:srgbClr val="94704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5" name="Google Shape;625;p9"/>
                  <p:cNvSpPr/>
                  <p:nvPr/>
                </p:nvSpPr>
                <p:spPr>
                  <a:xfrm>
                    <a:off x="6978326" y="4715876"/>
                    <a:ext cx="10798" cy="24437"/>
                  </a:xfrm>
                  <a:custGeom>
                    <a:avLst/>
                    <a:gdLst/>
                    <a:ahLst/>
                    <a:cxnLst/>
                    <a:rect l="l" t="t" r="r" b="b"/>
                    <a:pathLst>
                      <a:path w="10798" h="24437" extrusionOk="0">
                        <a:moveTo>
                          <a:pt x="5619" y="50"/>
                        </a:moveTo>
                        <a:cubicBezTo>
                          <a:pt x="4041" y="-147"/>
                          <a:pt x="2661" y="247"/>
                          <a:pt x="1577" y="1036"/>
                        </a:cubicBezTo>
                        <a:cubicBezTo>
                          <a:pt x="4041" y="2022"/>
                          <a:pt x="5619" y="8922"/>
                          <a:pt x="1577" y="12667"/>
                        </a:cubicBezTo>
                        <a:cubicBezTo>
                          <a:pt x="6604" y="17990"/>
                          <a:pt x="591" y="23215"/>
                          <a:pt x="0" y="23707"/>
                        </a:cubicBezTo>
                        <a:cubicBezTo>
                          <a:pt x="591" y="24003"/>
                          <a:pt x="1183" y="24299"/>
                          <a:pt x="1971" y="24397"/>
                        </a:cubicBezTo>
                        <a:cubicBezTo>
                          <a:pt x="4239" y="24693"/>
                          <a:pt x="6309" y="23313"/>
                          <a:pt x="6801" y="21342"/>
                        </a:cubicBezTo>
                        <a:lnTo>
                          <a:pt x="10646" y="6359"/>
                        </a:lnTo>
                        <a:cubicBezTo>
                          <a:pt x="11434" y="3402"/>
                          <a:pt x="9068" y="445"/>
                          <a:pt x="5717" y="50"/>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6" name="Google Shape;626;p9"/>
                  <p:cNvSpPr/>
                  <p:nvPr/>
                </p:nvSpPr>
                <p:spPr>
                  <a:xfrm>
                    <a:off x="6978227" y="4715902"/>
                    <a:ext cx="10798" cy="24411"/>
                  </a:xfrm>
                  <a:custGeom>
                    <a:avLst/>
                    <a:gdLst/>
                    <a:ahLst/>
                    <a:cxnLst/>
                    <a:rect l="l" t="t" r="r" b="b"/>
                    <a:pathLst>
                      <a:path w="10798" h="24411" extrusionOk="0">
                        <a:moveTo>
                          <a:pt x="4633" y="13233"/>
                        </a:moveTo>
                        <a:cubicBezTo>
                          <a:pt x="8970" y="21809"/>
                          <a:pt x="1873" y="23682"/>
                          <a:pt x="0" y="23682"/>
                        </a:cubicBezTo>
                        <a:cubicBezTo>
                          <a:pt x="493" y="23978"/>
                          <a:pt x="1281" y="24273"/>
                          <a:pt x="1971" y="24372"/>
                        </a:cubicBezTo>
                        <a:cubicBezTo>
                          <a:pt x="4239" y="24668"/>
                          <a:pt x="6309" y="23288"/>
                          <a:pt x="6801" y="21316"/>
                        </a:cubicBezTo>
                        <a:lnTo>
                          <a:pt x="10646" y="6333"/>
                        </a:lnTo>
                        <a:cubicBezTo>
                          <a:pt x="11434" y="3376"/>
                          <a:pt x="9069" y="419"/>
                          <a:pt x="5717" y="25"/>
                        </a:cubicBezTo>
                        <a:cubicBezTo>
                          <a:pt x="4436" y="-74"/>
                          <a:pt x="3351" y="123"/>
                          <a:pt x="2267" y="616"/>
                        </a:cubicBezTo>
                        <a:cubicBezTo>
                          <a:pt x="2563" y="616"/>
                          <a:pt x="2859" y="616"/>
                          <a:pt x="3253" y="616"/>
                        </a:cubicBezTo>
                        <a:cubicBezTo>
                          <a:pt x="6506" y="1010"/>
                          <a:pt x="14687" y="3278"/>
                          <a:pt x="4731" y="13135"/>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7" name="Google Shape;627;p9"/>
                  <p:cNvSpPr/>
                  <p:nvPr/>
                </p:nvSpPr>
                <p:spPr>
                  <a:xfrm>
                    <a:off x="6940523" y="4690199"/>
                    <a:ext cx="28651" cy="29472"/>
                  </a:xfrm>
                  <a:custGeom>
                    <a:avLst/>
                    <a:gdLst/>
                    <a:ahLst/>
                    <a:cxnLst/>
                    <a:rect l="l" t="t" r="r" b="b"/>
                    <a:pathLst>
                      <a:path w="28651" h="29472" extrusionOk="0">
                        <a:moveTo>
                          <a:pt x="12963" y="29473"/>
                        </a:moveTo>
                        <a:cubicBezTo>
                          <a:pt x="31888" y="29473"/>
                          <a:pt x="34747" y="0"/>
                          <a:pt x="15723" y="0"/>
                        </a:cubicBezTo>
                        <a:cubicBezTo>
                          <a:pt x="-3301" y="0"/>
                          <a:pt x="-6061" y="29473"/>
                          <a:pt x="12963" y="29473"/>
                        </a:cubicBezTo>
                        <a:lnTo>
                          <a:pt x="12963" y="29473"/>
                        </a:lnTo>
                        <a:close/>
                      </a:path>
                    </a:pathLst>
                  </a:custGeom>
                  <a:solidFill>
                    <a:srgbClr val="A96E2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8" name="Google Shape;628;p9"/>
                  <p:cNvSpPr/>
                  <p:nvPr/>
                </p:nvSpPr>
                <p:spPr>
                  <a:xfrm>
                    <a:off x="6920844" y="4677457"/>
                    <a:ext cx="48377" cy="36399"/>
                  </a:xfrm>
                  <a:custGeom>
                    <a:avLst/>
                    <a:gdLst/>
                    <a:ahLst/>
                    <a:cxnLst/>
                    <a:rect l="l" t="t" r="r" b="b"/>
                    <a:pathLst>
                      <a:path w="48377" h="36399" extrusionOk="0">
                        <a:moveTo>
                          <a:pt x="39936" y="1702"/>
                        </a:moveTo>
                        <a:cubicBezTo>
                          <a:pt x="49793" y="9490"/>
                          <a:pt x="49005" y="20825"/>
                          <a:pt x="47428" y="26247"/>
                        </a:cubicBezTo>
                        <a:cubicBezTo>
                          <a:pt x="45851" y="31668"/>
                          <a:pt x="29882" y="36400"/>
                          <a:pt x="29882" y="36400"/>
                        </a:cubicBezTo>
                        <a:lnTo>
                          <a:pt x="32051" y="32555"/>
                        </a:lnTo>
                        <a:lnTo>
                          <a:pt x="16378" y="35512"/>
                        </a:lnTo>
                        <a:lnTo>
                          <a:pt x="20518" y="31274"/>
                        </a:lnTo>
                        <a:cubicBezTo>
                          <a:pt x="20518" y="31274"/>
                          <a:pt x="11844" y="33245"/>
                          <a:pt x="5634" y="33245"/>
                        </a:cubicBezTo>
                        <a:cubicBezTo>
                          <a:pt x="-576" y="33245"/>
                          <a:pt x="15" y="30880"/>
                          <a:pt x="15" y="30880"/>
                        </a:cubicBezTo>
                        <a:cubicBezTo>
                          <a:pt x="15" y="30880"/>
                          <a:pt x="-379" y="10870"/>
                          <a:pt x="12829" y="5645"/>
                        </a:cubicBezTo>
                        <a:cubicBezTo>
                          <a:pt x="26136" y="421"/>
                          <a:pt x="34416" y="-368"/>
                          <a:pt x="36782" y="125"/>
                        </a:cubicBezTo>
                        <a:cubicBezTo>
                          <a:pt x="39049" y="618"/>
                          <a:pt x="39936" y="1801"/>
                          <a:pt x="39936" y="1801"/>
                        </a:cubicBezTo>
                        <a:close/>
                      </a:path>
                    </a:pathLst>
                  </a:custGeom>
                  <a:solidFill>
                    <a:srgbClr val="A983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29" name="Google Shape;629;p9"/>
                  <p:cNvSpPr/>
                  <p:nvPr/>
                </p:nvSpPr>
                <p:spPr>
                  <a:xfrm>
                    <a:off x="6917055" y="4677902"/>
                    <a:ext cx="34853" cy="73609"/>
                  </a:xfrm>
                  <a:custGeom>
                    <a:avLst/>
                    <a:gdLst/>
                    <a:ahLst/>
                    <a:cxnLst/>
                    <a:rect l="l" t="t" r="r" b="b"/>
                    <a:pathLst>
                      <a:path w="34853" h="73609" extrusionOk="0">
                        <a:moveTo>
                          <a:pt x="34854" y="1061"/>
                        </a:moveTo>
                        <a:cubicBezTo>
                          <a:pt x="12774" y="12101"/>
                          <a:pt x="11295" y="21662"/>
                          <a:pt x="9620" y="27182"/>
                        </a:cubicBezTo>
                        <a:cubicBezTo>
                          <a:pt x="7944" y="32702"/>
                          <a:pt x="7057" y="39208"/>
                          <a:pt x="7057" y="39208"/>
                        </a:cubicBezTo>
                        <a:lnTo>
                          <a:pt x="7057" y="27774"/>
                        </a:lnTo>
                        <a:cubicBezTo>
                          <a:pt x="7057" y="27774"/>
                          <a:pt x="945" y="40194"/>
                          <a:pt x="1832" y="51431"/>
                        </a:cubicBezTo>
                        <a:cubicBezTo>
                          <a:pt x="2720" y="62668"/>
                          <a:pt x="4987" y="73609"/>
                          <a:pt x="4987" y="73609"/>
                        </a:cubicBezTo>
                        <a:cubicBezTo>
                          <a:pt x="4987" y="73609"/>
                          <a:pt x="1340" y="62372"/>
                          <a:pt x="157" y="49952"/>
                        </a:cubicBezTo>
                        <a:cubicBezTo>
                          <a:pt x="-632" y="41771"/>
                          <a:pt x="1537" y="23338"/>
                          <a:pt x="7057" y="13284"/>
                        </a:cubicBezTo>
                        <a:cubicBezTo>
                          <a:pt x="17505" y="-5543"/>
                          <a:pt x="34854" y="1159"/>
                          <a:pt x="34854" y="1159"/>
                        </a:cubicBezTo>
                        <a:close/>
                      </a:path>
                    </a:pathLst>
                  </a:custGeom>
                  <a:solidFill>
                    <a:srgbClr val="9C7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30" name="Google Shape;630;p9"/>
                  <p:cNvSpPr/>
                  <p:nvPr/>
                </p:nvSpPr>
                <p:spPr>
                  <a:xfrm>
                    <a:off x="6953698" y="4681525"/>
                    <a:ext cx="37145" cy="90587"/>
                  </a:xfrm>
                  <a:custGeom>
                    <a:avLst/>
                    <a:gdLst/>
                    <a:ahLst/>
                    <a:cxnLst/>
                    <a:rect l="l" t="t" r="r" b="b"/>
                    <a:pathLst>
                      <a:path w="37145" h="90587" extrusionOk="0">
                        <a:moveTo>
                          <a:pt x="576" y="0"/>
                        </a:moveTo>
                        <a:cubicBezTo>
                          <a:pt x="-1691" y="15279"/>
                          <a:pt x="2942" y="17151"/>
                          <a:pt x="10827" y="29571"/>
                        </a:cubicBezTo>
                        <a:cubicBezTo>
                          <a:pt x="21966" y="47117"/>
                          <a:pt x="25909" y="67719"/>
                          <a:pt x="25613" y="90587"/>
                        </a:cubicBezTo>
                        <a:lnTo>
                          <a:pt x="37146" y="41301"/>
                        </a:lnTo>
                        <a:lnTo>
                          <a:pt x="24430" y="18137"/>
                        </a:lnTo>
                        <a:lnTo>
                          <a:pt x="576" y="0"/>
                        </a:lnTo>
                        <a:close/>
                      </a:path>
                    </a:pathLst>
                  </a:custGeom>
                  <a:solidFill>
                    <a:srgbClr val="9C7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31" name="Google Shape;631;p9"/>
                  <p:cNvSpPr/>
                  <p:nvPr/>
                </p:nvSpPr>
                <p:spPr>
                  <a:xfrm>
                    <a:off x="6954237" y="4676731"/>
                    <a:ext cx="42876" cy="94198"/>
                  </a:xfrm>
                  <a:custGeom>
                    <a:avLst/>
                    <a:gdLst/>
                    <a:ahLst/>
                    <a:cxnLst/>
                    <a:rect l="l" t="t" r="r" b="b"/>
                    <a:pathLst>
                      <a:path w="42876" h="94198" extrusionOk="0">
                        <a:moveTo>
                          <a:pt x="3389" y="753"/>
                        </a:moveTo>
                        <a:cubicBezTo>
                          <a:pt x="15414" y="-3190"/>
                          <a:pt x="39071" y="8047"/>
                          <a:pt x="42423" y="41562"/>
                        </a:cubicBezTo>
                        <a:cubicBezTo>
                          <a:pt x="44000" y="57235"/>
                          <a:pt x="41240" y="72415"/>
                          <a:pt x="37593" y="80596"/>
                        </a:cubicBezTo>
                        <a:cubicBezTo>
                          <a:pt x="33946" y="88778"/>
                          <a:pt x="28327" y="94199"/>
                          <a:pt x="28327" y="94199"/>
                        </a:cubicBezTo>
                        <a:cubicBezTo>
                          <a:pt x="28327" y="94199"/>
                          <a:pt x="28918" y="58516"/>
                          <a:pt x="25961" y="47082"/>
                        </a:cubicBezTo>
                        <a:cubicBezTo>
                          <a:pt x="20934" y="27269"/>
                          <a:pt x="2304" y="17412"/>
                          <a:pt x="432" y="9625"/>
                        </a:cubicBezTo>
                        <a:cubicBezTo>
                          <a:pt x="-1441" y="1837"/>
                          <a:pt x="3389" y="655"/>
                          <a:pt x="3389" y="655"/>
                        </a:cubicBezTo>
                        <a:close/>
                      </a:path>
                    </a:pathLst>
                  </a:custGeom>
                  <a:solidFill>
                    <a:srgbClr val="A983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632" name="Google Shape;632;p9"/>
                <p:cNvGrpSpPr/>
                <p:nvPr/>
              </p:nvGrpSpPr>
              <p:grpSpPr>
                <a:xfrm>
                  <a:off x="6965312" y="4803107"/>
                  <a:ext cx="60990" cy="127139"/>
                  <a:chOff x="6965312" y="4803107"/>
                  <a:chExt cx="60990" cy="127139"/>
                </a:xfrm>
              </p:grpSpPr>
              <p:sp>
                <p:nvSpPr>
                  <p:cNvPr id="633" name="Google Shape;633;p9"/>
                  <p:cNvSpPr/>
                  <p:nvPr/>
                </p:nvSpPr>
                <p:spPr>
                  <a:xfrm>
                    <a:off x="6965312" y="4803194"/>
                    <a:ext cx="60989" cy="127052"/>
                  </a:xfrm>
                  <a:custGeom>
                    <a:avLst/>
                    <a:gdLst/>
                    <a:ahLst/>
                    <a:cxnLst/>
                    <a:rect l="l" t="t" r="r" b="b"/>
                    <a:pathLst>
                      <a:path w="60989" h="127052" extrusionOk="0">
                        <a:moveTo>
                          <a:pt x="53230" y="3419"/>
                        </a:moveTo>
                        <a:cubicBezTo>
                          <a:pt x="36473" y="-8213"/>
                          <a:pt x="12915" y="11206"/>
                          <a:pt x="17055" y="40974"/>
                        </a:cubicBezTo>
                        <a:cubicBezTo>
                          <a:pt x="21194" y="70743"/>
                          <a:pt x="7197" y="100314"/>
                          <a:pt x="1086" y="108101"/>
                        </a:cubicBezTo>
                        <a:cubicBezTo>
                          <a:pt x="-5025" y="115889"/>
                          <a:pt x="16069" y="143489"/>
                          <a:pt x="29080" y="113128"/>
                        </a:cubicBezTo>
                        <a:cubicBezTo>
                          <a:pt x="42091" y="82768"/>
                          <a:pt x="48203" y="75573"/>
                          <a:pt x="51456" y="51817"/>
                        </a:cubicBezTo>
                        <a:cubicBezTo>
                          <a:pt x="54906" y="27076"/>
                          <a:pt x="69987" y="15050"/>
                          <a:pt x="53230" y="3320"/>
                        </a:cubicBezTo>
                        <a:close/>
                      </a:path>
                    </a:pathLst>
                  </a:custGeom>
                  <a:solidFill>
                    <a:srgbClr val="EBF2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34" name="Google Shape;634;p9"/>
                  <p:cNvSpPr/>
                  <p:nvPr/>
                </p:nvSpPr>
                <p:spPr>
                  <a:xfrm>
                    <a:off x="6993842" y="4803107"/>
                    <a:ext cx="32460" cy="114436"/>
                  </a:xfrm>
                  <a:custGeom>
                    <a:avLst/>
                    <a:gdLst/>
                    <a:ahLst/>
                    <a:cxnLst/>
                    <a:rect l="l" t="t" r="r" b="b"/>
                    <a:pathLst>
                      <a:path w="32460" h="114436" extrusionOk="0">
                        <a:moveTo>
                          <a:pt x="9225" y="646"/>
                        </a:moveTo>
                        <a:cubicBezTo>
                          <a:pt x="14350" y="-734"/>
                          <a:pt x="19772" y="55"/>
                          <a:pt x="24700" y="3406"/>
                        </a:cubicBezTo>
                        <a:cubicBezTo>
                          <a:pt x="41457" y="15038"/>
                          <a:pt x="26376" y="27162"/>
                          <a:pt x="22926" y="51904"/>
                        </a:cubicBezTo>
                        <a:cubicBezTo>
                          <a:pt x="19673" y="75659"/>
                          <a:pt x="13562" y="82855"/>
                          <a:pt x="551" y="113215"/>
                        </a:cubicBezTo>
                        <a:cubicBezTo>
                          <a:pt x="-3294" y="122086"/>
                          <a:pt x="14055" y="80884"/>
                          <a:pt x="19673" y="45694"/>
                        </a:cubicBezTo>
                        <a:cubicBezTo>
                          <a:pt x="23123" y="24106"/>
                          <a:pt x="40767" y="4392"/>
                          <a:pt x="9323" y="646"/>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635" name="Google Shape;635;p9"/>
                <p:cNvGrpSpPr/>
                <p:nvPr/>
              </p:nvGrpSpPr>
              <p:grpSpPr>
                <a:xfrm>
                  <a:off x="6852580" y="4854231"/>
                  <a:ext cx="51735" cy="57089"/>
                  <a:chOff x="6852580" y="4854231"/>
                  <a:chExt cx="51735" cy="57089"/>
                </a:xfrm>
              </p:grpSpPr>
              <p:sp>
                <p:nvSpPr>
                  <p:cNvPr id="636" name="Google Shape;636;p9"/>
                  <p:cNvSpPr/>
                  <p:nvPr/>
                </p:nvSpPr>
                <p:spPr>
                  <a:xfrm>
                    <a:off x="6852721" y="4854231"/>
                    <a:ext cx="42630" cy="54313"/>
                  </a:xfrm>
                  <a:custGeom>
                    <a:avLst/>
                    <a:gdLst/>
                    <a:ahLst/>
                    <a:cxnLst/>
                    <a:rect l="l" t="t" r="r" b="b"/>
                    <a:pathLst>
                      <a:path w="42630" h="54313" extrusionOk="0">
                        <a:moveTo>
                          <a:pt x="41622" y="54304"/>
                        </a:moveTo>
                        <a:cubicBezTo>
                          <a:pt x="34131" y="53516"/>
                          <a:pt x="21612" y="55290"/>
                          <a:pt x="17867" y="48193"/>
                        </a:cubicBezTo>
                        <a:cubicBezTo>
                          <a:pt x="11854" y="36660"/>
                          <a:pt x="7911" y="23451"/>
                          <a:pt x="2983" y="11426"/>
                        </a:cubicBezTo>
                        <a:cubicBezTo>
                          <a:pt x="1898" y="8863"/>
                          <a:pt x="-1453" y="4033"/>
                          <a:pt x="715" y="1470"/>
                        </a:cubicBezTo>
                        <a:cubicBezTo>
                          <a:pt x="3278" y="-1684"/>
                          <a:pt x="12938" y="1174"/>
                          <a:pt x="16388" y="1470"/>
                        </a:cubicBezTo>
                        <a:cubicBezTo>
                          <a:pt x="20627" y="1864"/>
                          <a:pt x="23781" y="1174"/>
                          <a:pt x="25949" y="4624"/>
                        </a:cubicBezTo>
                        <a:cubicBezTo>
                          <a:pt x="28611" y="8764"/>
                          <a:pt x="29695" y="15073"/>
                          <a:pt x="31272" y="19706"/>
                        </a:cubicBezTo>
                        <a:cubicBezTo>
                          <a:pt x="33934" y="27197"/>
                          <a:pt x="36595" y="34590"/>
                          <a:pt x="39257" y="42081"/>
                        </a:cubicBezTo>
                        <a:cubicBezTo>
                          <a:pt x="39552" y="42969"/>
                          <a:pt x="44776" y="54699"/>
                          <a:pt x="41622" y="54304"/>
                        </a:cubicBezTo>
                        <a:close/>
                      </a:path>
                    </a:pathLst>
                  </a:custGeom>
                  <a:solidFill>
                    <a:srgbClr val="C0C7D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37" name="Google Shape;637;p9"/>
                  <p:cNvSpPr/>
                  <p:nvPr/>
                </p:nvSpPr>
                <p:spPr>
                  <a:xfrm>
                    <a:off x="6852580" y="4856574"/>
                    <a:ext cx="41137" cy="54628"/>
                  </a:xfrm>
                  <a:custGeom>
                    <a:avLst/>
                    <a:gdLst/>
                    <a:ahLst/>
                    <a:cxnLst/>
                    <a:rect l="l" t="t" r="r" b="b"/>
                    <a:pathLst>
                      <a:path w="41137" h="54628" extrusionOk="0">
                        <a:moveTo>
                          <a:pt x="40186" y="54524"/>
                        </a:moveTo>
                        <a:cubicBezTo>
                          <a:pt x="32892" y="53736"/>
                          <a:pt x="19881" y="55609"/>
                          <a:pt x="16628" y="48413"/>
                        </a:cubicBezTo>
                        <a:cubicBezTo>
                          <a:pt x="11206" y="36781"/>
                          <a:pt x="7855" y="23671"/>
                          <a:pt x="3518" y="11646"/>
                        </a:cubicBezTo>
                        <a:cubicBezTo>
                          <a:pt x="2926" y="9871"/>
                          <a:pt x="-524" y="3760"/>
                          <a:pt x="68" y="1887"/>
                        </a:cubicBezTo>
                        <a:cubicBezTo>
                          <a:pt x="1152" y="-1957"/>
                          <a:pt x="12094" y="1197"/>
                          <a:pt x="15248" y="1591"/>
                        </a:cubicBezTo>
                        <a:cubicBezTo>
                          <a:pt x="19388" y="2084"/>
                          <a:pt x="22345" y="1493"/>
                          <a:pt x="24513" y="4844"/>
                        </a:cubicBezTo>
                        <a:cubicBezTo>
                          <a:pt x="27175" y="8984"/>
                          <a:pt x="28259" y="15293"/>
                          <a:pt x="29836" y="19926"/>
                        </a:cubicBezTo>
                        <a:cubicBezTo>
                          <a:pt x="32596" y="27614"/>
                          <a:pt x="35356" y="35303"/>
                          <a:pt x="38018" y="42991"/>
                        </a:cubicBezTo>
                        <a:cubicBezTo>
                          <a:pt x="38313" y="43879"/>
                          <a:pt x="43242" y="54919"/>
                          <a:pt x="40088" y="54623"/>
                        </a:cubicBezTo>
                        <a:close/>
                      </a:path>
                    </a:pathLst>
                  </a:custGeom>
                  <a:solidFill>
                    <a:srgbClr val="DFE6F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38" name="Google Shape;638;p9"/>
                  <p:cNvGrpSpPr/>
                  <p:nvPr/>
                </p:nvGrpSpPr>
                <p:grpSpPr>
                  <a:xfrm>
                    <a:off x="6856762" y="4869599"/>
                    <a:ext cx="47553" cy="41721"/>
                    <a:chOff x="6856762" y="4869599"/>
                    <a:chExt cx="47553" cy="41721"/>
                  </a:xfrm>
                </p:grpSpPr>
                <p:sp>
                  <p:nvSpPr>
                    <p:cNvPr id="639" name="Google Shape;639;p9"/>
                    <p:cNvSpPr/>
                    <p:nvPr/>
                  </p:nvSpPr>
                  <p:spPr>
                    <a:xfrm>
                      <a:off x="6873404" y="4886061"/>
                      <a:ext cx="30911" cy="25259"/>
                    </a:xfrm>
                    <a:custGeom>
                      <a:avLst/>
                      <a:gdLst/>
                      <a:ahLst/>
                      <a:cxnLst/>
                      <a:rect l="l" t="t" r="r" b="b"/>
                      <a:pathLst>
                        <a:path w="30911" h="25259" extrusionOk="0">
                          <a:moveTo>
                            <a:pt x="1225" y="0"/>
                          </a:moveTo>
                          <a:cubicBezTo>
                            <a:pt x="-1338" y="5717"/>
                            <a:pt x="141" y="18137"/>
                            <a:pt x="5464" y="22474"/>
                          </a:cubicBezTo>
                          <a:cubicBezTo>
                            <a:pt x="10885" y="26910"/>
                            <a:pt x="24192" y="25826"/>
                            <a:pt x="28529" y="20799"/>
                          </a:cubicBezTo>
                          <a:cubicBezTo>
                            <a:pt x="34739" y="13603"/>
                            <a:pt x="27642" y="5619"/>
                            <a:pt x="20545" y="3647"/>
                          </a:cubicBezTo>
                          <a:cubicBezTo>
                            <a:pt x="14237" y="1873"/>
                            <a:pt x="7731" y="887"/>
                            <a:pt x="1324" y="0"/>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0" name="Google Shape;640;p9"/>
                    <p:cNvSpPr/>
                    <p:nvPr/>
                  </p:nvSpPr>
                  <p:spPr>
                    <a:xfrm>
                      <a:off x="6856762" y="4880076"/>
                      <a:ext cx="23346" cy="12013"/>
                    </a:xfrm>
                    <a:custGeom>
                      <a:avLst/>
                      <a:gdLst/>
                      <a:ahLst/>
                      <a:cxnLst/>
                      <a:rect l="l" t="t" r="r" b="b"/>
                      <a:pathLst>
                        <a:path w="23346" h="12013" extrusionOk="0">
                          <a:moveTo>
                            <a:pt x="26" y="267"/>
                          </a:moveTo>
                          <a:cubicBezTo>
                            <a:pt x="-861" y="5393"/>
                            <a:pt x="21120" y="16039"/>
                            <a:pt x="23190" y="10420"/>
                          </a:cubicBezTo>
                          <a:cubicBezTo>
                            <a:pt x="25556" y="3619"/>
                            <a:pt x="322" y="-1211"/>
                            <a:pt x="26" y="267"/>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1" name="Google Shape;641;p9"/>
                    <p:cNvSpPr/>
                    <p:nvPr/>
                  </p:nvSpPr>
                  <p:spPr>
                    <a:xfrm>
                      <a:off x="6862998" y="4890685"/>
                      <a:ext cx="14829" cy="8206"/>
                    </a:xfrm>
                    <a:custGeom>
                      <a:avLst/>
                      <a:gdLst/>
                      <a:ahLst/>
                      <a:cxnLst/>
                      <a:rect l="l" t="t" r="r" b="b"/>
                      <a:pathLst>
                        <a:path w="14829" h="8206" extrusionOk="0">
                          <a:moveTo>
                            <a:pt x="0" y="1783"/>
                          </a:moveTo>
                          <a:cubicBezTo>
                            <a:pt x="99" y="7204"/>
                            <a:pt x="13701" y="11147"/>
                            <a:pt x="14786" y="5332"/>
                          </a:cubicBezTo>
                          <a:cubicBezTo>
                            <a:pt x="15771" y="-90"/>
                            <a:pt x="0" y="-1568"/>
                            <a:pt x="0" y="1783"/>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2" name="Google Shape;642;p9"/>
                    <p:cNvSpPr/>
                    <p:nvPr/>
                  </p:nvSpPr>
                  <p:spPr>
                    <a:xfrm>
                      <a:off x="6865556" y="4898618"/>
                      <a:ext cx="13312" cy="7098"/>
                    </a:xfrm>
                    <a:custGeom>
                      <a:avLst/>
                      <a:gdLst/>
                      <a:ahLst/>
                      <a:cxnLst/>
                      <a:rect l="l" t="t" r="r" b="b"/>
                      <a:pathLst>
                        <a:path w="13312" h="7098" extrusionOk="0">
                          <a:moveTo>
                            <a:pt x="5" y="1736"/>
                          </a:moveTo>
                          <a:cubicBezTo>
                            <a:pt x="695" y="6664"/>
                            <a:pt x="13115" y="9720"/>
                            <a:pt x="13312" y="4003"/>
                          </a:cubicBezTo>
                          <a:cubicBezTo>
                            <a:pt x="13410" y="-926"/>
                            <a:pt x="-291" y="-827"/>
                            <a:pt x="5" y="1736"/>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3" name="Google Shape;643;p9"/>
                    <p:cNvSpPr/>
                    <p:nvPr/>
                  </p:nvSpPr>
                  <p:spPr>
                    <a:xfrm>
                      <a:off x="6869965" y="4904680"/>
                      <a:ext cx="13438" cy="5858"/>
                    </a:xfrm>
                    <a:custGeom>
                      <a:avLst/>
                      <a:gdLst/>
                      <a:ahLst/>
                      <a:cxnLst/>
                      <a:rect l="l" t="t" r="r" b="b"/>
                      <a:pathLst>
                        <a:path w="13438" h="5858" extrusionOk="0">
                          <a:moveTo>
                            <a:pt x="31" y="3461"/>
                          </a:moveTo>
                          <a:cubicBezTo>
                            <a:pt x="1313" y="7502"/>
                            <a:pt x="13338" y="6024"/>
                            <a:pt x="13437" y="2081"/>
                          </a:cubicBezTo>
                          <a:cubicBezTo>
                            <a:pt x="13634" y="-2158"/>
                            <a:pt x="-757" y="996"/>
                            <a:pt x="31" y="3461"/>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4" name="Google Shape;644;p9"/>
                    <p:cNvSpPr/>
                    <p:nvPr/>
                  </p:nvSpPr>
                  <p:spPr>
                    <a:xfrm>
                      <a:off x="6881549" y="4869599"/>
                      <a:ext cx="20860" cy="34041"/>
                    </a:xfrm>
                    <a:custGeom>
                      <a:avLst/>
                      <a:gdLst/>
                      <a:ahLst/>
                      <a:cxnLst/>
                      <a:rect l="l" t="t" r="r" b="b"/>
                      <a:pathLst>
                        <a:path w="20860" h="34041" extrusionOk="0">
                          <a:moveTo>
                            <a:pt x="5599" y="16166"/>
                          </a:moveTo>
                          <a:cubicBezTo>
                            <a:pt x="2839" y="12321"/>
                            <a:pt x="-2090" y="4830"/>
                            <a:pt x="966" y="0"/>
                          </a:cubicBezTo>
                          <a:cubicBezTo>
                            <a:pt x="4219" y="3844"/>
                            <a:pt x="7570" y="7689"/>
                            <a:pt x="10823" y="11631"/>
                          </a:cubicBezTo>
                          <a:cubicBezTo>
                            <a:pt x="13977" y="15377"/>
                            <a:pt x="20088" y="20503"/>
                            <a:pt x="20778" y="25629"/>
                          </a:cubicBezTo>
                          <a:cubicBezTo>
                            <a:pt x="21961" y="34796"/>
                            <a:pt x="10034" y="37063"/>
                            <a:pt x="6387" y="29473"/>
                          </a:cubicBezTo>
                          <a:cubicBezTo>
                            <a:pt x="4514" y="25530"/>
                            <a:pt x="4909" y="20306"/>
                            <a:pt x="5599" y="16067"/>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5" name="Google Shape;645;p9"/>
                    <p:cNvSpPr/>
                    <p:nvPr/>
                  </p:nvSpPr>
                  <p:spPr>
                    <a:xfrm>
                      <a:off x="6878868" y="4907648"/>
                      <a:ext cx="22276" cy="3358"/>
                    </a:xfrm>
                    <a:custGeom>
                      <a:avLst/>
                      <a:gdLst/>
                      <a:ahLst/>
                      <a:cxnLst/>
                      <a:rect l="l" t="t" r="r" b="b"/>
                      <a:pathLst>
                        <a:path w="22276" h="3358" extrusionOk="0">
                          <a:moveTo>
                            <a:pt x="0" y="887"/>
                          </a:moveTo>
                          <a:cubicBezTo>
                            <a:pt x="0" y="887"/>
                            <a:pt x="12223" y="6999"/>
                            <a:pt x="22277" y="0"/>
                          </a:cubicBezTo>
                          <a:cubicBezTo>
                            <a:pt x="15476" y="4041"/>
                            <a:pt x="0" y="887"/>
                            <a:pt x="0" y="887"/>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grpSp>
              <p:nvGrpSpPr>
                <p:cNvPr id="646" name="Google Shape;646;p9"/>
                <p:cNvGrpSpPr/>
                <p:nvPr/>
              </p:nvGrpSpPr>
              <p:grpSpPr>
                <a:xfrm>
                  <a:off x="6888215" y="4895376"/>
                  <a:ext cx="104552" cy="33802"/>
                  <a:chOff x="6888215" y="4895376"/>
                  <a:chExt cx="104552" cy="33802"/>
                </a:xfrm>
              </p:grpSpPr>
              <p:sp>
                <p:nvSpPr>
                  <p:cNvPr id="647" name="Google Shape;647;p9"/>
                  <p:cNvSpPr/>
                  <p:nvPr/>
                </p:nvSpPr>
                <p:spPr>
                  <a:xfrm>
                    <a:off x="6888215" y="4895376"/>
                    <a:ext cx="104552" cy="33802"/>
                  </a:xfrm>
                  <a:custGeom>
                    <a:avLst/>
                    <a:gdLst/>
                    <a:ahLst/>
                    <a:cxnLst/>
                    <a:rect l="l" t="t" r="r" b="b"/>
                    <a:pathLst>
                      <a:path w="104552" h="33802" extrusionOk="0">
                        <a:moveTo>
                          <a:pt x="104107" y="23607"/>
                        </a:moveTo>
                        <a:cubicBezTo>
                          <a:pt x="109233" y="2316"/>
                          <a:pt x="68622" y="4780"/>
                          <a:pt x="57483" y="5273"/>
                        </a:cubicBezTo>
                        <a:cubicBezTo>
                          <a:pt x="46641" y="5667"/>
                          <a:pt x="35502" y="6456"/>
                          <a:pt x="24758" y="4780"/>
                        </a:cubicBezTo>
                        <a:cubicBezTo>
                          <a:pt x="19829" y="3992"/>
                          <a:pt x="904" y="-5570"/>
                          <a:pt x="17" y="4780"/>
                        </a:cubicBezTo>
                        <a:cubicBezTo>
                          <a:pt x="-476" y="10399"/>
                          <a:pt x="10169" y="14933"/>
                          <a:pt x="14014" y="16905"/>
                        </a:cubicBezTo>
                        <a:cubicBezTo>
                          <a:pt x="24856" y="22326"/>
                          <a:pt x="36685" y="25875"/>
                          <a:pt x="48612" y="28142"/>
                        </a:cubicBezTo>
                        <a:cubicBezTo>
                          <a:pt x="60046" y="30212"/>
                          <a:pt x="99770" y="42040"/>
                          <a:pt x="104206" y="23706"/>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48" name="Google Shape;648;p9"/>
                  <p:cNvSpPr/>
                  <p:nvPr/>
                </p:nvSpPr>
                <p:spPr>
                  <a:xfrm>
                    <a:off x="6896019" y="4908831"/>
                    <a:ext cx="86676" cy="19806"/>
                  </a:xfrm>
                  <a:custGeom>
                    <a:avLst/>
                    <a:gdLst/>
                    <a:ahLst/>
                    <a:cxnLst/>
                    <a:rect l="l" t="t" r="r" b="b"/>
                    <a:pathLst>
                      <a:path w="86676" h="19806" extrusionOk="0">
                        <a:moveTo>
                          <a:pt x="86348" y="18729"/>
                        </a:moveTo>
                        <a:cubicBezTo>
                          <a:pt x="72351" y="21883"/>
                          <a:pt x="56087" y="17349"/>
                          <a:pt x="42287" y="14884"/>
                        </a:cubicBezTo>
                        <a:cubicBezTo>
                          <a:pt x="27698" y="12321"/>
                          <a:pt x="12716" y="7886"/>
                          <a:pt x="0" y="0"/>
                        </a:cubicBezTo>
                        <a:cubicBezTo>
                          <a:pt x="22770" y="6210"/>
                          <a:pt x="45737" y="11631"/>
                          <a:pt x="68999" y="15574"/>
                        </a:cubicBezTo>
                        <a:cubicBezTo>
                          <a:pt x="73829" y="16363"/>
                          <a:pt x="78857" y="16757"/>
                          <a:pt x="83588" y="17841"/>
                        </a:cubicBezTo>
                        <a:cubicBezTo>
                          <a:pt x="83884" y="17841"/>
                          <a:pt x="87629" y="18433"/>
                          <a:pt x="86446" y="18729"/>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649" name="Google Shape;649;p9"/>
                <p:cNvSpPr/>
                <p:nvPr/>
              </p:nvSpPr>
              <p:spPr>
                <a:xfrm>
                  <a:off x="6926859" y="4899094"/>
                  <a:ext cx="66183" cy="33054"/>
                </a:xfrm>
                <a:custGeom>
                  <a:avLst/>
                  <a:gdLst/>
                  <a:ahLst/>
                  <a:cxnLst/>
                  <a:rect l="l" t="t" r="r" b="b"/>
                  <a:pathLst>
                    <a:path w="66183" h="33054" extrusionOk="0">
                      <a:moveTo>
                        <a:pt x="6419" y="28959"/>
                      </a:moveTo>
                      <a:cubicBezTo>
                        <a:pt x="-5705" y="25804"/>
                        <a:pt x="3068" y="472"/>
                        <a:pt x="3068" y="472"/>
                      </a:cubicBezTo>
                      <a:cubicBezTo>
                        <a:pt x="17854" y="1654"/>
                        <a:pt x="25443" y="-415"/>
                        <a:pt x="39539" y="77"/>
                      </a:cubicBezTo>
                      <a:cubicBezTo>
                        <a:pt x="59647" y="866"/>
                        <a:pt x="68519" y="8653"/>
                        <a:pt x="65660" y="20580"/>
                      </a:cubicBezTo>
                      <a:cubicBezTo>
                        <a:pt x="64182" y="26889"/>
                        <a:pt x="58169" y="31029"/>
                        <a:pt x="50283" y="32212"/>
                      </a:cubicBezTo>
                      <a:cubicBezTo>
                        <a:pt x="50283" y="32212"/>
                        <a:pt x="50185" y="32212"/>
                        <a:pt x="50185" y="32212"/>
                      </a:cubicBezTo>
                      <a:cubicBezTo>
                        <a:pt x="38652" y="33986"/>
                        <a:pt x="22092" y="33000"/>
                        <a:pt x="6419" y="28860"/>
                      </a:cubicBezTo>
                      <a:close/>
                    </a:path>
                  </a:pathLst>
                </a:custGeom>
                <a:solidFill>
                  <a:srgbClr val="EBF2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0" name="Google Shape;650;p9"/>
                <p:cNvSpPr/>
                <p:nvPr/>
              </p:nvSpPr>
              <p:spPr>
                <a:xfrm>
                  <a:off x="6926773" y="4918097"/>
                  <a:ext cx="62986" cy="14149"/>
                </a:xfrm>
                <a:custGeom>
                  <a:avLst/>
                  <a:gdLst/>
                  <a:ahLst/>
                  <a:cxnLst/>
                  <a:rect l="l" t="t" r="r" b="b"/>
                  <a:pathLst>
                    <a:path w="62986" h="14149" extrusionOk="0">
                      <a:moveTo>
                        <a:pt x="99" y="0"/>
                      </a:moveTo>
                      <a:cubicBezTo>
                        <a:pt x="394" y="4731"/>
                        <a:pt x="2070" y="8773"/>
                        <a:pt x="6407" y="9956"/>
                      </a:cubicBezTo>
                      <a:cubicBezTo>
                        <a:pt x="22080" y="14096"/>
                        <a:pt x="38738" y="15081"/>
                        <a:pt x="50172" y="13307"/>
                      </a:cubicBezTo>
                      <a:cubicBezTo>
                        <a:pt x="50172" y="13307"/>
                        <a:pt x="50172" y="13307"/>
                        <a:pt x="50271" y="13307"/>
                      </a:cubicBezTo>
                      <a:cubicBezTo>
                        <a:pt x="55692" y="12519"/>
                        <a:pt x="60227" y="10153"/>
                        <a:pt x="62987" y="6801"/>
                      </a:cubicBezTo>
                      <a:cubicBezTo>
                        <a:pt x="42681" y="11927"/>
                        <a:pt x="20897" y="7097"/>
                        <a:pt x="0" y="99"/>
                      </a:cubicBezTo>
                      <a:close/>
                    </a:path>
                  </a:pathLst>
                </a:custGeom>
                <a:solidFill>
                  <a:srgbClr val="A7B2B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1" name="Google Shape;651;p9"/>
                <p:cNvSpPr/>
                <p:nvPr/>
              </p:nvSpPr>
              <p:spPr>
                <a:xfrm>
                  <a:off x="6915430" y="4895374"/>
                  <a:ext cx="29242" cy="37121"/>
                </a:xfrm>
                <a:custGeom>
                  <a:avLst/>
                  <a:gdLst/>
                  <a:ahLst/>
                  <a:cxnLst/>
                  <a:rect l="l" t="t" r="r" b="b"/>
                  <a:pathLst>
                    <a:path w="29242" h="37121" extrusionOk="0">
                      <a:moveTo>
                        <a:pt x="29086" y="3895"/>
                      </a:moveTo>
                      <a:cubicBezTo>
                        <a:pt x="24749" y="9908"/>
                        <a:pt x="24256" y="33664"/>
                        <a:pt x="25340" y="36424"/>
                      </a:cubicBezTo>
                      <a:cubicBezTo>
                        <a:pt x="26326" y="39184"/>
                        <a:pt x="2866" y="33467"/>
                        <a:pt x="993" y="24299"/>
                      </a:cubicBezTo>
                      <a:cubicBezTo>
                        <a:pt x="-880" y="15132"/>
                        <a:pt x="-387" y="2417"/>
                        <a:pt x="4936" y="642"/>
                      </a:cubicBezTo>
                      <a:cubicBezTo>
                        <a:pt x="10259" y="-1132"/>
                        <a:pt x="31254" y="1037"/>
                        <a:pt x="29086" y="3895"/>
                      </a:cubicBezTo>
                      <a:close/>
                    </a:path>
                  </a:pathLst>
                </a:custGeom>
                <a:solidFill>
                  <a:srgbClr val="EBF2F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2" name="Google Shape;652;p9"/>
                <p:cNvSpPr/>
                <p:nvPr/>
              </p:nvSpPr>
              <p:spPr>
                <a:xfrm>
                  <a:off x="6919873" y="4897298"/>
                  <a:ext cx="24778" cy="35185"/>
                </a:xfrm>
                <a:custGeom>
                  <a:avLst/>
                  <a:gdLst/>
                  <a:ahLst/>
                  <a:cxnLst/>
                  <a:rect l="l" t="t" r="r" b="b"/>
                  <a:pathLst>
                    <a:path w="24778" h="35185" extrusionOk="0">
                      <a:moveTo>
                        <a:pt x="22671" y="99"/>
                      </a:moveTo>
                      <a:cubicBezTo>
                        <a:pt x="14588" y="8871"/>
                        <a:pt x="18926" y="21390"/>
                        <a:pt x="13603" y="26713"/>
                      </a:cubicBezTo>
                      <a:cubicBezTo>
                        <a:pt x="9561" y="32036"/>
                        <a:pt x="4929" y="30656"/>
                        <a:pt x="0" y="27501"/>
                      </a:cubicBezTo>
                      <a:cubicBezTo>
                        <a:pt x="6999" y="33514"/>
                        <a:pt x="21686" y="36669"/>
                        <a:pt x="20897" y="34500"/>
                      </a:cubicBezTo>
                      <a:cubicBezTo>
                        <a:pt x="19911" y="31740"/>
                        <a:pt x="20306" y="7984"/>
                        <a:pt x="24643" y="1971"/>
                      </a:cubicBezTo>
                      <a:cubicBezTo>
                        <a:pt x="25136" y="1281"/>
                        <a:pt x="24248" y="591"/>
                        <a:pt x="22671" y="0"/>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3" name="Google Shape;653;p9"/>
                <p:cNvSpPr/>
                <p:nvPr/>
              </p:nvSpPr>
              <p:spPr>
                <a:xfrm>
                  <a:off x="6869279" y="4861752"/>
                  <a:ext cx="4096" cy="2485"/>
                </a:xfrm>
                <a:custGeom>
                  <a:avLst/>
                  <a:gdLst/>
                  <a:ahLst/>
                  <a:cxnLst/>
                  <a:rect l="l" t="t" r="r" b="b"/>
                  <a:pathLst>
                    <a:path w="4096" h="2485" extrusionOk="0">
                      <a:moveTo>
                        <a:pt x="4069" y="1637"/>
                      </a:moveTo>
                      <a:cubicBezTo>
                        <a:pt x="3970" y="2327"/>
                        <a:pt x="2985" y="2623"/>
                        <a:pt x="1802" y="2426"/>
                      </a:cubicBezTo>
                      <a:cubicBezTo>
                        <a:pt x="718" y="2229"/>
                        <a:pt x="-170" y="1539"/>
                        <a:pt x="28" y="849"/>
                      </a:cubicBezTo>
                      <a:cubicBezTo>
                        <a:pt x="126" y="159"/>
                        <a:pt x="1112" y="-137"/>
                        <a:pt x="2295" y="60"/>
                      </a:cubicBezTo>
                      <a:cubicBezTo>
                        <a:pt x="3379" y="257"/>
                        <a:pt x="4266" y="947"/>
                        <a:pt x="4069" y="1637"/>
                      </a:cubicBezTo>
                      <a:close/>
                    </a:path>
                  </a:pathLst>
                </a:custGeom>
                <a:solidFill>
                  <a:srgbClr val="43566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4" name="Google Shape;654;p9"/>
                <p:cNvSpPr/>
                <p:nvPr/>
              </p:nvSpPr>
              <p:spPr>
                <a:xfrm>
                  <a:off x="6971193" y="5174972"/>
                  <a:ext cx="25019" cy="9319"/>
                </a:xfrm>
                <a:custGeom>
                  <a:avLst/>
                  <a:gdLst/>
                  <a:ahLst/>
                  <a:cxnLst/>
                  <a:rect l="l" t="t" r="r" b="b"/>
                  <a:pathLst>
                    <a:path w="25019" h="9319" extrusionOk="0">
                      <a:moveTo>
                        <a:pt x="1612" y="1"/>
                      </a:moveTo>
                      <a:cubicBezTo>
                        <a:pt x="3682" y="1"/>
                        <a:pt x="5555" y="100"/>
                        <a:pt x="7329" y="198"/>
                      </a:cubicBezTo>
                      <a:cubicBezTo>
                        <a:pt x="20144" y="691"/>
                        <a:pt x="22608" y="1184"/>
                        <a:pt x="24185" y="2367"/>
                      </a:cubicBezTo>
                      <a:cubicBezTo>
                        <a:pt x="26058" y="3648"/>
                        <a:pt x="17581" y="5817"/>
                        <a:pt x="14722" y="5226"/>
                      </a:cubicBezTo>
                      <a:cubicBezTo>
                        <a:pt x="11864" y="4634"/>
                        <a:pt x="31578" y="6606"/>
                        <a:pt x="22706" y="8281"/>
                      </a:cubicBezTo>
                      <a:cubicBezTo>
                        <a:pt x="13835" y="9957"/>
                        <a:pt x="5654" y="9366"/>
                        <a:pt x="2795" y="8183"/>
                      </a:cubicBezTo>
                      <a:cubicBezTo>
                        <a:pt x="-63" y="7000"/>
                        <a:pt x="5851" y="5324"/>
                        <a:pt x="5851" y="5324"/>
                      </a:cubicBezTo>
                      <a:cubicBezTo>
                        <a:pt x="5851" y="5324"/>
                        <a:pt x="-3711" y="-97"/>
                        <a:pt x="1612" y="1"/>
                      </a:cubicBezTo>
                      <a:close/>
                    </a:path>
                  </a:pathLst>
                </a:custGeom>
                <a:solidFill>
                  <a:srgbClr val="FFFFFF">
                    <a:alpha val="400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5" name="Google Shape;655;p9"/>
                <p:cNvSpPr/>
                <p:nvPr/>
              </p:nvSpPr>
              <p:spPr>
                <a:xfrm>
                  <a:off x="6977305" y="5055701"/>
                  <a:ext cx="25019" cy="9319"/>
                </a:xfrm>
                <a:custGeom>
                  <a:avLst/>
                  <a:gdLst/>
                  <a:ahLst/>
                  <a:cxnLst/>
                  <a:rect l="l" t="t" r="r" b="b"/>
                  <a:pathLst>
                    <a:path w="25019" h="9319" extrusionOk="0">
                      <a:moveTo>
                        <a:pt x="1612" y="1"/>
                      </a:moveTo>
                      <a:cubicBezTo>
                        <a:pt x="3682" y="1"/>
                        <a:pt x="5555" y="100"/>
                        <a:pt x="7329" y="198"/>
                      </a:cubicBezTo>
                      <a:cubicBezTo>
                        <a:pt x="20144" y="691"/>
                        <a:pt x="22608" y="1184"/>
                        <a:pt x="24185" y="2367"/>
                      </a:cubicBezTo>
                      <a:cubicBezTo>
                        <a:pt x="26058" y="3648"/>
                        <a:pt x="17581" y="5817"/>
                        <a:pt x="14722" y="5226"/>
                      </a:cubicBezTo>
                      <a:cubicBezTo>
                        <a:pt x="11864" y="4634"/>
                        <a:pt x="31578" y="6606"/>
                        <a:pt x="22706" y="8281"/>
                      </a:cubicBezTo>
                      <a:cubicBezTo>
                        <a:pt x="13835" y="9957"/>
                        <a:pt x="5654" y="9366"/>
                        <a:pt x="2795" y="8183"/>
                      </a:cubicBezTo>
                      <a:cubicBezTo>
                        <a:pt x="-63" y="7000"/>
                        <a:pt x="5851" y="5324"/>
                        <a:pt x="5851" y="5324"/>
                      </a:cubicBezTo>
                      <a:cubicBezTo>
                        <a:pt x="5851" y="5324"/>
                        <a:pt x="-3710" y="-97"/>
                        <a:pt x="1612" y="1"/>
                      </a:cubicBezTo>
                      <a:close/>
                    </a:path>
                  </a:pathLst>
                </a:custGeom>
                <a:solidFill>
                  <a:srgbClr val="FFFFFF">
                    <a:alpha val="400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6" name="Google Shape;656;p9"/>
                <p:cNvSpPr/>
                <p:nvPr/>
              </p:nvSpPr>
              <p:spPr>
                <a:xfrm>
                  <a:off x="6898286" y="4999615"/>
                  <a:ext cx="15028" cy="15974"/>
                </a:xfrm>
                <a:custGeom>
                  <a:avLst/>
                  <a:gdLst/>
                  <a:ahLst/>
                  <a:cxnLst/>
                  <a:rect l="l" t="t" r="r" b="b"/>
                  <a:pathLst>
                    <a:path w="15028" h="15974" extrusionOk="0">
                      <a:moveTo>
                        <a:pt x="99" y="99"/>
                      </a:moveTo>
                      <a:cubicBezTo>
                        <a:pt x="10547" y="6604"/>
                        <a:pt x="12716" y="8477"/>
                        <a:pt x="14194" y="10350"/>
                      </a:cubicBezTo>
                      <a:cubicBezTo>
                        <a:pt x="16067" y="12716"/>
                        <a:pt x="7590" y="9956"/>
                        <a:pt x="4731" y="7689"/>
                      </a:cubicBezTo>
                      <a:cubicBezTo>
                        <a:pt x="1873" y="5421"/>
                        <a:pt x="21587" y="18926"/>
                        <a:pt x="12716" y="15377"/>
                      </a:cubicBezTo>
                      <a:cubicBezTo>
                        <a:pt x="8083" y="13504"/>
                        <a:pt x="3647" y="11139"/>
                        <a:pt x="0" y="8970"/>
                      </a:cubicBezTo>
                      <a:lnTo>
                        <a:pt x="0" y="0"/>
                      </a:lnTo>
                      <a:close/>
                    </a:path>
                  </a:pathLst>
                </a:custGeom>
                <a:solidFill>
                  <a:srgbClr val="FFFFFF">
                    <a:alpha val="400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57" name="Google Shape;657;p9"/>
                <p:cNvSpPr/>
                <p:nvPr/>
              </p:nvSpPr>
              <p:spPr>
                <a:xfrm>
                  <a:off x="6913006" y="5125121"/>
                  <a:ext cx="24112" cy="14311"/>
                </a:xfrm>
                <a:custGeom>
                  <a:avLst/>
                  <a:gdLst/>
                  <a:ahLst/>
                  <a:cxnLst/>
                  <a:rect l="l" t="t" r="r" b="b"/>
                  <a:pathLst>
                    <a:path w="24112" h="14311" extrusionOk="0">
                      <a:moveTo>
                        <a:pt x="1741" y="370"/>
                      </a:moveTo>
                      <a:cubicBezTo>
                        <a:pt x="3220" y="1257"/>
                        <a:pt x="4699" y="2046"/>
                        <a:pt x="6079" y="2637"/>
                      </a:cubicBezTo>
                      <a:cubicBezTo>
                        <a:pt x="16724" y="6580"/>
                        <a:pt x="19977" y="5693"/>
                        <a:pt x="21751" y="7073"/>
                      </a:cubicBezTo>
                      <a:cubicBezTo>
                        <a:pt x="24216" y="8453"/>
                        <a:pt x="15738" y="11213"/>
                        <a:pt x="12683" y="9833"/>
                      </a:cubicBezTo>
                      <a:cubicBezTo>
                        <a:pt x="9134" y="9833"/>
                        <a:pt x="31017" y="11509"/>
                        <a:pt x="21850" y="13480"/>
                      </a:cubicBezTo>
                      <a:cubicBezTo>
                        <a:pt x="11894" y="16043"/>
                        <a:pt x="2826" y="12100"/>
                        <a:pt x="559" y="9537"/>
                      </a:cubicBezTo>
                      <a:cubicBezTo>
                        <a:pt x="-1807" y="7073"/>
                        <a:pt x="4107" y="7763"/>
                        <a:pt x="4107" y="7664"/>
                      </a:cubicBezTo>
                      <a:cubicBezTo>
                        <a:pt x="3614" y="7763"/>
                        <a:pt x="-2300" y="-1996"/>
                        <a:pt x="1741" y="370"/>
                      </a:cubicBezTo>
                      <a:close/>
                    </a:path>
                  </a:pathLst>
                </a:custGeom>
                <a:solidFill>
                  <a:srgbClr val="EFC29B">
                    <a:alpha val="6902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658" name="Google Shape;658;p9"/>
              <p:cNvGrpSpPr/>
              <p:nvPr/>
            </p:nvGrpSpPr>
            <p:grpSpPr>
              <a:xfrm>
                <a:off x="6638601" y="4989513"/>
                <a:ext cx="301487" cy="792000"/>
                <a:chOff x="6638750" y="4808447"/>
                <a:chExt cx="262668" cy="690035"/>
              </a:xfrm>
            </p:grpSpPr>
            <p:sp>
              <p:nvSpPr>
                <p:cNvPr id="659" name="Google Shape;659;p9"/>
                <p:cNvSpPr/>
                <p:nvPr/>
              </p:nvSpPr>
              <p:spPr>
                <a:xfrm>
                  <a:off x="6758710" y="4852904"/>
                  <a:ext cx="46328" cy="19684"/>
                </a:xfrm>
                <a:custGeom>
                  <a:avLst/>
                  <a:gdLst/>
                  <a:ahLst/>
                  <a:cxnLst/>
                  <a:rect l="l" t="t" r="r" b="b"/>
                  <a:pathLst>
                    <a:path w="46328" h="19684" extrusionOk="0">
                      <a:moveTo>
                        <a:pt x="46131" y="11176"/>
                      </a:moveTo>
                      <a:cubicBezTo>
                        <a:pt x="46131" y="10387"/>
                        <a:pt x="45934" y="10190"/>
                        <a:pt x="45244" y="9993"/>
                      </a:cubicBezTo>
                      <a:cubicBezTo>
                        <a:pt x="44554" y="9894"/>
                        <a:pt x="43963" y="8021"/>
                        <a:pt x="42484" y="7726"/>
                      </a:cubicBezTo>
                      <a:cubicBezTo>
                        <a:pt x="41005" y="7430"/>
                        <a:pt x="30951" y="5656"/>
                        <a:pt x="27403" y="5163"/>
                      </a:cubicBezTo>
                      <a:cubicBezTo>
                        <a:pt x="23953" y="4571"/>
                        <a:pt x="24150" y="7627"/>
                        <a:pt x="21390" y="7134"/>
                      </a:cubicBezTo>
                      <a:cubicBezTo>
                        <a:pt x="18630" y="6543"/>
                        <a:pt x="18827" y="3586"/>
                        <a:pt x="15377" y="2698"/>
                      </a:cubicBezTo>
                      <a:cubicBezTo>
                        <a:pt x="11927" y="1811"/>
                        <a:pt x="5126" y="333"/>
                        <a:pt x="3647" y="37"/>
                      </a:cubicBezTo>
                      <a:cubicBezTo>
                        <a:pt x="2169" y="-259"/>
                        <a:pt x="1577" y="1318"/>
                        <a:pt x="887" y="1220"/>
                      </a:cubicBezTo>
                      <a:cubicBezTo>
                        <a:pt x="197" y="1121"/>
                        <a:pt x="0" y="1220"/>
                        <a:pt x="0" y="2008"/>
                      </a:cubicBezTo>
                      <a:cubicBezTo>
                        <a:pt x="0" y="2797"/>
                        <a:pt x="0" y="3980"/>
                        <a:pt x="0" y="4867"/>
                      </a:cubicBezTo>
                      <a:cubicBezTo>
                        <a:pt x="0" y="6148"/>
                        <a:pt x="887" y="5754"/>
                        <a:pt x="1281" y="6838"/>
                      </a:cubicBezTo>
                      <a:cubicBezTo>
                        <a:pt x="1676" y="7923"/>
                        <a:pt x="2366" y="11668"/>
                        <a:pt x="4830" y="12260"/>
                      </a:cubicBezTo>
                      <a:cubicBezTo>
                        <a:pt x="7294" y="12851"/>
                        <a:pt x="10448" y="13344"/>
                        <a:pt x="13701" y="14231"/>
                      </a:cubicBezTo>
                      <a:cubicBezTo>
                        <a:pt x="16954" y="15020"/>
                        <a:pt x="17743" y="13541"/>
                        <a:pt x="18630" y="11570"/>
                      </a:cubicBezTo>
                      <a:cubicBezTo>
                        <a:pt x="19418" y="9598"/>
                        <a:pt x="20207" y="8711"/>
                        <a:pt x="21587" y="9007"/>
                      </a:cubicBezTo>
                      <a:cubicBezTo>
                        <a:pt x="22967" y="9204"/>
                        <a:pt x="23657" y="10486"/>
                        <a:pt x="24446" y="12753"/>
                      </a:cubicBezTo>
                      <a:cubicBezTo>
                        <a:pt x="25333" y="15118"/>
                        <a:pt x="26121" y="16991"/>
                        <a:pt x="29374" y="17484"/>
                      </a:cubicBezTo>
                      <a:cubicBezTo>
                        <a:pt x="32627" y="17977"/>
                        <a:pt x="39034" y="19357"/>
                        <a:pt x="41498" y="19653"/>
                      </a:cubicBezTo>
                      <a:cubicBezTo>
                        <a:pt x="43963" y="20047"/>
                        <a:pt x="44653" y="16696"/>
                        <a:pt x="45047" y="15611"/>
                      </a:cubicBezTo>
                      <a:cubicBezTo>
                        <a:pt x="45441" y="14626"/>
                        <a:pt x="46328" y="15414"/>
                        <a:pt x="46328" y="14133"/>
                      </a:cubicBezTo>
                      <a:cubicBezTo>
                        <a:pt x="46328" y="13147"/>
                        <a:pt x="46328" y="11964"/>
                        <a:pt x="46328" y="11176"/>
                      </a:cubicBezTo>
                      <a:close/>
                      <a:moveTo>
                        <a:pt x="17250" y="11077"/>
                      </a:moveTo>
                      <a:cubicBezTo>
                        <a:pt x="16264" y="12950"/>
                        <a:pt x="16757" y="14231"/>
                        <a:pt x="10744" y="12950"/>
                      </a:cubicBezTo>
                      <a:cubicBezTo>
                        <a:pt x="4731" y="11570"/>
                        <a:pt x="5126" y="12358"/>
                        <a:pt x="3549" y="10584"/>
                      </a:cubicBezTo>
                      <a:cubicBezTo>
                        <a:pt x="1971" y="8810"/>
                        <a:pt x="2070" y="7331"/>
                        <a:pt x="2070" y="5163"/>
                      </a:cubicBezTo>
                      <a:cubicBezTo>
                        <a:pt x="2070" y="2994"/>
                        <a:pt x="1873" y="826"/>
                        <a:pt x="4337" y="1220"/>
                      </a:cubicBezTo>
                      <a:cubicBezTo>
                        <a:pt x="6801" y="1614"/>
                        <a:pt x="11138" y="2403"/>
                        <a:pt x="13603" y="2994"/>
                      </a:cubicBezTo>
                      <a:cubicBezTo>
                        <a:pt x="15673" y="3487"/>
                        <a:pt x="16560" y="4473"/>
                        <a:pt x="17053" y="5163"/>
                      </a:cubicBezTo>
                      <a:cubicBezTo>
                        <a:pt x="18334" y="6937"/>
                        <a:pt x="18334" y="9204"/>
                        <a:pt x="17348" y="11176"/>
                      </a:cubicBezTo>
                      <a:close/>
                      <a:moveTo>
                        <a:pt x="42484" y="18273"/>
                      </a:moveTo>
                      <a:cubicBezTo>
                        <a:pt x="40907" y="19357"/>
                        <a:pt x="38048" y="18273"/>
                        <a:pt x="32035" y="17188"/>
                      </a:cubicBezTo>
                      <a:cubicBezTo>
                        <a:pt x="26023" y="16104"/>
                        <a:pt x="26516" y="15020"/>
                        <a:pt x="25530" y="12753"/>
                      </a:cubicBezTo>
                      <a:cubicBezTo>
                        <a:pt x="24544" y="10387"/>
                        <a:pt x="24446" y="8218"/>
                        <a:pt x="25826" y="6838"/>
                      </a:cubicBezTo>
                      <a:cubicBezTo>
                        <a:pt x="26318" y="6346"/>
                        <a:pt x="27107" y="5754"/>
                        <a:pt x="29275" y="6050"/>
                      </a:cubicBezTo>
                      <a:cubicBezTo>
                        <a:pt x="31740" y="6444"/>
                        <a:pt x="39330" y="7923"/>
                        <a:pt x="41794" y="8514"/>
                      </a:cubicBezTo>
                      <a:cubicBezTo>
                        <a:pt x="44258" y="9106"/>
                        <a:pt x="44061" y="11176"/>
                        <a:pt x="44061" y="13344"/>
                      </a:cubicBezTo>
                      <a:cubicBezTo>
                        <a:pt x="44061" y="15513"/>
                        <a:pt x="44160" y="17090"/>
                        <a:pt x="42583" y="18174"/>
                      </a:cubicBezTo>
                      <a:close/>
                    </a:path>
                  </a:pathLst>
                </a:custGeom>
                <a:solidFill>
                  <a:srgbClr val="29333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60" name="Google Shape;660;p9"/>
                <p:cNvGrpSpPr/>
                <p:nvPr/>
              </p:nvGrpSpPr>
              <p:grpSpPr>
                <a:xfrm>
                  <a:off x="6661050" y="4912551"/>
                  <a:ext cx="96969" cy="227465"/>
                  <a:chOff x="6661050" y="4912551"/>
                  <a:chExt cx="96969" cy="227465"/>
                </a:xfrm>
              </p:grpSpPr>
              <p:grpSp>
                <p:nvGrpSpPr>
                  <p:cNvPr id="661" name="Google Shape;661;p9"/>
                  <p:cNvGrpSpPr/>
                  <p:nvPr/>
                </p:nvGrpSpPr>
                <p:grpSpPr>
                  <a:xfrm>
                    <a:off x="6712480" y="5094934"/>
                    <a:ext cx="45539" cy="45082"/>
                    <a:chOff x="6712480" y="5094934"/>
                    <a:chExt cx="45539" cy="45082"/>
                  </a:xfrm>
                </p:grpSpPr>
                <p:sp>
                  <p:nvSpPr>
                    <p:cNvPr id="662" name="Google Shape;662;p9"/>
                    <p:cNvSpPr/>
                    <p:nvPr/>
                  </p:nvSpPr>
                  <p:spPr>
                    <a:xfrm>
                      <a:off x="6728975" y="5109332"/>
                      <a:ext cx="29044" cy="30684"/>
                    </a:xfrm>
                    <a:custGeom>
                      <a:avLst/>
                      <a:gdLst/>
                      <a:ahLst/>
                      <a:cxnLst/>
                      <a:rect l="l" t="t" r="r" b="b"/>
                      <a:pathLst>
                        <a:path w="29044" h="30684" extrusionOk="0">
                          <a:moveTo>
                            <a:pt x="6472" y="29762"/>
                          </a:moveTo>
                          <a:cubicBezTo>
                            <a:pt x="1938" y="25819"/>
                            <a:pt x="-1611" y="20398"/>
                            <a:pt x="755" y="13991"/>
                          </a:cubicBezTo>
                          <a:cubicBezTo>
                            <a:pt x="4599" y="3542"/>
                            <a:pt x="11105" y="-696"/>
                            <a:pt x="16625" y="92"/>
                          </a:cubicBezTo>
                          <a:cubicBezTo>
                            <a:pt x="18794" y="388"/>
                            <a:pt x="23821" y="3936"/>
                            <a:pt x="29045" y="8175"/>
                          </a:cubicBezTo>
                          <a:cubicBezTo>
                            <a:pt x="24806" y="19412"/>
                            <a:pt x="11992" y="34592"/>
                            <a:pt x="6472" y="29762"/>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63" name="Google Shape;663;p9"/>
                    <p:cNvGrpSpPr/>
                    <p:nvPr/>
                  </p:nvGrpSpPr>
                  <p:grpSpPr>
                    <a:xfrm>
                      <a:off x="6712480" y="5094934"/>
                      <a:ext cx="39147" cy="35713"/>
                      <a:chOff x="6712480" y="5094934"/>
                      <a:chExt cx="39147" cy="35713"/>
                    </a:xfrm>
                  </p:grpSpPr>
                  <p:sp>
                    <p:nvSpPr>
                      <p:cNvPr id="664" name="Google Shape;664;p9"/>
                      <p:cNvSpPr/>
                      <p:nvPr/>
                    </p:nvSpPr>
                    <p:spPr>
                      <a:xfrm>
                        <a:off x="6712480" y="5094934"/>
                        <a:ext cx="39147" cy="35713"/>
                      </a:xfrm>
                      <a:custGeom>
                        <a:avLst/>
                        <a:gdLst/>
                        <a:ahLst/>
                        <a:cxnLst/>
                        <a:rect l="l" t="t" r="r" b="b"/>
                        <a:pathLst>
                          <a:path w="39147" h="35713" extrusionOk="0">
                            <a:moveTo>
                              <a:pt x="18236" y="99"/>
                            </a:moveTo>
                            <a:cubicBezTo>
                              <a:pt x="24446" y="9364"/>
                              <a:pt x="29965" y="17053"/>
                              <a:pt x="33317" y="19517"/>
                            </a:cubicBezTo>
                            <a:cubicBezTo>
                              <a:pt x="41203" y="25333"/>
                              <a:pt x="40118" y="29276"/>
                              <a:pt x="35781" y="34401"/>
                            </a:cubicBezTo>
                            <a:cubicBezTo>
                              <a:pt x="33711" y="36866"/>
                              <a:pt x="28980" y="36077"/>
                              <a:pt x="20108" y="30163"/>
                            </a:cubicBezTo>
                            <a:cubicBezTo>
                              <a:pt x="14194" y="26220"/>
                              <a:pt x="7294" y="20897"/>
                              <a:pt x="0" y="15081"/>
                            </a:cubicBezTo>
                            <a:lnTo>
                              <a:pt x="18236" y="0"/>
                            </a:ln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65" name="Google Shape;665;p9"/>
                      <p:cNvSpPr/>
                      <p:nvPr/>
                    </p:nvSpPr>
                    <p:spPr>
                      <a:xfrm>
                        <a:off x="6712480" y="5107255"/>
                        <a:ext cx="20995" cy="17939"/>
                      </a:xfrm>
                      <a:custGeom>
                        <a:avLst/>
                        <a:gdLst/>
                        <a:ahLst/>
                        <a:cxnLst/>
                        <a:rect l="l" t="t" r="r" b="b"/>
                        <a:pathLst>
                          <a:path w="20995" h="17939" extrusionOk="0">
                            <a:moveTo>
                              <a:pt x="3549" y="0"/>
                            </a:moveTo>
                            <a:cubicBezTo>
                              <a:pt x="13406" y="9266"/>
                              <a:pt x="20996" y="16166"/>
                              <a:pt x="20996" y="16166"/>
                            </a:cubicBezTo>
                            <a:lnTo>
                              <a:pt x="20108" y="17940"/>
                            </a:lnTo>
                            <a:cubicBezTo>
                              <a:pt x="14194" y="13997"/>
                              <a:pt x="7294" y="8674"/>
                              <a:pt x="0" y="2859"/>
                            </a:cubicBezTo>
                            <a:lnTo>
                              <a:pt x="3549" y="0"/>
                            </a:ln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sp>
                <p:nvSpPr>
                  <p:cNvPr id="666" name="Google Shape;666;p9"/>
                  <p:cNvSpPr/>
                  <p:nvPr/>
                </p:nvSpPr>
                <p:spPr>
                  <a:xfrm>
                    <a:off x="6661050" y="4912551"/>
                    <a:ext cx="61260" cy="148548"/>
                  </a:xfrm>
                  <a:custGeom>
                    <a:avLst/>
                    <a:gdLst/>
                    <a:ahLst/>
                    <a:cxnLst/>
                    <a:rect l="l" t="t" r="r" b="b"/>
                    <a:pathLst>
                      <a:path w="61260" h="148548" extrusionOk="0">
                        <a:moveTo>
                          <a:pt x="41573" y="124"/>
                        </a:moveTo>
                        <a:cubicBezTo>
                          <a:pt x="59119" y="2293"/>
                          <a:pt x="66019" y="38370"/>
                          <a:pt x="57837" y="65182"/>
                        </a:cubicBezTo>
                        <a:cubicBezTo>
                          <a:pt x="49755" y="91993"/>
                          <a:pt x="34082" y="155177"/>
                          <a:pt x="12889" y="147982"/>
                        </a:cubicBezTo>
                        <a:cubicBezTo>
                          <a:pt x="-8304" y="140786"/>
                          <a:pt x="2539" y="116242"/>
                          <a:pt x="4609" y="98104"/>
                        </a:cubicBezTo>
                        <a:cubicBezTo>
                          <a:pt x="8256" y="65872"/>
                          <a:pt x="14368" y="-3326"/>
                          <a:pt x="41573" y="124"/>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67" name="Google Shape;667;p9"/>
                  <p:cNvSpPr/>
                  <p:nvPr/>
                </p:nvSpPr>
                <p:spPr>
                  <a:xfrm>
                    <a:off x="6684110" y="4912675"/>
                    <a:ext cx="38200" cy="133662"/>
                  </a:xfrm>
                  <a:custGeom>
                    <a:avLst/>
                    <a:gdLst/>
                    <a:ahLst/>
                    <a:cxnLst/>
                    <a:rect l="l" t="t" r="r" b="b"/>
                    <a:pathLst>
                      <a:path w="38200" h="133662" extrusionOk="0">
                        <a:moveTo>
                          <a:pt x="34777" y="65057"/>
                        </a:moveTo>
                        <a:cubicBezTo>
                          <a:pt x="29553" y="82307"/>
                          <a:pt x="21175" y="114737"/>
                          <a:pt x="10233" y="133663"/>
                        </a:cubicBezTo>
                        <a:cubicBezTo>
                          <a:pt x="6389" y="127354"/>
                          <a:pt x="2742" y="122524"/>
                          <a:pt x="869" y="118286"/>
                        </a:cubicBezTo>
                        <a:cubicBezTo>
                          <a:pt x="-610" y="114934"/>
                          <a:pt x="80" y="112371"/>
                          <a:pt x="869" y="109020"/>
                        </a:cubicBezTo>
                        <a:cubicBezTo>
                          <a:pt x="3038" y="99064"/>
                          <a:pt x="2643" y="96501"/>
                          <a:pt x="7572" y="74224"/>
                        </a:cubicBezTo>
                        <a:cubicBezTo>
                          <a:pt x="13486" y="47314"/>
                          <a:pt x="-15789" y="12519"/>
                          <a:pt x="18513" y="0"/>
                        </a:cubicBezTo>
                        <a:cubicBezTo>
                          <a:pt x="36059" y="2267"/>
                          <a:pt x="42959" y="38246"/>
                          <a:pt x="34777" y="65057"/>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68" name="Google Shape;668;p9"/>
                  <p:cNvSpPr/>
                  <p:nvPr/>
                </p:nvSpPr>
                <p:spPr>
                  <a:xfrm>
                    <a:off x="6717902" y="5094145"/>
                    <a:ext cx="32384" cy="33028"/>
                  </a:xfrm>
                  <a:custGeom>
                    <a:avLst/>
                    <a:gdLst/>
                    <a:ahLst/>
                    <a:cxnLst/>
                    <a:rect l="l" t="t" r="r" b="b"/>
                    <a:pathLst>
                      <a:path w="32384" h="33028" extrusionOk="0">
                        <a:moveTo>
                          <a:pt x="0" y="20700"/>
                        </a:moveTo>
                        <a:cubicBezTo>
                          <a:pt x="7886" y="29571"/>
                          <a:pt x="11138" y="33021"/>
                          <a:pt x="11138" y="33021"/>
                        </a:cubicBezTo>
                        <a:cubicBezTo>
                          <a:pt x="11138" y="33021"/>
                          <a:pt x="16067" y="33416"/>
                          <a:pt x="23657" y="28290"/>
                        </a:cubicBezTo>
                        <a:cubicBezTo>
                          <a:pt x="33613" y="21587"/>
                          <a:pt x="32331" y="15377"/>
                          <a:pt x="32331" y="15377"/>
                        </a:cubicBezTo>
                        <a:lnTo>
                          <a:pt x="18531" y="0"/>
                        </a:lnTo>
                        <a:lnTo>
                          <a:pt x="0" y="207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69" name="Google Shape;669;p9"/>
                  <p:cNvSpPr/>
                  <p:nvPr/>
                </p:nvSpPr>
                <p:spPr>
                  <a:xfrm>
                    <a:off x="6663547" y="5030226"/>
                    <a:ext cx="84696" cy="97467"/>
                  </a:xfrm>
                  <a:custGeom>
                    <a:avLst/>
                    <a:gdLst/>
                    <a:ahLst/>
                    <a:cxnLst/>
                    <a:rect l="l" t="t" r="r" b="b"/>
                    <a:pathLst>
                      <a:path w="84696" h="97467" extrusionOk="0">
                        <a:moveTo>
                          <a:pt x="2112" y="25280"/>
                        </a:moveTo>
                        <a:cubicBezTo>
                          <a:pt x="30796" y="69637"/>
                          <a:pt x="35232" y="78804"/>
                          <a:pt x="50806" y="96941"/>
                        </a:cubicBezTo>
                        <a:cubicBezTo>
                          <a:pt x="58297" y="100391"/>
                          <a:pt x="86390" y="86197"/>
                          <a:pt x="84616" y="74270"/>
                        </a:cubicBezTo>
                        <a:cubicBezTo>
                          <a:pt x="75153" y="62835"/>
                          <a:pt x="47257" y="11085"/>
                          <a:pt x="37400" y="2608"/>
                        </a:cubicBezTo>
                        <a:cubicBezTo>
                          <a:pt x="27543" y="-5869"/>
                          <a:pt x="-9322" y="7537"/>
                          <a:pt x="2211" y="25280"/>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70" name="Google Shape;670;p9"/>
                  <p:cNvSpPr/>
                  <p:nvPr/>
                </p:nvSpPr>
                <p:spPr>
                  <a:xfrm>
                    <a:off x="6684881" y="5030094"/>
                    <a:ext cx="63363" cy="97500"/>
                  </a:xfrm>
                  <a:custGeom>
                    <a:avLst/>
                    <a:gdLst/>
                    <a:ahLst/>
                    <a:cxnLst/>
                    <a:rect l="l" t="t" r="r" b="b"/>
                    <a:pathLst>
                      <a:path w="63363" h="97500" extrusionOk="0">
                        <a:moveTo>
                          <a:pt x="29473" y="97073"/>
                        </a:moveTo>
                        <a:cubicBezTo>
                          <a:pt x="27501" y="94806"/>
                          <a:pt x="25727" y="92637"/>
                          <a:pt x="24051" y="90567"/>
                        </a:cubicBezTo>
                        <a:cubicBezTo>
                          <a:pt x="24051" y="73908"/>
                          <a:pt x="23460" y="57841"/>
                          <a:pt x="21390" y="46703"/>
                        </a:cubicBezTo>
                        <a:cubicBezTo>
                          <a:pt x="16856" y="22356"/>
                          <a:pt x="3943" y="10034"/>
                          <a:pt x="0" y="768"/>
                        </a:cubicBezTo>
                        <a:cubicBezTo>
                          <a:pt x="6407" y="-612"/>
                          <a:pt x="12716" y="-217"/>
                          <a:pt x="15968" y="2641"/>
                        </a:cubicBezTo>
                        <a:cubicBezTo>
                          <a:pt x="25826" y="11118"/>
                          <a:pt x="53820" y="62967"/>
                          <a:pt x="63282" y="74303"/>
                        </a:cubicBezTo>
                        <a:cubicBezTo>
                          <a:pt x="65057" y="86230"/>
                          <a:pt x="37063" y="100424"/>
                          <a:pt x="29473" y="96974"/>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671" name="Google Shape;671;p9"/>
                <p:cNvSpPr/>
                <p:nvPr/>
              </p:nvSpPr>
              <p:spPr>
                <a:xfrm>
                  <a:off x="6638750" y="5389682"/>
                  <a:ext cx="223707" cy="95205"/>
                </a:xfrm>
                <a:custGeom>
                  <a:avLst/>
                  <a:gdLst/>
                  <a:ahLst/>
                  <a:cxnLst/>
                  <a:rect l="l" t="t" r="r" b="b"/>
                  <a:pathLst>
                    <a:path w="223707" h="95205" extrusionOk="0">
                      <a:moveTo>
                        <a:pt x="0" y="47689"/>
                      </a:moveTo>
                      <a:cubicBezTo>
                        <a:pt x="0" y="111662"/>
                        <a:pt x="227600" y="111071"/>
                        <a:pt x="223657" y="45718"/>
                      </a:cubicBezTo>
                      <a:cubicBezTo>
                        <a:pt x="219911" y="-16974"/>
                        <a:pt x="0" y="-14115"/>
                        <a:pt x="0" y="47689"/>
                      </a:cubicBezTo>
                      <a:close/>
                    </a:path>
                  </a:pathLst>
                </a:custGeom>
                <a:solidFill>
                  <a:srgbClr val="B7C3CC">
                    <a:alpha val="38039"/>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72" name="Google Shape;672;p9"/>
                <p:cNvGrpSpPr/>
                <p:nvPr/>
              </p:nvGrpSpPr>
              <p:grpSpPr>
                <a:xfrm>
                  <a:off x="6707244" y="5352690"/>
                  <a:ext cx="69098" cy="108799"/>
                  <a:chOff x="6707244" y="5352690"/>
                  <a:chExt cx="69098" cy="108799"/>
                </a:xfrm>
              </p:grpSpPr>
              <p:sp>
                <p:nvSpPr>
                  <p:cNvPr id="673" name="Google Shape;673;p9"/>
                  <p:cNvSpPr/>
                  <p:nvPr/>
                </p:nvSpPr>
                <p:spPr>
                  <a:xfrm>
                    <a:off x="6707711" y="5414994"/>
                    <a:ext cx="68631" cy="46495"/>
                  </a:xfrm>
                  <a:custGeom>
                    <a:avLst/>
                    <a:gdLst/>
                    <a:ahLst/>
                    <a:cxnLst/>
                    <a:rect l="l" t="t" r="r" b="b"/>
                    <a:pathLst>
                      <a:path w="68631" h="46495" extrusionOk="0">
                        <a:moveTo>
                          <a:pt x="9895" y="28883"/>
                        </a:moveTo>
                        <a:cubicBezTo>
                          <a:pt x="24188" y="16660"/>
                          <a:pt x="18964" y="15182"/>
                          <a:pt x="27638" y="9859"/>
                        </a:cubicBezTo>
                        <a:cubicBezTo>
                          <a:pt x="36312" y="4536"/>
                          <a:pt x="51689" y="-97"/>
                          <a:pt x="56618" y="2"/>
                        </a:cubicBezTo>
                        <a:cubicBezTo>
                          <a:pt x="61546" y="100"/>
                          <a:pt x="70319" y="2860"/>
                          <a:pt x="68347" y="6803"/>
                        </a:cubicBezTo>
                        <a:cubicBezTo>
                          <a:pt x="66376" y="10746"/>
                          <a:pt x="57800" y="21786"/>
                          <a:pt x="52182" y="24053"/>
                        </a:cubicBezTo>
                        <a:cubicBezTo>
                          <a:pt x="47253" y="26024"/>
                          <a:pt x="37101" y="28094"/>
                          <a:pt x="30891" y="32629"/>
                        </a:cubicBezTo>
                        <a:cubicBezTo>
                          <a:pt x="30003" y="33319"/>
                          <a:pt x="28919" y="37459"/>
                          <a:pt x="28229" y="38247"/>
                        </a:cubicBezTo>
                        <a:cubicBezTo>
                          <a:pt x="22611" y="44260"/>
                          <a:pt x="16894" y="48992"/>
                          <a:pt x="6544" y="45049"/>
                        </a:cubicBezTo>
                        <a:cubicBezTo>
                          <a:pt x="3094" y="43767"/>
                          <a:pt x="1122" y="42683"/>
                          <a:pt x="334" y="41303"/>
                        </a:cubicBezTo>
                        <a:cubicBezTo>
                          <a:pt x="-159" y="40416"/>
                          <a:pt x="-61" y="37262"/>
                          <a:pt x="334" y="36177"/>
                        </a:cubicBezTo>
                        <a:cubicBezTo>
                          <a:pt x="1418" y="33910"/>
                          <a:pt x="4769" y="33220"/>
                          <a:pt x="9895" y="28784"/>
                        </a:cubicBezTo>
                        <a:close/>
                      </a:path>
                    </a:pathLst>
                  </a:custGeom>
                  <a:solidFill>
                    <a:srgbClr val="523C2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74" name="Google Shape;674;p9"/>
                  <p:cNvSpPr/>
                  <p:nvPr/>
                </p:nvSpPr>
                <p:spPr>
                  <a:xfrm>
                    <a:off x="6720563" y="5356740"/>
                    <a:ext cx="9857" cy="93938"/>
                  </a:xfrm>
                  <a:custGeom>
                    <a:avLst/>
                    <a:gdLst/>
                    <a:ahLst/>
                    <a:cxnLst/>
                    <a:rect l="l" t="t" r="r" b="b"/>
                    <a:pathLst>
                      <a:path w="9857" h="93938" extrusionOk="0">
                        <a:moveTo>
                          <a:pt x="0" y="93939"/>
                        </a:moveTo>
                        <a:lnTo>
                          <a:pt x="0" y="0"/>
                        </a:lnTo>
                      </a:path>
                    </a:pathLst>
                  </a:custGeom>
                  <a:noFill/>
                  <a:ln w="9725" cap="flat" cmpd="sng">
                    <a:solidFill>
                      <a:srgbClr val="1F1F2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75" name="Google Shape;675;p9"/>
                  <p:cNvSpPr/>
                  <p:nvPr/>
                </p:nvSpPr>
                <p:spPr>
                  <a:xfrm>
                    <a:off x="6709486" y="5352690"/>
                    <a:ext cx="65595" cy="102325"/>
                  </a:xfrm>
                  <a:custGeom>
                    <a:avLst/>
                    <a:gdLst/>
                    <a:ahLst/>
                    <a:cxnLst/>
                    <a:rect l="l" t="t" r="r" b="b"/>
                    <a:pathLst>
                      <a:path w="65595" h="102325" extrusionOk="0">
                        <a:moveTo>
                          <a:pt x="51491" y="62306"/>
                        </a:moveTo>
                        <a:cubicBezTo>
                          <a:pt x="51491" y="62306"/>
                          <a:pt x="37198" y="64376"/>
                          <a:pt x="30002" y="63488"/>
                        </a:cubicBezTo>
                        <a:cubicBezTo>
                          <a:pt x="22807" y="62601"/>
                          <a:pt x="37592" y="7303"/>
                          <a:pt x="37592" y="7303"/>
                        </a:cubicBezTo>
                        <a:cubicBezTo>
                          <a:pt x="37592" y="7303"/>
                          <a:pt x="32171" y="-287"/>
                          <a:pt x="20441" y="8"/>
                        </a:cubicBezTo>
                        <a:cubicBezTo>
                          <a:pt x="8711" y="403"/>
                          <a:pt x="628" y="9274"/>
                          <a:pt x="628" y="9274"/>
                        </a:cubicBezTo>
                        <a:cubicBezTo>
                          <a:pt x="628" y="9274"/>
                          <a:pt x="5754" y="42887"/>
                          <a:pt x="5951" y="56983"/>
                        </a:cubicBezTo>
                        <a:cubicBezTo>
                          <a:pt x="6148" y="71078"/>
                          <a:pt x="-554" y="87638"/>
                          <a:pt x="37" y="92764"/>
                        </a:cubicBezTo>
                        <a:cubicBezTo>
                          <a:pt x="628" y="97890"/>
                          <a:pt x="37" y="102326"/>
                          <a:pt x="7725" y="102326"/>
                        </a:cubicBezTo>
                        <a:cubicBezTo>
                          <a:pt x="15414" y="102326"/>
                          <a:pt x="25567" y="87343"/>
                          <a:pt x="33452" y="85174"/>
                        </a:cubicBezTo>
                        <a:cubicBezTo>
                          <a:pt x="41338" y="82907"/>
                          <a:pt x="48731" y="83893"/>
                          <a:pt x="53659" y="78471"/>
                        </a:cubicBezTo>
                        <a:cubicBezTo>
                          <a:pt x="58588" y="73050"/>
                          <a:pt x="68642" y="68023"/>
                          <a:pt x="64699" y="65756"/>
                        </a:cubicBezTo>
                        <a:cubicBezTo>
                          <a:pt x="60757" y="63488"/>
                          <a:pt x="57307" y="67037"/>
                          <a:pt x="57307" y="67037"/>
                        </a:cubicBezTo>
                        <a:cubicBezTo>
                          <a:pt x="57307" y="67037"/>
                          <a:pt x="63319" y="62404"/>
                          <a:pt x="58489" y="62404"/>
                        </a:cubicBezTo>
                        <a:cubicBezTo>
                          <a:pt x="53659" y="62404"/>
                          <a:pt x="51392" y="62404"/>
                          <a:pt x="51392" y="62404"/>
                        </a:cubicBezTo>
                        <a:close/>
                      </a:path>
                    </a:pathLst>
                  </a:custGeom>
                  <a:solidFill>
                    <a:srgbClr val="FF581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76" name="Google Shape;676;p9"/>
                  <p:cNvSpPr/>
                  <p:nvPr/>
                </p:nvSpPr>
                <p:spPr>
                  <a:xfrm>
                    <a:off x="6707244" y="5411543"/>
                    <a:ext cx="68999" cy="46137"/>
                  </a:xfrm>
                  <a:custGeom>
                    <a:avLst/>
                    <a:gdLst/>
                    <a:ahLst/>
                    <a:cxnLst/>
                    <a:rect l="l" t="t" r="r" b="b"/>
                    <a:pathLst>
                      <a:path w="68999" h="46137" extrusionOk="0">
                        <a:moveTo>
                          <a:pt x="2378" y="21096"/>
                        </a:moveTo>
                        <a:cubicBezTo>
                          <a:pt x="2772" y="22279"/>
                          <a:pt x="3561" y="23166"/>
                          <a:pt x="4941" y="23659"/>
                        </a:cubicBezTo>
                        <a:cubicBezTo>
                          <a:pt x="9574" y="25433"/>
                          <a:pt x="18347" y="22476"/>
                          <a:pt x="24557" y="17055"/>
                        </a:cubicBezTo>
                        <a:cubicBezTo>
                          <a:pt x="30175" y="12126"/>
                          <a:pt x="31654" y="6902"/>
                          <a:pt x="28598" y="4635"/>
                        </a:cubicBezTo>
                        <a:cubicBezTo>
                          <a:pt x="39736" y="3649"/>
                          <a:pt x="52748" y="-97"/>
                          <a:pt x="56986" y="2"/>
                        </a:cubicBezTo>
                        <a:cubicBezTo>
                          <a:pt x="61915" y="101"/>
                          <a:pt x="70688" y="2860"/>
                          <a:pt x="68716" y="6803"/>
                        </a:cubicBezTo>
                        <a:cubicBezTo>
                          <a:pt x="66745" y="10746"/>
                          <a:pt x="58169" y="21786"/>
                          <a:pt x="52551" y="24053"/>
                        </a:cubicBezTo>
                        <a:cubicBezTo>
                          <a:pt x="46932" y="26320"/>
                          <a:pt x="34512" y="28686"/>
                          <a:pt x="28894" y="34798"/>
                        </a:cubicBezTo>
                        <a:cubicBezTo>
                          <a:pt x="23275" y="40810"/>
                          <a:pt x="17361" y="48992"/>
                          <a:pt x="6912" y="45148"/>
                        </a:cubicBezTo>
                        <a:cubicBezTo>
                          <a:pt x="3758" y="43965"/>
                          <a:pt x="1787" y="42880"/>
                          <a:pt x="900" y="41698"/>
                        </a:cubicBezTo>
                        <a:cubicBezTo>
                          <a:pt x="-480" y="39825"/>
                          <a:pt x="-480" y="29475"/>
                          <a:pt x="2378" y="21096"/>
                        </a:cubicBezTo>
                        <a:close/>
                      </a:path>
                    </a:pathLst>
                  </a:custGeom>
                  <a:solidFill>
                    <a:srgbClr val="7B59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677" name="Google Shape;677;p9"/>
                <p:cNvGrpSpPr/>
                <p:nvPr/>
              </p:nvGrpSpPr>
              <p:grpSpPr>
                <a:xfrm>
                  <a:off x="6755615" y="5393507"/>
                  <a:ext cx="92275" cy="104975"/>
                  <a:chOff x="6755615" y="5393507"/>
                  <a:chExt cx="92275" cy="104975"/>
                </a:xfrm>
              </p:grpSpPr>
              <p:sp>
                <p:nvSpPr>
                  <p:cNvPr id="678" name="Google Shape;678;p9"/>
                  <p:cNvSpPr/>
                  <p:nvPr/>
                </p:nvSpPr>
                <p:spPr>
                  <a:xfrm>
                    <a:off x="6756890" y="5468694"/>
                    <a:ext cx="91000" cy="29788"/>
                  </a:xfrm>
                  <a:custGeom>
                    <a:avLst/>
                    <a:gdLst/>
                    <a:ahLst/>
                    <a:cxnLst/>
                    <a:rect l="l" t="t" r="r" b="b"/>
                    <a:pathLst>
                      <a:path w="91000" h="29788" extrusionOk="0">
                        <a:moveTo>
                          <a:pt x="30800" y="26834"/>
                        </a:moveTo>
                        <a:cubicBezTo>
                          <a:pt x="31983" y="26538"/>
                          <a:pt x="32377" y="23187"/>
                          <a:pt x="33462" y="22990"/>
                        </a:cubicBezTo>
                        <a:cubicBezTo>
                          <a:pt x="54851" y="19934"/>
                          <a:pt x="53570" y="22201"/>
                          <a:pt x="64610" y="19441"/>
                        </a:cubicBezTo>
                        <a:cubicBezTo>
                          <a:pt x="76241" y="16484"/>
                          <a:pt x="89351" y="9978"/>
                          <a:pt x="90731" y="7218"/>
                        </a:cubicBezTo>
                        <a:cubicBezTo>
                          <a:pt x="91224" y="6331"/>
                          <a:pt x="90928" y="3867"/>
                          <a:pt x="90731" y="2586"/>
                        </a:cubicBezTo>
                        <a:cubicBezTo>
                          <a:pt x="90238" y="23"/>
                          <a:pt x="87873" y="220"/>
                          <a:pt x="83141" y="23"/>
                        </a:cubicBezTo>
                        <a:cubicBezTo>
                          <a:pt x="76143" y="-174"/>
                          <a:pt x="55246" y="910"/>
                          <a:pt x="49726" y="3276"/>
                        </a:cubicBezTo>
                        <a:cubicBezTo>
                          <a:pt x="44206" y="5641"/>
                          <a:pt x="36222" y="11654"/>
                          <a:pt x="24492" y="12738"/>
                        </a:cubicBezTo>
                        <a:cubicBezTo>
                          <a:pt x="14733" y="13626"/>
                          <a:pt x="2215" y="12147"/>
                          <a:pt x="243" y="16386"/>
                        </a:cubicBezTo>
                        <a:cubicBezTo>
                          <a:pt x="-151" y="17174"/>
                          <a:pt x="-52" y="20230"/>
                          <a:pt x="440" y="21413"/>
                        </a:cubicBezTo>
                        <a:cubicBezTo>
                          <a:pt x="3299" y="28411"/>
                          <a:pt x="6552" y="33143"/>
                          <a:pt x="30800" y="26834"/>
                        </a:cubicBezTo>
                        <a:close/>
                      </a:path>
                    </a:pathLst>
                  </a:custGeom>
                  <a:solidFill>
                    <a:srgbClr val="523C2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79" name="Google Shape;679;p9"/>
                  <p:cNvSpPr/>
                  <p:nvPr/>
                </p:nvSpPr>
                <p:spPr>
                  <a:xfrm>
                    <a:off x="6770440" y="5395577"/>
                    <a:ext cx="9857" cy="93938"/>
                  </a:xfrm>
                  <a:custGeom>
                    <a:avLst/>
                    <a:gdLst/>
                    <a:ahLst/>
                    <a:cxnLst/>
                    <a:rect l="l" t="t" r="r" b="b"/>
                    <a:pathLst>
                      <a:path w="9857" h="93938" extrusionOk="0">
                        <a:moveTo>
                          <a:pt x="0" y="93939"/>
                        </a:moveTo>
                        <a:lnTo>
                          <a:pt x="0" y="0"/>
                        </a:lnTo>
                      </a:path>
                    </a:pathLst>
                  </a:custGeom>
                  <a:noFill/>
                  <a:ln w="9725" cap="flat" cmpd="sng">
                    <a:solidFill>
                      <a:srgbClr val="1F1F2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0" name="Google Shape;680;p9"/>
                  <p:cNvSpPr/>
                  <p:nvPr/>
                </p:nvSpPr>
                <p:spPr>
                  <a:xfrm>
                    <a:off x="6755615" y="5393507"/>
                    <a:ext cx="62533" cy="85855"/>
                  </a:xfrm>
                  <a:custGeom>
                    <a:avLst/>
                    <a:gdLst/>
                    <a:ahLst/>
                    <a:cxnLst/>
                    <a:rect l="l" t="t" r="r" b="b"/>
                    <a:pathLst>
                      <a:path w="62533" h="85855" extrusionOk="0">
                        <a:moveTo>
                          <a:pt x="3292" y="85856"/>
                        </a:moveTo>
                        <a:cubicBezTo>
                          <a:pt x="5165" y="74619"/>
                          <a:pt x="10389" y="49779"/>
                          <a:pt x="5165" y="34106"/>
                        </a:cubicBezTo>
                        <a:cubicBezTo>
                          <a:pt x="2996" y="27501"/>
                          <a:pt x="1321" y="20404"/>
                          <a:pt x="138" y="14391"/>
                        </a:cubicBezTo>
                        <a:cubicBezTo>
                          <a:pt x="-1439" y="6210"/>
                          <a:pt x="10882" y="0"/>
                          <a:pt x="18472" y="0"/>
                        </a:cubicBezTo>
                        <a:cubicBezTo>
                          <a:pt x="26062" y="0"/>
                          <a:pt x="34539" y="5520"/>
                          <a:pt x="33750" y="13011"/>
                        </a:cubicBezTo>
                        <a:cubicBezTo>
                          <a:pt x="32075" y="28980"/>
                          <a:pt x="29808" y="54214"/>
                          <a:pt x="32075" y="57171"/>
                        </a:cubicBezTo>
                        <a:cubicBezTo>
                          <a:pt x="35426" y="61607"/>
                          <a:pt x="34243" y="66043"/>
                          <a:pt x="62533" y="73239"/>
                        </a:cubicBezTo>
                        <a:lnTo>
                          <a:pt x="3292" y="85856"/>
                        </a:lnTo>
                        <a:close/>
                      </a:path>
                    </a:pathLst>
                  </a:custGeom>
                  <a:solidFill>
                    <a:srgbClr val="FF581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1" name="Google Shape;681;p9"/>
                  <p:cNvSpPr/>
                  <p:nvPr/>
                </p:nvSpPr>
                <p:spPr>
                  <a:xfrm>
                    <a:off x="6756547" y="5460732"/>
                    <a:ext cx="91173" cy="31404"/>
                  </a:xfrm>
                  <a:custGeom>
                    <a:avLst/>
                    <a:gdLst/>
                    <a:ahLst/>
                    <a:cxnLst/>
                    <a:rect l="l" t="t" r="r" b="b"/>
                    <a:pathLst>
                      <a:path w="91173" h="31404" extrusionOk="0">
                        <a:moveTo>
                          <a:pt x="4233" y="7393"/>
                        </a:moveTo>
                        <a:cubicBezTo>
                          <a:pt x="6795" y="10646"/>
                          <a:pt x="16455" y="11927"/>
                          <a:pt x="26608" y="10449"/>
                        </a:cubicBezTo>
                        <a:cubicBezTo>
                          <a:pt x="37451" y="8773"/>
                          <a:pt x="44844" y="4436"/>
                          <a:pt x="43069" y="789"/>
                        </a:cubicBezTo>
                        <a:cubicBezTo>
                          <a:pt x="42971" y="493"/>
                          <a:pt x="42774" y="296"/>
                          <a:pt x="42577" y="0"/>
                        </a:cubicBezTo>
                        <a:cubicBezTo>
                          <a:pt x="56179" y="2661"/>
                          <a:pt x="76781" y="4337"/>
                          <a:pt x="83483" y="4534"/>
                        </a:cubicBezTo>
                        <a:cubicBezTo>
                          <a:pt x="90482" y="4731"/>
                          <a:pt x="92158" y="10449"/>
                          <a:pt x="90679" y="13209"/>
                        </a:cubicBezTo>
                        <a:cubicBezTo>
                          <a:pt x="89201" y="15969"/>
                          <a:pt x="76781" y="22869"/>
                          <a:pt x="65149" y="25826"/>
                        </a:cubicBezTo>
                        <a:cubicBezTo>
                          <a:pt x="53518" y="28783"/>
                          <a:pt x="52926" y="25431"/>
                          <a:pt x="28284" y="29276"/>
                        </a:cubicBezTo>
                        <a:cubicBezTo>
                          <a:pt x="8767" y="32331"/>
                          <a:pt x="3641" y="32824"/>
                          <a:pt x="783" y="25826"/>
                        </a:cubicBezTo>
                        <a:cubicBezTo>
                          <a:pt x="-992" y="21489"/>
                          <a:pt x="290" y="13209"/>
                          <a:pt x="4233" y="7294"/>
                        </a:cubicBezTo>
                        <a:close/>
                      </a:path>
                    </a:pathLst>
                  </a:custGeom>
                  <a:solidFill>
                    <a:srgbClr val="7B59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682" name="Google Shape;682;p9"/>
                <p:cNvSpPr/>
                <p:nvPr/>
              </p:nvSpPr>
              <p:spPr>
                <a:xfrm>
                  <a:off x="6698286" y="5063785"/>
                  <a:ext cx="73750" cy="242079"/>
                </a:xfrm>
                <a:custGeom>
                  <a:avLst/>
                  <a:gdLst/>
                  <a:ahLst/>
                  <a:cxnLst/>
                  <a:rect l="l" t="t" r="r" b="b"/>
                  <a:pathLst>
                    <a:path w="73750" h="242079" extrusionOk="0">
                      <a:moveTo>
                        <a:pt x="52637" y="0"/>
                      </a:moveTo>
                      <a:cubicBezTo>
                        <a:pt x="1084" y="0"/>
                        <a:pt x="197" y="41203"/>
                        <a:pt x="0" y="71661"/>
                      </a:cubicBezTo>
                      <a:cubicBezTo>
                        <a:pt x="0" y="77674"/>
                        <a:pt x="99" y="92066"/>
                        <a:pt x="493" y="102613"/>
                      </a:cubicBezTo>
                      <a:cubicBezTo>
                        <a:pt x="1774" y="137507"/>
                        <a:pt x="5027" y="189849"/>
                        <a:pt x="7294" y="213407"/>
                      </a:cubicBezTo>
                      <a:cubicBezTo>
                        <a:pt x="10251" y="243964"/>
                        <a:pt x="38541" y="255103"/>
                        <a:pt x="50764" y="221687"/>
                      </a:cubicBezTo>
                      <a:cubicBezTo>
                        <a:pt x="62888" y="188271"/>
                        <a:pt x="79054" y="80040"/>
                        <a:pt x="72055" y="47709"/>
                      </a:cubicBezTo>
                      <a:cubicBezTo>
                        <a:pt x="65057" y="15377"/>
                        <a:pt x="52735" y="99"/>
                        <a:pt x="52735" y="99"/>
                      </a:cubicBezTo>
                      <a:close/>
                    </a:path>
                  </a:pathLst>
                </a:custGeom>
                <a:solidFill>
                  <a:srgbClr val="2C547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3" name="Google Shape;683;p9"/>
                <p:cNvSpPr/>
                <p:nvPr/>
              </p:nvSpPr>
              <p:spPr>
                <a:xfrm>
                  <a:off x="6718197" y="5070882"/>
                  <a:ext cx="53781" cy="234107"/>
                </a:xfrm>
                <a:custGeom>
                  <a:avLst/>
                  <a:gdLst/>
                  <a:ahLst/>
                  <a:cxnLst/>
                  <a:rect l="l" t="t" r="r" b="b"/>
                  <a:pathLst>
                    <a:path w="53781" h="234107" extrusionOk="0">
                      <a:moveTo>
                        <a:pt x="30853" y="214491"/>
                      </a:moveTo>
                      <a:cubicBezTo>
                        <a:pt x="26713" y="225827"/>
                        <a:pt x="20700" y="232037"/>
                        <a:pt x="14490" y="234107"/>
                      </a:cubicBezTo>
                      <a:lnTo>
                        <a:pt x="14490" y="233121"/>
                      </a:lnTo>
                      <a:cubicBezTo>
                        <a:pt x="14687" y="212126"/>
                        <a:pt x="17053" y="196946"/>
                        <a:pt x="20503" y="177724"/>
                      </a:cubicBezTo>
                      <a:cubicBezTo>
                        <a:pt x="23953" y="158207"/>
                        <a:pt x="28585" y="134451"/>
                        <a:pt x="33120" y="96009"/>
                      </a:cubicBezTo>
                      <a:cubicBezTo>
                        <a:pt x="38147" y="54017"/>
                        <a:pt x="35288" y="27009"/>
                        <a:pt x="1380" y="7196"/>
                      </a:cubicBezTo>
                      <a:cubicBezTo>
                        <a:pt x="986" y="6900"/>
                        <a:pt x="493" y="6703"/>
                        <a:pt x="0" y="6407"/>
                      </a:cubicBezTo>
                      <a:cubicBezTo>
                        <a:pt x="7886" y="2366"/>
                        <a:pt x="18236" y="0"/>
                        <a:pt x="31838" y="0"/>
                      </a:cubicBezTo>
                      <a:cubicBezTo>
                        <a:pt x="31838" y="0"/>
                        <a:pt x="45047" y="8083"/>
                        <a:pt x="52045" y="40513"/>
                      </a:cubicBezTo>
                      <a:cubicBezTo>
                        <a:pt x="59142" y="72844"/>
                        <a:pt x="42977" y="181076"/>
                        <a:pt x="30754" y="214491"/>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4" name="Google Shape;684;p9"/>
                <p:cNvSpPr/>
                <p:nvPr/>
              </p:nvSpPr>
              <p:spPr>
                <a:xfrm>
                  <a:off x="6701112" y="5250183"/>
                  <a:ext cx="53125" cy="194978"/>
                </a:xfrm>
                <a:custGeom>
                  <a:avLst/>
                  <a:gdLst/>
                  <a:ahLst/>
                  <a:cxnLst/>
                  <a:rect l="l" t="t" r="r" b="b"/>
                  <a:pathLst>
                    <a:path w="53125" h="194978" extrusionOk="0">
                      <a:moveTo>
                        <a:pt x="42911" y="789"/>
                      </a:moveTo>
                      <a:cubicBezTo>
                        <a:pt x="21718" y="-2266"/>
                        <a:pt x="10284" y="2958"/>
                        <a:pt x="4567" y="26911"/>
                      </a:cubicBezTo>
                      <a:cubicBezTo>
                        <a:pt x="-8050" y="79252"/>
                        <a:pt x="9988" y="141845"/>
                        <a:pt x="5257" y="194975"/>
                      </a:cubicBezTo>
                      <a:cubicBezTo>
                        <a:pt x="5257" y="194975"/>
                        <a:pt x="25070" y="195567"/>
                        <a:pt x="43601" y="181668"/>
                      </a:cubicBezTo>
                      <a:cubicBezTo>
                        <a:pt x="62034" y="167770"/>
                        <a:pt x="48037" y="156532"/>
                        <a:pt x="48037" y="156532"/>
                      </a:cubicBezTo>
                      <a:cubicBezTo>
                        <a:pt x="48037" y="156532"/>
                        <a:pt x="44981" y="47315"/>
                        <a:pt x="49022" y="31149"/>
                      </a:cubicBezTo>
                      <a:cubicBezTo>
                        <a:pt x="53064" y="14984"/>
                        <a:pt x="42911" y="789"/>
                        <a:pt x="42911" y="789"/>
                      </a:cubicBezTo>
                      <a:close/>
                    </a:path>
                  </a:pathLst>
                </a:custGeom>
                <a:solidFill>
                  <a:srgbClr val="2C547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5" name="Google Shape;685;p9"/>
                <p:cNvSpPr/>
                <p:nvPr/>
              </p:nvSpPr>
              <p:spPr>
                <a:xfrm>
                  <a:off x="6732589" y="5250282"/>
                  <a:ext cx="21494" cy="186004"/>
                </a:xfrm>
                <a:custGeom>
                  <a:avLst/>
                  <a:gdLst/>
                  <a:ahLst/>
                  <a:cxnLst/>
                  <a:rect l="l" t="t" r="r" b="b"/>
                  <a:pathLst>
                    <a:path w="21494" h="186004" extrusionOk="0">
                      <a:moveTo>
                        <a:pt x="12026" y="181569"/>
                      </a:moveTo>
                      <a:cubicBezTo>
                        <a:pt x="9758" y="183244"/>
                        <a:pt x="7491" y="184723"/>
                        <a:pt x="5224" y="186004"/>
                      </a:cubicBezTo>
                      <a:cubicBezTo>
                        <a:pt x="5027" y="184230"/>
                        <a:pt x="4731" y="182357"/>
                        <a:pt x="4534" y="180386"/>
                      </a:cubicBezTo>
                      <a:cubicBezTo>
                        <a:pt x="4239" y="177626"/>
                        <a:pt x="3844" y="174669"/>
                        <a:pt x="3549" y="171613"/>
                      </a:cubicBezTo>
                      <a:cubicBezTo>
                        <a:pt x="3351" y="170233"/>
                        <a:pt x="0" y="81913"/>
                        <a:pt x="0" y="56974"/>
                      </a:cubicBezTo>
                      <a:cubicBezTo>
                        <a:pt x="0" y="56186"/>
                        <a:pt x="0" y="55397"/>
                        <a:pt x="0" y="54609"/>
                      </a:cubicBezTo>
                      <a:lnTo>
                        <a:pt x="0" y="53623"/>
                      </a:lnTo>
                      <a:cubicBezTo>
                        <a:pt x="197" y="33219"/>
                        <a:pt x="2464" y="18433"/>
                        <a:pt x="5717" y="0"/>
                      </a:cubicBezTo>
                      <a:cubicBezTo>
                        <a:pt x="7491" y="99"/>
                        <a:pt x="9364" y="296"/>
                        <a:pt x="11336" y="591"/>
                      </a:cubicBezTo>
                      <a:cubicBezTo>
                        <a:pt x="11336" y="591"/>
                        <a:pt x="21390" y="14786"/>
                        <a:pt x="17348" y="30951"/>
                      </a:cubicBezTo>
                      <a:cubicBezTo>
                        <a:pt x="13307" y="47117"/>
                        <a:pt x="16363" y="156334"/>
                        <a:pt x="16363" y="156334"/>
                      </a:cubicBezTo>
                      <a:cubicBezTo>
                        <a:pt x="16363" y="156334"/>
                        <a:pt x="30458" y="167571"/>
                        <a:pt x="11927" y="181470"/>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6" name="Google Shape;686;p9"/>
                <p:cNvSpPr/>
                <p:nvPr/>
              </p:nvSpPr>
              <p:spPr>
                <a:xfrm>
                  <a:off x="6745411" y="5119971"/>
                  <a:ext cx="75697" cy="234883"/>
                </a:xfrm>
                <a:custGeom>
                  <a:avLst/>
                  <a:gdLst/>
                  <a:ahLst/>
                  <a:cxnLst/>
                  <a:rect l="l" t="t" r="r" b="b"/>
                  <a:pathLst>
                    <a:path w="75697" h="234883" extrusionOk="0">
                      <a:moveTo>
                        <a:pt x="56178" y="0"/>
                      </a:moveTo>
                      <a:cubicBezTo>
                        <a:pt x="4625" y="0"/>
                        <a:pt x="-7992" y="46821"/>
                        <a:pt x="4428" y="69986"/>
                      </a:cubicBezTo>
                      <a:cubicBezTo>
                        <a:pt x="16749" y="93051"/>
                        <a:pt x="8864" y="175654"/>
                        <a:pt x="11821" y="206211"/>
                      </a:cubicBezTo>
                      <a:cubicBezTo>
                        <a:pt x="14778" y="236769"/>
                        <a:pt x="43068" y="247907"/>
                        <a:pt x="55290" y="214491"/>
                      </a:cubicBezTo>
                      <a:cubicBezTo>
                        <a:pt x="67415" y="181076"/>
                        <a:pt x="80820" y="72351"/>
                        <a:pt x="73723" y="40020"/>
                      </a:cubicBezTo>
                      <a:cubicBezTo>
                        <a:pt x="66626" y="7689"/>
                        <a:pt x="56276" y="0"/>
                        <a:pt x="56276" y="0"/>
                      </a:cubicBezTo>
                      <a:close/>
                    </a:path>
                  </a:pathLst>
                </a:custGeom>
                <a:solidFill>
                  <a:srgbClr val="283E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7" name="Google Shape;687;p9"/>
                <p:cNvSpPr/>
                <p:nvPr/>
              </p:nvSpPr>
              <p:spPr>
                <a:xfrm>
                  <a:off x="6745411" y="5119971"/>
                  <a:ext cx="75697" cy="234883"/>
                </a:xfrm>
                <a:custGeom>
                  <a:avLst/>
                  <a:gdLst/>
                  <a:ahLst/>
                  <a:cxnLst/>
                  <a:rect l="l" t="t" r="r" b="b"/>
                  <a:pathLst>
                    <a:path w="75697" h="234883" extrusionOk="0">
                      <a:moveTo>
                        <a:pt x="56178" y="0"/>
                      </a:moveTo>
                      <a:cubicBezTo>
                        <a:pt x="4625" y="0"/>
                        <a:pt x="-7992" y="46821"/>
                        <a:pt x="4428" y="69986"/>
                      </a:cubicBezTo>
                      <a:cubicBezTo>
                        <a:pt x="16749" y="93051"/>
                        <a:pt x="8864" y="175654"/>
                        <a:pt x="11821" y="206211"/>
                      </a:cubicBezTo>
                      <a:cubicBezTo>
                        <a:pt x="14778" y="236769"/>
                        <a:pt x="43068" y="247907"/>
                        <a:pt x="55290" y="214491"/>
                      </a:cubicBezTo>
                      <a:cubicBezTo>
                        <a:pt x="67415" y="181076"/>
                        <a:pt x="80820" y="72351"/>
                        <a:pt x="73723" y="40020"/>
                      </a:cubicBezTo>
                      <a:cubicBezTo>
                        <a:pt x="66626" y="7689"/>
                        <a:pt x="56276" y="0"/>
                        <a:pt x="56276" y="0"/>
                      </a:cubicBezTo>
                      <a:close/>
                    </a:path>
                  </a:pathLst>
                </a:custGeom>
                <a:solidFill>
                  <a:srgbClr val="283E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8" name="Google Shape;688;p9"/>
                <p:cNvSpPr/>
                <p:nvPr/>
              </p:nvSpPr>
              <p:spPr>
                <a:xfrm>
                  <a:off x="6745411" y="5119971"/>
                  <a:ext cx="75697" cy="234883"/>
                </a:xfrm>
                <a:custGeom>
                  <a:avLst/>
                  <a:gdLst/>
                  <a:ahLst/>
                  <a:cxnLst/>
                  <a:rect l="l" t="t" r="r" b="b"/>
                  <a:pathLst>
                    <a:path w="75697" h="234883" extrusionOk="0">
                      <a:moveTo>
                        <a:pt x="56178" y="0"/>
                      </a:moveTo>
                      <a:cubicBezTo>
                        <a:pt x="4625" y="0"/>
                        <a:pt x="-7992" y="46821"/>
                        <a:pt x="4428" y="69986"/>
                      </a:cubicBezTo>
                      <a:cubicBezTo>
                        <a:pt x="16749" y="93051"/>
                        <a:pt x="8864" y="175654"/>
                        <a:pt x="11821" y="206211"/>
                      </a:cubicBezTo>
                      <a:cubicBezTo>
                        <a:pt x="14778" y="236769"/>
                        <a:pt x="43068" y="247907"/>
                        <a:pt x="55290" y="214491"/>
                      </a:cubicBezTo>
                      <a:cubicBezTo>
                        <a:pt x="67415" y="181076"/>
                        <a:pt x="80820" y="72351"/>
                        <a:pt x="73723" y="40020"/>
                      </a:cubicBezTo>
                      <a:cubicBezTo>
                        <a:pt x="66626" y="7689"/>
                        <a:pt x="56276" y="0"/>
                        <a:pt x="56276" y="0"/>
                      </a:cubicBezTo>
                      <a:close/>
                    </a:path>
                  </a:pathLst>
                </a:custGeom>
                <a:solidFill>
                  <a:srgbClr val="2C547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89" name="Google Shape;689;p9"/>
                <p:cNvSpPr/>
                <p:nvPr/>
              </p:nvSpPr>
              <p:spPr>
                <a:xfrm>
                  <a:off x="6768173" y="5119971"/>
                  <a:ext cx="52837" cy="234698"/>
                </a:xfrm>
                <a:custGeom>
                  <a:avLst/>
                  <a:gdLst/>
                  <a:ahLst/>
                  <a:cxnLst/>
                  <a:rect l="l" t="t" r="r" b="b"/>
                  <a:pathLst>
                    <a:path w="52837" h="234698" extrusionOk="0">
                      <a:moveTo>
                        <a:pt x="32430" y="214491"/>
                      </a:moveTo>
                      <a:cubicBezTo>
                        <a:pt x="27698" y="227601"/>
                        <a:pt x="20404" y="233811"/>
                        <a:pt x="13110" y="234699"/>
                      </a:cubicBezTo>
                      <a:cubicBezTo>
                        <a:pt x="13603" y="192313"/>
                        <a:pt x="22671" y="173880"/>
                        <a:pt x="31740" y="97586"/>
                      </a:cubicBezTo>
                      <a:cubicBezTo>
                        <a:pt x="36767" y="55594"/>
                        <a:pt x="33908" y="28586"/>
                        <a:pt x="0" y="8773"/>
                      </a:cubicBezTo>
                      <a:cubicBezTo>
                        <a:pt x="8477" y="3351"/>
                        <a:pt x="19517" y="0"/>
                        <a:pt x="33415" y="0"/>
                      </a:cubicBezTo>
                      <a:cubicBezTo>
                        <a:pt x="33415" y="0"/>
                        <a:pt x="43765" y="7590"/>
                        <a:pt x="50862" y="40020"/>
                      </a:cubicBezTo>
                      <a:cubicBezTo>
                        <a:pt x="57960" y="72351"/>
                        <a:pt x="44554" y="181076"/>
                        <a:pt x="32430" y="214491"/>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0" name="Google Shape;690;p9"/>
                <p:cNvSpPr/>
                <p:nvPr/>
              </p:nvSpPr>
              <p:spPr>
                <a:xfrm>
                  <a:off x="6753049" y="5299271"/>
                  <a:ext cx="49883" cy="189345"/>
                </a:xfrm>
                <a:custGeom>
                  <a:avLst/>
                  <a:gdLst/>
                  <a:ahLst/>
                  <a:cxnLst/>
                  <a:rect l="l" t="t" r="r" b="b"/>
                  <a:pathLst>
                    <a:path w="49883" h="189345" extrusionOk="0">
                      <a:moveTo>
                        <a:pt x="42527" y="789"/>
                      </a:moveTo>
                      <a:cubicBezTo>
                        <a:pt x="21236" y="-2266"/>
                        <a:pt x="9999" y="2958"/>
                        <a:pt x="4183" y="26911"/>
                      </a:cubicBezTo>
                      <a:cubicBezTo>
                        <a:pt x="-5773" y="67719"/>
                        <a:pt x="5169" y="188962"/>
                        <a:pt x="5169" y="188962"/>
                      </a:cubicBezTo>
                      <a:cubicBezTo>
                        <a:pt x="5169" y="188962"/>
                        <a:pt x="19856" y="192412"/>
                        <a:pt x="38288" y="178612"/>
                      </a:cubicBezTo>
                      <a:cubicBezTo>
                        <a:pt x="56721" y="164714"/>
                        <a:pt x="47653" y="156631"/>
                        <a:pt x="47653" y="156631"/>
                      </a:cubicBezTo>
                      <a:cubicBezTo>
                        <a:pt x="47653" y="156631"/>
                        <a:pt x="44597" y="47414"/>
                        <a:pt x="48638" y="31248"/>
                      </a:cubicBezTo>
                      <a:cubicBezTo>
                        <a:pt x="52680" y="15082"/>
                        <a:pt x="42527" y="888"/>
                        <a:pt x="42527" y="888"/>
                      </a:cubicBezTo>
                      <a:close/>
                    </a:path>
                  </a:pathLst>
                </a:custGeom>
                <a:solidFill>
                  <a:srgbClr val="283E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1" name="Google Shape;691;p9"/>
                <p:cNvSpPr/>
                <p:nvPr/>
              </p:nvSpPr>
              <p:spPr>
                <a:xfrm>
                  <a:off x="6753049" y="5299271"/>
                  <a:ext cx="49883" cy="189345"/>
                </a:xfrm>
                <a:custGeom>
                  <a:avLst/>
                  <a:gdLst/>
                  <a:ahLst/>
                  <a:cxnLst/>
                  <a:rect l="l" t="t" r="r" b="b"/>
                  <a:pathLst>
                    <a:path w="49883" h="189345" extrusionOk="0">
                      <a:moveTo>
                        <a:pt x="42527" y="789"/>
                      </a:moveTo>
                      <a:cubicBezTo>
                        <a:pt x="21236" y="-2266"/>
                        <a:pt x="9999" y="2958"/>
                        <a:pt x="4183" y="26911"/>
                      </a:cubicBezTo>
                      <a:cubicBezTo>
                        <a:pt x="-5773" y="67719"/>
                        <a:pt x="5169" y="188962"/>
                        <a:pt x="5169" y="188962"/>
                      </a:cubicBezTo>
                      <a:cubicBezTo>
                        <a:pt x="5169" y="188962"/>
                        <a:pt x="19856" y="192412"/>
                        <a:pt x="38288" y="178612"/>
                      </a:cubicBezTo>
                      <a:cubicBezTo>
                        <a:pt x="56721" y="164714"/>
                        <a:pt x="47653" y="156631"/>
                        <a:pt x="47653" y="156631"/>
                      </a:cubicBezTo>
                      <a:cubicBezTo>
                        <a:pt x="47653" y="156631"/>
                        <a:pt x="44597" y="47414"/>
                        <a:pt x="48638" y="31248"/>
                      </a:cubicBezTo>
                      <a:cubicBezTo>
                        <a:pt x="52680" y="15082"/>
                        <a:pt x="42527" y="888"/>
                        <a:pt x="42527" y="888"/>
                      </a:cubicBezTo>
                      <a:close/>
                    </a:path>
                  </a:pathLst>
                </a:custGeom>
                <a:solidFill>
                  <a:srgbClr val="2C547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2" name="Google Shape;692;p9"/>
                <p:cNvSpPr/>
                <p:nvPr/>
              </p:nvSpPr>
              <p:spPr>
                <a:xfrm>
                  <a:off x="6777533" y="5299272"/>
                  <a:ext cx="25336" cy="182159"/>
                </a:xfrm>
                <a:custGeom>
                  <a:avLst/>
                  <a:gdLst/>
                  <a:ahLst/>
                  <a:cxnLst/>
                  <a:rect l="l" t="t" r="r" b="b"/>
                  <a:pathLst>
                    <a:path w="25336" h="182159" extrusionOk="0">
                      <a:moveTo>
                        <a:pt x="13705" y="178513"/>
                      </a:moveTo>
                      <a:cubicBezTo>
                        <a:pt x="11832" y="179893"/>
                        <a:pt x="10058" y="181076"/>
                        <a:pt x="8284" y="182160"/>
                      </a:cubicBezTo>
                      <a:cubicBezTo>
                        <a:pt x="7988" y="179400"/>
                        <a:pt x="7594" y="176443"/>
                        <a:pt x="7298" y="173387"/>
                      </a:cubicBezTo>
                      <a:cubicBezTo>
                        <a:pt x="7101" y="172007"/>
                        <a:pt x="102" y="178513"/>
                        <a:pt x="4" y="177034"/>
                      </a:cubicBezTo>
                      <a:cubicBezTo>
                        <a:pt x="-193" y="175457"/>
                        <a:pt x="7495" y="167670"/>
                        <a:pt x="7298" y="166093"/>
                      </a:cubicBezTo>
                      <a:cubicBezTo>
                        <a:pt x="3257" y="129917"/>
                        <a:pt x="3749" y="83687"/>
                        <a:pt x="3749" y="58749"/>
                      </a:cubicBezTo>
                      <a:cubicBezTo>
                        <a:pt x="3749" y="57566"/>
                        <a:pt x="3749" y="56481"/>
                        <a:pt x="3749" y="55397"/>
                      </a:cubicBezTo>
                      <a:cubicBezTo>
                        <a:pt x="3947" y="34401"/>
                        <a:pt x="6312" y="19221"/>
                        <a:pt x="9762" y="0"/>
                      </a:cubicBezTo>
                      <a:cubicBezTo>
                        <a:pt x="12325" y="0"/>
                        <a:pt x="15085" y="296"/>
                        <a:pt x="17944" y="789"/>
                      </a:cubicBezTo>
                      <a:cubicBezTo>
                        <a:pt x="17944" y="789"/>
                        <a:pt x="28096" y="14983"/>
                        <a:pt x="24055" y="31149"/>
                      </a:cubicBezTo>
                      <a:cubicBezTo>
                        <a:pt x="20014" y="47314"/>
                        <a:pt x="23069" y="156531"/>
                        <a:pt x="23069" y="156531"/>
                      </a:cubicBezTo>
                      <a:cubicBezTo>
                        <a:pt x="23069" y="156531"/>
                        <a:pt x="32236" y="164614"/>
                        <a:pt x="13705" y="178513"/>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3" name="Google Shape;693;p9"/>
                <p:cNvSpPr/>
                <p:nvPr/>
              </p:nvSpPr>
              <p:spPr>
                <a:xfrm>
                  <a:off x="6728252" y="5123027"/>
                  <a:ext cx="61902" cy="35781"/>
                </a:xfrm>
                <a:custGeom>
                  <a:avLst/>
                  <a:gdLst/>
                  <a:ahLst/>
                  <a:cxnLst/>
                  <a:rect l="l" t="t" r="r" b="b"/>
                  <a:pathLst>
                    <a:path w="61902" h="35781" extrusionOk="0">
                      <a:moveTo>
                        <a:pt x="61902" y="35781"/>
                      </a:moveTo>
                      <a:lnTo>
                        <a:pt x="0" y="0"/>
                      </a:lnTo>
                    </a:path>
                  </a:pathLst>
                </a:custGeom>
                <a:noFill/>
                <a:ln w="9725"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4" name="Google Shape;694;p9"/>
                <p:cNvSpPr/>
                <p:nvPr/>
              </p:nvSpPr>
              <p:spPr>
                <a:xfrm>
                  <a:off x="6697128" y="5120760"/>
                  <a:ext cx="122758" cy="76401"/>
                </a:xfrm>
                <a:custGeom>
                  <a:avLst/>
                  <a:gdLst/>
                  <a:ahLst/>
                  <a:cxnLst/>
                  <a:rect l="l" t="t" r="r" b="b"/>
                  <a:pathLst>
                    <a:path w="122758" h="76401" extrusionOk="0">
                      <a:moveTo>
                        <a:pt x="665" y="10153"/>
                      </a:moveTo>
                      <a:cubicBezTo>
                        <a:pt x="74" y="15771"/>
                        <a:pt x="-123" y="21587"/>
                        <a:pt x="74" y="27403"/>
                      </a:cubicBezTo>
                      <a:cubicBezTo>
                        <a:pt x="3031" y="49384"/>
                        <a:pt x="80015" y="81913"/>
                        <a:pt x="110079" y="75604"/>
                      </a:cubicBezTo>
                      <a:cubicBezTo>
                        <a:pt x="144776" y="68310"/>
                        <a:pt x="97265" y="0"/>
                        <a:pt x="97265" y="0"/>
                      </a:cubicBezTo>
                      <a:lnTo>
                        <a:pt x="567" y="10153"/>
                      </a:ln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5" name="Google Shape;695;p9"/>
                <p:cNvSpPr/>
                <p:nvPr/>
              </p:nvSpPr>
              <p:spPr>
                <a:xfrm>
                  <a:off x="6685019" y="4901681"/>
                  <a:ext cx="136345" cy="288771"/>
                </a:xfrm>
                <a:custGeom>
                  <a:avLst/>
                  <a:gdLst/>
                  <a:ahLst/>
                  <a:cxnLst/>
                  <a:rect l="l" t="t" r="r" b="b"/>
                  <a:pathLst>
                    <a:path w="136345" h="288771" extrusionOk="0">
                      <a:moveTo>
                        <a:pt x="130961" y="56140"/>
                      </a:moveTo>
                      <a:cubicBezTo>
                        <a:pt x="122188" y="42439"/>
                        <a:pt x="103854" y="35539"/>
                        <a:pt x="91237" y="27062"/>
                      </a:cubicBezTo>
                      <a:cubicBezTo>
                        <a:pt x="62356" y="7840"/>
                        <a:pt x="35544" y="-2313"/>
                        <a:pt x="23815" y="447"/>
                      </a:cubicBezTo>
                      <a:cubicBezTo>
                        <a:pt x="6959" y="4390"/>
                        <a:pt x="-10390" y="21246"/>
                        <a:pt x="7649" y="78713"/>
                      </a:cubicBezTo>
                      <a:cubicBezTo>
                        <a:pt x="15830" y="104736"/>
                        <a:pt x="26969" y="121197"/>
                        <a:pt x="25490" y="152937"/>
                      </a:cubicBezTo>
                      <a:cubicBezTo>
                        <a:pt x="24505" y="174426"/>
                        <a:pt x="8437" y="206954"/>
                        <a:pt x="9916" y="242144"/>
                      </a:cubicBezTo>
                      <a:cubicBezTo>
                        <a:pt x="12873" y="264126"/>
                        <a:pt x="86210" y="298823"/>
                        <a:pt x="114105" y="286009"/>
                      </a:cubicBezTo>
                      <a:cubicBezTo>
                        <a:pt x="141114" y="273589"/>
                        <a:pt x="136087" y="257127"/>
                        <a:pt x="135791" y="252987"/>
                      </a:cubicBezTo>
                      <a:cubicBezTo>
                        <a:pt x="134904" y="242342"/>
                        <a:pt x="132538" y="226767"/>
                        <a:pt x="131749" y="222430"/>
                      </a:cubicBezTo>
                      <a:cubicBezTo>
                        <a:pt x="123371" y="177186"/>
                        <a:pt x="127018" y="151262"/>
                        <a:pt x="130961" y="119522"/>
                      </a:cubicBezTo>
                      <a:cubicBezTo>
                        <a:pt x="134904" y="87683"/>
                        <a:pt x="139832" y="70039"/>
                        <a:pt x="130961" y="56140"/>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696" name="Google Shape;696;p9"/>
                <p:cNvSpPr/>
                <p:nvPr/>
              </p:nvSpPr>
              <p:spPr>
                <a:xfrm>
                  <a:off x="6774157" y="4943862"/>
                  <a:ext cx="47207" cy="246291"/>
                </a:xfrm>
                <a:custGeom>
                  <a:avLst/>
                  <a:gdLst/>
                  <a:ahLst/>
                  <a:cxnLst/>
                  <a:rect l="l" t="t" r="r" b="b"/>
                  <a:pathLst>
                    <a:path w="47207" h="246291" extrusionOk="0">
                      <a:moveTo>
                        <a:pt x="46653" y="210806"/>
                      </a:moveTo>
                      <a:cubicBezTo>
                        <a:pt x="45766" y="200161"/>
                        <a:pt x="43400" y="184586"/>
                        <a:pt x="42611" y="180249"/>
                      </a:cubicBezTo>
                      <a:cubicBezTo>
                        <a:pt x="34233" y="135005"/>
                        <a:pt x="37880" y="109081"/>
                        <a:pt x="41823" y="77341"/>
                      </a:cubicBezTo>
                      <a:cubicBezTo>
                        <a:pt x="45766" y="45502"/>
                        <a:pt x="50694" y="27858"/>
                        <a:pt x="41823" y="13959"/>
                      </a:cubicBezTo>
                      <a:cubicBezTo>
                        <a:pt x="38274" y="8439"/>
                        <a:pt x="33050" y="4003"/>
                        <a:pt x="27333" y="61"/>
                      </a:cubicBezTo>
                      <a:cubicBezTo>
                        <a:pt x="20137" y="-531"/>
                        <a:pt x="13730" y="3313"/>
                        <a:pt x="9886" y="7158"/>
                      </a:cubicBezTo>
                      <a:cubicBezTo>
                        <a:pt x="-12588" y="35349"/>
                        <a:pt x="9886" y="66301"/>
                        <a:pt x="12744" y="97252"/>
                      </a:cubicBezTo>
                      <a:cubicBezTo>
                        <a:pt x="16884" y="147326"/>
                        <a:pt x="7224" y="197401"/>
                        <a:pt x="15603" y="246292"/>
                      </a:cubicBezTo>
                      <a:cubicBezTo>
                        <a:pt x="19053" y="245898"/>
                        <a:pt x="22306" y="245109"/>
                        <a:pt x="24967" y="243828"/>
                      </a:cubicBezTo>
                      <a:cubicBezTo>
                        <a:pt x="51976" y="231408"/>
                        <a:pt x="46948" y="214946"/>
                        <a:pt x="46653" y="210806"/>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97" name="Google Shape;697;p9"/>
                <p:cNvGrpSpPr/>
                <p:nvPr/>
              </p:nvGrpSpPr>
              <p:grpSpPr>
                <a:xfrm>
                  <a:off x="6719416" y="4808447"/>
                  <a:ext cx="77712" cy="131904"/>
                  <a:chOff x="6719416" y="4808447"/>
                  <a:chExt cx="77712" cy="131904"/>
                </a:xfrm>
              </p:grpSpPr>
              <p:sp>
                <p:nvSpPr>
                  <p:cNvPr id="698" name="Google Shape;698;p9"/>
                  <p:cNvSpPr/>
                  <p:nvPr/>
                </p:nvSpPr>
                <p:spPr>
                  <a:xfrm>
                    <a:off x="6731767" y="4909718"/>
                    <a:ext cx="63709" cy="30633"/>
                  </a:xfrm>
                  <a:custGeom>
                    <a:avLst/>
                    <a:gdLst/>
                    <a:ahLst/>
                    <a:cxnLst/>
                    <a:rect l="l" t="t" r="r" b="b"/>
                    <a:pathLst>
                      <a:path w="63709" h="30633" extrusionOk="0">
                        <a:moveTo>
                          <a:pt x="7721" y="0"/>
                        </a:moveTo>
                        <a:cubicBezTo>
                          <a:pt x="31378" y="7196"/>
                          <a:pt x="63710" y="30261"/>
                          <a:pt x="63710" y="30261"/>
                        </a:cubicBezTo>
                        <a:cubicBezTo>
                          <a:pt x="63710" y="30261"/>
                          <a:pt x="13143" y="32627"/>
                          <a:pt x="7623" y="25431"/>
                        </a:cubicBezTo>
                        <a:cubicBezTo>
                          <a:pt x="-9528" y="2957"/>
                          <a:pt x="7623" y="99"/>
                          <a:pt x="7623" y="99"/>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699" name="Google Shape;699;p9"/>
                  <p:cNvGrpSpPr/>
                  <p:nvPr/>
                </p:nvGrpSpPr>
                <p:grpSpPr>
                  <a:xfrm>
                    <a:off x="6719416" y="4808447"/>
                    <a:ext cx="77712" cy="126663"/>
                    <a:chOff x="6719416" y="4808447"/>
                    <a:chExt cx="77712" cy="126663"/>
                  </a:xfrm>
                </p:grpSpPr>
                <p:grpSp>
                  <p:nvGrpSpPr>
                    <p:cNvPr id="700" name="Google Shape;700;p9"/>
                    <p:cNvGrpSpPr/>
                    <p:nvPr/>
                  </p:nvGrpSpPr>
                  <p:grpSpPr>
                    <a:xfrm>
                      <a:off x="6721539" y="4821120"/>
                      <a:ext cx="75589" cy="113990"/>
                      <a:chOff x="6721539" y="4821120"/>
                      <a:chExt cx="75589" cy="113990"/>
                    </a:xfrm>
                  </p:grpSpPr>
                  <p:sp>
                    <p:nvSpPr>
                      <p:cNvPr id="701" name="Google Shape;701;p9"/>
                      <p:cNvSpPr/>
                      <p:nvPr/>
                    </p:nvSpPr>
                    <p:spPr>
                      <a:xfrm>
                        <a:off x="6734491" y="4882217"/>
                        <a:ext cx="44918" cy="52893"/>
                      </a:xfrm>
                      <a:custGeom>
                        <a:avLst/>
                        <a:gdLst/>
                        <a:ahLst/>
                        <a:cxnLst/>
                        <a:rect l="l" t="t" r="r" b="b"/>
                        <a:pathLst>
                          <a:path w="44918" h="52893" extrusionOk="0">
                            <a:moveTo>
                              <a:pt x="44919" y="15969"/>
                            </a:moveTo>
                            <a:cubicBezTo>
                              <a:pt x="42553" y="31050"/>
                              <a:pt x="39793" y="41006"/>
                              <a:pt x="39202" y="45146"/>
                            </a:cubicBezTo>
                            <a:cubicBezTo>
                              <a:pt x="38610" y="49089"/>
                              <a:pt x="38413" y="50271"/>
                              <a:pt x="34470" y="51651"/>
                            </a:cubicBezTo>
                            <a:cubicBezTo>
                              <a:pt x="29739" y="53229"/>
                              <a:pt x="23923" y="53031"/>
                              <a:pt x="18995" y="52539"/>
                            </a:cubicBezTo>
                            <a:cubicBezTo>
                              <a:pt x="14263" y="52046"/>
                              <a:pt x="8940" y="48891"/>
                              <a:pt x="5490" y="45146"/>
                            </a:cubicBezTo>
                            <a:cubicBezTo>
                              <a:pt x="-2395" y="36471"/>
                              <a:pt x="562" y="33613"/>
                              <a:pt x="463" y="28684"/>
                            </a:cubicBezTo>
                            <a:cubicBezTo>
                              <a:pt x="168" y="17743"/>
                              <a:pt x="1252" y="10843"/>
                              <a:pt x="1843" y="0"/>
                            </a:cubicBezTo>
                            <a:cubicBezTo>
                              <a:pt x="15742" y="5520"/>
                              <a:pt x="31020" y="10547"/>
                              <a:pt x="44919" y="16067"/>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02" name="Google Shape;702;p9"/>
                      <p:cNvSpPr/>
                      <p:nvPr/>
                    </p:nvSpPr>
                    <p:spPr>
                      <a:xfrm>
                        <a:off x="6728843" y="4879752"/>
                        <a:ext cx="50566" cy="55358"/>
                      </a:xfrm>
                      <a:custGeom>
                        <a:avLst/>
                        <a:gdLst/>
                        <a:ahLst/>
                        <a:cxnLst/>
                        <a:rect l="l" t="t" r="r" b="b"/>
                        <a:pathLst>
                          <a:path w="50566" h="55358" extrusionOk="0">
                            <a:moveTo>
                              <a:pt x="50567" y="18433"/>
                            </a:moveTo>
                            <a:cubicBezTo>
                              <a:pt x="48201" y="33514"/>
                              <a:pt x="45441" y="43470"/>
                              <a:pt x="44850" y="47610"/>
                            </a:cubicBezTo>
                            <a:cubicBezTo>
                              <a:pt x="44258" y="51553"/>
                              <a:pt x="44061" y="52736"/>
                              <a:pt x="40118" y="54116"/>
                            </a:cubicBezTo>
                            <a:cubicBezTo>
                              <a:pt x="35387" y="55693"/>
                              <a:pt x="29571" y="55496"/>
                              <a:pt x="24643" y="55003"/>
                            </a:cubicBezTo>
                            <a:cubicBezTo>
                              <a:pt x="22376" y="54806"/>
                              <a:pt x="24643" y="47709"/>
                              <a:pt x="25037" y="42681"/>
                            </a:cubicBezTo>
                            <a:cubicBezTo>
                              <a:pt x="25826" y="33613"/>
                              <a:pt x="3549" y="16363"/>
                              <a:pt x="0" y="0"/>
                            </a:cubicBezTo>
                            <a:cubicBezTo>
                              <a:pt x="6407" y="2563"/>
                              <a:pt x="44160" y="15969"/>
                              <a:pt x="50567" y="18531"/>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03" name="Google Shape;703;p9"/>
                      <p:cNvSpPr/>
                      <p:nvPr/>
                    </p:nvSpPr>
                    <p:spPr>
                      <a:xfrm>
                        <a:off x="6721616" y="4821120"/>
                        <a:ext cx="75512" cy="91175"/>
                      </a:xfrm>
                      <a:custGeom>
                        <a:avLst/>
                        <a:gdLst/>
                        <a:ahLst/>
                        <a:cxnLst/>
                        <a:rect l="l" t="t" r="r" b="b"/>
                        <a:pathLst>
                          <a:path w="75512" h="91175" extrusionOk="0">
                            <a:moveTo>
                              <a:pt x="74353" y="34088"/>
                            </a:moveTo>
                            <a:cubicBezTo>
                              <a:pt x="71889" y="13191"/>
                              <a:pt x="52273" y="-2285"/>
                              <a:pt x="31377" y="278"/>
                            </a:cubicBezTo>
                            <a:cubicBezTo>
                              <a:pt x="10480" y="2742"/>
                              <a:pt x="-2236" y="22161"/>
                              <a:pt x="327" y="43058"/>
                            </a:cubicBezTo>
                            <a:cubicBezTo>
                              <a:pt x="2594" y="62476"/>
                              <a:pt x="12550" y="62181"/>
                              <a:pt x="19745" y="76572"/>
                            </a:cubicBezTo>
                            <a:cubicBezTo>
                              <a:pt x="23688" y="79135"/>
                              <a:pt x="44191" y="87711"/>
                              <a:pt x="48134" y="89584"/>
                            </a:cubicBezTo>
                            <a:cubicBezTo>
                              <a:pt x="52569" y="91752"/>
                              <a:pt x="61539" y="91456"/>
                              <a:pt x="66862" y="90175"/>
                            </a:cubicBezTo>
                            <a:cubicBezTo>
                              <a:pt x="72382" y="88795"/>
                              <a:pt x="73368" y="78248"/>
                              <a:pt x="74058" y="73812"/>
                            </a:cubicBezTo>
                            <a:cubicBezTo>
                              <a:pt x="75733" y="63856"/>
                              <a:pt x="76128" y="53211"/>
                              <a:pt x="74353" y="43156"/>
                            </a:cubicBezTo>
                            <a:cubicBezTo>
                              <a:pt x="74748" y="40199"/>
                              <a:pt x="74748" y="37144"/>
                              <a:pt x="74353" y="34088"/>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04" name="Google Shape;704;p9"/>
                      <p:cNvSpPr/>
                      <p:nvPr/>
                    </p:nvSpPr>
                    <p:spPr>
                      <a:xfrm>
                        <a:off x="6721539" y="4821142"/>
                        <a:ext cx="73974" cy="91252"/>
                      </a:xfrm>
                      <a:custGeom>
                        <a:avLst/>
                        <a:gdLst/>
                        <a:ahLst/>
                        <a:cxnLst/>
                        <a:rect l="l" t="t" r="r" b="b"/>
                        <a:pathLst>
                          <a:path w="73974" h="91252" extrusionOk="0">
                            <a:moveTo>
                              <a:pt x="31356" y="256"/>
                            </a:moveTo>
                            <a:cubicBezTo>
                              <a:pt x="44860" y="-1321"/>
                              <a:pt x="57773" y="4495"/>
                              <a:pt x="65855" y="14451"/>
                            </a:cubicBezTo>
                            <a:cubicBezTo>
                              <a:pt x="69601" y="23421"/>
                              <a:pt x="70981" y="29828"/>
                              <a:pt x="71277" y="32292"/>
                            </a:cubicBezTo>
                            <a:cubicBezTo>
                              <a:pt x="71868" y="38206"/>
                              <a:pt x="69404" y="43628"/>
                              <a:pt x="69404" y="47571"/>
                            </a:cubicBezTo>
                            <a:cubicBezTo>
                              <a:pt x="69404" y="51514"/>
                              <a:pt x="72361" y="52302"/>
                              <a:pt x="73642" y="59892"/>
                            </a:cubicBezTo>
                            <a:cubicBezTo>
                              <a:pt x="74628" y="66201"/>
                              <a:pt x="73347" y="77142"/>
                              <a:pt x="70784" y="86802"/>
                            </a:cubicBezTo>
                            <a:cubicBezTo>
                              <a:pt x="69798" y="88478"/>
                              <a:pt x="68517" y="89858"/>
                              <a:pt x="66841" y="90252"/>
                            </a:cubicBezTo>
                            <a:cubicBezTo>
                              <a:pt x="61518" y="91534"/>
                              <a:pt x="52548" y="91829"/>
                              <a:pt x="48113" y="89661"/>
                            </a:cubicBezTo>
                            <a:cubicBezTo>
                              <a:pt x="44170" y="87689"/>
                              <a:pt x="23667" y="79114"/>
                              <a:pt x="19724" y="76649"/>
                            </a:cubicBezTo>
                            <a:cubicBezTo>
                              <a:pt x="12529" y="62258"/>
                              <a:pt x="2573" y="62554"/>
                              <a:pt x="306" y="43135"/>
                            </a:cubicBezTo>
                            <a:cubicBezTo>
                              <a:pt x="-2158" y="22238"/>
                              <a:pt x="10459" y="2819"/>
                              <a:pt x="31356" y="355"/>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705" name="Google Shape;705;p9"/>
                    <p:cNvSpPr/>
                    <p:nvPr/>
                  </p:nvSpPr>
                  <p:spPr>
                    <a:xfrm>
                      <a:off x="6719416" y="4808447"/>
                      <a:ext cx="74572" cy="100779"/>
                    </a:xfrm>
                    <a:custGeom>
                      <a:avLst/>
                      <a:gdLst/>
                      <a:ahLst/>
                      <a:cxnLst/>
                      <a:rect l="l" t="t" r="r" b="b"/>
                      <a:pathLst>
                        <a:path w="74572" h="100779" extrusionOk="0">
                          <a:moveTo>
                            <a:pt x="69161" y="10881"/>
                          </a:moveTo>
                          <a:cubicBezTo>
                            <a:pt x="69161" y="10881"/>
                            <a:pt x="68767" y="10684"/>
                            <a:pt x="68668" y="10585"/>
                          </a:cubicBezTo>
                          <a:cubicBezTo>
                            <a:pt x="71034" y="15711"/>
                            <a:pt x="70640" y="19654"/>
                            <a:pt x="70640" y="19654"/>
                          </a:cubicBezTo>
                          <a:cubicBezTo>
                            <a:pt x="70640" y="19654"/>
                            <a:pt x="70246" y="15317"/>
                            <a:pt x="67978" y="11867"/>
                          </a:cubicBezTo>
                          <a:cubicBezTo>
                            <a:pt x="69161" y="6544"/>
                            <a:pt x="61177" y="-3905"/>
                            <a:pt x="43139" y="1517"/>
                          </a:cubicBezTo>
                          <a:cubicBezTo>
                            <a:pt x="50039" y="7628"/>
                            <a:pt x="45800" y="8318"/>
                            <a:pt x="39294" y="9501"/>
                          </a:cubicBezTo>
                          <a:cubicBezTo>
                            <a:pt x="18989" y="13148"/>
                            <a:pt x="6076" y="19950"/>
                            <a:pt x="1049" y="41438"/>
                          </a:cubicBezTo>
                          <a:cubicBezTo>
                            <a:pt x="-4668" y="66081"/>
                            <a:pt x="14849" y="90133"/>
                            <a:pt x="14849" y="90133"/>
                          </a:cubicBezTo>
                          <a:cubicBezTo>
                            <a:pt x="14849" y="90133"/>
                            <a:pt x="19777" y="104820"/>
                            <a:pt x="29339" y="99694"/>
                          </a:cubicBezTo>
                          <a:cubicBezTo>
                            <a:pt x="38801" y="94568"/>
                            <a:pt x="48757" y="79093"/>
                            <a:pt x="48757" y="79093"/>
                          </a:cubicBezTo>
                          <a:cubicBezTo>
                            <a:pt x="48757" y="79093"/>
                            <a:pt x="41956" y="69235"/>
                            <a:pt x="45110" y="63617"/>
                          </a:cubicBezTo>
                          <a:cubicBezTo>
                            <a:pt x="48264" y="57998"/>
                            <a:pt x="51911" y="57407"/>
                            <a:pt x="53883" y="61350"/>
                          </a:cubicBezTo>
                          <a:cubicBezTo>
                            <a:pt x="55066" y="64504"/>
                            <a:pt x="54770" y="67757"/>
                            <a:pt x="54770" y="67757"/>
                          </a:cubicBezTo>
                          <a:lnTo>
                            <a:pt x="61374" y="63223"/>
                          </a:lnTo>
                          <a:cubicBezTo>
                            <a:pt x="61374" y="63223"/>
                            <a:pt x="58023" y="48437"/>
                            <a:pt x="65218" y="43705"/>
                          </a:cubicBezTo>
                          <a:cubicBezTo>
                            <a:pt x="79413" y="34243"/>
                            <a:pt x="74583" y="14430"/>
                            <a:pt x="69358" y="10881"/>
                          </a:cubicBezTo>
                          <a:close/>
                          <a:moveTo>
                            <a:pt x="67091" y="13444"/>
                          </a:moveTo>
                          <a:cubicBezTo>
                            <a:pt x="67091" y="13444"/>
                            <a:pt x="67288" y="13148"/>
                            <a:pt x="67387" y="13050"/>
                          </a:cubicBezTo>
                          <a:cubicBezTo>
                            <a:pt x="67781" y="14035"/>
                            <a:pt x="67978" y="14824"/>
                            <a:pt x="67978" y="15021"/>
                          </a:cubicBezTo>
                          <a:cubicBezTo>
                            <a:pt x="67880" y="14824"/>
                            <a:pt x="67584" y="14233"/>
                            <a:pt x="67091" y="13444"/>
                          </a:cubicBezTo>
                          <a:close/>
                        </a:path>
                      </a:pathLst>
                    </a:custGeom>
                    <a:solidFill>
                      <a:srgbClr val="733D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706" name="Google Shape;706;p9"/>
                    <p:cNvGrpSpPr/>
                    <p:nvPr/>
                  </p:nvGrpSpPr>
                  <p:grpSpPr>
                    <a:xfrm>
                      <a:off x="6776354" y="4822778"/>
                      <a:ext cx="9483" cy="28191"/>
                      <a:chOff x="6776354" y="4822778"/>
                      <a:chExt cx="9483" cy="28191"/>
                    </a:xfrm>
                  </p:grpSpPr>
                  <p:sp>
                    <p:nvSpPr>
                      <p:cNvPr id="707" name="Google Shape;707;p9"/>
                      <p:cNvSpPr/>
                      <p:nvPr/>
                    </p:nvSpPr>
                    <p:spPr>
                      <a:xfrm>
                        <a:off x="6778720" y="4822778"/>
                        <a:ext cx="7117" cy="28191"/>
                      </a:xfrm>
                      <a:custGeom>
                        <a:avLst/>
                        <a:gdLst/>
                        <a:ahLst/>
                        <a:cxnLst/>
                        <a:rect l="l" t="t" r="r" b="b"/>
                        <a:pathLst>
                          <a:path w="7117" h="28191" extrusionOk="0">
                            <a:moveTo>
                              <a:pt x="7097" y="12617"/>
                            </a:moveTo>
                            <a:cubicBezTo>
                              <a:pt x="6900" y="17250"/>
                              <a:pt x="5619" y="21291"/>
                              <a:pt x="3549" y="24347"/>
                            </a:cubicBezTo>
                            <a:cubicBezTo>
                              <a:pt x="2957" y="25727"/>
                              <a:pt x="2169" y="27009"/>
                              <a:pt x="1281" y="28191"/>
                            </a:cubicBezTo>
                            <a:cubicBezTo>
                              <a:pt x="1971" y="25826"/>
                              <a:pt x="2464" y="23263"/>
                              <a:pt x="2760" y="20503"/>
                            </a:cubicBezTo>
                            <a:cubicBezTo>
                              <a:pt x="2070" y="22179"/>
                              <a:pt x="1183" y="23657"/>
                              <a:pt x="0" y="24840"/>
                            </a:cubicBezTo>
                            <a:cubicBezTo>
                              <a:pt x="986" y="21686"/>
                              <a:pt x="1676" y="18039"/>
                              <a:pt x="1774" y="14096"/>
                            </a:cubicBezTo>
                            <a:cubicBezTo>
                              <a:pt x="1873" y="10153"/>
                              <a:pt x="1479" y="6506"/>
                              <a:pt x="690" y="3253"/>
                            </a:cubicBezTo>
                            <a:cubicBezTo>
                              <a:pt x="1380" y="4140"/>
                              <a:pt x="1971" y="5126"/>
                              <a:pt x="2464" y="6111"/>
                            </a:cubicBezTo>
                            <a:cubicBezTo>
                              <a:pt x="2366" y="5323"/>
                              <a:pt x="2169" y="4534"/>
                              <a:pt x="2070" y="3844"/>
                            </a:cubicBezTo>
                            <a:cubicBezTo>
                              <a:pt x="3351" y="5717"/>
                              <a:pt x="4337" y="8083"/>
                              <a:pt x="4929" y="10744"/>
                            </a:cubicBezTo>
                            <a:cubicBezTo>
                              <a:pt x="4929" y="6900"/>
                              <a:pt x="4633" y="3253"/>
                              <a:pt x="3943" y="0"/>
                            </a:cubicBezTo>
                            <a:cubicBezTo>
                              <a:pt x="6013" y="3253"/>
                              <a:pt x="7294" y="7689"/>
                              <a:pt x="7097" y="12617"/>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08" name="Google Shape;708;p9"/>
                      <p:cNvSpPr/>
                      <p:nvPr/>
                    </p:nvSpPr>
                    <p:spPr>
                      <a:xfrm>
                        <a:off x="6776354" y="4824848"/>
                        <a:ext cx="3473" cy="22770"/>
                      </a:xfrm>
                      <a:custGeom>
                        <a:avLst/>
                        <a:gdLst/>
                        <a:ahLst/>
                        <a:cxnLst/>
                        <a:rect l="l" t="t" r="r" b="b"/>
                        <a:pathLst>
                          <a:path w="3473" h="22770" extrusionOk="0">
                            <a:moveTo>
                              <a:pt x="3450" y="11434"/>
                            </a:moveTo>
                            <a:cubicBezTo>
                              <a:pt x="3253" y="15870"/>
                              <a:pt x="1971" y="19911"/>
                              <a:pt x="0" y="22770"/>
                            </a:cubicBezTo>
                            <a:cubicBezTo>
                              <a:pt x="887" y="19419"/>
                              <a:pt x="1380" y="15574"/>
                              <a:pt x="1577" y="11434"/>
                            </a:cubicBezTo>
                            <a:cubicBezTo>
                              <a:pt x="1676" y="7294"/>
                              <a:pt x="1380" y="3450"/>
                              <a:pt x="789" y="0"/>
                            </a:cubicBezTo>
                            <a:cubicBezTo>
                              <a:pt x="2563" y="2957"/>
                              <a:pt x="3647" y="6999"/>
                              <a:pt x="3450" y="11533"/>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grpSp>
            <p:sp>
              <p:nvSpPr>
                <p:cNvPr id="709" name="Google Shape;709;p9"/>
                <p:cNvSpPr/>
                <p:nvPr/>
              </p:nvSpPr>
              <p:spPr>
                <a:xfrm>
                  <a:off x="6725527" y="4911394"/>
                  <a:ext cx="72216" cy="35031"/>
                </a:xfrm>
                <a:custGeom>
                  <a:avLst/>
                  <a:gdLst/>
                  <a:ahLst/>
                  <a:cxnLst/>
                  <a:rect l="l" t="t" r="r" b="b"/>
                  <a:pathLst>
                    <a:path w="72216" h="35031" extrusionOk="0">
                      <a:moveTo>
                        <a:pt x="48461" y="23164"/>
                      </a:moveTo>
                      <a:cubicBezTo>
                        <a:pt x="35351" y="23559"/>
                        <a:pt x="12680" y="24544"/>
                        <a:pt x="6667" y="11237"/>
                      </a:cubicBezTo>
                      <a:cubicBezTo>
                        <a:pt x="4992" y="7491"/>
                        <a:pt x="8737" y="1971"/>
                        <a:pt x="8737" y="1971"/>
                      </a:cubicBezTo>
                      <a:lnTo>
                        <a:pt x="9132" y="0"/>
                      </a:lnTo>
                      <a:cubicBezTo>
                        <a:pt x="6372" y="197"/>
                        <a:pt x="1049" y="8083"/>
                        <a:pt x="260" y="11927"/>
                      </a:cubicBezTo>
                      <a:cubicBezTo>
                        <a:pt x="-1613" y="21291"/>
                        <a:pt x="6470" y="31444"/>
                        <a:pt x="29536" y="34303"/>
                      </a:cubicBezTo>
                      <a:cubicBezTo>
                        <a:pt x="53784" y="37260"/>
                        <a:pt x="72217" y="30261"/>
                        <a:pt x="72217" y="30261"/>
                      </a:cubicBezTo>
                      <a:lnTo>
                        <a:pt x="66500" y="26023"/>
                      </a:lnTo>
                      <a:cubicBezTo>
                        <a:pt x="58811" y="22869"/>
                        <a:pt x="50236" y="23066"/>
                        <a:pt x="48560" y="23164"/>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10" name="Google Shape;710;p9"/>
                <p:cNvSpPr/>
                <p:nvPr/>
              </p:nvSpPr>
              <p:spPr>
                <a:xfrm>
                  <a:off x="6762411" y="4867282"/>
                  <a:ext cx="11380" cy="23651"/>
                </a:xfrm>
                <a:custGeom>
                  <a:avLst/>
                  <a:gdLst/>
                  <a:ahLst/>
                  <a:cxnLst/>
                  <a:rect l="l" t="t" r="r" b="b"/>
                  <a:pathLst>
                    <a:path w="11380" h="23651" extrusionOk="0">
                      <a:moveTo>
                        <a:pt x="5466" y="50"/>
                      </a:moveTo>
                      <a:cubicBezTo>
                        <a:pt x="7142" y="-147"/>
                        <a:pt x="8719" y="247"/>
                        <a:pt x="9902" y="1036"/>
                      </a:cubicBezTo>
                      <a:cubicBezTo>
                        <a:pt x="7240" y="2022"/>
                        <a:pt x="5367" y="8725"/>
                        <a:pt x="9803" y="12273"/>
                      </a:cubicBezTo>
                      <a:cubicBezTo>
                        <a:pt x="4283" y="17497"/>
                        <a:pt x="10789" y="22426"/>
                        <a:pt x="11380" y="22919"/>
                      </a:cubicBezTo>
                      <a:cubicBezTo>
                        <a:pt x="10789" y="23215"/>
                        <a:pt x="10099" y="23510"/>
                        <a:pt x="9310" y="23609"/>
                      </a:cubicBezTo>
                      <a:cubicBezTo>
                        <a:pt x="6846" y="23905"/>
                        <a:pt x="4579" y="22623"/>
                        <a:pt x="4086" y="20652"/>
                      </a:cubicBezTo>
                      <a:lnTo>
                        <a:pt x="143" y="6162"/>
                      </a:lnTo>
                      <a:cubicBezTo>
                        <a:pt x="-645" y="3303"/>
                        <a:pt x="1917" y="445"/>
                        <a:pt x="5564" y="50"/>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11" name="Google Shape;711;p9"/>
                <p:cNvSpPr/>
                <p:nvPr/>
              </p:nvSpPr>
              <p:spPr>
                <a:xfrm>
                  <a:off x="6762313" y="4867398"/>
                  <a:ext cx="11380" cy="23634"/>
                </a:xfrm>
                <a:custGeom>
                  <a:avLst/>
                  <a:gdLst/>
                  <a:ahLst/>
                  <a:cxnLst/>
                  <a:rect l="l" t="t" r="r" b="b"/>
                  <a:pathLst>
                    <a:path w="11380" h="23634" extrusionOk="0">
                      <a:moveTo>
                        <a:pt x="6452" y="12749"/>
                      </a:moveTo>
                      <a:cubicBezTo>
                        <a:pt x="1720" y="21128"/>
                        <a:pt x="9212" y="22902"/>
                        <a:pt x="11380" y="22902"/>
                      </a:cubicBezTo>
                      <a:cubicBezTo>
                        <a:pt x="10789" y="23198"/>
                        <a:pt x="10000" y="23493"/>
                        <a:pt x="9310" y="23592"/>
                      </a:cubicBezTo>
                      <a:cubicBezTo>
                        <a:pt x="6846" y="23888"/>
                        <a:pt x="4579" y="22606"/>
                        <a:pt x="4086" y="20635"/>
                      </a:cubicBezTo>
                      <a:lnTo>
                        <a:pt x="143" y="6145"/>
                      </a:lnTo>
                      <a:cubicBezTo>
                        <a:pt x="-645" y="3286"/>
                        <a:pt x="1917" y="428"/>
                        <a:pt x="5564" y="33"/>
                      </a:cubicBezTo>
                      <a:cubicBezTo>
                        <a:pt x="6944" y="-65"/>
                        <a:pt x="8127" y="33"/>
                        <a:pt x="9212" y="625"/>
                      </a:cubicBezTo>
                      <a:cubicBezTo>
                        <a:pt x="8916" y="625"/>
                        <a:pt x="8522" y="625"/>
                        <a:pt x="8226" y="625"/>
                      </a:cubicBezTo>
                      <a:cubicBezTo>
                        <a:pt x="4776" y="1019"/>
                        <a:pt x="-4194" y="3286"/>
                        <a:pt x="6550" y="12749"/>
                      </a:cubicBezTo>
                      <a:close/>
                    </a:path>
                  </a:pathLst>
                </a:custGeom>
                <a:solidFill>
                  <a:srgbClr val="EFC29B">
                    <a:alpha val="2000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12" name="Google Shape;712;p9"/>
                <p:cNvSpPr/>
                <p:nvPr/>
              </p:nvSpPr>
              <p:spPr>
                <a:xfrm>
                  <a:off x="6773693" y="4862897"/>
                  <a:ext cx="30556" cy="11335"/>
                </a:xfrm>
                <a:custGeom>
                  <a:avLst/>
                  <a:gdLst/>
                  <a:ahLst/>
                  <a:cxnLst/>
                  <a:rect l="l" t="t" r="r" b="b"/>
                  <a:pathLst>
                    <a:path w="30556" h="11335" extrusionOk="0">
                      <a:moveTo>
                        <a:pt x="30557" y="4633"/>
                      </a:moveTo>
                      <a:lnTo>
                        <a:pt x="0" y="11336"/>
                      </a:lnTo>
                      <a:lnTo>
                        <a:pt x="0" y="9069"/>
                      </a:lnTo>
                      <a:lnTo>
                        <a:pt x="30163" y="0"/>
                      </a:lnTo>
                      <a:lnTo>
                        <a:pt x="30557" y="4633"/>
                      </a:lnTo>
                      <a:close/>
                    </a:path>
                  </a:pathLst>
                </a:custGeom>
                <a:solidFill>
                  <a:srgbClr val="29333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13" name="Google Shape;713;p9"/>
                <p:cNvSpPr/>
                <p:nvPr/>
              </p:nvSpPr>
              <p:spPr>
                <a:xfrm>
                  <a:off x="6725320" y="4908634"/>
                  <a:ext cx="72423" cy="33021"/>
                </a:xfrm>
                <a:custGeom>
                  <a:avLst/>
                  <a:gdLst/>
                  <a:ahLst/>
                  <a:cxnLst/>
                  <a:rect l="l" t="t" r="r" b="b"/>
                  <a:pathLst>
                    <a:path w="72423" h="33021" extrusionOk="0">
                      <a:moveTo>
                        <a:pt x="9634" y="0"/>
                      </a:moveTo>
                      <a:cubicBezTo>
                        <a:pt x="-5348" y="11533"/>
                        <a:pt x="-2983" y="27206"/>
                        <a:pt x="17619" y="29769"/>
                      </a:cubicBezTo>
                      <a:cubicBezTo>
                        <a:pt x="38220" y="32331"/>
                        <a:pt x="72424" y="33021"/>
                        <a:pt x="72424" y="33021"/>
                      </a:cubicBezTo>
                      <a:cubicBezTo>
                        <a:pt x="72424" y="33021"/>
                        <a:pt x="68974" y="25629"/>
                        <a:pt x="51231" y="24347"/>
                      </a:cubicBezTo>
                      <a:cubicBezTo>
                        <a:pt x="33489" y="23066"/>
                        <a:pt x="14859" y="19123"/>
                        <a:pt x="11803" y="10744"/>
                      </a:cubicBezTo>
                      <a:cubicBezTo>
                        <a:pt x="8649" y="2464"/>
                        <a:pt x="9733" y="0"/>
                        <a:pt x="9733" y="0"/>
                      </a:cubicBezTo>
                      <a:close/>
                    </a:path>
                  </a:pathLst>
                </a:custGeom>
                <a:solidFill>
                  <a:srgbClr val="8775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714" name="Google Shape;714;p9"/>
                <p:cNvGrpSpPr/>
                <p:nvPr/>
              </p:nvGrpSpPr>
              <p:grpSpPr>
                <a:xfrm>
                  <a:off x="6754591" y="4864770"/>
                  <a:ext cx="99437" cy="87826"/>
                  <a:chOff x="6754591" y="4864770"/>
                  <a:chExt cx="99437" cy="87826"/>
                </a:xfrm>
              </p:grpSpPr>
              <p:grpSp>
                <p:nvGrpSpPr>
                  <p:cNvPr id="715" name="Google Shape;715;p9"/>
                  <p:cNvGrpSpPr/>
                  <p:nvPr/>
                </p:nvGrpSpPr>
                <p:grpSpPr>
                  <a:xfrm>
                    <a:off x="6754591" y="4864770"/>
                    <a:ext cx="99437" cy="87826"/>
                    <a:chOff x="6754591" y="4864770"/>
                    <a:chExt cx="99437" cy="87826"/>
                  </a:xfrm>
                </p:grpSpPr>
                <p:grpSp>
                  <p:nvGrpSpPr>
                    <p:cNvPr id="716" name="Google Shape;716;p9"/>
                    <p:cNvGrpSpPr/>
                    <p:nvPr/>
                  </p:nvGrpSpPr>
                  <p:grpSpPr>
                    <a:xfrm>
                      <a:off x="6803749" y="4901535"/>
                      <a:ext cx="50279" cy="51061"/>
                      <a:chOff x="6803749" y="4901535"/>
                      <a:chExt cx="50279" cy="51061"/>
                    </a:xfrm>
                  </p:grpSpPr>
                  <p:sp>
                    <p:nvSpPr>
                      <p:cNvPr id="717" name="Google Shape;717;p9"/>
                      <p:cNvSpPr/>
                      <p:nvPr/>
                    </p:nvSpPr>
                    <p:spPr>
                      <a:xfrm>
                        <a:off x="6803749" y="4901535"/>
                        <a:ext cx="50279" cy="51061"/>
                      </a:xfrm>
                      <a:custGeom>
                        <a:avLst/>
                        <a:gdLst/>
                        <a:ahLst/>
                        <a:cxnLst/>
                        <a:rect l="l" t="t" r="r" b="b"/>
                        <a:pathLst>
                          <a:path w="50279" h="51061" extrusionOk="0">
                            <a:moveTo>
                              <a:pt x="29382" y="51062"/>
                            </a:moveTo>
                            <a:cubicBezTo>
                              <a:pt x="23566" y="40515"/>
                              <a:pt x="19032" y="27897"/>
                              <a:pt x="10358" y="19223"/>
                            </a:cubicBezTo>
                            <a:cubicBezTo>
                              <a:pt x="6514" y="15379"/>
                              <a:pt x="-6695" y="6113"/>
                              <a:pt x="4246" y="593"/>
                            </a:cubicBezTo>
                            <a:cubicBezTo>
                              <a:pt x="9569" y="-2068"/>
                              <a:pt x="18244" y="4930"/>
                              <a:pt x="22186" y="7690"/>
                            </a:cubicBezTo>
                            <a:cubicBezTo>
                              <a:pt x="32635" y="15182"/>
                              <a:pt x="41900" y="24447"/>
                              <a:pt x="50279" y="34107"/>
                            </a:cubicBezTo>
                            <a:cubicBezTo>
                              <a:pt x="43280" y="39726"/>
                              <a:pt x="36381" y="45443"/>
                              <a:pt x="29382" y="51062"/>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18" name="Google Shape;718;p9"/>
                      <p:cNvSpPr/>
                      <p:nvPr/>
                    </p:nvSpPr>
                    <p:spPr>
                      <a:xfrm>
                        <a:off x="6814501" y="4903410"/>
                        <a:ext cx="39526" cy="34760"/>
                      </a:xfrm>
                      <a:custGeom>
                        <a:avLst/>
                        <a:gdLst/>
                        <a:ahLst/>
                        <a:cxnLst/>
                        <a:rect l="l" t="t" r="r" b="b"/>
                        <a:pathLst>
                          <a:path w="39526" h="34760" extrusionOk="0">
                            <a:moveTo>
                              <a:pt x="39527" y="32233"/>
                            </a:moveTo>
                            <a:cubicBezTo>
                              <a:pt x="28585" y="19517"/>
                              <a:pt x="15081" y="7689"/>
                              <a:pt x="0" y="0"/>
                            </a:cubicBezTo>
                            <a:cubicBezTo>
                              <a:pt x="8379" y="8083"/>
                              <a:pt x="16658" y="16264"/>
                              <a:pt x="24840" y="24544"/>
                            </a:cubicBezTo>
                            <a:cubicBezTo>
                              <a:pt x="27008" y="26811"/>
                              <a:pt x="31641" y="33810"/>
                              <a:pt x="34500" y="34599"/>
                            </a:cubicBezTo>
                            <a:cubicBezTo>
                              <a:pt x="36570" y="35190"/>
                              <a:pt x="37260" y="34106"/>
                              <a:pt x="39527" y="32233"/>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nvGrpSpPr>
                    <p:cNvPr id="719" name="Google Shape;719;p9"/>
                    <p:cNvGrpSpPr/>
                    <p:nvPr/>
                  </p:nvGrpSpPr>
                  <p:grpSpPr>
                    <a:xfrm>
                      <a:off x="6754591" y="4864770"/>
                      <a:ext cx="66432" cy="56999"/>
                      <a:chOff x="6754591" y="4864770"/>
                      <a:chExt cx="66432" cy="56999"/>
                    </a:xfrm>
                  </p:grpSpPr>
                  <p:sp>
                    <p:nvSpPr>
                      <p:cNvPr id="720" name="Google Shape;720;p9"/>
                      <p:cNvSpPr/>
                      <p:nvPr/>
                    </p:nvSpPr>
                    <p:spPr>
                      <a:xfrm>
                        <a:off x="6769454" y="4901640"/>
                        <a:ext cx="43115" cy="20129"/>
                      </a:xfrm>
                      <a:custGeom>
                        <a:avLst/>
                        <a:gdLst/>
                        <a:ahLst/>
                        <a:cxnLst/>
                        <a:rect l="l" t="t" r="r" b="b"/>
                        <a:pathLst>
                          <a:path w="43115" h="20129" extrusionOk="0">
                            <a:moveTo>
                              <a:pt x="19418" y="5219"/>
                            </a:moveTo>
                            <a:cubicBezTo>
                              <a:pt x="13997" y="2854"/>
                              <a:pt x="4436" y="-3455"/>
                              <a:pt x="0" y="2459"/>
                            </a:cubicBezTo>
                            <a:cubicBezTo>
                              <a:pt x="5323" y="5416"/>
                              <a:pt x="10054" y="10739"/>
                              <a:pt x="15377" y="13795"/>
                            </a:cubicBezTo>
                            <a:cubicBezTo>
                              <a:pt x="20306" y="16555"/>
                              <a:pt x="28388" y="19709"/>
                              <a:pt x="34303" y="20104"/>
                            </a:cubicBezTo>
                            <a:cubicBezTo>
                              <a:pt x="46033" y="20794"/>
                              <a:pt x="45638" y="7585"/>
                              <a:pt x="35584" y="4135"/>
                            </a:cubicBezTo>
                            <a:cubicBezTo>
                              <a:pt x="30557" y="2459"/>
                              <a:pt x="24347" y="3642"/>
                              <a:pt x="19418" y="5219"/>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21" name="Google Shape;721;p9"/>
                      <p:cNvSpPr/>
                      <p:nvPr/>
                    </p:nvSpPr>
                    <p:spPr>
                      <a:xfrm>
                        <a:off x="6754591" y="4864770"/>
                        <a:ext cx="61422" cy="51245"/>
                      </a:xfrm>
                      <a:custGeom>
                        <a:avLst/>
                        <a:gdLst/>
                        <a:ahLst/>
                        <a:cxnLst/>
                        <a:rect l="l" t="t" r="r" b="b"/>
                        <a:pathLst>
                          <a:path w="61422" h="51245" extrusionOk="0">
                            <a:moveTo>
                              <a:pt x="49659" y="50567"/>
                            </a:moveTo>
                            <a:cubicBezTo>
                              <a:pt x="52616" y="44949"/>
                              <a:pt x="64839" y="29079"/>
                              <a:pt x="60501" y="23953"/>
                            </a:cubicBezTo>
                            <a:cubicBezTo>
                              <a:pt x="57840" y="20700"/>
                              <a:pt x="49954" y="18433"/>
                              <a:pt x="46307" y="16461"/>
                            </a:cubicBezTo>
                            <a:cubicBezTo>
                              <a:pt x="39309" y="12814"/>
                              <a:pt x="32310" y="9069"/>
                              <a:pt x="25312" y="5421"/>
                            </a:cubicBezTo>
                            <a:cubicBezTo>
                              <a:pt x="22946" y="4140"/>
                              <a:pt x="17820" y="99"/>
                              <a:pt x="15159" y="0"/>
                            </a:cubicBezTo>
                            <a:cubicBezTo>
                              <a:pt x="10329" y="0"/>
                              <a:pt x="7470" y="9660"/>
                              <a:pt x="5400" y="13406"/>
                            </a:cubicBezTo>
                            <a:cubicBezTo>
                              <a:pt x="3429" y="17151"/>
                              <a:pt x="-1992" y="23559"/>
                              <a:pt x="768" y="27403"/>
                            </a:cubicBezTo>
                            <a:cubicBezTo>
                              <a:pt x="2640" y="29966"/>
                              <a:pt x="9639" y="32036"/>
                              <a:pt x="12300" y="33514"/>
                            </a:cubicBezTo>
                            <a:cubicBezTo>
                              <a:pt x="16046" y="35486"/>
                              <a:pt x="47391" y="54806"/>
                              <a:pt x="49659" y="50666"/>
                            </a:cubicBezTo>
                            <a:close/>
                          </a:path>
                        </a:pathLst>
                      </a:custGeom>
                      <a:solidFill>
                        <a:srgbClr val="39404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nvGrpSpPr>
                      <p:cNvPr id="722" name="Google Shape;722;p9"/>
                      <p:cNvGrpSpPr/>
                      <p:nvPr/>
                    </p:nvGrpSpPr>
                    <p:grpSpPr>
                      <a:xfrm>
                        <a:off x="6762816" y="4881490"/>
                        <a:ext cx="58207" cy="39036"/>
                        <a:chOff x="6762816" y="4881490"/>
                        <a:chExt cx="58207" cy="39036"/>
                      </a:xfrm>
                    </p:grpSpPr>
                    <p:sp>
                      <p:nvSpPr>
                        <p:cNvPr id="723" name="Google Shape;723;p9"/>
                        <p:cNvSpPr/>
                        <p:nvPr/>
                      </p:nvSpPr>
                      <p:spPr>
                        <a:xfrm>
                          <a:off x="6780001" y="4887766"/>
                          <a:ext cx="40987" cy="32760"/>
                        </a:xfrm>
                        <a:custGeom>
                          <a:avLst/>
                          <a:gdLst/>
                          <a:ahLst/>
                          <a:cxnLst/>
                          <a:rect l="l" t="t" r="r" b="b"/>
                          <a:pathLst>
                            <a:path w="40987" h="32760" extrusionOk="0">
                              <a:moveTo>
                                <a:pt x="0" y="14066"/>
                              </a:moveTo>
                              <a:cubicBezTo>
                                <a:pt x="3253" y="6969"/>
                                <a:pt x="15377" y="-818"/>
                                <a:pt x="23558" y="69"/>
                              </a:cubicBezTo>
                              <a:cubicBezTo>
                                <a:pt x="30163" y="858"/>
                                <a:pt x="39724" y="9138"/>
                                <a:pt x="40808" y="15545"/>
                              </a:cubicBezTo>
                              <a:cubicBezTo>
                                <a:pt x="42583" y="26881"/>
                                <a:pt x="30853" y="37034"/>
                                <a:pt x="21094" y="30922"/>
                              </a:cubicBezTo>
                              <a:cubicBezTo>
                                <a:pt x="16363" y="27965"/>
                                <a:pt x="5421" y="27275"/>
                                <a:pt x="9266" y="23234"/>
                              </a:cubicBezTo>
                              <a:cubicBezTo>
                                <a:pt x="10448" y="21952"/>
                                <a:pt x="2563" y="16334"/>
                                <a:pt x="0" y="14066"/>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24" name="Google Shape;724;p9"/>
                        <p:cNvSpPr/>
                        <p:nvPr/>
                      </p:nvSpPr>
                      <p:spPr>
                        <a:xfrm>
                          <a:off x="6762816" y="4881490"/>
                          <a:ext cx="23730" cy="21999"/>
                        </a:xfrm>
                        <a:custGeom>
                          <a:avLst/>
                          <a:gdLst/>
                          <a:ahLst/>
                          <a:cxnLst/>
                          <a:rect l="l" t="t" r="r" b="b"/>
                          <a:pathLst>
                            <a:path w="23730" h="21999" extrusionOk="0">
                              <a:moveTo>
                                <a:pt x="231" y="530"/>
                              </a:moveTo>
                              <a:cubicBezTo>
                                <a:pt x="2695" y="-1540"/>
                                <a:pt x="8116" y="2797"/>
                                <a:pt x="13735" y="7627"/>
                              </a:cubicBezTo>
                              <a:cubicBezTo>
                                <a:pt x="19945" y="12950"/>
                                <a:pt x="26253" y="19061"/>
                                <a:pt x="22705" y="21624"/>
                              </a:cubicBezTo>
                              <a:cubicBezTo>
                                <a:pt x="20339" y="23300"/>
                                <a:pt x="15805" y="19061"/>
                                <a:pt x="10581" y="14823"/>
                              </a:cubicBezTo>
                              <a:cubicBezTo>
                                <a:pt x="3779" y="9303"/>
                                <a:pt x="-854" y="1318"/>
                                <a:pt x="132" y="530"/>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25" name="Google Shape;725;p9"/>
                        <p:cNvSpPr/>
                        <p:nvPr/>
                      </p:nvSpPr>
                      <p:spPr>
                        <a:xfrm>
                          <a:off x="6803560" y="4887835"/>
                          <a:ext cx="17463" cy="20700"/>
                        </a:xfrm>
                        <a:custGeom>
                          <a:avLst/>
                          <a:gdLst/>
                          <a:ahLst/>
                          <a:cxnLst/>
                          <a:rect l="l" t="t" r="r" b="b"/>
                          <a:pathLst>
                            <a:path w="17463" h="20700" extrusionOk="0">
                              <a:moveTo>
                                <a:pt x="0" y="0"/>
                              </a:moveTo>
                              <a:cubicBezTo>
                                <a:pt x="0" y="0"/>
                                <a:pt x="21291" y="7787"/>
                                <a:pt x="16856" y="20700"/>
                              </a:cubicBezTo>
                              <a:cubicBezTo>
                                <a:pt x="15081" y="11336"/>
                                <a:pt x="0" y="0"/>
                                <a:pt x="0" y="0"/>
                              </a:cubicBezTo>
                              <a:close/>
                            </a:path>
                          </a:pathLst>
                        </a:custGeom>
                        <a:solidFill>
                          <a:srgbClr val="EFC29B">
                            <a:alpha val="38824"/>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grpSp>
              <p:sp>
                <p:nvSpPr>
                  <p:cNvPr id="726" name="Google Shape;726;p9"/>
                  <p:cNvSpPr/>
                  <p:nvPr/>
                </p:nvSpPr>
                <p:spPr>
                  <a:xfrm>
                    <a:off x="6773892" y="4866952"/>
                    <a:ext cx="17831" cy="31339"/>
                  </a:xfrm>
                  <a:custGeom>
                    <a:avLst/>
                    <a:gdLst/>
                    <a:ahLst/>
                    <a:cxnLst/>
                    <a:rect l="l" t="t" r="r" b="b"/>
                    <a:pathLst>
                      <a:path w="17831" h="31339" extrusionOk="0">
                        <a:moveTo>
                          <a:pt x="1279" y="85"/>
                        </a:moveTo>
                        <a:cubicBezTo>
                          <a:pt x="4335" y="-1000"/>
                          <a:pt x="6207" y="8562"/>
                          <a:pt x="11530" y="16447"/>
                        </a:cubicBezTo>
                        <a:cubicBezTo>
                          <a:pt x="13896" y="19897"/>
                          <a:pt x="15867" y="23150"/>
                          <a:pt x="17247" y="25417"/>
                        </a:cubicBezTo>
                        <a:cubicBezTo>
                          <a:pt x="18430" y="27290"/>
                          <a:pt x="17740" y="29755"/>
                          <a:pt x="15867" y="30839"/>
                        </a:cubicBezTo>
                        <a:lnTo>
                          <a:pt x="15867" y="30839"/>
                        </a:lnTo>
                        <a:cubicBezTo>
                          <a:pt x="14093" y="31825"/>
                          <a:pt x="11727" y="31332"/>
                          <a:pt x="10643" y="29557"/>
                        </a:cubicBezTo>
                        <a:cubicBezTo>
                          <a:pt x="9066" y="27093"/>
                          <a:pt x="6602" y="23150"/>
                          <a:pt x="4039" y="19010"/>
                        </a:cubicBezTo>
                        <a:cubicBezTo>
                          <a:pt x="-890" y="10829"/>
                          <a:pt x="-693" y="873"/>
                          <a:pt x="1377" y="85"/>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27" name="Google Shape;727;p9"/>
                  <p:cNvSpPr/>
                  <p:nvPr/>
                </p:nvSpPr>
                <p:spPr>
                  <a:xfrm>
                    <a:off x="6789373" y="4872334"/>
                    <a:ext cx="10116" cy="23865"/>
                  </a:xfrm>
                  <a:custGeom>
                    <a:avLst/>
                    <a:gdLst/>
                    <a:ahLst/>
                    <a:cxnLst/>
                    <a:rect l="l" t="t" r="r" b="b"/>
                    <a:pathLst>
                      <a:path w="10116" h="23865" extrusionOk="0">
                        <a:moveTo>
                          <a:pt x="2752" y="26"/>
                        </a:moveTo>
                        <a:cubicBezTo>
                          <a:pt x="6991" y="-566"/>
                          <a:pt x="4921" y="9094"/>
                          <a:pt x="9455" y="15797"/>
                        </a:cubicBezTo>
                        <a:cubicBezTo>
                          <a:pt x="10540" y="17473"/>
                          <a:pt x="10342" y="23190"/>
                          <a:pt x="8470" y="23782"/>
                        </a:cubicBezTo>
                        <a:lnTo>
                          <a:pt x="8470" y="23782"/>
                        </a:lnTo>
                        <a:cubicBezTo>
                          <a:pt x="6695" y="24373"/>
                          <a:pt x="2457" y="21712"/>
                          <a:pt x="1767" y="19937"/>
                        </a:cubicBezTo>
                        <a:cubicBezTo>
                          <a:pt x="-1092" y="12643"/>
                          <a:pt x="-303" y="420"/>
                          <a:pt x="2851" y="26"/>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28" name="Google Shape;728;p9"/>
                  <p:cNvSpPr/>
                  <p:nvPr/>
                </p:nvSpPr>
                <p:spPr>
                  <a:xfrm>
                    <a:off x="6798763" y="4876594"/>
                    <a:ext cx="7306" cy="19621"/>
                  </a:xfrm>
                  <a:custGeom>
                    <a:avLst/>
                    <a:gdLst/>
                    <a:ahLst/>
                    <a:cxnLst/>
                    <a:rect l="l" t="t" r="r" b="b"/>
                    <a:pathLst>
                      <a:path w="7306" h="19621" extrusionOk="0">
                        <a:moveTo>
                          <a:pt x="4797" y="4"/>
                        </a:moveTo>
                        <a:cubicBezTo>
                          <a:pt x="8149" y="300"/>
                          <a:pt x="4797" y="6017"/>
                          <a:pt x="7064" y="12227"/>
                        </a:cubicBezTo>
                        <a:cubicBezTo>
                          <a:pt x="7656" y="13705"/>
                          <a:pt x="7163" y="19423"/>
                          <a:pt x="5586" y="19620"/>
                        </a:cubicBezTo>
                        <a:lnTo>
                          <a:pt x="5586" y="19620"/>
                        </a:lnTo>
                        <a:cubicBezTo>
                          <a:pt x="4107" y="19718"/>
                          <a:pt x="1840" y="16367"/>
                          <a:pt x="1249" y="14987"/>
                        </a:cubicBezTo>
                        <a:cubicBezTo>
                          <a:pt x="-2201" y="6904"/>
                          <a:pt x="2333" y="-193"/>
                          <a:pt x="4797" y="4"/>
                        </a:cubicBezTo>
                        <a:close/>
                      </a:path>
                    </a:pathLst>
                  </a:custGeom>
                  <a:solidFill>
                    <a:srgbClr val="EFC2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sp>
              <p:nvSpPr>
                <p:cNvPr id="729" name="Google Shape;729;p9"/>
                <p:cNvSpPr/>
                <p:nvPr/>
              </p:nvSpPr>
              <p:spPr>
                <a:xfrm>
                  <a:off x="6819953" y="4913280"/>
                  <a:ext cx="81449" cy="93133"/>
                </a:xfrm>
                <a:custGeom>
                  <a:avLst/>
                  <a:gdLst/>
                  <a:ahLst/>
                  <a:cxnLst/>
                  <a:rect l="l" t="t" r="r" b="b"/>
                  <a:pathLst>
                    <a:path w="81449" h="93133" extrusionOk="0">
                      <a:moveTo>
                        <a:pt x="76361" y="58636"/>
                      </a:moveTo>
                      <a:cubicBezTo>
                        <a:pt x="49353" y="13786"/>
                        <a:pt x="45213" y="15068"/>
                        <a:pt x="25105" y="479"/>
                      </a:cubicBezTo>
                      <a:cubicBezTo>
                        <a:pt x="17613" y="-2675"/>
                        <a:pt x="-2002" y="10336"/>
                        <a:pt x="166" y="22165"/>
                      </a:cubicBezTo>
                      <a:cubicBezTo>
                        <a:pt x="9826" y="33106"/>
                        <a:pt x="46495" y="82885"/>
                        <a:pt x="56549" y="90869"/>
                      </a:cubicBezTo>
                      <a:cubicBezTo>
                        <a:pt x="66504" y="98853"/>
                        <a:pt x="92330" y="85152"/>
                        <a:pt x="76361" y="58735"/>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30" name="Google Shape;730;p9"/>
                <p:cNvSpPr/>
                <p:nvPr/>
              </p:nvSpPr>
              <p:spPr>
                <a:xfrm>
                  <a:off x="6778128" y="4944218"/>
                  <a:ext cx="123290" cy="62774"/>
                </a:xfrm>
                <a:custGeom>
                  <a:avLst/>
                  <a:gdLst/>
                  <a:ahLst/>
                  <a:cxnLst/>
                  <a:rect l="l" t="t" r="r" b="b"/>
                  <a:pathLst>
                    <a:path w="123290" h="62774" extrusionOk="0">
                      <a:moveTo>
                        <a:pt x="0" y="24445"/>
                      </a:moveTo>
                      <a:cubicBezTo>
                        <a:pt x="0" y="6900"/>
                        <a:pt x="19714" y="-9069"/>
                        <a:pt x="51257" y="6012"/>
                      </a:cubicBezTo>
                      <a:cubicBezTo>
                        <a:pt x="72647" y="16165"/>
                        <a:pt x="126762" y="26417"/>
                        <a:pt x="123115" y="47807"/>
                      </a:cubicBezTo>
                      <a:cubicBezTo>
                        <a:pt x="119468" y="69197"/>
                        <a:pt x="97388" y="61804"/>
                        <a:pt x="82504" y="60424"/>
                      </a:cubicBezTo>
                      <a:cubicBezTo>
                        <a:pt x="55988" y="57960"/>
                        <a:pt x="99" y="51651"/>
                        <a:pt x="99" y="24544"/>
                      </a:cubicBezTo>
                      <a:close/>
                    </a:path>
                  </a:pathLst>
                </a:custGeom>
                <a:solidFill>
                  <a:srgbClr val="9C875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31" name="Google Shape;731;p9"/>
                <p:cNvSpPr/>
                <p:nvPr/>
              </p:nvSpPr>
              <p:spPr>
                <a:xfrm>
                  <a:off x="6778128" y="4956342"/>
                  <a:ext cx="123016" cy="50551"/>
                </a:xfrm>
                <a:custGeom>
                  <a:avLst/>
                  <a:gdLst/>
                  <a:ahLst/>
                  <a:cxnLst/>
                  <a:rect l="l" t="t" r="r" b="b"/>
                  <a:pathLst>
                    <a:path w="123016" h="50551" extrusionOk="0">
                      <a:moveTo>
                        <a:pt x="5816" y="0"/>
                      </a:moveTo>
                      <a:cubicBezTo>
                        <a:pt x="-3450" y="35880"/>
                        <a:pt x="85461" y="47511"/>
                        <a:pt x="123016" y="35289"/>
                      </a:cubicBezTo>
                      <a:cubicBezTo>
                        <a:pt x="123016" y="35387"/>
                        <a:pt x="123016" y="35486"/>
                        <a:pt x="123016" y="35584"/>
                      </a:cubicBezTo>
                      <a:cubicBezTo>
                        <a:pt x="119369" y="56974"/>
                        <a:pt x="97289" y="49581"/>
                        <a:pt x="82405" y="48201"/>
                      </a:cubicBezTo>
                      <a:cubicBezTo>
                        <a:pt x="55890" y="45737"/>
                        <a:pt x="0" y="39429"/>
                        <a:pt x="0" y="12321"/>
                      </a:cubicBezTo>
                      <a:cubicBezTo>
                        <a:pt x="0" y="7491"/>
                        <a:pt x="2169" y="3351"/>
                        <a:pt x="5914" y="0"/>
                      </a:cubicBezTo>
                      <a:close/>
                    </a:path>
                  </a:pathLst>
                </a:custGeom>
                <a:solidFill>
                  <a:srgbClr val="A7B2BA">
                    <a:alpha val="38039"/>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sp>
              <p:nvSpPr>
                <p:cNvPr id="732" name="Google Shape;732;p9"/>
                <p:cNvSpPr/>
                <p:nvPr/>
              </p:nvSpPr>
              <p:spPr>
                <a:xfrm>
                  <a:off x="6721441" y="5104002"/>
                  <a:ext cx="11936" cy="72942"/>
                </a:xfrm>
                <a:custGeom>
                  <a:avLst/>
                  <a:gdLst/>
                  <a:ahLst/>
                  <a:cxnLst/>
                  <a:rect l="l" t="t" r="r" b="b"/>
                  <a:pathLst>
                    <a:path w="11936" h="72942" extrusionOk="0">
                      <a:moveTo>
                        <a:pt x="6121" y="0"/>
                      </a:moveTo>
                      <a:cubicBezTo>
                        <a:pt x="6121" y="0"/>
                        <a:pt x="-3637" y="10843"/>
                        <a:pt x="1488" y="67423"/>
                      </a:cubicBezTo>
                      <a:lnTo>
                        <a:pt x="11937" y="72943"/>
                      </a:lnTo>
                      <a:cubicBezTo>
                        <a:pt x="-1272" y="48497"/>
                        <a:pt x="6023" y="0"/>
                        <a:pt x="6023" y="0"/>
                      </a:cubicBezTo>
                      <a:close/>
                    </a:path>
                  </a:pathLst>
                </a:custGeom>
                <a:solidFill>
                  <a:srgbClr val="A7B2BA">
                    <a:alpha val="41961"/>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LINE Seed JP"/>
                    <a:ea typeface="LINE Seed JP"/>
                    <a:cs typeface="LINE Seed JP"/>
                    <a:sym typeface="LINE Seed JP"/>
                  </a:endParaRPr>
                </a:p>
              </p:txBody>
            </p:sp>
          </p:grpSp>
        </p:grpSp>
        <p:sp>
          <p:nvSpPr>
            <p:cNvPr id="733" name="Google Shape;733;p9"/>
            <p:cNvSpPr/>
            <p:nvPr/>
          </p:nvSpPr>
          <p:spPr>
            <a:xfrm rot="10800000">
              <a:off x="10777304" y="2293565"/>
              <a:ext cx="693012" cy="510211"/>
            </a:xfrm>
            <a:custGeom>
              <a:avLst/>
              <a:gdLst/>
              <a:ahLst/>
              <a:cxnLst/>
              <a:rect l="l" t="t" r="r" b="b"/>
              <a:pathLst>
                <a:path w="1264511" h="930961" extrusionOk="0">
                  <a:moveTo>
                    <a:pt x="1179366" y="930961"/>
                  </a:moveTo>
                  <a:lnTo>
                    <a:pt x="85145" y="930961"/>
                  </a:lnTo>
                  <a:cubicBezTo>
                    <a:pt x="38121" y="930961"/>
                    <a:pt x="0" y="892840"/>
                    <a:pt x="0" y="845816"/>
                  </a:cubicBezTo>
                  <a:lnTo>
                    <a:pt x="0" y="211634"/>
                  </a:lnTo>
                  <a:cubicBezTo>
                    <a:pt x="0" y="164610"/>
                    <a:pt x="38121" y="126489"/>
                    <a:pt x="85145" y="126489"/>
                  </a:cubicBezTo>
                  <a:lnTo>
                    <a:pt x="543314" y="126489"/>
                  </a:lnTo>
                  <a:lnTo>
                    <a:pt x="632256" y="0"/>
                  </a:lnTo>
                  <a:lnTo>
                    <a:pt x="721199" y="126489"/>
                  </a:lnTo>
                  <a:lnTo>
                    <a:pt x="1179366" y="126489"/>
                  </a:lnTo>
                  <a:cubicBezTo>
                    <a:pt x="1226390" y="126489"/>
                    <a:pt x="1264511" y="164610"/>
                    <a:pt x="1264511" y="211634"/>
                  </a:cubicBezTo>
                  <a:lnTo>
                    <a:pt x="1264511" y="845816"/>
                  </a:lnTo>
                  <a:cubicBezTo>
                    <a:pt x="1264511" y="892840"/>
                    <a:pt x="1226390" y="930961"/>
                    <a:pt x="1179366" y="930961"/>
                  </a:cubicBezTo>
                  <a:close/>
                </a:path>
              </a:pathLst>
            </a:custGeom>
            <a:gradFill>
              <a:gsLst>
                <a:gs pos="0">
                  <a:srgbClr val="00569B"/>
                </a:gs>
                <a:gs pos="43000">
                  <a:srgbClr val="00569B"/>
                </a:gs>
                <a:gs pos="100000">
                  <a:srgbClr val="0089E6"/>
                </a:gs>
              </a:gsLst>
              <a:lin ang="72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734" name="Google Shape;734;p9"/>
            <p:cNvSpPr txBox="1"/>
            <p:nvPr/>
          </p:nvSpPr>
          <p:spPr>
            <a:xfrm>
              <a:off x="10463125" y="2367951"/>
              <a:ext cx="1334567" cy="3636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Arial"/>
                <a:buNone/>
              </a:pPr>
              <a:r>
                <a:rPr lang="ja-JP" sz="1600" b="1" i="0" u="none" strike="noStrike" cap="none">
                  <a:solidFill>
                    <a:srgbClr val="FFFFFF"/>
                  </a:solidFill>
                  <a:latin typeface="LINE Seed JP"/>
                  <a:ea typeface="LINE Seed JP"/>
                  <a:cs typeface="LINE Seed JP"/>
                  <a:sym typeface="LINE Seed JP"/>
                </a:rPr>
                <a:t>SNS</a:t>
              </a:r>
              <a:endParaRPr sz="1600" b="1" i="0" u="none" strike="noStrike" cap="none" dirty="0">
                <a:solidFill>
                  <a:srgbClr val="FFFFFF"/>
                </a:solidFill>
                <a:latin typeface="LINE Seed JP"/>
                <a:ea typeface="LINE Seed JP"/>
                <a:cs typeface="LINE Seed JP"/>
                <a:sym typeface="LINE Seed JP"/>
              </a:endParaRPr>
            </a:p>
          </p:txBody>
        </p:sp>
        <p:sp>
          <p:nvSpPr>
            <p:cNvPr id="735" name="Google Shape;735;p9"/>
            <p:cNvSpPr/>
            <p:nvPr/>
          </p:nvSpPr>
          <p:spPr>
            <a:xfrm rot="10800000">
              <a:off x="8737370" y="3678523"/>
              <a:ext cx="693012" cy="510211"/>
            </a:xfrm>
            <a:custGeom>
              <a:avLst/>
              <a:gdLst/>
              <a:ahLst/>
              <a:cxnLst/>
              <a:rect l="l" t="t" r="r" b="b"/>
              <a:pathLst>
                <a:path w="1264511" h="930961" extrusionOk="0">
                  <a:moveTo>
                    <a:pt x="1179366" y="930961"/>
                  </a:moveTo>
                  <a:lnTo>
                    <a:pt x="85145" y="930961"/>
                  </a:lnTo>
                  <a:cubicBezTo>
                    <a:pt x="38121" y="930961"/>
                    <a:pt x="0" y="892840"/>
                    <a:pt x="0" y="845816"/>
                  </a:cubicBezTo>
                  <a:lnTo>
                    <a:pt x="0" y="211634"/>
                  </a:lnTo>
                  <a:cubicBezTo>
                    <a:pt x="0" y="164610"/>
                    <a:pt x="38121" y="126489"/>
                    <a:pt x="85145" y="126489"/>
                  </a:cubicBezTo>
                  <a:lnTo>
                    <a:pt x="543314" y="126489"/>
                  </a:lnTo>
                  <a:lnTo>
                    <a:pt x="632256" y="0"/>
                  </a:lnTo>
                  <a:lnTo>
                    <a:pt x="721199" y="126489"/>
                  </a:lnTo>
                  <a:lnTo>
                    <a:pt x="1179366" y="126489"/>
                  </a:lnTo>
                  <a:cubicBezTo>
                    <a:pt x="1226390" y="126489"/>
                    <a:pt x="1264511" y="164610"/>
                    <a:pt x="1264511" y="211634"/>
                  </a:cubicBezTo>
                  <a:lnTo>
                    <a:pt x="1264511" y="845816"/>
                  </a:lnTo>
                  <a:cubicBezTo>
                    <a:pt x="1264511" y="892840"/>
                    <a:pt x="1226390" y="930961"/>
                    <a:pt x="1179366" y="930961"/>
                  </a:cubicBezTo>
                  <a:close/>
                </a:path>
              </a:pathLst>
            </a:custGeom>
            <a:gradFill>
              <a:gsLst>
                <a:gs pos="0">
                  <a:srgbClr val="00569B"/>
                </a:gs>
                <a:gs pos="43000">
                  <a:srgbClr val="00569B"/>
                </a:gs>
                <a:gs pos="100000">
                  <a:srgbClr val="0089E6"/>
                </a:gs>
              </a:gsLst>
              <a:lin ang="72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736" name="Google Shape;736;p9"/>
            <p:cNvSpPr txBox="1"/>
            <p:nvPr/>
          </p:nvSpPr>
          <p:spPr>
            <a:xfrm>
              <a:off x="8423191" y="3752909"/>
              <a:ext cx="1334567" cy="3636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Arial"/>
                <a:buNone/>
              </a:pPr>
              <a:r>
                <a:rPr lang="ja-JP" sz="1600" b="1" i="0" u="none" strike="noStrike" cap="none">
                  <a:solidFill>
                    <a:srgbClr val="FFFFFF"/>
                  </a:solidFill>
                  <a:latin typeface="LINE Seed JP"/>
                  <a:ea typeface="LINE Seed JP"/>
                  <a:cs typeface="LINE Seed JP"/>
                  <a:sym typeface="LINE Seed JP"/>
                </a:rPr>
                <a:t>SNS</a:t>
              </a:r>
              <a:endParaRPr sz="1600" b="1" i="0" u="none" strike="noStrike" cap="none" dirty="0">
                <a:solidFill>
                  <a:srgbClr val="FFFFFF"/>
                </a:solidFill>
                <a:latin typeface="LINE Seed JP"/>
                <a:ea typeface="LINE Seed JP"/>
                <a:cs typeface="LINE Seed JP"/>
                <a:sym typeface="LINE Seed JP"/>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68"/>
          <p:cNvSpPr/>
          <p:nvPr/>
        </p:nvSpPr>
        <p:spPr>
          <a:xfrm rot="5400000">
            <a:off x="4326139" y="212467"/>
            <a:ext cx="3302582" cy="8220934"/>
          </a:xfrm>
          <a:prstGeom prst="arc">
            <a:avLst>
              <a:gd name="adj1" fmla="val 16097847"/>
              <a:gd name="adj2" fmla="val 5403549"/>
            </a:avLst>
          </a:prstGeom>
          <a:noFill/>
          <a:ln w="38100" cap="flat" cmpd="sng">
            <a:solidFill>
              <a:srgbClr val="D5D4D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
        <p:nvSpPr>
          <p:cNvPr id="742" name="Google Shape;742;p68"/>
          <p:cNvSpPr/>
          <p:nvPr/>
        </p:nvSpPr>
        <p:spPr>
          <a:xfrm rot="-5400000">
            <a:off x="4326139" y="118561"/>
            <a:ext cx="3302582" cy="8220934"/>
          </a:xfrm>
          <a:prstGeom prst="arc">
            <a:avLst>
              <a:gd name="adj1" fmla="val 16200000"/>
              <a:gd name="adj2" fmla="val 5403549"/>
            </a:avLst>
          </a:prstGeom>
          <a:noFill/>
          <a:ln w="38100" cap="flat" cmpd="sng">
            <a:solidFill>
              <a:srgbClr val="E5E5E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
        <p:nvSpPr>
          <p:cNvPr id="743" name="Google Shape;743;p68"/>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リーチの”量”でも他を圧倒するメディア力</a:t>
            </a:r>
            <a:endParaRPr dirty="0">
              <a:latin typeface="LINE Seed JP"/>
              <a:ea typeface="LINE Seed JP"/>
              <a:cs typeface="LINE Seed JP"/>
              <a:sym typeface="LINE Seed JP"/>
            </a:endParaRPr>
          </a:p>
        </p:txBody>
      </p:sp>
      <p:sp>
        <p:nvSpPr>
          <p:cNvPr id="744" name="Google Shape;744;p68"/>
          <p:cNvSpPr txBox="1"/>
          <p:nvPr/>
        </p:nvSpPr>
        <p:spPr>
          <a:xfrm>
            <a:off x="587374" y="1098188"/>
            <a:ext cx="11014609" cy="634817"/>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400" b="1" i="0" u="none" strike="noStrike" cap="none">
                <a:solidFill>
                  <a:schemeClr val="accent4"/>
                </a:solidFill>
                <a:latin typeface="LINE Seed JP"/>
                <a:ea typeface="LINE Seed JP"/>
                <a:cs typeface="LINE Seed JP"/>
                <a:sym typeface="LINE Seed JP"/>
              </a:rPr>
              <a:t>圧倒的量のユーザー基盤</a:t>
            </a:r>
            <a:r>
              <a:rPr lang="ja-JP" sz="1400" b="0" i="0" u="none" strike="noStrike" cap="none">
                <a:solidFill>
                  <a:srgbClr val="212121"/>
                </a:solidFill>
                <a:latin typeface="LINE Seed JP"/>
                <a:ea typeface="LINE Seed JP"/>
                <a:cs typeface="LINE Seed JP"/>
                <a:sym typeface="LINE Seed JP"/>
              </a:rPr>
              <a:t>の下、LINEヤフーが有する強力なメディア</a:t>
            </a:r>
            <a:r>
              <a:rPr lang="ja-JP">
                <a:solidFill>
                  <a:srgbClr val="212121"/>
                </a:solidFill>
                <a:latin typeface="LINE Seed JP"/>
                <a:ea typeface="LINE Seed JP"/>
                <a:cs typeface="LINE Seed JP"/>
                <a:sym typeface="LINE Seed JP"/>
              </a:rPr>
              <a:t>群および国民的コミュニケーションインフラの</a:t>
            </a:r>
            <a:r>
              <a:rPr lang="ja-JP" sz="1400" b="0" i="0" u="none" strike="noStrike" cap="none">
                <a:solidFill>
                  <a:srgbClr val="212121"/>
                </a:solidFill>
                <a:latin typeface="LINE Seed JP"/>
                <a:ea typeface="LINE Seed JP"/>
                <a:cs typeface="LINE Seed JP"/>
                <a:sym typeface="LINE Seed JP"/>
              </a:rPr>
              <a:t>LINEを核としながら、</a:t>
            </a:r>
            <a:r>
              <a:rPr lang="ja-JP" sz="1400" b="1" i="0" u="none" strike="noStrike" cap="none">
                <a:solidFill>
                  <a:schemeClr val="accent4"/>
                </a:solidFill>
                <a:latin typeface="LINE Seed JP"/>
                <a:ea typeface="LINE Seed JP"/>
                <a:cs typeface="LINE Seed JP"/>
                <a:sym typeface="LINE Seed JP"/>
              </a:rPr>
              <a:t>各種サービス横断で</a:t>
            </a:r>
            <a:r>
              <a:rPr lang="ja-JP" b="1">
                <a:solidFill>
                  <a:schemeClr val="accent4"/>
                </a:solidFill>
                <a:latin typeface="LINE Seed JP"/>
                <a:ea typeface="LINE Seed JP"/>
                <a:cs typeface="LINE Seed JP"/>
                <a:sym typeface="LINE Seed JP"/>
              </a:rPr>
              <a:t>「世の中ゴト」</a:t>
            </a:r>
            <a:r>
              <a:rPr lang="ja-JP" sz="1400" b="1" i="0" u="none" strike="noStrike" cap="none">
                <a:solidFill>
                  <a:schemeClr val="accent4"/>
                </a:solidFill>
                <a:latin typeface="LINE Seed JP"/>
                <a:ea typeface="LINE Seed JP"/>
                <a:cs typeface="LINE Seed JP"/>
                <a:sym typeface="LINE Seed JP"/>
              </a:rPr>
              <a:t>テーマの盛り上げ</a:t>
            </a:r>
            <a:r>
              <a:rPr lang="ja-JP" sz="1400" b="0" i="0" u="none" strike="noStrike" cap="none">
                <a:solidFill>
                  <a:srgbClr val="212121"/>
                </a:solidFill>
                <a:latin typeface="LINE Seed JP"/>
                <a:ea typeface="LINE Seed JP"/>
                <a:cs typeface="LINE Seed JP"/>
                <a:sym typeface="LINE Seed JP"/>
              </a:rPr>
              <a:t>を図ることで、巨大なモーメントを形成します</a:t>
            </a:r>
            <a:r>
              <a:rPr lang="ja-JP" sz="1400" b="0" i="0" u="none" strike="noStrike" cap="none">
                <a:solidFill>
                  <a:schemeClr val="dk1"/>
                </a:solidFill>
                <a:latin typeface="LINE Seed JP"/>
                <a:ea typeface="LINE Seed JP"/>
                <a:cs typeface="LINE Seed JP"/>
                <a:sym typeface="LINE Seed JP"/>
              </a:rPr>
              <a:t>。</a:t>
            </a:r>
            <a:endParaRPr sz="1400" b="0" i="0" u="none" strike="noStrike" cap="none" dirty="0">
              <a:solidFill>
                <a:srgbClr val="212121"/>
              </a:solidFill>
              <a:latin typeface="LINE Seed JP"/>
              <a:ea typeface="LINE Seed JP"/>
              <a:cs typeface="LINE Seed JP"/>
              <a:sym typeface="LINE Seed JP"/>
            </a:endParaRPr>
          </a:p>
        </p:txBody>
      </p:sp>
      <p:sp>
        <p:nvSpPr>
          <p:cNvPr id="745" name="Google Shape;745;p68"/>
          <p:cNvSpPr/>
          <p:nvPr/>
        </p:nvSpPr>
        <p:spPr>
          <a:xfrm>
            <a:off x="1462417" y="6400732"/>
            <a:ext cx="10139566" cy="292102"/>
          </a:xfrm>
          <a:prstGeom prst="rect">
            <a:avLst/>
          </a:prstGeom>
          <a:noFill/>
          <a:ln>
            <a:noFill/>
          </a:ln>
        </p:spPr>
        <p:txBody>
          <a:bodyPr spcFirstLastPara="1" wrap="square" lIns="0" tIns="0" rIns="0" bIns="0" anchor="b" anchorCtr="0">
            <a:noAutofit/>
          </a:bodyPr>
          <a:lstStyle/>
          <a:p>
            <a:pPr marL="0" marR="0" lvl="0" indent="0" algn="r" rtl="0">
              <a:lnSpc>
                <a:spcPct val="110000"/>
              </a:lnSpc>
              <a:spcBef>
                <a:spcPts val="0"/>
              </a:spcBef>
              <a:spcAft>
                <a:spcPts val="0"/>
              </a:spcAft>
              <a:buClr>
                <a:srgbClr val="000000"/>
              </a:buClr>
              <a:buSzPts val="800"/>
              <a:buFont typeface="Arial"/>
              <a:buNone/>
            </a:pPr>
            <a:r>
              <a:rPr lang="ja-JP" sz="800" b="0" i="0" u="none" strike="noStrike" cap="none">
                <a:solidFill>
                  <a:srgbClr val="7F7F7F"/>
                </a:solidFill>
                <a:latin typeface="LINE Seed JP"/>
                <a:ea typeface="LINE Seed JP"/>
                <a:cs typeface="LINE Seed JP"/>
                <a:sym typeface="LINE Seed JP"/>
              </a:rPr>
              <a:t>※1 LINEの国内月間アクティブユーザー9,800万人÷日本人人口1億2374万4千人（2024年12月[確定値]総務省統計局） </a:t>
            </a:r>
            <a:br>
              <a:rPr lang="ja-JP" sz="800" b="0" i="0" u="none" strike="noStrike" cap="none">
                <a:solidFill>
                  <a:srgbClr val="7F7F7F"/>
                </a:solidFill>
                <a:latin typeface="LINE Seed JP"/>
                <a:ea typeface="LINE Seed JP"/>
                <a:cs typeface="LINE Seed JP"/>
                <a:sym typeface="LINE Seed JP"/>
              </a:rPr>
            </a:br>
            <a:r>
              <a:rPr lang="ja-JP" sz="800" b="0" i="0" u="none" strike="noStrike" cap="none">
                <a:solidFill>
                  <a:srgbClr val="7F7F7F"/>
                </a:solidFill>
                <a:latin typeface="LINE Seed JP"/>
                <a:ea typeface="LINE Seed JP"/>
                <a:cs typeface="LINE Seed JP"/>
                <a:sym typeface="LINE Seed JP"/>
              </a:rPr>
              <a:t>※2 LINE 月間アクティブユーザー数（日本）9,800万人 2025年3月末時点　※3 Yahoo! JAPAN 月間ログインユーザーID数 5,400万人 2025年3月末時点</a:t>
            </a:r>
            <a:endParaRPr sz="800" b="0" i="0" u="none" strike="noStrike" cap="none" dirty="0">
              <a:solidFill>
                <a:srgbClr val="7F7F7F"/>
              </a:solidFill>
              <a:latin typeface="LINE Seed JP"/>
              <a:ea typeface="LINE Seed JP"/>
              <a:cs typeface="LINE Seed JP"/>
              <a:sym typeface="LINE Seed JP"/>
            </a:endParaRPr>
          </a:p>
        </p:txBody>
      </p:sp>
      <p:sp>
        <p:nvSpPr>
          <p:cNvPr id="746" name="Google Shape;746;p68"/>
          <p:cNvSpPr/>
          <p:nvPr/>
        </p:nvSpPr>
        <p:spPr>
          <a:xfrm>
            <a:off x="9629663" y="4543695"/>
            <a:ext cx="1878845" cy="673948"/>
          </a:xfrm>
          <a:prstGeom prst="rect">
            <a:avLst/>
          </a:prstGeom>
          <a:solidFill>
            <a:schemeClr val="bg1"/>
          </a:solidFill>
          <a:ln>
            <a:noFill/>
          </a:ln>
        </p:spPr>
        <p:txBody>
          <a:bodyPr spcFirstLastPara="1" wrap="square" lIns="0" tIns="36000" rIns="0" bIns="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ja-JP" altLang="en-US" sz="1600" b="1" i="0" u="none" strike="noStrike" cap="none" dirty="0">
                <a:solidFill>
                  <a:srgbClr val="C3C3C8"/>
                </a:solidFill>
                <a:latin typeface="LINE Seed JP"/>
                <a:ea typeface="LINE Seed JP"/>
                <a:cs typeface="LINE Seed JP"/>
                <a:sym typeface="LINE Seed JP"/>
              </a:rPr>
              <a:t>コミュニケーションアプリ</a:t>
            </a:r>
            <a:endParaRPr sz="1800" b="1" i="0" u="none" strike="noStrike" cap="none" dirty="0">
              <a:solidFill>
                <a:srgbClr val="C3C3C8"/>
              </a:solidFill>
              <a:latin typeface="LINE Seed JP"/>
              <a:ea typeface="LINE Seed JP"/>
              <a:cs typeface="LINE Seed JP"/>
              <a:sym typeface="LINE Seed JP"/>
            </a:endParaRPr>
          </a:p>
        </p:txBody>
      </p:sp>
      <p:sp>
        <p:nvSpPr>
          <p:cNvPr id="747" name="Google Shape;747;p68"/>
          <p:cNvSpPr/>
          <p:nvPr/>
        </p:nvSpPr>
        <p:spPr>
          <a:xfrm>
            <a:off x="7874299" y="5860709"/>
            <a:ext cx="1504221" cy="429672"/>
          </a:xfrm>
          <a:prstGeom prst="rect">
            <a:avLst/>
          </a:prstGeom>
          <a:no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2400"/>
              <a:buFont typeface="Arial"/>
              <a:buNone/>
            </a:pPr>
            <a:r>
              <a:rPr lang="ja-JP" sz="2400" b="1" i="0" u="none" strike="noStrike" cap="none">
                <a:solidFill>
                  <a:srgbClr val="C3C3C8"/>
                </a:solidFill>
                <a:latin typeface="LINE Seed JP"/>
                <a:ea typeface="LINE Seed JP"/>
                <a:cs typeface="LINE Seed JP"/>
                <a:sym typeface="LINE Seed JP"/>
              </a:rPr>
              <a:t>コマース</a:t>
            </a:r>
            <a:endParaRPr sz="1400" b="0" i="0" u="none" strike="noStrike" cap="none" dirty="0">
              <a:solidFill>
                <a:srgbClr val="000000"/>
              </a:solidFill>
              <a:latin typeface="Arial"/>
              <a:ea typeface="Arial"/>
              <a:cs typeface="Arial"/>
              <a:sym typeface="Arial"/>
            </a:endParaRPr>
          </a:p>
        </p:txBody>
      </p:sp>
      <p:grpSp>
        <p:nvGrpSpPr>
          <p:cNvPr id="748" name="Google Shape;748;p68"/>
          <p:cNvGrpSpPr/>
          <p:nvPr/>
        </p:nvGrpSpPr>
        <p:grpSpPr>
          <a:xfrm>
            <a:off x="2537975" y="2492216"/>
            <a:ext cx="6620349" cy="3178437"/>
            <a:chOff x="2773836" y="3030414"/>
            <a:chExt cx="4646280" cy="2230684"/>
          </a:xfrm>
        </p:grpSpPr>
        <p:sp>
          <p:nvSpPr>
            <p:cNvPr id="749" name="Google Shape;749;p68"/>
            <p:cNvSpPr/>
            <p:nvPr/>
          </p:nvSpPr>
          <p:spPr>
            <a:xfrm>
              <a:off x="3237483" y="3570955"/>
              <a:ext cx="1669824" cy="1669824"/>
            </a:xfrm>
            <a:prstGeom prst="ellipse">
              <a:avLst/>
            </a:prstGeom>
            <a:solidFill>
              <a:srgbClr val="FFCCD6">
                <a:alpha val="40000"/>
              </a:srgbClr>
            </a:solid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1050"/>
                <a:buFont typeface="Arial"/>
                <a:buNone/>
              </a:pPr>
              <a:endParaRPr sz="1050" b="1" i="0" u="none" strike="noStrike" cap="none" dirty="0">
                <a:solidFill>
                  <a:schemeClr val="accent2"/>
                </a:solidFill>
                <a:latin typeface="LINE Seed JP"/>
                <a:ea typeface="LINE Seed JP"/>
                <a:cs typeface="LINE Seed JP"/>
                <a:sym typeface="LINE Seed JP"/>
              </a:endParaRPr>
            </a:p>
          </p:txBody>
        </p:sp>
        <p:sp>
          <p:nvSpPr>
            <p:cNvPr id="750" name="Google Shape;750;p68"/>
            <p:cNvSpPr/>
            <p:nvPr/>
          </p:nvSpPr>
          <p:spPr>
            <a:xfrm>
              <a:off x="5416776" y="3591275"/>
              <a:ext cx="1669824" cy="1669823"/>
            </a:xfrm>
            <a:prstGeom prst="ellipse">
              <a:avLst/>
            </a:prstGeom>
            <a:solidFill>
              <a:srgbClr val="ECFAEF"/>
            </a:solid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1050"/>
                <a:buFont typeface="Arial"/>
                <a:buNone/>
              </a:pPr>
              <a:endParaRPr sz="1050" b="1" i="0" u="none" strike="noStrike" cap="none" dirty="0">
                <a:solidFill>
                  <a:schemeClr val="accent3"/>
                </a:solidFill>
                <a:latin typeface="LINE Seed JP"/>
                <a:ea typeface="LINE Seed JP"/>
                <a:cs typeface="LINE Seed JP"/>
                <a:sym typeface="LINE Seed JP"/>
              </a:endParaRPr>
            </a:p>
          </p:txBody>
        </p:sp>
        <p:sp>
          <p:nvSpPr>
            <p:cNvPr id="751" name="Google Shape;751;p68"/>
            <p:cNvSpPr/>
            <p:nvPr/>
          </p:nvSpPr>
          <p:spPr>
            <a:xfrm>
              <a:off x="4246423" y="3030414"/>
              <a:ext cx="1867953" cy="1867953"/>
            </a:xfrm>
            <a:prstGeom prst="ellipse">
              <a:avLst/>
            </a:prstGeom>
            <a:solidFill>
              <a:srgbClr val="E5E5EB"/>
            </a:solidFill>
            <a:ln>
              <a:noFill/>
            </a:ln>
          </p:spPr>
          <p:txBody>
            <a:bodyPr spcFirstLastPara="1" wrap="square" lIns="91425" tIns="468000" rIns="91425" bIns="45700" anchor="t" anchorCtr="0">
              <a:noAutofit/>
            </a:bodyPr>
            <a:lstStyle/>
            <a:p>
              <a:pPr marL="0" marR="0" lvl="0" indent="0" algn="l" rtl="0">
                <a:lnSpc>
                  <a:spcPct val="120000"/>
                </a:lnSpc>
                <a:spcBef>
                  <a:spcPts val="0"/>
                </a:spcBef>
                <a:spcAft>
                  <a:spcPts val="0"/>
                </a:spcAft>
                <a:buClr>
                  <a:srgbClr val="000000"/>
                </a:buClr>
                <a:buSzPts val="900"/>
                <a:buFont typeface="Arial"/>
                <a:buNone/>
              </a:pPr>
              <a:endParaRPr sz="900" b="1" i="0" u="none" strike="noStrike" cap="none" dirty="0">
                <a:solidFill>
                  <a:schemeClr val="accent1"/>
                </a:solidFill>
                <a:latin typeface="LINE Seed JP"/>
                <a:ea typeface="LINE Seed JP"/>
                <a:cs typeface="LINE Seed JP"/>
                <a:sym typeface="LINE Seed JP"/>
              </a:endParaRPr>
            </a:p>
          </p:txBody>
        </p:sp>
        <p:grpSp>
          <p:nvGrpSpPr>
            <p:cNvPr id="752" name="Google Shape;752;p68"/>
            <p:cNvGrpSpPr/>
            <p:nvPr/>
          </p:nvGrpSpPr>
          <p:grpSpPr>
            <a:xfrm>
              <a:off x="5866436" y="4119987"/>
              <a:ext cx="1553680" cy="653324"/>
              <a:chOff x="5487847" y="4404055"/>
              <a:chExt cx="2373762" cy="998170"/>
            </a:xfrm>
          </p:grpSpPr>
          <p:sp>
            <p:nvSpPr>
              <p:cNvPr id="753" name="Google Shape;753;p68"/>
              <p:cNvSpPr/>
              <p:nvPr/>
            </p:nvSpPr>
            <p:spPr>
              <a:xfrm>
                <a:off x="5487847" y="4946801"/>
                <a:ext cx="1867499" cy="455424"/>
              </a:xfrm>
              <a:prstGeom prst="roundRect">
                <a:avLst>
                  <a:gd name="adj" fmla="val 0"/>
                </a:avLst>
              </a:prstGeom>
              <a:noFill/>
              <a:ln>
                <a:noFill/>
              </a:ln>
            </p:spPr>
            <p:txBody>
              <a:bodyPr spcFirstLastPara="1" wrap="square" lIns="0" tIns="0" rIns="0" bIns="0" anchor="ctr" anchorCtr="0">
                <a:spAutoFit/>
              </a:bodyPr>
              <a:lstStyle/>
              <a:p>
                <a:pPr marL="0" marR="0" lvl="0" indent="0" algn="r" rtl="0">
                  <a:lnSpc>
                    <a:spcPct val="80000"/>
                  </a:lnSpc>
                  <a:spcBef>
                    <a:spcPts val="0"/>
                  </a:spcBef>
                  <a:spcAft>
                    <a:spcPts val="0"/>
                  </a:spcAft>
                  <a:buClr>
                    <a:srgbClr val="000000"/>
                  </a:buClr>
                  <a:buSzPts val="1100"/>
                  <a:buFont typeface="Arial"/>
                  <a:buNone/>
                </a:pPr>
                <a:r>
                  <a:rPr lang="ja-JP" sz="1400" b="1" i="0" u="none" strike="noStrike" cap="none">
                    <a:solidFill>
                      <a:schemeClr val="accent2"/>
                    </a:solidFill>
                    <a:latin typeface="LINE Seed JP"/>
                    <a:ea typeface="LINE Seed JP"/>
                    <a:cs typeface="LINE Seed JP"/>
                    <a:sym typeface="LINE Seed JP"/>
                  </a:rPr>
                  <a:t>約</a:t>
                </a:r>
                <a:r>
                  <a:rPr lang="ja-JP" sz="2400" b="1" i="0" u="none" strike="noStrike" cap="none">
                    <a:solidFill>
                      <a:schemeClr val="accent2"/>
                    </a:solidFill>
                    <a:latin typeface="LINE Seed JP"/>
                    <a:ea typeface="LINE Seed JP"/>
                    <a:cs typeface="LINE Seed JP"/>
                    <a:sym typeface="LINE Seed JP"/>
                  </a:rPr>
                  <a:t>9,800</a:t>
                </a:r>
                <a:r>
                  <a:rPr lang="ja-JP" sz="1400" b="1" i="0" u="none" strike="noStrike" cap="none">
                    <a:solidFill>
                      <a:schemeClr val="accent2"/>
                    </a:solidFill>
                    <a:latin typeface="LINE Seed JP"/>
                    <a:ea typeface="LINE Seed JP"/>
                    <a:cs typeface="LINE Seed JP"/>
                    <a:sym typeface="LINE Seed JP"/>
                  </a:rPr>
                  <a:t>万人</a:t>
                </a:r>
                <a:br>
                  <a:rPr lang="ja-JP" sz="1600" b="1" i="0" u="none" strike="noStrike" cap="none">
                    <a:solidFill>
                      <a:schemeClr val="accent2"/>
                    </a:solidFill>
                    <a:latin typeface="LINE Seed JP"/>
                    <a:ea typeface="LINE Seed JP"/>
                    <a:cs typeface="LINE Seed JP"/>
                    <a:sym typeface="LINE Seed JP"/>
                  </a:rPr>
                </a:br>
                <a:r>
                  <a:rPr lang="ja-JP" sz="1050" b="1" i="0" u="none" strike="noStrike" cap="none">
                    <a:solidFill>
                      <a:schemeClr val="accent2"/>
                    </a:solidFill>
                    <a:latin typeface="LINE Seed JP"/>
                    <a:ea typeface="LINE Seed JP"/>
                    <a:cs typeface="LINE Seed JP"/>
                    <a:sym typeface="LINE Seed JP"/>
                  </a:rPr>
                  <a:t>※2</a:t>
                </a:r>
                <a:endParaRPr sz="1050" b="1" i="0" u="none" strike="noStrike" cap="none" dirty="0">
                  <a:solidFill>
                    <a:schemeClr val="accent2"/>
                  </a:solidFill>
                  <a:latin typeface="LINE Seed JP"/>
                  <a:ea typeface="LINE Seed JP"/>
                  <a:cs typeface="LINE Seed JP"/>
                  <a:sym typeface="LINE Seed JP"/>
                </a:endParaRPr>
              </a:p>
            </p:txBody>
          </p:sp>
          <p:sp>
            <p:nvSpPr>
              <p:cNvPr id="754" name="Google Shape;754;p68"/>
              <p:cNvSpPr/>
              <p:nvPr/>
            </p:nvSpPr>
            <p:spPr>
              <a:xfrm>
                <a:off x="6031143" y="4404055"/>
                <a:ext cx="1830466" cy="345133"/>
              </a:xfrm>
              <a:prstGeom prst="roundRect">
                <a:avLst>
                  <a:gd name="adj" fmla="val 50000"/>
                </a:avLst>
              </a:prstGeom>
              <a:solidFill>
                <a:schemeClr val="lt1"/>
              </a:solidFill>
              <a:ln w="9525" cap="flat" cmpd="sng">
                <a:solidFill>
                  <a:schemeClr val="accent2"/>
                </a:solidFill>
                <a:prstDash val="solid"/>
                <a:miter lim="0"/>
                <a:headEnd type="none" w="sm" len="sm"/>
                <a:tailEnd type="none" w="sm" len="sm"/>
              </a:ln>
              <a:effectLst>
                <a:outerShdw dist="25400" dir="2700000" algn="tl" rotWithShape="0">
                  <a:schemeClr val="accent2">
                    <a:alpha val="40000"/>
                  </a:schemeClr>
                </a:outerShdw>
              </a:effectLst>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200"/>
                  <a:buFont typeface="Arial"/>
                  <a:buNone/>
                </a:pPr>
                <a:r>
                  <a:rPr lang="ja-JP" sz="1200" b="1" i="0" u="none" strike="noStrike" cap="none">
                    <a:solidFill>
                      <a:schemeClr val="accent2"/>
                    </a:solidFill>
                    <a:latin typeface="LINE Seed JP"/>
                    <a:ea typeface="LINE Seed JP"/>
                    <a:cs typeface="LINE Seed JP"/>
                    <a:sym typeface="LINE Seed JP"/>
                  </a:rPr>
                  <a:t>LINE</a:t>
                </a:r>
                <a:endParaRPr sz="1200" b="1" i="0" u="none" strike="noStrike" cap="none" dirty="0">
                  <a:solidFill>
                    <a:schemeClr val="accent2"/>
                  </a:solidFill>
                  <a:latin typeface="LINE Seed JP"/>
                  <a:ea typeface="LINE Seed JP"/>
                  <a:cs typeface="LINE Seed JP"/>
                  <a:sym typeface="LINE Seed JP"/>
                </a:endParaRPr>
              </a:p>
            </p:txBody>
          </p:sp>
        </p:grpSp>
        <p:grpSp>
          <p:nvGrpSpPr>
            <p:cNvPr id="755" name="Google Shape;755;p68"/>
            <p:cNvGrpSpPr/>
            <p:nvPr/>
          </p:nvGrpSpPr>
          <p:grpSpPr>
            <a:xfrm>
              <a:off x="2773836" y="4119981"/>
              <a:ext cx="1501439" cy="649004"/>
              <a:chOff x="1986761" y="4404059"/>
              <a:chExt cx="2058558" cy="991572"/>
            </a:xfrm>
          </p:grpSpPr>
          <p:sp>
            <p:nvSpPr>
              <p:cNvPr id="756" name="Google Shape;756;p68"/>
              <p:cNvSpPr/>
              <p:nvPr/>
            </p:nvSpPr>
            <p:spPr>
              <a:xfrm>
                <a:off x="2177821" y="4946807"/>
                <a:ext cx="1867498" cy="448824"/>
              </a:xfrm>
              <a:prstGeom prst="roundRect">
                <a:avLst>
                  <a:gd name="adj" fmla="val 0"/>
                </a:avLst>
              </a:prstGeom>
              <a:noFill/>
              <a:ln>
                <a:noFill/>
              </a:ln>
            </p:spPr>
            <p:txBody>
              <a:bodyPr spcFirstLastPara="1" wrap="square" lIns="0" tIns="0" rIns="0" bIns="0" anchor="ctr" anchorCtr="0">
                <a:spAutoFit/>
              </a:bodyPr>
              <a:lstStyle/>
              <a:p>
                <a:pPr marL="0" marR="0" lvl="0" indent="0" algn="r" rtl="0">
                  <a:lnSpc>
                    <a:spcPct val="80000"/>
                  </a:lnSpc>
                  <a:spcBef>
                    <a:spcPts val="0"/>
                  </a:spcBef>
                  <a:spcAft>
                    <a:spcPts val="0"/>
                  </a:spcAft>
                  <a:buClr>
                    <a:srgbClr val="000000"/>
                  </a:buClr>
                  <a:buSzPts val="1100"/>
                  <a:buFont typeface="Arial"/>
                  <a:buNone/>
                </a:pPr>
                <a:r>
                  <a:rPr lang="ja-JP" sz="1400" b="1" i="0" u="none" strike="noStrike" cap="none">
                    <a:solidFill>
                      <a:schemeClr val="accent3"/>
                    </a:solidFill>
                    <a:latin typeface="LINE Seed JP"/>
                    <a:ea typeface="LINE Seed JP"/>
                    <a:cs typeface="LINE Seed JP"/>
                    <a:sym typeface="LINE Seed JP"/>
                  </a:rPr>
                  <a:t>約</a:t>
                </a:r>
                <a:r>
                  <a:rPr lang="ja-JP" sz="2400" b="1" i="0" u="none" strike="noStrike" cap="none">
                    <a:solidFill>
                      <a:schemeClr val="accent3"/>
                    </a:solidFill>
                    <a:latin typeface="LINE Seed JP"/>
                    <a:ea typeface="LINE Seed JP"/>
                    <a:cs typeface="LINE Seed JP"/>
                    <a:sym typeface="LINE Seed JP"/>
                  </a:rPr>
                  <a:t>5,400</a:t>
                </a:r>
                <a:r>
                  <a:rPr lang="ja-JP" sz="1400" b="1" i="0" u="none" strike="noStrike" cap="none">
                    <a:solidFill>
                      <a:schemeClr val="accent3"/>
                    </a:solidFill>
                    <a:latin typeface="LINE Seed JP"/>
                    <a:ea typeface="LINE Seed JP"/>
                    <a:cs typeface="LINE Seed JP"/>
                    <a:sym typeface="LINE Seed JP"/>
                  </a:rPr>
                  <a:t>万人</a:t>
                </a:r>
                <a:br>
                  <a:rPr lang="ja-JP" sz="1400" b="1" i="0" u="none" strike="noStrike" cap="none">
                    <a:solidFill>
                      <a:schemeClr val="accent3"/>
                    </a:solidFill>
                    <a:latin typeface="LINE Seed JP"/>
                    <a:ea typeface="LINE Seed JP"/>
                    <a:cs typeface="LINE Seed JP"/>
                    <a:sym typeface="LINE Seed JP"/>
                  </a:rPr>
                </a:br>
                <a:r>
                  <a:rPr lang="ja-JP" sz="1000" b="1" i="0" u="none" strike="noStrike" cap="none">
                    <a:solidFill>
                      <a:schemeClr val="accent3"/>
                    </a:solidFill>
                    <a:latin typeface="LINE Seed JP"/>
                    <a:ea typeface="LINE Seed JP"/>
                    <a:cs typeface="LINE Seed JP"/>
                    <a:sym typeface="LINE Seed JP"/>
                  </a:rPr>
                  <a:t>※3</a:t>
                </a:r>
                <a:endParaRPr sz="1000" b="1" i="0" u="none" strike="noStrike" cap="none" dirty="0">
                  <a:solidFill>
                    <a:schemeClr val="accent3"/>
                  </a:solidFill>
                  <a:latin typeface="LINE Seed JP"/>
                  <a:ea typeface="LINE Seed JP"/>
                  <a:cs typeface="LINE Seed JP"/>
                  <a:sym typeface="LINE Seed JP"/>
                </a:endParaRPr>
              </a:p>
            </p:txBody>
          </p:sp>
          <p:sp>
            <p:nvSpPr>
              <p:cNvPr id="757" name="Google Shape;757;p68"/>
              <p:cNvSpPr/>
              <p:nvPr/>
            </p:nvSpPr>
            <p:spPr>
              <a:xfrm>
                <a:off x="1986761" y="4404059"/>
                <a:ext cx="1830464" cy="345133"/>
              </a:xfrm>
              <a:prstGeom prst="roundRect">
                <a:avLst>
                  <a:gd name="adj" fmla="val 50000"/>
                </a:avLst>
              </a:prstGeom>
              <a:solidFill>
                <a:schemeClr val="lt1"/>
              </a:solidFill>
              <a:ln w="9525" cap="flat" cmpd="sng">
                <a:solidFill>
                  <a:schemeClr val="accent3"/>
                </a:solidFill>
                <a:prstDash val="solid"/>
                <a:miter lim="0"/>
                <a:headEnd type="none" w="sm" len="sm"/>
                <a:tailEnd type="none" w="sm" len="sm"/>
              </a:ln>
              <a:effectLst>
                <a:outerShdw dist="25400" dir="2700000" algn="tl" rotWithShape="0">
                  <a:schemeClr val="accent3">
                    <a:alpha val="40000"/>
                  </a:schemeClr>
                </a:outerShdw>
              </a:effectLst>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200"/>
                  <a:buFont typeface="Arial"/>
                  <a:buNone/>
                </a:pPr>
                <a:r>
                  <a:rPr lang="ja-JP" sz="1200" b="1" i="0" u="none" strike="noStrike" cap="none">
                    <a:solidFill>
                      <a:schemeClr val="accent3"/>
                    </a:solidFill>
                    <a:latin typeface="LINE Seed JP"/>
                    <a:ea typeface="LINE Seed JP"/>
                    <a:cs typeface="LINE Seed JP"/>
                    <a:sym typeface="LINE Seed JP"/>
                  </a:rPr>
                  <a:t>Yahoo! JAPAN</a:t>
                </a:r>
                <a:endParaRPr sz="1200" b="1" i="0" u="none" strike="noStrike" cap="none" dirty="0">
                  <a:solidFill>
                    <a:schemeClr val="accent3"/>
                  </a:solidFill>
                  <a:latin typeface="LINE Seed JP"/>
                  <a:ea typeface="LINE Seed JP"/>
                  <a:cs typeface="LINE Seed JP"/>
                  <a:sym typeface="LINE Seed JP"/>
                </a:endParaRPr>
              </a:p>
            </p:txBody>
          </p:sp>
        </p:grpSp>
        <p:sp>
          <p:nvSpPr>
            <p:cNvPr id="758" name="Google Shape;758;p68"/>
            <p:cNvSpPr/>
            <p:nvPr/>
          </p:nvSpPr>
          <p:spPr>
            <a:xfrm>
              <a:off x="4468593" y="3535665"/>
              <a:ext cx="1423615" cy="249373"/>
            </a:xfrm>
            <a:prstGeom prst="roundRect">
              <a:avLst>
                <a:gd name="adj" fmla="val 50000"/>
              </a:avLst>
            </a:prstGeom>
            <a:solidFill>
              <a:schemeClr val="lt1"/>
            </a:solidFill>
            <a:ln w="9525" cap="flat" cmpd="sng">
              <a:solidFill>
                <a:schemeClr val="accent1"/>
              </a:solidFill>
              <a:prstDash val="solid"/>
              <a:miter lim="0"/>
              <a:headEnd type="none" w="sm" len="sm"/>
              <a:tailEnd type="none" w="sm" len="sm"/>
            </a:ln>
            <a:effectLst>
              <a:outerShdw dist="25400" dir="2700000" algn="tl" rotWithShape="0">
                <a:schemeClr val="accent1">
                  <a:alpha val="40000"/>
                </a:schemeClr>
              </a:outerShdw>
            </a:effectLst>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chemeClr val="accent1"/>
                  </a:solidFill>
                  <a:latin typeface="LINE Seed JP"/>
                  <a:ea typeface="LINE Seed JP"/>
                  <a:cs typeface="LINE Seed JP"/>
                  <a:sym typeface="LINE Seed JP"/>
                </a:rPr>
                <a:t>LINEヤフー</a:t>
              </a:r>
              <a:endParaRPr sz="1600" b="1" i="0" u="none" strike="noStrike" cap="none" dirty="0">
                <a:solidFill>
                  <a:schemeClr val="accent1"/>
                </a:solidFill>
                <a:latin typeface="LINE Seed JP"/>
                <a:ea typeface="LINE Seed JP"/>
                <a:cs typeface="LINE Seed JP"/>
                <a:sym typeface="LINE Seed JP"/>
              </a:endParaRPr>
            </a:p>
          </p:txBody>
        </p:sp>
        <p:grpSp>
          <p:nvGrpSpPr>
            <p:cNvPr id="759" name="Google Shape;759;p68"/>
            <p:cNvGrpSpPr/>
            <p:nvPr/>
          </p:nvGrpSpPr>
          <p:grpSpPr>
            <a:xfrm>
              <a:off x="4755820" y="4299303"/>
              <a:ext cx="849159" cy="322798"/>
              <a:chOff x="3432436" y="5106660"/>
              <a:chExt cx="1297374" cy="493182"/>
            </a:xfrm>
          </p:grpSpPr>
          <p:pic>
            <p:nvPicPr>
              <p:cNvPr id="760" name="Google Shape;760;p68"/>
              <p:cNvPicPr preferRelativeResize="0"/>
              <p:nvPr/>
            </p:nvPicPr>
            <p:blipFill rotWithShape="1">
              <a:blip r:embed="rId3">
                <a:alphaModFix/>
              </a:blip>
              <a:srcRect/>
              <a:stretch/>
            </p:blipFill>
            <p:spPr>
              <a:xfrm>
                <a:off x="3432436" y="5197216"/>
                <a:ext cx="383045" cy="383045"/>
              </a:xfrm>
              <a:prstGeom prst="rect">
                <a:avLst/>
              </a:prstGeom>
              <a:noFill/>
              <a:ln>
                <a:noFill/>
              </a:ln>
            </p:spPr>
          </p:pic>
          <p:pic>
            <p:nvPicPr>
              <p:cNvPr id="761" name="Google Shape;761;p68"/>
              <p:cNvPicPr preferRelativeResize="0"/>
              <p:nvPr/>
            </p:nvPicPr>
            <p:blipFill rotWithShape="1">
              <a:blip r:embed="rId3">
                <a:alphaModFix/>
              </a:blip>
              <a:srcRect/>
              <a:stretch/>
            </p:blipFill>
            <p:spPr>
              <a:xfrm>
                <a:off x="4346765" y="5197217"/>
                <a:ext cx="383045" cy="383045"/>
              </a:xfrm>
              <a:prstGeom prst="rect">
                <a:avLst/>
              </a:prstGeom>
              <a:noFill/>
              <a:ln>
                <a:noFill/>
              </a:ln>
            </p:spPr>
          </p:pic>
          <p:pic>
            <p:nvPicPr>
              <p:cNvPr id="762" name="Google Shape;762;p68"/>
              <p:cNvPicPr preferRelativeResize="0"/>
              <p:nvPr/>
            </p:nvPicPr>
            <p:blipFill rotWithShape="1">
              <a:blip r:embed="rId3">
                <a:alphaModFix/>
              </a:blip>
              <a:srcRect/>
              <a:stretch/>
            </p:blipFill>
            <p:spPr>
              <a:xfrm>
                <a:off x="4100240" y="5147684"/>
                <a:ext cx="438048" cy="438048"/>
              </a:xfrm>
              <a:prstGeom prst="rect">
                <a:avLst/>
              </a:prstGeom>
              <a:noFill/>
              <a:ln>
                <a:noFill/>
              </a:ln>
            </p:spPr>
          </p:pic>
          <p:pic>
            <p:nvPicPr>
              <p:cNvPr id="763" name="Google Shape;763;p68"/>
              <p:cNvPicPr preferRelativeResize="0"/>
              <p:nvPr/>
            </p:nvPicPr>
            <p:blipFill rotWithShape="1">
              <a:blip r:embed="rId3">
                <a:alphaModFix/>
              </a:blip>
              <a:srcRect/>
              <a:stretch/>
            </p:blipFill>
            <p:spPr>
              <a:xfrm>
                <a:off x="3624092" y="5147684"/>
                <a:ext cx="438048" cy="438048"/>
              </a:xfrm>
              <a:prstGeom prst="rect">
                <a:avLst/>
              </a:prstGeom>
              <a:noFill/>
              <a:ln>
                <a:noFill/>
              </a:ln>
            </p:spPr>
          </p:pic>
          <p:pic>
            <p:nvPicPr>
              <p:cNvPr id="764" name="Google Shape;764;p68"/>
              <p:cNvPicPr preferRelativeResize="0"/>
              <p:nvPr/>
            </p:nvPicPr>
            <p:blipFill rotWithShape="1">
              <a:blip r:embed="rId3">
                <a:alphaModFix/>
              </a:blip>
              <a:srcRect/>
              <a:stretch/>
            </p:blipFill>
            <p:spPr>
              <a:xfrm>
                <a:off x="3828365" y="5106660"/>
                <a:ext cx="493183" cy="493182"/>
              </a:xfrm>
              <a:prstGeom prst="rect">
                <a:avLst/>
              </a:prstGeom>
              <a:noFill/>
              <a:ln>
                <a:noFill/>
              </a:ln>
            </p:spPr>
          </p:pic>
        </p:grpSp>
        <p:sp>
          <p:nvSpPr>
            <p:cNvPr id="765" name="Google Shape;765;p68"/>
            <p:cNvSpPr txBox="1"/>
            <p:nvPr/>
          </p:nvSpPr>
          <p:spPr>
            <a:xfrm>
              <a:off x="4383905" y="3750665"/>
              <a:ext cx="1630575" cy="635021"/>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000000"/>
                </a:buClr>
                <a:buSzPts val="1200"/>
                <a:buFont typeface="Arial"/>
                <a:buNone/>
              </a:pPr>
              <a:r>
                <a:rPr lang="ja-JP" sz="1600" b="1" i="0" u="none" strike="noStrike" cap="none">
                  <a:solidFill>
                    <a:srgbClr val="000048"/>
                  </a:solidFill>
                  <a:latin typeface="LINE Seed JP"/>
                  <a:ea typeface="LINE Seed JP"/>
                  <a:cs typeface="LINE Seed JP"/>
                  <a:sym typeface="LINE Seed JP"/>
                </a:rPr>
                <a:t>延べ約</a:t>
              </a:r>
              <a:r>
                <a:rPr lang="ja-JP" sz="4400" b="1" i="0" u="none" strike="noStrike" cap="none">
                  <a:solidFill>
                    <a:srgbClr val="000048"/>
                  </a:solidFill>
                  <a:latin typeface="LINE Seed JP"/>
                  <a:ea typeface="LINE Seed JP"/>
                  <a:cs typeface="LINE Seed JP"/>
                  <a:sym typeface="LINE Seed JP"/>
                </a:rPr>
                <a:t>1</a:t>
              </a:r>
              <a:r>
                <a:rPr lang="ja-JP" sz="2400" b="1" i="0" u="none" strike="noStrike" cap="none">
                  <a:solidFill>
                    <a:srgbClr val="000048"/>
                  </a:solidFill>
                  <a:latin typeface="LINE Seed JP"/>
                  <a:ea typeface="LINE Seed JP"/>
                  <a:cs typeface="LINE Seed JP"/>
                  <a:sym typeface="LINE Seed JP"/>
                </a:rPr>
                <a:t>億人</a:t>
              </a:r>
              <a:r>
                <a:rPr lang="ja-JP" sz="1600" b="1" i="0" u="none" strike="noStrike" cap="none">
                  <a:solidFill>
                    <a:srgbClr val="000048"/>
                  </a:solidFill>
                  <a:latin typeface="LINE Seed JP"/>
                  <a:ea typeface="LINE Seed JP"/>
                  <a:cs typeface="LINE Seed JP"/>
                  <a:sym typeface="LINE Seed JP"/>
                </a:rPr>
                <a:t>以上</a:t>
              </a:r>
              <a:endParaRPr sz="1050" b="1" i="0" u="none" strike="noStrike" cap="none" dirty="0">
                <a:solidFill>
                  <a:srgbClr val="000048"/>
                </a:solidFill>
                <a:latin typeface="LINE Seed JP"/>
                <a:ea typeface="LINE Seed JP"/>
                <a:cs typeface="LINE Seed JP"/>
                <a:sym typeface="LINE Seed JP"/>
              </a:endParaRPr>
            </a:p>
          </p:txBody>
        </p:sp>
      </p:grpSp>
      <p:sp>
        <p:nvSpPr>
          <p:cNvPr id="766" name="Google Shape;766;p68"/>
          <p:cNvSpPr/>
          <p:nvPr/>
        </p:nvSpPr>
        <p:spPr>
          <a:xfrm>
            <a:off x="9046710" y="2067981"/>
            <a:ext cx="2556653" cy="868304"/>
          </a:xfrm>
          <a:prstGeom prst="rect">
            <a:avLst/>
          </a:prstGeom>
          <a:solidFill>
            <a:srgbClr val="CCD3FF">
              <a:alpha val="50196"/>
            </a:srgbClr>
          </a:solidFill>
          <a:ln>
            <a:noFill/>
          </a:ln>
        </p:spPr>
        <p:txBody>
          <a:bodyPr spcFirstLastPara="1" wrap="square" lIns="0" tIns="18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chemeClr val="accent1"/>
                </a:solidFill>
                <a:latin typeface="LINE Seed JP"/>
                <a:ea typeface="LINE Seed JP"/>
                <a:cs typeface="LINE Seed JP"/>
                <a:sym typeface="LINE Seed JP"/>
              </a:rPr>
              <a:t>日常に密着した</a:t>
            </a:r>
            <a:br>
              <a:rPr lang="ja-JP" sz="2000" b="1" i="0" u="none" strike="noStrike" cap="none">
                <a:solidFill>
                  <a:schemeClr val="accent4"/>
                </a:solidFill>
                <a:latin typeface="LINE Seed JP"/>
                <a:ea typeface="LINE Seed JP"/>
                <a:cs typeface="LINE Seed JP"/>
                <a:sym typeface="LINE Seed JP"/>
              </a:rPr>
            </a:br>
            <a:r>
              <a:rPr lang="ja-JP" sz="1800" b="1" i="0" u="none" strike="noStrike" cap="none">
                <a:solidFill>
                  <a:schemeClr val="accent4"/>
                </a:solidFill>
                <a:latin typeface="LINE Seed JP"/>
                <a:ea typeface="LINE Seed JP"/>
                <a:cs typeface="LINE Seed JP"/>
                <a:sym typeface="LINE Seed JP"/>
              </a:rPr>
              <a:t>多様なタッチポイント</a:t>
            </a:r>
            <a:endParaRPr sz="1400" b="0" i="0" u="none" strike="noStrike" cap="none" dirty="0">
              <a:solidFill>
                <a:srgbClr val="000000"/>
              </a:solidFill>
              <a:latin typeface="Arial"/>
              <a:ea typeface="Arial"/>
              <a:cs typeface="Arial"/>
              <a:sym typeface="Arial"/>
            </a:endParaRPr>
          </a:p>
        </p:txBody>
      </p:sp>
      <p:sp>
        <p:nvSpPr>
          <p:cNvPr id="767" name="Google Shape;767;p68"/>
          <p:cNvSpPr/>
          <p:nvPr/>
        </p:nvSpPr>
        <p:spPr>
          <a:xfrm>
            <a:off x="3907764" y="1917782"/>
            <a:ext cx="827059" cy="488515"/>
          </a:xfrm>
          <a:prstGeom prst="rect">
            <a:avLst/>
          </a:prstGeom>
          <a:no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2400"/>
              <a:buFont typeface="Arial"/>
              <a:buNone/>
            </a:pPr>
            <a:r>
              <a:rPr lang="ja-JP" sz="2400" b="1" i="0" u="none" strike="noStrike" cap="none">
                <a:solidFill>
                  <a:srgbClr val="C3C3C8"/>
                </a:solidFill>
                <a:latin typeface="LINE Seed JP"/>
                <a:ea typeface="LINE Seed JP"/>
                <a:cs typeface="LINE Seed JP"/>
                <a:sym typeface="LINE Seed JP"/>
              </a:rPr>
              <a:t>検索</a:t>
            </a:r>
            <a:endParaRPr sz="1400" b="0" i="0" u="none" strike="noStrike" cap="none" dirty="0">
              <a:solidFill>
                <a:srgbClr val="000000"/>
              </a:solidFill>
              <a:latin typeface="Arial"/>
              <a:ea typeface="Arial"/>
              <a:cs typeface="Arial"/>
              <a:sym typeface="Arial"/>
            </a:endParaRPr>
          </a:p>
        </p:txBody>
      </p:sp>
      <p:sp>
        <p:nvSpPr>
          <p:cNvPr id="768" name="Google Shape;768;p68"/>
          <p:cNvSpPr/>
          <p:nvPr/>
        </p:nvSpPr>
        <p:spPr>
          <a:xfrm>
            <a:off x="450623" y="4572878"/>
            <a:ext cx="1395069" cy="357809"/>
          </a:xfrm>
          <a:prstGeom prst="rect">
            <a:avLst/>
          </a:prstGeom>
          <a:no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2400"/>
              <a:buFont typeface="Arial"/>
              <a:buNone/>
            </a:pPr>
            <a:r>
              <a:rPr lang="ja-JP" sz="2400" b="1" i="0" u="none" strike="noStrike" cap="none">
                <a:solidFill>
                  <a:srgbClr val="C3C3C8"/>
                </a:solidFill>
                <a:latin typeface="LINE Seed JP"/>
                <a:ea typeface="LINE Seed JP"/>
                <a:cs typeface="LINE Seed JP"/>
                <a:sym typeface="LINE Seed JP"/>
              </a:rPr>
              <a:t>メディア</a:t>
            </a:r>
            <a:endParaRPr sz="1400" b="0" i="0" u="none" strike="noStrike" cap="none" dirty="0">
              <a:solidFill>
                <a:srgbClr val="000000"/>
              </a:solidFill>
              <a:latin typeface="Arial"/>
              <a:ea typeface="Arial"/>
              <a:cs typeface="Arial"/>
              <a:sym typeface="Arial"/>
            </a:endParaRPr>
          </a:p>
        </p:txBody>
      </p:sp>
      <p:sp>
        <p:nvSpPr>
          <p:cNvPr id="769" name="Google Shape;769;p68"/>
          <p:cNvSpPr/>
          <p:nvPr/>
        </p:nvSpPr>
        <p:spPr>
          <a:xfrm>
            <a:off x="7287736" y="1917782"/>
            <a:ext cx="701110" cy="488515"/>
          </a:xfrm>
          <a:prstGeom prst="rect">
            <a:avLst/>
          </a:prstGeom>
          <a:no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2400"/>
              <a:buFont typeface="Arial"/>
              <a:buNone/>
            </a:pPr>
            <a:r>
              <a:rPr lang="ja-JP" sz="2400" b="1" i="0" u="none" strike="noStrike" cap="none">
                <a:solidFill>
                  <a:srgbClr val="C3C3C8"/>
                </a:solidFill>
                <a:latin typeface="LINE Seed JP"/>
                <a:ea typeface="LINE Seed JP"/>
                <a:cs typeface="LINE Seed JP"/>
                <a:sym typeface="LINE Seed JP"/>
              </a:rPr>
              <a:t>AI</a:t>
            </a:r>
            <a:endParaRPr sz="2400" b="1" i="0" u="none" strike="noStrike" cap="none" dirty="0">
              <a:solidFill>
                <a:srgbClr val="C3C3C8"/>
              </a:solidFill>
              <a:latin typeface="LINE Seed JP"/>
              <a:ea typeface="LINE Seed JP"/>
              <a:cs typeface="LINE Seed JP"/>
              <a:sym typeface="LINE Seed JP"/>
            </a:endParaRPr>
          </a:p>
        </p:txBody>
      </p:sp>
      <p:sp>
        <p:nvSpPr>
          <p:cNvPr id="770" name="Google Shape;770;p68"/>
          <p:cNvSpPr/>
          <p:nvPr/>
        </p:nvSpPr>
        <p:spPr>
          <a:xfrm>
            <a:off x="2375970" y="5876714"/>
            <a:ext cx="2310938" cy="397662"/>
          </a:xfrm>
          <a:prstGeom prst="rect">
            <a:avLst/>
          </a:prstGeom>
          <a:no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2400"/>
              <a:buFont typeface="Arial"/>
              <a:buNone/>
            </a:pPr>
            <a:r>
              <a:rPr lang="ja-JP" sz="2400" b="1" i="0" u="none" strike="noStrike" cap="none">
                <a:solidFill>
                  <a:srgbClr val="C3C3C8"/>
                </a:solidFill>
                <a:latin typeface="LINE Seed JP"/>
                <a:ea typeface="LINE Seed JP"/>
                <a:cs typeface="LINE Seed JP"/>
                <a:sym typeface="LINE Seed JP"/>
              </a:rPr>
              <a:t>決済</a:t>
            </a:r>
            <a:endParaRPr sz="1400" b="0" i="0" u="none" strike="noStrike" cap="none" dirty="0">
              <a:solidFill>
                <a:srgbClr val="000000"/>
              </a:solidFill>
              <a:latin typeface="Arial"/>
              <a:ea typeface="Arial"/>
              <a:cs typeface="Arial"/>
              <a:sym typeface="Arial"/>
            </a:endParaRPr>
          </a:p>
        </p:txBody>
      </p:sp>
      <p:sp>
        <p:nvSpPr>
          <p:cNvPr id="771" name="Google Shape;771;p68"/>
          <p:cNvSpPr/>
          <p:nvPr/>
        </p:nvSpPr>
        <p:spPr>
          <a:xfrm rot="5400000">
            <a:off x="9421967" y="2936285"/>
            <a:ext cx="288252" cy="288252"/>
          </a:xfrm>
          <a:prstGeom prst="rtTriangle">
            <a:avLst/>
          </a:prstGeom>
          <a:solidFill>
            <a:srgbClr val="ACA7CE">
              <a:alpha val="5019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2" name="Google Shape;772;p68"/>
          <p:cNvSpPr/>
          <p:nvPr/>
        </p:nvSpPr>
        <p:spPr>
          <a:xfrm>
            <a:off x="7347606" y="2420430"/>
            <a:ext cx="581370" cy="581370"/>
          </a:xfrm>
          <a:prstGeom prst="ellipse">
            <a:avLst/>
          </a:prstGeom>
          <a:solidFill>
            <a:srgbClr val="E5E5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3" name="Google Shape;773;p68"/>
          <p:cNvSpPr/>
          <p:nvPr/>
        </p:nvSpPr>
        <p:spPr>
          <a:xfrm>
            <a:off x="1220695" y="2574663"/>
            <a:ext cx="2661592" cy="1185266"/>
          </a:xfrm>
          <a:prstGeom prst="rect">
            <a:avLst/>
          </a:prstGeom>
          <a:solidFill>
            <a:srgbClr val="E6EAFF"/>
          </a:solidFill>
          <a:ln>
            <a:noFill/>
          </a:ln>
        </p:spPr>
        <p:txBody>
          <a:bodyPr spcFirstLastPara="1" wrap="square" lIns="0" tIns="0" rIns="0" bIns="72000" anchor="ctr" anchorCtr="0">
            <a:noAutofit/>
          </a:bodyPr>
          <a:lstStyle/>
          <a:p>
            <a:pPr marL="0" marR="0" lvl="0" indent="0" algn="ctr" rtl="0">
              <a:lnSpc>
                <a:spcPct val="120000"/>
              </a:lnSpc>
              <a:spcBef>
                <a:spcPts val="0"/>
              </a:spcBef>
              <a:spcAft>
                <a:spcPts val="0"/>
              </a:spcAft>
              <a:buClr>
                <a:srgbClr val="000000"/>
              </a:buClr>
              <a:buSzPts val="2000"/>
              <a:buFont typeface="Arial"/>
              <a:buNone/>
            </a:pPr>
            <a:r>
              <a:rPr lang="ja-JP" sz="2000" b="1" i="0" u="none" strike="noStrike" cap="none">
                <a:solidFill>
                  <a:schemeClr val="accent4"/>
                </a:solidFill>
                <a:latin typeface="LINE Seed JP"/>
                <a:ea typeface="LINE Seed JP"/>
                <a:cs typeface="LINE Seed JP"/>
                <a:sym typeface="LINE Seed JP"/>
              </a:rPr>
              <a:t>人口の約</a:t>
            </a:r>
            <a:r>
              <a:rPr lang="ja-JP" sz="3600" b="1" i="0" u="none" strike="noStrike" cap="none">
                <a:solidFill>
                  <a:schemeClr val="accent4"/>
                </a:solidFill>
                <a:latin typeface="LINE Seed JP"/>
                <a:ea typeface="LINE Seed JP"/>
                <a:cs typeface="LINE Seed JP"/>
                <a:sym typeface="LINE Seed JP"/>
              </a:rPr>
              <a:t>8</a:t>
            </a:r>
            <a:r>
              <a:rPr lang="ja-JP" sz="2000" b="1" i="0" u="none" strike="noStrike" cap="none">
                <a:solidFill>
                  <a:schemeClr val="accent4"/>
                </a:solidFill>
                <a:latin typeface="LINE Seed JP"/>
                <a:ea typeface="LINE Seed JP"/>
                <a:cs typeface="LINE Seed JP"/>
                <a:sym typeface="LINE Seed JP"/>
              </a:rPr>
              <a:t>割</a:t>
            </a:r>
            <a:r>
              <a:rPr lang="ja-JP" sz="2000" b="1" i="0" u="none" strike="noStrike" cap="none" baseline="30000">
                <a:solidFill>
                  <a:schemeClr val="accent1"/>
                </a:solidFill>
                <a:latin typeface="LINE Seed JP"/>
                <a:ea typeface="LINE Seed JP"/>
                <a:cs typeface="LINE Seed JP"/>
                <a:sym typeface="LINE Seed JP"/>
              </a:rPr>
              <a:t>※1</a:t>
            </a:r>
            <a:r>
              <a:rPr lang="ja-JP" sz="1600" b="1" i="0" u="none" strike="noStrike" cap="none">
                <a:solidFill>
                  <a:schemeClr val="accent1"/>
                </a:solidFill>
                <a:latin typeface="LINE Seed JP"/>
                <a:ea typeface="LINE Seed JP"/>
                <a:cs typeface="LINE Seed JP"/>
                <a:sym typeface="LINE Seed JP"/>
              </a:rPr>
              <a:t>を</a:t>
            </a:r>
            <a:br>
              <a:rPr lang="ja-JP" sz="1600" b="1" i="0" u="none" strike="noStrike" cap="none">
                <a:solidFill>
                  <a:schemeClr val="accent1"/>
                </a:solidFill>
                <a:latin typeface="LINE Seed JP"/>
                <a:ea typeface="LINE Seed JP"/>
                <a:cs typeface="LINE Seed JP"/>
                <a:sym typeface="LINE Seed JP"/>
              </a:rPr>
            </a:br>
            <a:r>
              <a:rPr lang="ja-JP" sz="1600" b="1" i="0" u="none" strike="noStrike" cap="none">
                <a:solidFill>
                  <a:schemeClr val="accent1"/>
                </a:solidFill>
                <a:latin typeface="LINE Seed JP"/>
                <a:ea typeface="LINE Seed JP"/>
                <a:cs typeface="LINE Seed JP"/>
                <a:sym typeface="LINE Seed JP"/>
              </a:rPr>
              <a:t>カバーする利用者数</a:t>
            </a:r>
            <a:endParaRPr sz="1400" b="0" i="0" u="none" strike="noStrike" cap="none" dirty="0">
              <a:solidFill>
                <a:srgbClr val="000000"/>
              </a:solidFill>
              <a:latin typeface="Arial"/>
              <a:ea typeface="Arial"/>
              <a:cs typeface="Arial"/>
              <a:sym typeface="Arial"/>
            </a:endParaRPr>
          </a:p>
        </p:txBody>
      </p:sp>
      <p:sp>
        <p:nvSpPr>
          <p:cNvPr id="774" name="Google Shape;774;p68"/>
          <p:cNvSpPr/>
          <p:nvPr/>
        </p:nvSpPr>
        <p:spPr>
          <a:xfrm>
            <a:off x="3881299" y="3175446"/>
            <a:ext cx="717080" cy="394031"/>
          </a:xfrm>
          <a:prstGeom prst="rtTriangle">
            <a:avLst/>
          </a:prstGeom>
          <a:solidFill>
            <a:srgbClr val="D5D2E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5" name="Google Shape;775;p68"/>
          <p:cNvSpPr/>
          <p:nvPr/>
        </p:nvSpPr>
        <p:spPr>
          <a:xfrm>
            <a:off x="4017997" y="2420430"/>
            <a:ext cx="581370" cy="581370"/>
          </a:xfrm>
          <a:prstGeom prst="ellipse">
            <a:avLst/>
          </a:prstGeom>
          <a:solidFill>
            <a:srgbClr val="E5E5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6" name="Google Shape;776;p68"/>
          <p:cNvSpPr/>
          <p:nvPr/>
        </p:nvSpPr>
        <p:spPr>
          <a:xfrm>
            <a:off x="9753605" y="3914958"/>
            <a:ext cx="581370" cy="581370"/>
          </a:xfrm>
          <a:prstGeom prst="ellipse">
            <a:avLst/>
          </a:prstGeom>
          <a:solidFill>
            <a:srgbClr val="D5D4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7" name="Google Shape;777;p68"/>
          <p:cNvSpPr/>
          <p:nvPr/>
        </p:nvSpPr>
        <p:spPr>
          <a:xfrm>
            <a:off x="1573701" y="3914958"/>
            <a:ext cx="581370" cy="581370"/>
          </a:xfrm>
          <a:prstGeom prst="ellipse">
            <a:avLst/>
          </a:prstGeom>
          <a:solidFill>
            <a:srgbClr val="D5D4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8" name="Google Shape;778;p68"/>
          <p:cNvSpPr/>
          <p:nvPr/>
        </p:nvSpPr>
        <p:spPr>
          <a:xfrm>
            <a:off x="4017997" y="5554016"/>
            <a:ext cx="581370" cy="581370"/>
          </a:xfrm>
          <a:prstGeom prst="ellipse">
            <a:avLst/>
          </a:prstGeom>
          <a:solidFill>
            <a:srgbClr val="D5D4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779" name="Google Shape;779;p68"/>
          <p:cNvSpPr/>
          <p:nvPr/>
        </p:nvSpPr>
        <p:spPr>
          <a:xfrm>
            <a:off x="7342320" y="5554016"/>
            <a:ext cx="581370" cy="581370"/>
          </a:xfrm>
          <a:prstGeom prst="ellipse">
            <a:avLst/>
          </a:prstGeom>
          <a:solidFill>
            <a:srgbClr val="D5D4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10"/>
          <p:cNvSpPr/>
          <p:nvPr/>
        </p:nvSpPr>
        <p:spPr>
          <a:xfrm>
            <a:off x="6577215" y="1892388"/>
            <a:ext cx="5024769" cy="4438072"/>
          </a:xfrm>
          <a:prstGeom prst="rect">
            <a:avLst/>
          </a:prstGeom>
          <a:solidFill>
            <a:srgbClr val="CCD4FF">
              <a:alpha val="50196"/>
            </a:srgbClr>
          </a:solidFill>
          <a:ln>
            <a:noFill/>
          </a:ln>
        </p:spPr>
        <p:txBody>
          <a:bodyPr spcFirstLastPara="1" wrap="square" lIns="720000" tIns="648000" rIns="288000" bIns="0" anchor="ctr" anchorCtr="0">
            <a:noAutofit/>
          </a:bodyPr>
          <a:lstStyle/>
          <a:p>
            <a:pPr marL="0" marR="0" lvl="0" indent="0" algn="l" rtl="0">
              <a:lnSpc>
                <a:spcPct val="120000"/>
              </a:lnSpc>
              <a:spcBef>
                <a:spcPts val="0"/>
              </a:spcBef>
              <a:spcAft>
                <a:spcPts val="0"/>
              </a:spcAft>
              <a:buClr>
                <a:srgbClr val="000000"/>
              </a:buClr>
              <a:buSzPts val="1800"/>
              <a:buFont typeface="Arial"/>
              <a:buNone/>
            </a:pPr>
            <a:r>
              <a:rPr lang="ja-JP" sz="1800" b="0" i="0" u="none" strike="noStrike" cap="none">
                <a:solidFill>
                  <a:schemeClr val="dk1"/>
                </a:solidFill>
                <a:latin typeface="LINE Seed JP"/>
                <a:ea typeface="LINE Seed JP"/>
                <a:cs typeface="LINE Seed JP"/>
                <a:sym typeface="LINE Seed JP"/>
              </a:rPr>
              <a:t>LINEヤフー内での「調べる」「知る」「伝える」の行動連鎖</a:t>
            </a:r>
            <a:endParaRPr sz="1400" b="0" i="0" u="none" strike="noStrike" cap="none" dirty="0">
              <a:solidFill>
                <a:srgbClr val="000000"/>
              </a:solidFill>
              <a:latin typeface="Arial"/>
              <a:ea typeface="Arial"/>
              <a:cs typeface="Arial"/>
              <a:sym typeface="Arial"/>
            </a:endParaRPr>
          </a:p>
          <a:p>
            <a:pPr marL="0" marR="0" lvl="0" indent="0" algn="l" rtl="0">
              <a:lnSpc>
                <a:spcPct val="120000"/>
              </a:lnSpc>
              <a:spcBef>
                <a:spcPts val="1000"/>
              </a:spcBef>
              <a:spcAft>
                <a:spcPts val="0"/>
              </a:spcAft>
              <a:buClr>
                <a:srgbClr val="000000"/>
              </a:buClr>
              <a:buSzPts val="1800"/>
              <a:buFont typeface="Arial"/>
              <a:buNone/>
            </a:pPr>
            <a:r>
              <a:rPr lang="ja-JP" sz="1800" b="0" i="0" u="none" strike="noStrike" cap="none">
                <a:solidFill>
                  <a:schemeClr val="dk1"/>
                </a:solidFill>
                <a:latin typeface="LINE Seed JP"/>
                <a:ea typeface="LINE Seed JP"/>
                <a:cs typeface="LINE Seed JP"/>
                <a:sym typeface="LINE Seed JP"/>
              </a:rPr>
              <a:t>協賛プラン全体およびメニュー個々の効果を多面的に検証しレポート</a:t>
            </a:r>
            <a:endParaRPr sz="1400" b="0" i="0" u="none" strike="noStrike" cap="none" dirty="0">
              <a:solidFill>
                <a:srgbClr val="000000"/>
              </a:solidFill>
              <a:latin typeface="Arial"/>
              <a:ea typeface="Arial"/>
              <a:cs typeface="Arial"/>
              <a:sym typeface="Arial"/>
            </a:endParaRPr>
          </a:p>
        </p:txBody>
      </p:sp>
      <p:sp>
        <p:nvSpPr>
          <p:cNvPr id="785" name="Google Shape;785;p10"/>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圧倒的なリーチの質×量で、高い態度変容効果を実現</a:t>
            </a:r>
            <a:endParaRPr dirty="0">
              <a:latin typeface="LINE Seed JP"/>
              <a:ea typeface="LINE Seed JP"/>
              <a:cs typeface="LINE Seed JP"/>
              <a:sym typeface="LINE Seed JP"/>
            </a:endParaRPr>
          </a:p>
        </p:txBody>
      </p:sp>
      <p:sp>
        <p:nvSpPr>
          <p:cNvPr id="786" name="Google Shape;786;p10"/>
          <p:cNvSpPr txBox="1"/>
          <p:nvPr/>
        </p:nvSpPr>
        <p:spPr>
          <a:xfrm>
            <a:off x="587374" y="1098189"/>
            <a:ext cx="11014607" cy="702902"/>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400" b="1" i="0" u="none" strike="noStrike" cap="none">
                <a:solidFill>
                  <a:schemeClr val="accent4"/>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LINEヤフーは、世の中ゴトへのモーメントを最大化できるメディア</a:t>
            </a:r>
            <a:r>
              <a:rPr lang="ja-JP" sz="1400" b="0" i="0" u="none" strike="noStrike" cap="none">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といえます。</a:t>
            </a:r>
            <a:r>
              <a:rPr lang="ja-JP" sz="1400" b="0" i="0" u="none" strike="noStrike" cap="none">
                <a:solidFill>
                  <a:srgbClr val="212121"/>
                </a:solidFill>
                <a:latin typeface="LINE Seed JP"/>
                <a:ea typeface="LINE Seed JP"/>
                <a:cs typeface="LINE Seed JP"/>
                <a:sym typeface="LINE Seed JP"/>
              </a:rPr>
              <a:t>関連商品の需要喚起や、イベントに絡めたプロモーションの場としてご活用ください</a:t>
            </a:r>
            <a:r>
              <a:rPr lang="ja-JP" sz="1400" b="0" i="0" u="none" strike="noStrike" cap="none">
                <a:solidFill>
                  <a:schemeClr val="dk1"/>
                </a:solidFill>
                <a:latin typeface="LINE Seed JP"/>
                <a:ea typeface="LINE Seed JP"/>
                <a:cs typeface="LINE Seed JP"/>
                <a:sym typeface="LINE Seed JP"/>
              </a:rPr>
              <a:t>。</a:t>
            </a:r>
            <a:endParaRPr sz="1400" b="0" i="0" u="none" strike="noStrike" cap="none" dirty="0">
              <a:solidFill>
                <a:srgbClr val="212121"/>
              </a:solidFill>
              <a:latin typeface="LINE Seed JP"/>
              <a:ea typeface="LINE Seed JP"/>
              <a:cs typeface="LINE Seed JP"/>
              <a:sym typeface="LINE Seed JP"/>
            </a:endParaRPr>
          </a:p>
        </p:txBody>
      </p:sp>
      <p:sp>
        <p:nvSpPr>
          <p:cNvPr id="787" name="Google Shape;787;p10"/>
          <p:cNvSpPr/>
          <p:nvPr/>
        </p:nvSpPr>
        <p:spPr>
          <a:xfrm>
            <a:off x="1388924" y="6419790"/>
            <a:ext cx="6374146" cy="224783"/>
          </a:xfrm>
          <a:prstGeom prst="rect">
            <a:avLst/>
          </a:prstGeom>
          <a:noFill/>
          <a:ln>
            <a:noFill/>
          </a:ln>
        </p:spPr>
        <p:txBody>
          <a:bodyPr spcFirstLastPara="1" wrap="square" lIns="0" tIns="0" rIns="0" bIns="0" anchor="b" anchorCtr="0">
            <a:noAutofit/>
          </a:bodyPr>
          <a:lstStyle/>
          <a:p>
            <a:pPr marL="360000" marR="0" lvl="0" indent="-360000" algn="l" rtl="0">
              <a:lnSpc>
                <a:spcPct val="110000"/>
              </a:lnSpc>
              <a:spcBef>
                <a:spcPts val="0"/>
              </a:spcBef>
              <a:spcAft>
                <a:spcPts val="0"/>
              </a:spcAft>
              <a:buClr>
                <a:srgbClr val="000000"/>
              </a:buClr>
              <a:buSzPts val="800"/>
              <a:buFont typeface="Arial"/>
              <a:buNone/>
            </a:pPr>
            <a:r>
              <a:rPr lang="ja-JP" sz="800" b="0" i="0" u="none" strike="noStrike" cap="none">
                <a:solidFill>
                  <a:srgbClr val="7F7F7F"/>
                </a:solidFill>
                <a:latin typeface="LINE Seed JP"/>
                <a:ea typeface="LINE Seed JP"/>
                <a:cs typeface="LINE Seed JP"/>
                <a:sym typeface="LINE Seed JP"/>
              </a:rPr>
              <a:t>※1　LINEの国内月間アクティブユーザー9,800万人÷日本人人口1億2374万4千人（2024年12月[確定値]総務省統計局）</a:t>
            </a:r>
            <a:endParaRPr sz="800" b="0" i="0" u="none" strike="noStrike" cap="none" dirty="0">
              <a:solidFill>
                <a:srgbClr val="7F7F7F"/>
              </a:solidFill>
              <a:latin typeface="LINE Seed JP"/>
              <a:ea typeface="LINE Seed JP"/>
              <a:cs typeface="LINE Seed JP"/>
              <a:sym typeface="LINE Seed JP"/>
            </a:endParaRPr>
          </a:p>
        </p:txBody>
      </p:sp>
      <p:sp>
        <p:nvSpPr>
          <p:cNvPr id="788" name="Google Shape;788;p10"/>
          <p:cNvSpPr/>
          <p:nvPr/>
        </p:nvSpPr>
        <p:spPr>
          <a:xfrm>
            <a:off x="1631852" y="1892388"/>
            <a:ext cx="4740813" cy="3092112"/>
          </a:xfrm>
          <a:prstGeom prst="rect">
            <a:avLst/>
          </a:prstGeom>
          <a:solidFill>
            <a:srgbClr val="E5E5EB">
              <a:alpha val="50196"/>
            </a:srgbClr>
          </a:solidFill>
          <a:ln>
            <a:noFill/>
          </a:ln>
        </p:spPr>
        <p:txBody>
          <a:bodyPr spcFirstLastPara="1" wrap="square" lIns="540000" tIns="0" rIns="180000" bIns="0" anchor="ctr" anchorCtr="0">
            <a:noAutofit/>
          </a:bodyPr>
          <a:lstStyle/>
          <a:p>
            <a:pPr marL="0" marR="0" lvl="0" indent="0" algn="l" rtl="0">
              <a:lnSpc>
                <a:spcPct val="120000"/>
              </a:lnSpc>
              <a:spcBef>
                <a:spcPts val="0"/>
              </a:spcBef>
              <a:spcAft>
                <a:spcPts val="0"/>
              </a:spcAft>
              <a:buClr>
                <a:srgbClr val="000000"/>
              </a:buClr>
              <a:buSzPts val="1800"/>
              <a:buFont typeface="Arial"/>
              <a:buNone/>
            </a:pPr>
            <a:r>
              <a:rPr lang="ja-JP" sz="1800" b="0" i="0" u="none" strike="noStrike" cap="none" dirty="0">
                <a:solidFill>
                  <a:schemeClr val="dk1"/>
                </a:solidFill>
                <a:latin typeface="LINE Seed JP"/>
                <a:ea typeface="LINE Seed JP"/>
                <a:cs typeface="LINE Seed JP"/>
                <a:sym typeface="LINE Seed JP"/>
              </a:rPr>
              <a:t>習慣的に高頻度で</a:t>
            </a:r>
            <a:br>
              <a:rPr lang="ja-JP" sz="1800" b="0" i="0" u="none" strike="noStrike" cap="none" dirty="0">
                <a:solidFill>
                  <a:schemeClr val="dk1"/>
                </a:solidFill>
                <a:latin typeface="LINE Seed JP"/>
                <a:ea typeface="LINE Seed JP"/>
                <a:cs typeface="LINE Seed JP"/>
                <a:sym typeface="LINE Seed JP"/>
              </a:rPr>
            </a:br>
            <a:r>
              <a:rPr lang="ja-JP" sz="1800" b="0" i="0" u="none" strike="noStrike" cap="none" dirty="0">
                <a:solidFill>
                  <a:schemeClr val="dk1"/>
                </a:solidFill>
                <a:latin typeface="LINE Seed JP"/>
                <a:ea typeface="LINE Seed JP"/>
                <a:cs typeface="LINE Seed JP"/>
                <a:sym typeface="LINE Seed JP"/>
              </a:rPr>
              <a:t>目的を持ってアクセス</a:t>
            </a:r>
            <a:endParaRPr sz="1800" b="0" i="0" u="none" strike="noStrike" cap="none" dirty="0">
              <a:solidFill>
                <a:schemeClr val="dk1"/>
              </a:solidFill>
              <a:latin typeface="LINE Seed JP"/>
              <a:ea typeface="LINE Seed JP"/>
              <a:cs typeface="LINE Seed JP"/>
              <a:sym typeface="LINE Seed JP"/>
            </a:endParaRPr>
          </a:p>
          <a:p>
            <a:pPr marL="0" marR="0" lvl="0" indent="0" algn="l" rtl="0">
              <a:lnSpc>
                <a:spcPct val="120000"/>
              </a:lnSpc>
              <a:spcBef>
                <a:spcPts val="1000"/>
              </a:spcBef>
              <a:spcAft>
                <a:spcPts val="0"/>
              </a:spcAft>
              <a:buClr>
                <a:srgbClr val="000000"/>
              </a:buClr>
              <a:buSzPts val="1800"/>
              <a:buFont typeface="Arial"/>
              <a:buNone/>
            </a:pPr>
            <a:r>
              <a:rPr lang="ja-JP" sz="1800" b="0" i="0" u="none" strike="noStrike" cap="none" dirty="0">
                <a:solidFill>
                  <a:schemeClr val="dk1"/>
                </a:solidFill>
                <a:latin typeface="LINE Seed JP"/>
                <a:ea typeface="LINE Seed JP"/>
                <a:cs typeface="LINE Seed JP"/>
                <a:sym typeface="LINE Seed JP"/>
              </a:rPr>
              <a:t>モーメントが高まり</a:t>
            </a:r>
            <a:r>
              <a:rPr lang="ja-JP" altLang="en-US" sz="1800" dirty="0">
                <a:solidFill>
                  <a:schemeClr val="dk1"/>
                </a:solidFill>
                <a:latin typeface="LINE Seed JP"/>
                <a:ea typeface="LINE Seed JP"/>
                <a:cs typeface="LINE Seed JP"/>
                <a:sym typeface="LINE Seed JP"/>
              </a:rPr>
              <a:t>を捉えた</a:t>
            </a:r>
            <a:br>
              <a:rPr lang="ja-JP" sz="1800" b="0" i="0" u="none" strike="noStrike" cap="none" dirty="0">
                <a:solidFill>
                  <a:schemeClr val="dk1"/>
                </a:solidFill>
                <a:latin typeface="LINE Seed JP"/>
                <a:ea typeface="LINE Seed JP"/>
                <a:cs typeface="LINE Seed JP"/>
                <a:sym typeface="LINE Seed JP"/>
              </a:rPr>
            </a:br>
            <a:r>
              <a:rPr lang="ja-JP" sz="1800" b="0" i="0" u="none" strike="noStrike" cap="none" dirty="0">
                <a:solidFill>
                  <a:schemeClr val="dk1"/>
                </a:solidFill>
                <a:latin typeface="LINE Seed JP"/>
                <a:ea typeface="LINE Seed JP"/>
                <a:cs typeface="LINE Seed JP"/>
                <a:sym typeface="LINE Seed JP"/>
              </a:rPr>
              <a:t>協賛</a:t>
            </a:r>
            <a:r>
              <a:rPr lang="ja-JP" altLang="en-US" sz="1800" b="0" i="0" u="none" strike="noStrike" cap="none" dirty="0">
                <a:solidFill>
                  <a:schemeClr val="dk1"/>
                </a:solidFill>
                <a:latin typeface="LINE Seed JP"/>
                <a:ea typeface="LINE Seed JP"/>
                <a:cs typeface="LINE Seed JP"/>
                <a:sym typeface="LINE Seed JP"/>
              </a:rPr>
              <a:t>プランの設計</a:t>
            </a:r>
            <a:endParaRPr sz="1400" b="0" i="0" u="none" strike="noStrike" cap="none" dirty="0">
              <a:solidFill>
                <a:srgbClr val="000000"/>
              </a:solidFill>
              <a:latin typeface="Arial"/>
              <a:ea typeface="Arial"/>
              <a:cs typeface="Arial"/>
              <a:sym typeface="Arial"/>
            </a:endParaRPr>
          </a:p>
          <a:p>
            <a:pPr marL="0" marR="0" lvl="0" indent="0" algn="l" rtl="0">
              <a:lnSpc>
                <a:spcPct val="120000"/>
              </a:lnSpc>
              <a:spcBef>
                <a:spcPts val="1000"/>
              </a:spcBef>
              <a:spcAft>
                <a:spcPts val="0"/>
              </a:spcAft>
              <a:buClr>
                <a:srgbClr val="000000"/>
              </a:buClr>
              <a:buSzPts val="1800"/>
              <a:buFont typeface="Arial"/>
              <a:buNone/>
            </a:pPr>
            <a:r>
              <a:rPr lang="ja-JP" sz="1800" b="0" i="0" u="none" strike="noStrike" cap="none" dirty="0">
                <a:solidFill>
                  <a:schemeClr val="dk1"/>
                </a:solidFill>
                <a:latin typeface="LINE Seed JP"/>
                <a:ea typeface="LINE Seed JP"/>
                <a:cs typeface="LINE Seed JP"/>
                <a:sym typeface="LINE Seed JP"/>
              </a:rPr>
              <a:t>「世の中ゴト」文脈で形成される</a:t>
            </a:r>
            <a:br>
              <a:rPr lang="ja-JP" sz="1800" b="0" i="0" u="none" strike="noStrike" cap="none" dirty="0">
                <a:solidFill>
                  <a:schemeClr val="dk1"/>
                </a:solidFill>
                <a:latin typeface="LINE Seed JP"/>
                <a:ea typeface="LINE Seed JP"/>
                <a:cs typeface="LINE Seed JP"/>
                <a:sym typeface="LINE Seed JP"/>
              </a:rPr>
            </a:br>
            <a:r>
              <a:rPr lang="ja-JP" sz="1800" b="0" i="0" u="none" strike="noStrike" cap="none" dirty="0">
                <a:solidFill>
                  <a:schemeClr val="dk1"/>
                </a:solidFill>
                <a:latin typeface="LINE Seed JP"/>
                <a:ea typeface="LINE Seed JP"/>
                <a:cs typeface="LINE Seed JP"/>
                <a:sym typeface="LINE Seed JP"/>
              </a:rPr>
              <a:t>ブランドへの強固な記憶と好意</a:t>
            </a:r>
            <a:endParaRPr sz="1400" b="0" i="0" u="none" strike="noStrike" cap="none" dirty="0">
              <a:solidFill>
                <a:srgbClr val="000000"/>
              </a:solidFill>
              <a:latin typeface="Arial"/>
              <a:ea typeface="Arial"/>
              <a:cs typeface="Arial"/>
              <a:sym typeface="Arial"/>
            </a:endParaRPr>
          </a:p>
        </p:txBody>
      </p:sp>
      <p:sp>
        <p:nvSpPr>
          <p:cNvPr id="789" name="Google Shape;789;p10"/>
          <p:cNvSpPr/>
          <p:nvPr/>
        </p:nvSpPr>
        <p:spPr>
          <a:xfrm>
            <a:off x="587375" y="1892388"/>
            <a:ext cx="1044478" cy="3092112"/>
          </a:xfrm>
          <a:prstGeom prst="rect">
            <a:avLst/>
          </a:prstGeom>
          <a:solidFill>
            <a:schemeClr val="accent1"/>
          </a:solid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200" b="1" i="0" u="none" strike="noStrike" cap="none">
                <a:solidFill>
                  <a:schemeClr val="lt1"/>
                </a:solidFill>
                <a:latin typeface="LINE Seed JP"/>
                <a:ea typeface="LINE Seed JP"/>
                <a:cs typeface="LINE Seed JP"/>
                <a:sym typeface="LINE Seed JP"/>
              </a:rPr>
              <a:t>リーチの</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0"/>
              </a:spcBef>
              <a:spcAft>
                <a:spcPts val="0"/>
              </a:spcAft>
              <a:buClr>
                <a:srgbClr val="000000"/>
              </a:buClr>
              <a:buSzPts val="1600"/>
              <a:buFont typeface="Arial"/>
              <a:buNone/>
            </a:pPr>
            <a:r>
              <a:rPr lang="ja-JP" sz="2800" b="1" i="0" u="none" strike="noStrike" cap="none">
                <a:solidFill>
                  <a:schemeClr val="lt1"/>
                </a:solidFill>
                <a:latin typeface="LINE Seed JP"/>
                <a:ea typeface="LINE Seed JP"/>
                <a:cs typeface="LINE Seed JP"/>
                <a:sym typeface="LINE Seed JP"/>
              </a:rPr>
              <a:t>質</a:t>
            </a:r>
            <a:endParaRPr sz="2800" b="1" i="0" u="none" strike="noStrike" cap="none" dirty="0">
              <a:solidFill>
                <a:schemeClr val="lt1"/>
              </a:solidFill>
              <a:latin typeface="LINE Seed JP"/>
              <a:ea typeface="LINE Seed JP"/>
              <a:cs typeface="LINE Seed JP"/>
              <a:sym typeface="LINE Seed JP"/>
            </a:endParaRPr>
          </a:p>
        </p:txBody>
      </p:sp>
      <p:sp>
        <p:nvSpPr>
          <p:cNvPr id="790" name="Google Shape;790;p10"/>
          <p:cNvSpPr/>
          <p:nvPr/>
        </p:nvSpPr>
        <p:spPr>
          <a:xfrm>
            <a:off x="587375" y="5192236"/>
            <a:ext cx="1044478" cy="1138225"/>
          </a:xfrm>
          <a:prstGeom prst="rect">
            <a:avLst/>
          </a:prstGeom>
          <a:solidFill>
            <a:schemeClr val="accent1"/>
          </a:solid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200" b="1" i="0" u="none" strike="noStrike" cap="none">
                <a:solidFill>
                  <a:schemeClr val="lt1"/>
                </a:solidFill>
                <a:latin typeface="LINE Seed JP"/>
                <a:ea typeface="LINE Seed JP"/>
                <a:cs typeface="LINE Seed JP"/>
                <a:sym typeface="LINE Seed JP"/>
              </a:rPr>
              <a:t>リーチの</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0"/>
              </a:spcBef>
              <a:spcAft>
                <a:spcPts val="0"/>
              </a:spcAft>
              <a:buClr>
                <a:srgbClr val="000000"/>
              </a:buClr>
              <a:buSzPts val="1600"/>
              <a:buFont typeface="Arial"/>
              <a:buNone/>
            </a:pPr>
            <a:r>
              <a:rPr lang="ja-JP" sz="2800" b="1" i="0" u="none" strike="noStrike" cap="none">
                <a:solidFill>
                  <a:schemeClr val="lt1"/>
                </a:solidFill>
                <a:latin typeface="LINE Seed JP"/>
                <a:ea typeface="LINE Seed JP"/>
                <a:cs typeface="LINE Seed JP"/>
                <a:sym typeface="LINE Seed JP"/>
              </a:rPr>
              <a:t>量</a:t>
            </a:r>
            <a:endParaRPr sz="2800" b="1" i="0" u="none" strike="noStrike" cap="none" dirty="0">
              <a:solidFill>
                <a:schemeClr val="lt1"/>
              </a:solidFill>
              <a:latin typeface="LINE Seed JP"/>
              <a:ea typeface="LINE Seed JP"/>
              <a:cs typeface="LINE Seed JP"/>
              <a:sym typeface="LINE Seed JP"/>
            </a:endParaRPr>
          </a:p>
        </p:txBody>
      </p:sp>
      <p:sp>
        <p:nvSpPr>
          <p:cNvPr id="791" name="Google Shape;791;p10"/>
          <p:cNvSpPr/>
          <p:nvPr/>
        </p:nvSpPr>
        <p:spPr>
          <a:xfrm>
            <a:off x="1631852" y="5190978"/>
            <a:ext cx="4740813" cy="1139483"/>
          </a:xfrm>
          <a:prstGeom prst="rect">
            <a:avLst/>
          </a:prstGeom>
          <a:solidFill>
            <a:srgbClr val="E5E5EB">
              <a:alpha val="50196"/>
            </a:srgbClr>
          </a:solidFill>
          <a:ln>
            <a:noFill/>
          </a:ln>
        </p:spPr>
        <p:txBody>
          <a:bodyPr spcFirstLastPara="1" wrap="square" lIns="540000" tIns="0" rIns="180000" bIns="0" anchor="ctr" anchorCtr="0">
            <a:noAutofit/>
          </a:bodyPr>
          <a:lstStyle/>
          <a:p>
            <a:pPr marL="0" marR="0" lvl="0" indent="0" algn="l" rtl="0">
              <a:lnSpc>
                <a:spcPct val="120000"/>
              </a:lnSpc>
              <a:spcBef>
                <a:spcPts val="0"/>
              </a:spcBef>
              <a:spcAft>
                <a:spcPts val="0"/>
              </a:spcAft>
              <a:buClr>
                <a:srgbClr val="000000"/>
              </a:buClr>
              <a:buSzPts val="1800"/>
              <a:buFont typeface="Arial"/>
              <a:buNone/>
            </a:pPr>
            <a:r>
              <a:rPr lang="ja-JP" sz="1800" b="0" i="0" u="none" strike="noStrike" cap="none">
                <a:solidFill>
                  <a:schemeClr val="dk1"/>
                </a:solidFill>
                <a:latin typeface="LINE Seed JP"/>
                <a:ea typeface="LINE Seed JP"/>
                <a:cs typeface="LINE Seed JP"/>
                <a:sym typeface="LINE Seed JP"/>
              </a:rPr>
              <a:t>LINEヤフーは</a:t>
            </a:r>
            <a:br>
              <a:rPr lang="ja-JP" sz="1800" b="0" i="0" u="none" strike="noStrike" cap="none">
                <a:solidFill>
                  <a:schemeClr val="dk1"/>
                </a:solidFill>
                <a:latin typeface="LINE Seed JP"/>
                <a:ea typeface="LINE Seed JP"/>
                <a:cs typeface="LINE Seed JP"/>
                <a:sym typeface="LINE Seed JP"/>
              </a:rPr>
            </a:br>
            <a:r>
              <a:rPr lang="ja-JP" sz="1800" b="0" i="0" u="none" strike="noStrike" cap="none">
                <a:solidFill>
                  <a:schemeClr val="dk1"/>
                </a:solidFill>
                <a:latin typeface="LINE Seed JP"/>
                <a:ea typeface="LINE Seed JP"/>
                <a:cs typeface="LINE Seed JP"/>
                <a:sym typeface="LINE Seed JP"/>
              </a:rPr>
              <a:t>日本の人口の約8割</a:t>
            </a:r>
            <a:r>
              <a:rPr lang="ja-JP" sz="1800" b="0" i="0" u="none" strike="noStrike" cap="none" baseline="30000">
                <a:solidFill>
                  <a:schemeClr val="dk1"/>
                </a:solidFill>
                <a:latin typeface="LINE Seed JP"/>
                <a:ea typeface="LINE Seed JP"/>
                <a:cs typeface="LINE Seed JP"/>
                <a:sym typeface="LINE Seed JP"/>
              </a:rPr>
              <a:t>※1</a:t>
            </a:r>
            <a:r>
              <a:rPr lang="ja-JP" sz="1800" b="0" i="0" u="none" strike="noStrike" cap="none">
                <a:solidFill>
                  <a:schemeClr val="dk1"/>
                </a:solidFill>
                <a:latin typeface="LINE Seed JP"/>
                <a:ea typeface="LINE Seed JP"/>
                <a:cs typeface="LINE Seed JP"/>
                <a:sym typeface="LINE Seed JP"/>
              </a:rPr>
              <a:t>をカバー</a:t>
            </a:r>
            <a:endParaRPr sz="1400" b="0" i="0" u="none" strike="noStrike" cap="none" dirty="0">
              <a:solidFill>
                <a:srgbClr val="000000"/>
              </a:solidFill>
              <a:latin typeface="Arial"/>
              <a:ea typeface="Arial"/>
              <a:cs typeface="Arial"/>
              <a:sym typeface="Arial"/>
            </a:endParaRPr>
          </a:p>
        </p:txBody>
      </p:sp>
      <p:pic>
        <p:nvPicPr>
          <p:cNvPr id="792" name="Google Shape;792;p10"/>
          <p:cNvPicPr preferRelativeResize="0"/>
          <p:nvPr/>
        </p:nvPicPr>
        <p:blipFill rotWithShape="1">
          <a:blip r:embed="rId3">
            <a:alphaModFix/>
          </a:blip>
          <a:srcRect/>
          <a:stretch/>
        </p:blipFill>
        <p:spPr>
          <a:xfrm>
            <a:off x="1836403" y="5483814"/>
            <a:ext cx="237047" cy="237047"/>
          </a:xfrm>
          <a:prstGeom prst="rect">
            <a:avLst/>
          </a:prstGeom>
          <a:noFill/>
          <a:ln>
            <a:noFill/>
          </a:ln>
        </p:spPr>
      </p:pic>
      <p:pic>
        <p:nvPicPr>
          <p:cNvPr id="793" name="Google Shape;793;p10"/>
          <p:cNvPicPr preferRelativeResize="0"/>
          <p:nvPr/>
        </p:nvPicPr>
        <p:blipFill rotWithShape="1">
          <a:blip r:embed="rId3">
            <a:alphaModFix/>
          </a:blip>
          <a:srcRect/>
          <a:stretch/>
        </p:blipFill>
        <p:spPr>
          <a:xfrm>
            <a:off x="1836403" y="3915852"/>
            <a:ext cx="237047" cy="237047"/>
          </a:xfrm>
          <a:prstGeom prst="rect">
            <a:avLst/>
          </a:prstGeom>
          <a:noFill/>
          <a:ln>
            <a:noFill/>
          </a:ln>
        </p:spPr>
      </p:pic>
      <p:sp>
        <p:nvSpPr>
          <p:cNvPr id="794" name="Google Shape;794;p10"/>
          <p:cNvSpPr/>
          <p:nvPr/>
        </p:nvSpPr>
        <p:spPr>
          <a:xfrm>
            <a:off x="3575649" y="4877385"/>
            <a:ext cx="410216" cy="420708"/>
          </a:xfrm>
          <a:prstGeom prst="roundRect">
            <a:avLst>
              <a:gd name="adj" fmla="val 50000"/>
            </a:avLst>
          </a:prstGeom>
          <a:solidFill>
            <a:schemeClr val="accent1"/>
          </a:solid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795" name="Google Shape;795;p10"/>
          <p:cNvSpPr/>
          <p:nvPr/>
        </p:nvSpPr>
        <p:spPr>
          <a:xfrm>
            <a:off x="6260057" y="3900086"/>
            <a:ext cx="410216" cy="420708"/>
          </a:xfrm>
          <a:prstGeom prst="roundRect">
            <a:avLst>
              <a:gd name="adj" fmla="val 50000"/>
            </a:avLst>
          </a:prstGeom>
          <a:solidFill>
            <a:schemeClr val="accent1"/>
          </a:solidFill>
          <a:ln>
            <a:noFill/>
          </a:ln>
        </p:spPr>
        <p:txBody>
          <a:bodyPr spcFirstLastPara="1" wrap="square" lIns="0" tIns="0" rIns="0" bIns="18000" anchor="ctr" anchorCtr="0">
            <a:noAutofit/>
          </a:bodyPr>
          <a:lstStyle/>
          <a:p>
            <a:pPr marL="0" marR="0" lvl="0" indent="0" algn="ctr" rtl="0">
              <a:lnSpc>
                <a:spcPct val="120000"/>
              </a:lnSpc>
              <a:spcBef>
                <a:spcPts val="0"/>
              </a:spcBef>
              <a:spcAft>
                <a:spcPts val="0"/>
              </a:spcAft>
              <a:buClr>
                <a:srgbClr val="000000"/>
              </a:buClr>
              <a:buSzPts val="3200"/>
              <a:buFont typeface="Arial"/>
              <a:buNone/>
            </a:pPr>
            <a:r>
              <a:rPr lang="ja-JP" sz="3200" b="0" i="0" u="none" strike="noStrike" cap="none">
                <a:solidFill>
                  <a:schemeClr val="lt1"/>
                </a:solidFill>
                <a:latin typeface="LINE Seed JP Thin"/>
                <a:ea typeface="LINE Seed JP Thin"/>
                <a:cs typeface="LINE Seed JP Thin"/>
                <a:sym typeface="LINE Seed JP Thin"/>
              </a:rPr>
              <a:t>=</a:t>
            </a:r>
            <a:endParaRPr sz="1400" b="0" i="0" u="none" strike="noStrike" cap="none" dirty="0">
              <a:solidFill>
                <a:srgbClr val="000000"/>
              </a:solidFill>
              <a:latin typeface="Arial"/>
              <a:ea typeface="Arial"/>
              <a:cs typeface="Arial"/>
              <a:sym typeface="Arial"/>
            </a:endParaRPr>
          </a:p>
        </p:txBody>
      </p:sp>
      <p:pic>
        <p:nvPicPr>
          <p:cNvPr id="796" name="Google Shape;796;p10"/>
          <p:cNvPicPr preferRelativeResize="0"/>
          <p:nvPr/>
        </p:nvPicPr>
        <p:blipFill rotWithShape="1">
          <a:blip r:embed="rId3">
            <a:alphaModFix/>
          </a:blip>
          <a:srcRect/>
          <a:stretch/>
        </p:blipFill>
        <p:spPr>
          <a:xfrm>
            <a:off x="1836403" y="3143105"/>
            <a:ext cx="237047" cy="237047"/>
          </a:xfrm>
          <a:prstGeom prst="rect">
            <a:avLst/>
          </a:prstGeom>
          <a:noFill/>
          <a:ln>
            <a:noFill/>
          </a:ln>
        </p:spPr>
      </p:pic>
      <p:pic>
        <p:nvPicPr>
          <p:cNvPr id="797" name="Google Shape;797;p10"/>
          <p:cNvPicPr preferRelativeResize="0"/>
          <p:nvPr/>
        </p:nvPicPr>
        <p:blipFill rotWithShape="1">
          <a:blip r:embed="rId3">
            <a:alphaModFix/>
          </a:blip>
          <a:srcRect/>
          <a:stretch/>
        </p:blipFill>
        <p:spPr>
          <a:xfrm>
            <a:off x="1836403" y="2370358"/>
            <a:ext cx="237047" cy="237047"/>
          </a:xfrm>
          <a:prstGeom prst="rect">
            <a:avLst/>
          </a:prstGeom>
          <a:noFill/>
          <a:ln>
            <a:noFill/>
          </a:ln>
        </p:spPr>
      </p:pic>
      <p:sp>
        <p:nvSpPr>
          <p:cNvPr id="798" name="Google Shape;798;p10"/>
          <p:cNvSpPr/>
          <p:nvPr/>
        </p:nvSpPr>
        <p:spPr>
          <a:xfrm>
            <a:off x="6821749" y="2869272"/>
            <a:ext cx="4540469" cy="590526"/>
          </a:xfrm>
          <a:prstGeom prst="roundRect">
            <a:avLst>
              <a:gd name="adj" fmla="val 50000"/>
            </a:avLst>
          </a:prstGeom>
          <a:solidFill>
            <a:schemeClr val="accent4"/>
          </a:solid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rgbClr val="000000"/>
              </a:buClr>
              <a:buSzPts val="1400"/>
              <a:buFont typeface="Arial"/>
              <a:buNone/>
            </a:pPr>
            <a:r>
              <a:rPr lang="ja-JP" sz="1400" b="1" i="0" u="none" strike="noStrike" cap="none" dirty="0">
                <a:solidFill>
                  <a:schemeClr val="lt1"/>
                </a:solidFill>
                <a:latin typeface="LINE Seed JP"/>
                <a:ea typeface="LINE Seed JP"/>
                <a:cs typeface="LINE Seed JP"/>
                <a:sym typeface="LINE Seed JP"/>
              </a:rPr>
              <a:t>リーチ</a:t>
            </a:r>
            <a:r>
              <a:rPr lang="ja-JP" altLang="en-US" sz="1400" b="1" i="0" u="none" strike="noStrike" cap="none" dirty="0">
                <a:solidFill>
                  <a:schemeClr val="lt1"/>
                </a:solidFill>
                <a:latin typeface="LINE Seed JP"/>
                <a:ea typeface="LINE Seed JP"/>
                <a:cs typeface="LINE Seed JP"/>
                <a:sym typeface="LINE Seed JP"/>
              </a:rPr>
              <a:t>の質</a:t>
            </a:r>
            <a:r>
              <a:rPr lang="en-US" altLang="ja-JP" sz="1400" b="1" i="0" u="none" strike="noStrike" cap="none" dirty="0">
                <a:solidFill>
                  <a:schemeClr val="lt1"/>
                </a:solidFill>
                <a:latin typeface="LINE Seed JP"/>
                <a:ea typeface="LINE Seed JP"/>
                <a:cs typeface="LINE Seed JP"/>
                <a:sym typeface="LINE Seed JP"/>
              </a:rPr>
              <a:t>×</a:t>
            </a:r>
            <a:r>
              <a:rPr lang="ja-JP" altLang="en-US" sz="1400" b="1" i="0" u="none" strike="noStrike" cap="none" dirty="0">
                <a:solidFill>
                  <a:schemeClr val="lt1"/>
                </a:solidFill>
                <a:latin typeface="LINE Seed JP"/>
                <a:ea typeface="LINE Seed JP"/>
                <a:cs typeface="LINE Seed JP"/>
                <a:sym typeface="LINE Seed JP"/>
              </a:rPr>
              <a:t>量</a:t>
            </a:r>
            <a:r>
              <a:rPr lang="ja-JP" sz="1400" b="1" i="0" u="none" strike="noStrike" cap="none" dirty="0">
                <a:solidFill>
                  <a:schemeClr val="lt1"/>
                </a:solidFill>
                <a:latin typeface="LINE Seed JP"/>
                <a:ea typeface="LINE Seed JP"/>
                <a:cs typeface="LINE Seed JP"/>
                <a:sym typeface="LINE Seed JP"/>
              </a:rPr>
              <a:t>によ</a:t>
            </a:r>
            <a:r>
              <a:rPr lang="ja-JP" altLang="en-US" sz="1400" b="1" i="0" u="none" strike="noStrike" cap="none" dirty="0">
                <a:solidFill>
                  <a:schemeClr val="lt1"/>
                </a:solidFill>
                <a:latin typeface="LINE Seed JP"/>
                <a:ea typeface="LINE Seed JP"/>
                <a:cs typeface="LINE Seed JP"/>
                <a:sym typeface="LINE Seed JP"/>
              </a:rPr>
              <a:t>り</a:t>
            </a:r>
            <a:r>
              <a:rPr lang="ja-JP" sz="2000" b="1" i="0" u="none" strike="noStrike" cap="none" dirty="0">
                <a:solidFill>
                  <a:schemeClr val="lt1"/>
                </a:solidFill>
                <a:latin typeface="LINE Seed JP"/>
                <a:ea typeface="LINE Seed JP"/>
                <a:cs typeface="LINE Seed JP"/>
                <a:sym typeface="LINE Seed JP"/>
              </a:rPr>
              <a:t>態度変容</a:t>
            </a:r>
            <a:r>
              <a:rPr lang="ja-JP" sz="1400" b="1" i="0" u="none" strike="noStrike" cap="none" dirty="0">
                <a:solidFill>
                  <a:schemeClr val="lt1"/>
                </a:solidFill>
                <a:latin typeface="LINE Seed JP"/>
                <a:ea typeface="LINE Seed JP"/>
                <a:cs typeface="LINE Seed JP"/>
                <a:sym typeface="LINE Seed JP"/>
              </a:rPr>
              <a:t>を実現</a:t>
            </a:r>
            <a:endParaRPr sz="1400" b="1" i="0" u="none" strike="noStrike" cap="none" dirty="0">
              <a:solidFill>
                <a:schemeClr val="lt1"/>
              </a:solidFill>
              <a:latin typeface="LINE Seed JP"/>
              <a:ea typeface="LINE Seed JP"/>
              <a:cs typeface="LINE Seed JP"/>
              <a:sym typeface="LINE Seed JP"/>
            </a:endParaRPr>
          </a:p>
        </p:txBody>
      </p:sp>
      <p:pic>
        <p:nvPicPr>
          <p:cNvPr id="799" name="Google Shape;799;p10"/>
          <p:cNvPicPr preferRelativeResize="0"/>
          <p:nvPr/>
        </p:nvPicPr>
        <p:blipFill rotWithShape="1">
          <a:blip r:embed="rId4">
            <a:alphaModFix/>
          </a:blip>
          <a:srcRect/>
          <a:stretch/>
        </p:blipFill>
        <p:spPr>
          <a:xfrm>
            <a:off x="6946002" y="3752064"/>
            <a:ext cx="237048" cy="237048"/>
          </a:xfrm>
          <a:prstGeom prst="rect">
            <a:avLst/>
          </a:prstGeom>
          <a:noFill/>
          <a:ln>
            <a:noFill/>
          </a:ln>
        </p:spPr>
      </p:pic>
      <p:pic>
        <p:nvPicPr>
          <p:cNvPr id="800" name="Google Shape;800;p10"/>
          <p:cNvPicPr preferRelativeResize="0"/>
          <p:nvPr/>
        </p:nvPicPr>
        <p:blipFill rotWithShape="1">
          <a:blip r:embed="rId4">
            <a:alphaModFix/>
          </a:blip>
          <a:srcRect/>
          <a:stretch/>
        </p:blipFill>
        <p:spPr>
          <a:xfrm>
            <a:off x="6946002" y="4545199"/>
            <a:ext cx="237048" cy="237048"/>
          </a:xfrm>
          <a:prstGeom prst="rect">
            <a:avLst/>
          </a:prstGeom>
          <a:noFill/>
          <a:ln>
            <a:noFill/>
          </a:ln>
        </p:spPr>
      </p:pic>
      <p:grpSp>
        <p:nvGrpSpPr>
          <p:cNvPr id="801" name="Google Shape;801;p10"/>
          <p:cNvGrpSpPr/>
          <p:nvPr/>
        </p:nvGrpSpPr>
        <p:grpSpPr>
          <a:xfrm>
            <a:off x="3698207" y="5005189"/>
            <a:ext cx="165100" cy="168535"/>
            <a:chOff x="3698207" y="5005189"/>
            <a:chExt cx="165100" cy="168535"/>
          </a:xfrm>
        </p:grpSpPr>
        <p:cxnSp>
          <p:nvCxnSpPr>
            <p:cNvPr id="802" name="Google Shape;802;p10"/>
            <p:cNvCxnSpPr/>
            <p:nvPr/>
          </p:nvCxnSpPr>
          <p:spPr>
            <a:xfrm rot="10800000" flipH="1">
              <a:off x="3698207" y="5005189"/>
              <a:ext cx="165100" cy="165100"/>
            </a:xfrm>
            <a:prstGeom prst="straightConnector1">
              <a:avLst/>
            </a:prstGeom>
            <a:noFill/>
            <a:ln w="12700" cap="flat" cmpd="sng">
              <a:solidFill>
                <a:schemeClr val="lt1"/>
              </a:solidFill>
              <a:prstDash val="solid"/>
              <a:round/>
              <a:headEnd type="none" w="sm" len="sm"/>
              <a:tailEnd type="none" w="sm" len="sm"/>
            </a:ln>
          </p:spPr>
        </p:cxnSp>
        <p:cxnSp>
          <p:nvCxnSpPr>
            <p:cNvPr id="803" name="Google Shape;803;p10"/>
            <p:cNvCxnSpPr/>
            <p:nvPr/>
          </p:nvCxnSpPr>
          <p:spPr>
            <a:xfrm>
              <a:off x="3701504" y="5005189"/>
              <a:ext cx="161803" cy="168535"/>
            </a:xfrm>
            <a:prstGeom prst="straightConnector1">
              <a:avLst/>
            </a:prstGeom>
            <a:noFill/>
            <a:ln w="12700" cap="flat" cmpd="sng">
              <a:solidFill>
                <a:schemeClr val="lt1"/>
              </a:solidFill>
              <a:prstDash val="solid"/>
              <a:round/>
              <a:headEnd type="none" w="sm" len="sm"/>
              <a:tailEnd type="none" w="sm" len="sm"/>
            </a:ln>
          </p:spPr>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sp>
        <p:nvSpPr>
          <p:cNvPr id="808" name="Google Shape;808;p73"/>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p>
            <a:pPr marL="0" lvl="0" indent="0" algn="ctr" rtl="0">
              <a:lnSpc>
                <a:spcPct val="120000"/>
              </a:lnSpc>
              <a:spcBef>
                <a:spcPts val="0"/>
              </a:spcBef>
              <a:spcAft>
                <a:spcPts val="0"/>
              </a:spcAft>
              <a:buClr>
                <a:schemeClr val="accent1"/>
              </a:buClr>
              <a:buSzPts val="4400"/>
              <a:buNone/>
            </a:pPr>
            <a:r>
              <a:rPr lang="ja-JP"/>
              <a:t>協賛パッケージの枠組み</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28"/>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latin typeface="LINE Seed JP"/>
                <a:ea typeface="LINE Seed JP"/>
                <a:cs typeface="LINE Seed JP"/>
                <a:sym typeface="LINE Seed JP"/>
              </a:rPr>
              <a:t>協賛パッケージの概要</a:t>
            </a:r>
            <a:endParaRPr dirty="0"/>
          </a:p>
        </p:txBody>
      </p:sp>
      <p:graphicFrame>
        <p:nvGraphicFramePr>
          <p:cNvPr id="814" name="Google Shape;814;p28"/>
          <p:cNvGraphicFramePr/>
          <p:nvPr>
            <p:extLst>
              <p:ext uri="{D42A27DB-BD31-4B8C-83A1-F6EECF244321}">
                <p14:modId xmlns:p14="http://schemas.microsoft.com/office/powerpoint/2010/main" val="2744812890"/>
              </p:ext>
            </p:extLst>
          </p:nvPr>
        </p:nvGraphicFramePr>
        <p:xfrm>
          <a:off x="1323712" y="1349924"/>
          <a:ext cx="9544575" cy="4768575"/>
        </p:xfrm>
        <a:graphic>
          <a:graphicData uri="http://schemas.openxmlformats.org/drawingml/2006/table">
            <a:tbl>
              <a:tblPr>
                <a:noFill/>
                <a:tableStyleId>{2B6DE825-5C55-4EF7-8674-E055C96D36B5}</a:tableStyleId>
              </a:tblPr>
              <a:tblGrid>
                <a:gridCol w="1493425">
                  <a:extLst>
                    <a:ext uri="{9D8B030D-6E8A-4147-A177-3AD203B41FA5}">
                      <a16:colId xmlns:a16="http://schemas.microsoft.com/office/drawing/2014/main" val="20000"/>
                    </a:ext>
                  </a:extLst>
                </a:gridCol>
                <a:gridCol w="8051150">
                  <a:extLst>
                    <a:ext uri="{9D8B030D-6E8A-4147-A177-3AD203B41FA5}">
                      <a16:colId xmlns:a16="http://schemas.microsoft.com/office/drawing/2014/main" val="20001"/>
                    </a:ext>
                  </a:extLst>
                </a:gridCol>
              </a:tblGrid>
              <a:tr h="613475">
                <a:tc>
                  <a:txBody>
                    <a:bodyPr/>
                    <a:lstStyle/>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協賛金額</a:t>
                      </a:r>
                      <a:endParaRPr sz="1800" u="none" strike="noStrike" cap="none" dirty="0">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a:solidFill>
                            <a:schemeClr val="dk2"/>
                          </a:solidFill>
                          <a:latin typeface="LINE Seed JP"/>
                          <a:ea typeface="LINE Seed JP"/>
                          <a:cs typeface="LINE Seed JP"/>
                          <a:sym typeface="LINE Seed JP"/>
                        </a:rPr>
                        <a:t>3,000万円～</a:t>
                      </a:r>
                      <a:endParaRPr sz="1400" b="0" u="none" strike="noStrike" cap="none" dirty="0">
                        <a:solidFill>
                          <a:schemeClr val="dk2"/>
                        </a:solidFill>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1979950">
                <a:tc>
                  <a:txBody>
                    <a:bodyPr/>
                    <a:lstStyle/>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協賛メニュー</a:t>
                      </a:r>
                      <a:endParaRPr sz="1400" b="1" u="none" strike="noStrike" cap="none" dirty="0">
                        <a:solidFill>
                          <a:schemeClr val="lt1"/>
                        </a:solidFill>
                        <a:latin typeface="LINE Seed JP"/>
                        <a:ea typeface="LINE Seed JP"/>
                        <a:cs typeface="LINE Seed JP"/>
                        <a:sym typeface="LINE Seed JP"/>
                      </a:endParaRPr>
                    </a:p>
                    <a:p>
                      <a:pPr marL="0" marR="0" lvl="0" indent="0" algn="l" rtl="0">
                        <a:lnSpc>
                          <a:spcPct val="100000"/>
                        </a:lnSpc>
                        <a:spcBef>
                          <a:spcPts val="0"/>
                        </a:spcBef>
                        <a:spcAft>
                          <a:spcPts val="0"/>
                        </a:spcAft>
                        <a:buClr>
                          <a:schemeClr val="lt1"/>
                        </a:buClr>
                        <a:buSzPts val="1400"/>
                        <a:buFont typeface="LINE Seed JP"/>
                        <a:buNone/>
                      </a:pPr>
                      <a:r>
                        <a:rPr lang="ja-JP" sz="1000" b="0" u="none" strike="noStrike" cap="none">
                          <a:solidFill>
                            <a:schemeClr val="lt1"/>
                          </a:solidFill>
                          <a:latin typeface="LINE Seed JP"/>
                          <a:ea typeface="LINE Seed JP"/>
                          <a:cs typeface="LINE Seed JP"/>
                          <a:sym typeface="LINE Seed JP"/>
                        </a:rPr>
                        <a:t>※イメージはP15参照</a:t>
                      </a:r>
                      <a:endParaRPr sz="1000" b="0" u="none" strike="noStrike" cap="none" dirty="0">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a:ea typeface="LINE Seed JP"/>
                          <a:cs typeface="LINE Seed JP"/>
                          <a:sym typeface="LINE Seed JP"/>
                        </a:rPr>
                        <a:t>弊社にて下記メニューを組み合わせパッケージ化してご提案します</a:t>
                      </a:r>
                      <a:endParaRPr sz="1400" u="none" strike="noStrike" cap="none" dirty="0">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Calibri"/>
                        <a:buNone/>
                      </a:pPr>
                      <a:r>
                        <a:rPr lang="ja-JP" sz="1400" b="0" u="none" strike="noStrike" cap="none" dirty="0">
                          <a:solidFill>
                            <a:schemeClr val="dk2"/>
                          </a:solidFill>
                          <a:latin typeface="LINE Seed JP"/>
                          <a:ea typeface="LINE Seed JP"/>
                          <a:cs typeface="LINE Seed JP"/>
                          <a:sym typeface="LINE Seed JP"/>
                        </a:rPr>
                        <a:t>1.特集の編成、および協賛社様のディスプレイ広告やタイアップ広告の掲載（必須）</a:t>
                      </a:r>
                      <a:endParaRPr sz="1400" b="0" u="none" strike="noStrike" cap="none" dirty="0">
                        <a:solidFill>
                          <a:schemeClr val="dk2"/>
                        </a:solidFill>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Calibri"/>
                        <a:buNone/>
                      </a:pPr>
                      <a:r>
                        <a:rPr lang="ja-JP" sz="1400" b="0" u="none" strike="noStrike" cap="none" dirty="0">
                          <a:solidFill>
                            <a:schemeClr val="dk2"/>
                          </a:solidFill>
                          <a:latin typeface="LINE Seed JP"/>
                          <a:ea typeface="LINE Seed JP"/>
                          <a:cs typeface="LINE Seed JP"/>
                          <a:sym typeface="LINE Seed JP"/>
                        </a:rPr>
                        <a:t>　</a:t>
                      </a:r>
                      <a:r>
                        <a:rPr lang="ja-JP" sz="1200" b="0" u="none" strike="noStrike" cap="none" dirty="0">
                          <a:solidFill>
                            <a:schemeClr val="accent4"/>
                          </a:solidFill>
                          <a:latin typeface="LINE Seed JP"/>
                          <a:ea typeface="LINE Seed JP"/>
                          <a:cs typeface="LINE Seed JP"/>
                          <a:sym typeface="LINE Seed JP"/>
                        </a:rPr>
                        <a:t>※特集はLINEヤフーの編集権の下で制作し、協賛社様のご要望等をお受けすることはできません</a:t>
                      </a:r>
                      <a:endParaRPr sz="1200" u="none" strike="noStrike" cap="none" dirty="0">
                        <a:solidFill>
                          <a:schemeClr val="accent4"/>
                        </a:solidFill>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Calibri"/>
                        <a:buNone/>
                      </a:pPr>
                      <a:r>
                        <a:rPr lang="ja-JP" sz="1400" b="0" u="none" strike="noStrike" cap="none" dirty="0">
                          <a:solidFill>
                            <a:schemeClr val="dk2"/>
                          </a:solidFill>
                          <a:latin typeface="LINE Seed JP"/>
                          <a:ea typeface="LINE Seed JP"/>
                          <a:cs typeface="LINE Seed JP"/>
                          <a:sym typeface="LINE Seed JP"/>
                        </a:rPr>
                        <a:t>2.情報情報、施策告知を集中的に行う面・ポジション×タイミングを捉えるディスプレイ広告</a:t>
                      </a:r>
                      <a:endParaRPr sz="1400" u="none" strike="noStrike" cap="none" dirty="0">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Calibri"/>
                        <a:buNone/>
                      </a:pPr>
                      <a:r>
                        <a:rPr lang="ja-JP" sz="1400" b="0" u="none" strike="noStrike" cap="none" dirty="0">
                          <a:solidFill>
                            <a:schemeClr val="dk2"/>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3.体験型コンテンツなどユーザー向け共同施策</a:t>
                      </a:r>
                      <a:endParaRPr sz="1400" u="none" strike="noStrike" cap="none" dirty="0">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a:ea typeface="LINE Seed JP"/>
                          <a:cs typeface="LINE Seed JP"/>
                          <a:sym typeface="LINE Seed JP"/>
                        </a:rPr>
                        <a:t>など</a:t>
                      </a:r>
                      <a:endParaRPr sz="1400" u="none" strike="noStrike" cap="none" dirty="0">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766350">
                <a:tc>
                  <a:txBody>
                    <a:bodyPr/>
                    <a:lstStyle/>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協賛期間</a:t>
                      </a:r>
                      <a:endParaRPr sz="1800" u="none" strike="noStrike" cap="none" dirty="0">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rgbClr val="444444"/>
                        </a:buClr>
                        <a:buSzPts val="1400"/>
                        <a:buFont typeface="Arial"/>
                        <a:buNone/>
                      </a:pPr>
                      <a:r>
                        <a:rPr lang="ja-JP" sz="1400" b="0" i="0" u="none" strike="noStrike" cap="none">
                          <a:solidFill>
                            <a:schemeClr val="dk1"/>
                          </a:solidFill>
                          <a:latin typeface="LINE Seed JP"/>
                          <a:ea typeface="LINE Seed JP"/>
                          <a:cs typeface="LINE Seed JP"/>
                          <a:sym typeface="LINE Seed JP"/>
                        </a:rPr>
                        <a:t>１か月間程度（目安）</a:t>
                      </a:r>
                      <a:endParaRPr sz="1400" b="0" i="0" u="none" strike="noStrike" cap="none" dirty="0">
                        <a:solidFill>
                          <a:schemeClr val="dk1"/>
                        </a:solidFill>
                        <a:latin typeface="LINE Seed JP"/>
                        <a:ea typeface="LINE Seed JP"/>
                        <a:cs typeface="LINE Seed JP"/>
                        <a:sym typeface="LINE Seed JP"/>
                      </a:endParaRPr>
                    </a:p>
                    <a:p>
                      <a:pPr marL="0" marR="0" lvl="0" indent="0" algn="l" rtl="0">
                        <a:lnSpc>
                          <a:spcPct val="130000"/>
                        </a:lnSpc>
                        <a:spcBef>
                          <a:spcPts val="0"/>
                        </a:spcBef>
                        <a:spcAft>
                          <a:spcPts val="0"/>
                        </a:spcAft>
                        <a:buClr>
                          <a:srgbClr val="444444"/>
                        </a:buClr>
                        <a:buSzPts val="1400"/>
                        <a:buFont typeface="Arial"/>
                        <a:buNone/>
                      </a:pPr>
                      <a:r>
                        <a:rPr lang="ja-JP" sz="1200" b="0" i="0" u="none" strike="noStrike" cap="none">
                          <a:solidFill>
                            <a:schemeClr val="dk1"/>
                          </a:solidFill>
                          <a:latin typeface="LINE Seed JP"/>
                          <a:ea typeface="LINE Seed JP"/>
                          <a:cs typeface="LINE Seed JP"/>
                          <a:sym typeface="LINE Seed JP"/>
                        </a:rPr>
                        <a:t>※テーマに応じて最適な協賛時期・期間を設定</a:t>
                      </a:r>
                      <a:endParaRPr sz="1200" b="0" i="0" u="none" strike="noStrike" cap="none" dirty="0">
                        <a:solidFill>
                          <a:schemeClr val="dk1"/>
                        </a:solidFill>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r h="1408800">
                <a:tc>
                  <a:txBody>
                    <a:bodyPr/>
                    <a:lstStyle/>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留意事項</a:t>
                      </a:r>
                      <a:endParaRPr sz="1800" u="none" strike="noStrike" cap="none" dirty="0">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285750" marR="0" lvl="0" indent="-285750" algn="l" rtl="0">
                        <a:lnSpc>
                          <a:spcPct val="130000"/>
                        </a:lnSpc>
                        <a:spcBef>
                          <a:spcPts val="0"/>
                        </a:spcBef>
                        <a:spcAft>
                          <a:spcPts val="0"/>
                        </a:spcAft>
                        <a:buClr>
                          <a:schemeClr val="dk2"/>
                        </a:buClr>
                        <a:buSzPts val="1400"/>
                        <a:buFont typeface="Noto Sans Symbols"/>
                        <a:buChar char="●"/>
                      </a:pPr>
                      <a:r>
                        <a:rPr lang="ja-JP" sz="1400" b="0" u="none" strike="noStrike" cap="none" dirty="0">
                          <a:solidFill>
                            <a:schemeClr val="accent4"/>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協賛テーマの可否を事前にお問い合わせいただき、</a:t>
                      </a:r>
                      <a:r>
                        <a:rPr lang="ja-JP" sz="1400" b="0" u="none" strike="noStrike" cap="none" dirty="0">
                          <a:solidFill>
                            <a:schemeClr val="accent4"/>
                          </a:solidFill>
                          <a:latin typeface="LINE Seed JP"/>
                          <a:ea typeface="LINE Seed JP"/>
                          <a:cs typeface="LINE Seed JP"/>
                          <a:sym typeface="LINE Seed JP"/>
                        </a:rPr>
                        <a:t>下記観点で判断をさせていただきます</a:t>
                      </a:r>
                      <a:endParaRPr sz="1400" b="0" u="none" strike="noStrike" cap="none" dirty="0">
                        <a:solidFill>
                          <a:schemeClr val="accent4"/>
                        </a:solidFill>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Noto Sans Symbols"/>
                        <a:buNone/>
                      </a:pPr>
                      <a:r>
                        <a:rPr lang="ja-JP" sz="1400" b="0" u="none" strike="noStrike" cap="none" dirty="0">
                          <a:solidFill>
                            <a:schemeClr val="accent4"/>
                          </a:solidFill>
                          <a:latin typeface="LINE Seed JP"/>
                          <a:ea typeface="LINE Seed JP"/>
                          <a:cs typeface="LINE Seed JP"/>
                          <a:sym typeface="LINE Seed JP"/>
                        </a:rPr>
                        <a:t>　・テーマへの関心層が広範かつ大量に存在し、LINEヤフーとして取り上げる意義がある</a:t>
                      </a:r>
                      <a:endParaRPr sz="1400" b="0" u="none" strike="noStrike" cap="none" dirty="0">
                        <a:solidFill>
                          <a:schemeClr val="accent4"/>
                        </a:solidFill>
                        <a:latin typeface="LINE Seed JP"/>
                        <a:ea typeface="LINE Seed JP"/>
                        <a:cs typeface="LINE Seed JP"/>
                        <a:sym typeface="LINE Seed JP"/>
                      </a:endParaRPr>
                    </a:p>
                    <a:p>
                      <a:pPr marL="0" marR="0" lvl="0" indent="0" algn="l" rtl="0">
                        <a:lnSpc>
                          <a:spcPct val="130000"/>
                        </a:lnSpc>
                        <a:spcBef>
                          <a:spcPts val="0"/>
                        </a:spcBef>
                        <a:spcAft>
                          <a:spcPts val="0"/>
                        </a:spcAft>
                        <a:buClr>
                          <a:schemeClr val="dk2"/>
                        </a:buClr>
                        <a:buSzPts val="1400"/>
                        <a:buFont typeface="Noto Sans Symbols"/>
                        <a:buNone/>
                      </a:pPr>
                      <a:r>
                        <a:rPr lang="ja-JP" sz="1400" b="0" u="none" strike="noStrike" cap="none" dirty="0">
                          <a:solidFill>
                            <a:schemeClr val="accent4"/>
                          </a:solidFill>
                          <a:latin typeface="LINE Seed JP"/>
                          <a:ea typeface="LINE Seed JP"/>
                          <a:cs typeface="LINE Seed JP"/>
                          <a:sym typeface="LINE Seed JP"/>
                        </a:rPr>
                        <a:t>　・LINEヤフーとして、ユーザーのニーズを満たす情報発信、施策展開ができる</a:t>
                      </a:r>
                      <a:endParaRPr sz="1400" u="none" strike="noStrike" cap="none" dirty="0">
                        <a:solidFill>
                          <a:schemeClr val="accent4"/>
                        </a:solidFill>
                        <a:latin typeface="LINE Seed JP"/>
                        <a:ea typeface="LINE Seed JP"/>
                        <a:cs typeface="LINE Seed JP"/>
                        <a:sym typeface="LINE Seed JP"/>
                      </a:endParaRPr>
                    </a:p>
                    <a:p>
                      <a:pPr marL="285750" marR="0" lvl="0" indent="-285750" algn="l" rtl="0">
                        <a:lnSpc>
                          <a:spcPct val="130000"/>
                        </a:lnSpc>
                        <a:spcBef>
                          <a:spcPts val="0"/>
                        </a:spcBef>
                        <a:spcAft>
                          <a:spcPts val="0"/>
                        </a:spcAft>
                        <a:buClr>
                          <a:schemeClr val="dk2"/>
                        </a:buClr>
                        <a:buSzPts val="1400"/>
                        <a:buFont typeface="Noto Sans Symbols"/>
                        <a:buChar char="●"/>
                      </a:pPr>
                      <a:r>
                        <a:rPr lang="ja-JP" sz="1400" b="0" u="none" strike="noStrike" cap="none" dirty="0">
                          <a:solidFill>
                            <a:schemeClr val="dk2"/>
                          </a:solidFill>
                          <a:latin typeface="LINE Seed JP"/>
                          <a:ea typeface="LINE Seed JP"/>
                          <a:cs typeface="LINE Seed JP"/>
                          <a:sym typeface="LINE Seed JP"/>
                        </a:rPr>
                        <a:t>実施確定～協賛開始のリードタイムとして3カ月～を要します</a:t>
                      </a:r>
                      <a:endParaRPr sz="1400" u="none" strike="noStrike" cap="none" dirty="0">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p39"/>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latin typeface="LINE Seed JP"/>
                <a:ea typeface="LINE Seed JP"/>
                <a:cs typeface="LINE Seed JP"/>
                <a:sym typeface="LINE Seed JP"/>
              </a:rPr>
              <a:t>レポート内容</a:t>
            </a:r>
            <a:endParaRPr dirty="0">
              <a:latin typeface="LINE Seed JP"/>
              <a:ea typeface="LINE Seed JP"/>
              <a:cs typeface="LINE Seed JP"/>
              <a:sym typeface="LINE Seed JP"/>
            </a:endParaRPr>
          </a:p>
        </p:txBody>
      </p:sp>
      <p:cxnSp>
        <p:nvCxnSpPr>
          <p:cNvPr id="821" name="Google Shape;821;p39"/>
          <p:cNvCxnSpPr/>
          <p:nvPr/>
        </p:nvCxnSpPr>
        <p:spPr>
          <a:xfrm>
            <a:off x="5249228" y="-598714"/>
            <a:ext cx="0" cy="0"/>
          </a:xfrm>
          <a:prstGeom prst="straightConnector1">
            <a:avLst/>
          </a:prstGeom>
          <a:noFill/>
          <a:ln w="19050" cap="flat" cmpd="sng">
            <a:solidFill>
              <a:schemeClr val="accent1"/>
            </a:solidFill>
            <a:prstDash val="solid"/>
            <a:miter lim="0"/>
            <a:headEnd type="none" w="sm" len="sm"/>
            <a:tailEnd type="none" w="sm" len="sm"/>
          </a:ln>
        </p:spPr>
      </p:cxnSp>
      <p:graphicFrame>
        <p:nvGraphicFramePr>
          <p:cNvPr id="822" name="Google Shape;822;p39"/>
          <p:cNvGraphicFramePr/>
          <p:nvPr>
            <p:extLst>
              <p:ext uri="{D42A27DB-BD31-4B8C-83A1-F6EECF244321}">
                <p14:modId xmlns:p14="http://schemas.microsoft.com/office/powerpoint/2010/main" val="1999803219"/>
              </p:ext>
            </p:extLst>
          </p:nvPr>
        </p:nvGraphicFramePr>
        <p:xfrm>
          <a:off x="1053414" y="1337633"/>
          <a:ext cx="10085175" cy="3669650"/>
        </p:xfrm>
        <a:graphic>
          <a:graphicData uri="http://schemas.openxmlformats.org/drawingml/2006/table">
            <a:tbl>
              <a:tblPr>
                <a:noFill/>
                <a:tableStyleId>{2B6DE825-5C55-4EF7-8674-E055C96D36B5}</a:tableStyleId>
              </a:tblPr>
              <a:tblGrid>
                <a:gridCol w="2595800">
                  <a:extLst>
                    <a:ext uri="{9D8B030D-6E8A-4147-A177-3AD203B41FA5}">
                      <a16:colId xmlns:a16="http://schemas.microsoft.com/office/drawing/2014/main" val="20000"/>
                    </a:ext>
                  </a:extLst>
                </a:gridCol>
                <a:gridCol w="7489375">
                  <a:extLst>
                    <a:ext uri="{9D8B030D-6E8A-4147-A177-3AD203B41FA5}">
                      <a16:colId xmlns:a16="http://schemas.microsoft.com/office/drawing/2014/main" val="20001"/>
                    </a:ext>
                  </a:extLst>
                </a:gridCol>
              </a:tblGrid>
              <a:tr h="1509575">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chemeClr val="lt1"/>
                          </a:solidFill>
                          <a:latin typeface="LINE Seed JP"/>
                          <a:ea typeface="LINE Seed JP"/>
                          <a:cs typeface="LINE Seed JP"/>
                          <a:sym typeface="LINE Seed JP"/>
                        </a:rPr>
                        <a:t>パッケージ全体</a:t>
                      </a:r>
                      <a:endParaRPr sz="1400" u="none" strike="noStrike" cap="none" dirty="0">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u="none" strike="noStrike" cap="none">
                          <a:latin typeface="LINE Seed JP"/>
                          <a:ea typeface="LINE Seed JP"/>
                          <a:cs typeface="LINE Seed JP"/>
                          <a:sym typeface="LINE Seed JP"/>
                        </a:rPr>
                        <a:t>パッケージ内広告商品への接触者と非接触者との比較で下記のリフト値</a:t>
                      </a:r>
                      <a:endParaRPr sz="1400" u="none" strike="noStrike" cap="none" dirty="0">
                        <a:latin typeface="LINE Seed JP"/>
                        <a:ea typeface="LINE Seed JP"/>
                        <a:cs typeface="LINE Seed JP"/>
                        <a:sym typeface="LINE Seed JP"/>
                      </a:endParaRPr>
                    </a:p>
                    <a:p>
                      <a:pPr marL="285750" marR="0" lvl="0" indent="-285750" algn="l" rtl="0">
                        <a:lnSpc>
                          <a:spcPct val="130000"/>
                        </a:lnSpc>
                        <a:spcBef>
                          <a:spcPts val="0"/>
                        </a:spcBef>
                        <a:spcAft>
                          <a:spcPts val="0"/>
                        </a:spcAft>
                        <a:buClr>
                          <a:schemeClr val="dk2"/>
                        </a:buClr>
                        <a:buSzPts val="1400"/>
                        <a:buFont typeface="Arial"/>
                        <a:buChar char="•"/>
                      </a:pPr>
                      <a:r>
                        <a:rPr lang="ja-JP" sz="1400" u="none" strike="noStrike" cap="none">
                          <a:latin typeface="LINE Seed JP"/>
                          <a:ea typeface="LINE Seed JP"/>
                          <a:cs typeface="LINE Seed JP"/>
                          <a:sym typeface="LINE Seed JP"/>
                        </a:rPr>
                        <a:t>ブランドリフト（BLS）</a:t>
                      </a:r>
                      <a:endParaRPr sz="1400" u="none" strike="noStrike" cap="none" dirty="0">
                        <a:latin typeface="LINE Seed JP"/>
                        <a:ea typeface="LINE Seed JP"/>
                        <a:cs typeface="LINE Seed JP"/>
                        <a:sym typeface="LINE Seed JP"/>
                      </a:endParaRPr>
                    </a:p>
                    <a:p>
                      <a:pPr marL="285750" marR="0" lvl="0" indent="-285750" algn="l" rtl="0">
                        <a:lnSpc>
                          <a:spcPct val="130000"/>
                        </a:lnSpc>
                        <a:spcBef>
                          <a:spcPts val="0"/>
                        </a:spcBef>
                        <a:spcAft>
                          <a:spcPts val="0"/>
                        </a:spcAft>
                        <a:buClr>
                          <a:schemeClr val="dk2"/>
                        </a:buClr>
                        <a:buSzPts val="1400"/>
                        <a:buFont typeface="Arial"/>
                        <a:buChar char="•"/>
                      </a:pPr>
                      <a:r>
                        <a:rPr lang="ja-JP" sz="1400" u="none" strike="noStrike" cap="none">
                          <a:latin typeface="LINE Seed JP"/>
                          <a:ea typeface="LINE Seed JP"/>
                          <a:cs typeface="LINE Seed JP"/>
                          <a:sym typeface="LINE Seed JP"/>
                        </a:rPr>
                        <a:t>関連ワードの検索</a:t>
                      </a:r>
                      <a:endParaRPr sz="1400" u="none" strike="noStrike" cap="none" dirty="0">
                        <a:latin typeface="LINE Seed JP"/>
                        <a:ea typeface="LINE Seed JP"/>
                        <a:cs typeface="LINE Seed JP"/>
                        <a:sym typeface="LINE Seed JP"/>
                      </a:endParaRPr>
                    </a:p>
                    <a:p>
                      <a:pPr marL="285750" marR="0" lvl="0" indent="-285750" algn="l" rtl="0">
                        <a:lnSpc>
                          <a:spcPct val="130000"/>
                        </a:lnSpc>
                        <a:spcBef>
                          <a:spcPts val="0"/>
                        </a:spcBef>
                        <a:spcAft>
                          <a:spcPts val="0"/>
                        </a:spcAft>
                        <a:buClr>
                          <a:schemeClr val="dk2"/>
                        </a:buClr>
                        <a:buSzPts val="1400"/>
                        <a:buFont typeface="Arial"/>
                        <a:buChar char="•"/>
                      </a:pPr>
                      <a:r>
                        <a:rPr lang="ja-JP" sz="1400" u="none" strike="noStrike" cap="none">
                          <a:latin typeface="LINE Seed JP"/>
                          <a:ea typeface="LINE Seed JP"/>
                          <a:cs typeface="LINE Seed JP"/>
                          <a:sym typeface="LINE Seed JP"/>
                        </a:rPr>
                        <a:t>ブランドサイト訪問</a:t>
                      </a:r>
                      <a:endParaRPr sz="1400" u="none" strike="noStrike" cap="none" dirty="0">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1018400">
                <a:tc>
                  <a:txBody>
                    <a:bodyPr/>
                    <a:lstStyle/>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LINEヤフー広告</a:t>
                      </a:r>
                      <a:endParaRPr sz="1400" b="1" u="none" strike="noStrike" cap="none" dirty="0">
                        <a:solidFill>
                          <a:schemeClr val="lt1"/>
                        </a:solidFill>
                        <a:latin typeface="LINE Seed JP"/>
                        <a:ea typeface="LINE Seed JP"/>
                        <a:cs typeface="LINE Seed JP"/>
                        <a:sym typeface="LINE Seed JP"/>
                      </a:endParaRPr>
                    </a:p>
                    <a:p>
                      <a:pPr marL="0" marR="0" lvl="0" indent="0" algn="l" rtl="0">
                        <a:lnSpc>
                          <a:spcPct val="100000"/>
                        </a:lnSpc>
                        <a:spcBef>
                          <a:spcPts val="0"/>
                        </a:spcBef>
                        <a:spcAft>
                          <a:spcPts val="0"/>
                        </a:spcAft>
                        <a:buClr>
                          <a:schemeClr val="lt1"/>
                        </a:buClr>
                        <a:buSzPts val="1400"/>
                        <a:buFont typeface="LINE Seed JP"/>
                        <a:buNone/>
                      </a:pPr>
                      <a:r>
                        <a:rPr lang="ja-JP" sz="1400" b="1" u="none" strike="noStrike" cap="none">
                          <a:solidFill>
                            <a:schemeClr val="lt1"/>
                          </a:solidFill>
                          <a:latin typeface="LINE Seed JP"/>
                          <a:ea typeface="LINE Seed JP"/>
                          <a:cs typeface="LINE Seed JP"/>
                          <a:sym typeface="LINE Seed JP"/>
                        </a:rPr>
                        <a:t>ディスプレイ広告 予約型</a:t>
                      </a:r>
                      <a:endParaRPr sz="1400" b="1" u="none" strike="noStrike" cap="none" dirty="0">
                        <a:solidFill>
                          <a:schemeClr val="lt1"/>
                        </a:solidFill>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a:solidFill>
                            <a:schemeClr val="dk2"/>
                          </a:solidFill>
                          <a:latin typeface="LINE Seed JP"/>
                          <a:ea typeface="LINE Seed JP"/>
                          <a:cs typeface="LINE Seed JP"/>
                          <a:sym typeface="LINE Seed JP"/>
                        </a:rPr>
                        <a:t>広告管理ツールでご確認ください</a:t>
                      </a:r>
                      <a:endParaRPr sz="1400" b="0" u="none" strike="noStrike" cap="none" dirty="0">
                        <a:solidFill>
                          <a:schemeClr val="dk2"/>
                        </a:solidFill>
                        <a:latin typeface="LINE Seed JP"/>
                        <a:ea typeface="LINE Seed JP"/>
                        <a:cs typeface="LINE Seed JP"/>
                        <a:sym typeface="LINE Seed JP"/>
                      </a:endParaRPr>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1141675">
                <a:tc>
                  <a:txBody>
                    <a:bodyPr/>
                    <a:lstStyle/>
                    <a:p>
                      <a:pPr marL="0" marR="0" lvl="0" indent="0" algn="l" rtl="0">
                        <a:lnSpc>
                          <a:spcPct val="100000"/>
                        </a:lnSpc>
                        <a:spcBef>
                          <a:spcPts val="0"/>
                        </a:spcBef>
                        <a:spcAft>
                          <a:spcPts val="0"/>
                        </a:spcAft>
                        <a:buClr>
                          <a:srgbClr val="FFFFFF"/>
                        </a:buClr>
                        <a:buSzPts val="1400"/>
                        <a:buFont typeface="LINE Seed JP"/>
                        <a:buNone/>
                      </a:pPr>
                      <a:r>
                        <a:rPr lang="ja-JP" sz="1400" b="1" i="0" u="none" strike="noStrike" cap="none">
                          <a:solidFill>
                            <a:srgbClr val="FFFFFF"/>
                          </a:solidFill>
                          <a:latin typeface="LINE Seed JP"/>
                          <a:ea typeface="LINE Seed JP"/>
                          <a:cs typeface="LINE Seed JP"/>
                          <a:sym typeface="LINE Seed JP"/>
                        </a:rPr>
                        <a:t>タイアップ広告</a:t>
                      </a:r>
                      <a:endParaRPr sz="1400" b="0" i="0" u="none" strike="noStrike" cap="none" dirty="0">
                        <a:solidFill>
                          <a:srgbClr val="000000"/>
                        </a:solidFill>
                        <a:latin typeface="LINE Seed JP"/>
                        <a:ea typeface="LINE Seed JP"/>
                        <a:cs typeface="LINE Seed JP"/>
                        <a:sym typeface="LINE Seed JP"/>
                      </a:endParaRPr>
                    </a:p>
                  </a:txBody>
                  <a:tcPr marL="9145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30000"/>
                        </a:lnSpc>
                        <a:spcBef>
                          <a:spcPts val="0"/>
                        </a:spcBef>
                        <a:spcAft>
                          <a:spcPts val="0"/>
                        </a:spcAft>
                        <a:buClr>
                          <a:schemeClr val="dk2"/>
                        </a:buClr>
                        <a:buSzPts val="1400"/>
                        <a:buFont typeface="Arial"/>
                        <a:buNone/>
                      </a:pPr>
                      <a:r>
                        <a:rPr lang="ja-JP" sz="1400" b="0" u="none" strike="noStrike" cap="none" dirty="0">
                          <a:solidFill>
                            <a:schemeClr val="dk2"/>
                          </a:solidFill>
                          <a:latin typeface="LINE Seed JP"/>
                          <a:ea typeface="LINE Seed JP"/>
                          <a:cs typeface="LINE Seed JP"/>
                          <a:sym typeface="LINE Seed JP"/>
                        </a:rPr>
                        <a:t>PV、UB、ページ内リンクのクリック数、訪問者の性別・性別×年代の比率、読了率、</a:t>
                      </a:r>
                      <a:r>
                        <a:rPr lang="ja-JP" altLang="en-US" sz="1400" b="0" u="none" strike="noStrike" cap="none" dirty="0">
                          <a:solidFill>
                            <a:schemeClr val="dk2"/>
                          </a:solidFill>
                          <a:latin typeface="LINE Seed JP"/>
                          <a:ea typeface="LINE Seed JP"/>
                          <a:cs typeface="LINE Seed JP"/>
                          <a:sym typeface="LINE Seed JP"/>
                        </a:rPr>
                        <a:t>　訪問者</a:t>
                      </a:r>
                      <a:r>
                        <a:rPr lang="ja-JP" sz="1400" b="0" u="none" strike="noStrike" cap="none" dirty="0">
                          <a:solidFill>
                            <a:schemeClr val="dk2"/>
                          </a:solidFill>
                          <a:latin typeface="LINE Seed JP"/>
                          <a:ea typeface="LINE Seed JP"/>
                          <a:cs typeface="LINE Seed JP"/>
                          <a:sym typeface="LINE Seed JP"/>
                        </a:rPr>
                        <a:t>アンケート結果</a:t>
                      </a:r>
                      <a:endParaRPr sz="1400" u="none" strike="noStrike" cap="none" dirty="0"/>
                    </a:p>
                  </a:txBody>
                  <a:tcPr marL="144000" marR="91450" marT="45725" marB="457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
        <p:nvSpPr>
          <p:cNvPr id="823" name="Google Shape;823;p39"/>
          <p:cNvSpPr txBox="1"/>
          <p:nvPr/>
        </p:nvSpPr>
        <p:spPr>
          <a:xfrm>
            <a:off x="1075828" y="5135330"/>
            <a:ext cx="10098678" cy="11387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chemeClr val="dk2"/>
                </a:solidFill>
                <a:latin typeface="LINE Seed JP"/>
                <a:ea typeface="LINE Seed JP"/>
                <a:cs typeface="LINE Seed JP"/>
                <a:sym typeface="LINE Seed JP"/>
              </a:rPr>
              <a:t>※掲載終了日より15営業日以内にご提出します</a:t>
            </a:r>
            <a:endParaRPr sz="1400" b="0" i="0" u="none" strike="noStrike" cap="none" dirty="0">
              <a:solidFill>
                <a:schemeClr val="dk2"/>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chemeClr val="dk2"/>
                </a:solidFill>
                <a:latin typeface="LINE Seed JP"/>
                <a:ea typeface="LINE Seed JP"/>
                <a:cs typeface="LINE Seed JP"/>
                <a:sym typeface="LINE Seed JP"/>
              </a:rPr>
              <a:t>※レポートには、 LINEヤフーの管理するお客様の個人情報*1（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sz="1400" b="0" i="0" u="none" strike="noStrike" cap="none">
                <a:solidFill>
                  <a:schemeClr val="dk2"/>
                </a:solidFill>
                <a:latin typeface="LINE Seed JP"/>
                <a:ea typeface="LINE Seed JP"/>
                <a:cs typeface="LINE Seed JP"/>
                <a:sym typeface="LINE Seed JP"/>
              </a:rPr>
            </a:br>
            <a:r>
              <a:rPr lang="ja-JP" sz="1200" b="0" i="0" u="none" strike="noStrike" cap="none">
                <a:solidFill>
                  <a:schemeClr val="dk2"/>
                </a:solidFill>
                <a:latin typeface="LINE Seed JP"/>
                <a:ea typeface="LINE Seed JP"/>
                <a:cs typeface="LINE Seed JP"/>
                <a:sym typeface="LINE Seed JP"/>
              </a:rPr>
              <a:t>　*1.例：ユーザーアンケートを実施し自由回答を含む場合、 LINEヤフーにおいて特定の個人を識別することができる情報に該当</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grpSp>
        <p:nvGrpSpPr>
          <p:cNvPr id="828" name="Google Shape;828;p16"/>
          <p:cNvGrpSpPr/>
          <p:nvPr/>
        </p:nvGrpSpPr>
        <p:grpSpPr>
          <a:xfrm>
            <a:off x="5654176" y="2104169"/>
            <a:ext cx="1090603" cy="1863380"/>
            <a:chOff x="11903411" y="2246982"/>
            <a:chExt cx="2426773" cy="4146335"/>
          </a:xfrm>
        </p:grpSpPr>
        <p:pic>
          <p:nvPicPr>
            <p:cNvPr id="829" name="Google Shape;829;p16"/>
            <p:cNvPicPr preferRelativeResize="0"/>
            <p:nvPr/>
          </p:nvPicPr>
          <p:blipFill rotWithShape="1">
            <a:blip r:embed="rId3">
              <a:alphaModFix/>
            </a:blip>
            <a:srcRect/>
            <a:stretch/>
          </p:blipFill>
          <p:spPr>
            <a:xfrm>
              <a:off x="11908864" y="2246982"/>
              <a:ext cx="2405074" cy="4125286"/>
            </a:xfrm>
            <a:prstGeom prst="rect">
              <a:avLst/>
            </a:prstGeom>
            <a:noFill/>
            <a:ln w="9525" cap="flat" cmpd="sng">
              <a:solidFill>
                <a:schemeClr val="accent4"/>
              </a:solidFill>
              <a:prstDash val="solid"/>
              <a:round/>
              <a:headEnd type="none" w="sm" len="sm"/>
              <a:tailEnd type="none" w="sm" len="sm"/>
            </a:ln>
          </p:spPr>
        </p:pic>
        <p:sp>
          <p:nvSpPr>
            <p:cNvPr id="830" name="Google Shape;830;p16"/>
            <p:cNvSpPr/>
            <p:nvPr/>
          </p:nvSpPr>
          <p:spPr>
            <a:xfrm>
              <a:off x="11909786" y="3583850"/>
              <a:ext cx="2420396" cy="2809467"/>
            </a:xfrm>
            <a:prstGeom prst="rect">
              <a:avLst/>
            </a:prstGeom>
            <a:noFill/>
            <a:ln w="3810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LINE Seed JP"/>
                <a:ea typeface="LINE Seed JP"/>
                <a:cs typeface="LINE Seed JP"/>
                <a:sym typeface="LINE Seed JP"/>
              </a:endParaRPr>
            </a:p>
          </p:txBody>
        </p:sp>
        <p:pic>
          <p:nvPicPr>
            <p:cNvPr id="831" name="Google Shape;831;p16"/>
            <p:cNvPicPr preferRelativeResize="0"/>
            <p:nvPr/>
          </p:nvPicPr>
          <p:blipFill rotWithShape="1">
            <a:blip r:embed="rId4">
              <a:alphaModFix/>
            </a:blip>
            <a:srcRect t="2719" b="91374"/>
            <a:stretch/>
          </p:blipFill>
          <p:spPr>
            <a:xfrm>
              <a:off x="11903411" y="2286464"/>
              <a:ext cx="2382549" cy="304745"/>
            </a:xfrm>
            <a:prstGeom prst="rect">
              <a:avLst/>
            </a:prstGeom>
            <a:noFill/>
            <a:ln>
              <a:noFill/>
            </a:ln>
          </p:spPr>
        </p:pic>
        <p:pic>
          <p:nvPicPr>
            <p:cNvPr id="832" name="Google Shape;832;p16"/>
            <p:cNvPicPr preferRelativeResize="0"/>
            <p:nvPr/>
          </p:nvPicPr>
          <p:blipFill rotWithShape="1">
            <a:blip r:embed="rId5">
              <a:alphaModFix/>
            </a:blip>
            <a:srcRect t="17323" b="59712"/>
            <a:stretch/>
          </p:blipFill>
          <p:spPr>
            <a:xfrm>
              <a:off x="11943539" y="2264145"/>
              <a:ext cx="2386645" cy="1001504"/>
            </a:xfrm>
            <a:prstGeom prst="rect">
              <a:avLst/>
            </a:prstGeom>
            <a:noFill/>
            <a:ln>
              <a:noFill/>
            </a:ln>
          </p:spPr>
        </p:pic>
        <p:sp>
          <p:nvSpPr>
            <p:cNvPr id="833" name="Google Shape;833;p16"/>
            <p:cNvSpPr/>
            <p:nvPr/>
          </p:nvSpPr>
          <p:spPr>
            <a:xfrm>
              <a:off x="12653921" y="3315047"/>
              <a:ext cx="558321" cy="266068"/>
            </a:xfrm>
            <a:prstGeom prst="rect">
              <a:avLst/>
            </a:prstGeom>
            <a:noFill/>
            <a:ln w="3810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LINE Seed JP"/>
                <a:ea typeface="LINE Seed JP"/>
                <a:cs typeface="LINE Seed JP"/>
                <a:sym typeface="LINE Seed JP"/>
              </a:endParaRPr>
            </a:p>
          </p:txBody>
        </p:sp>
      </p:grpSp>
      <p:sp>
        <p:nvSpPr>
          <p:cNvPr id="834" name="Google Shape;834;p16"/>
          <p:cNvSpPr/>
          <p:nvPr/>
        </p:nvSpPr>
        <p:spPr>
          <a:xfrm>
            <a:off x="5645823" y="2101562"/>
            <a:ext cx="1101052" cy="460375"/>
          </a:xfrm>
          <a:prstGeom prst="rect">
            <a:avLst/>
          </a:prstGeom>
          <a:noFill/>
          <a:ln w="19050" cap="flat" cmpd="sng">
            <a:solidFill>
              <a:srgbClr val="7F7F7F"/>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35" name="Google Shape;835;p16"/>
          <p:cNvSpPr/>
          <p:nvPr/>
        </p:nvSpPr>
        <p:spPr>
          <a:xfrm>
            <a:off x="3948825" y="3717572"/>
            <a:ext cx="1438086" cy="239991"/>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36" name="Google Shape;836;p16"/>
          <p:cNvSpPr txBox="1">
            <a:spLocks noGrp="1"/>
          </p:cNvSpPr>
          <p:nvPr>
            <p:ph type="ctrTitle"/>
          </p:nvPr>
        </p:nvSpPr>
        <p:spPr>
          <a:xfrm>
            <a:off x="587377" y="583184"/>
            <a:ext cx="6632030"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latin typeface="LINE Seed JP"/>
                <a:ea typeface="LINE Seed JP"/>
                <a:cs typeface="LINE Seed JP"/>
                <a:sym typeface="LINE Seed JP"/>
              </a:rPr>
              <a:t>協賛メニューイメージ</a:t>
            </a:r>
            <a:endParaRPr dirty="0">
              <a:latin typeface="LINE Seed JP"/>
              <a:ea typeface="LINE Seed JP"/>
              <a:cs typeface="LINE Seed JP"/>
              <a:sym typeface="LINE Seed JP"/>
            </a:endParaRPr>
          </a:p>
        </p:txBody>
      </p:sp>
      <p:sp>
        <p:nvSpPr>
          <p:cNvPr id="837" name="Google Shape;837;p16"/>
          <p:cNvSpPr txBox="1"/>
          <p:nvPr/>
        </p:nvSpPr>
        <p:spPr>
          <a:xfrm>
            <a:off x="900761" y="1115820"/>
            <a:ext cx="3230777" cy="218733"/>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1200" b="0" i="0" u="none" strike="noStrike" cap="none">
                <a:solidFill>
                  <a:srgbClr val="212121"/>
                </a:solidFill>
                <a:latin typeface="LINE Seed JP"/>
                <a:ea typeface="LINE Seed JP"/>
                <a:cs typeface="LINE Seed JP"/>
                <a:sym typeface="LINE Seed JP"/>
              </a:rPr>
              <a:t>テーマ「防災」の場合の協賛メニュー例</a:t>
            </a:r>
            <a:endParaRPr sz="1200" b="0" i="0" u="none" strike="noStrike" cap="none" dirty="0">
              <a:solidFill>
                <a:schemeClr val="dk1"/>
              </a:solidFill>
              <a:latin typeface="LINE Seed JP"/>
              <a:ea typeface="LINE Seed JP"/>
              <a:cs typeface="LINE Seed JP"/>
              <a:sym typeface="LINE Seed JP"/>
            </a:endParaRPr>
          </a:p>
        </p:txBody>
      </p:sp>
      <p:grpSp>
        <p:nvGrpSpPr>
          <p:cNvPr id="838" name="Google Shape;838;p16"/>
          <p:cNvGrpSpPr/>
          <p:nvPr/>
        </p:nvGrpSpPr>
        <p:grpSpPr>
          <a:xfrm>
            <a:off x="601242" y="1103467"/>
            <a:ext cx="218379" cy="218379"/>
            <a:chOff x="711200" y="1442638"/>
            <a:chExt cx="338554" cy="338554"/>
          </a:xfrm>
        </p:grpSpPr>
        <p:sp>
          <p:nvSpPr>
            <p:cNvPr id="839" name="Google Shape;839;p16"/>
            <p:cNvSpPr/>
            <p:nvPr/>
          </p:nvSpPr>
          <p:spPr>
            <a:xfrm>
              <a:off x="711200" y="1442638"/>
              <a:ext cx="338554" cy="338554"/>
            </a:xfrm>
            <a:prstGeom prst="ellipse">
              <a:avLst/>
            </a:prstGeom>
            <a:solidFill>
              <a:srgbClr val="00003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nvGrpSpPr>
            <p:cNvPr id="840" name="Google Shape;840;p16"/>
            <p:cNvGrpSpPr/>
            <p:nvPr/>
          </p:nvGrpSpPr>
          <p:grpSpPr>
            <a:xfrm rot="-2700000">
              <a:off x="817024" y="1534352"/>
              <a:ext cx="131682" cy="110134"/>
              <a:chOff x="4013200" y="2692400"/>
              <a:chExt cx="558800" cy="467360"/>
            </a:xfrm>
          </p:grpSpPr>
          <p:sp>
            <p:nvSpPr>
              <p:cNvPr id="841" name="Google Shape;841;p16"/>
              <p:cNvSpPr/>
              <p:nvPr/>
            </p:nvSpPr>
            <p:spPr>
              <a:xfrm>
                <a:off x="4013200" y="2692400"/>
                <a:ext cx="182880" cy="4673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42" name="Google Shape;842;p16"/>
              <p:cNvSpPr/>
              <p:nvPr/>
            </p:nvSpPr>
            <p:spPr>
              <a:xfrm rot="5400000">
                <a:off x="4246880" y="2834640"/>
                <a:ext cx="182880" cy="4673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grpSp>
      <p:sp>
        <p:nvSpPr>
          <p:cNvPr id="843" name="Google Shape;843;p16"/>
          <p:cNvSpPr/>
          <p:nvPr/>
        </p:nvSpPr>
        <p:spPr>
          <a:xfrm>
            <a:off x="-1" y="4850804"/>
            <a:ext cx="12192000" cy="148691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44" name="Google Shape;844;p16"/>
          <p:cNvSpPr/>
          <p:nvPr/>
        </p:nvSpPr>
        <p:spPr>
          <a:xfrm>
            <a:off x="4720046" y="4929122"/>
            <a:ext cx="4362994" cy="13229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endParaRPr sz="1050" b="0" i="0" u="none" strike="noStrike" cap="none" dirty="0">
              <a:solidFill>
                <a:srgbClr val="000000"/>
              </a:solidFill>
              <a:latin typeface="LINE Seed JP"/>
              <a:ea typeface="LINE Seed JP"/>
              <a:cs typeface="LINE Seed JP"/>
              <a:sym typeface="LINE Seed JP"/>
            </a:endParaRPr>
          </a:p>
        </p:txBody>
      </p:sp>
      <p:pic>
        <p:nvPicPr>
          <p:cNvPr id="845" name="Google Shape;845;p16"/>
          <p:cNvPicPr preferRelativeResize="0"/>
          <p:nvPr/>
        </p:nvPicPr>
        <p:blipFill rotWithShape="1">
          <a:blip r:embed="rId6">
            <a:alphaModFix/>
          </a:blip>
          <a:srcRect/>
          <a:stretch/>
        </p:blipFill>
        <p:spPr>
          <a:xfrm>
            <a:off x="7880258" y="2129209"/>
            <a:ext cx="1107110" cy="1873851"/>
          </a:xfrm>
          <a:prstGeom prst="rect">
            <a:avLst/>
          </a:prstGeom>
          <a:noFill/>
          <a:ln w="38100" cap="flat" cmpd="sng">
            <a:solidFill>
              <a:schemeClr val="accent4"/>
            </a:solidFill>
            <a:prstDash val="solid"/>
            <a:round/>
            <a:headEnd type="none" w="sm" len="sm"/>
            <a:tailEnd type="none" w="sm" len="sm"/>
          </a:ln>
        </p:spPr>
      </p:pic>
      <p:sp>
        <p:nvSpPr>
          <p:cNvPr id="846" name="Google Shape;846;p16"/>
          <p:cNvSpPr/>
          <p:nvPr/>
        </p:nvSpPr>
        <p:spPr>
          <a:xfrm>
            <a:off x="679270" y="1765573"/>
            <a:ext cx="1454331" cy="2996549"/>
          </a:xfrm>
          <a:prstGeom prst="homePlate">
            <a:avLst>
              <a:gd name="adj" fmla="val 18158"/>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1" i="0" u="none" strike="noStrike" cap="none" dirty="0">
              <a:solidFill>
                <a:schemeClr val="accent1"/>
              </a:solidFill>
              <a:latin typeface="LINE Seed JP"/>
              <a:ea typeface="LINE Seed JP"/>
              <a:cs typeface="LINE Seed JP"/>
              <a:sym typeface="LINE Seed JP"/>
            </a:endParaRPr>
          </a:p>
        </p:txBody>
      </p:sp>
      <p:sp>
        <p:nvSpPr>
          <p:cNvPr id="847" name="Google Shape;847;p16"/>
          <p:cNvSpPr txBox="1"/>
          <p:nvPr/>
        </p:nvSpPr>
        <p:spPr>
          <a:xfrm>
            <a:off x="726590" y="2708543"/>
            <a:ext cx="1285089" cy="794654"/>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1600" b="1" i="0" u="none" strike="noStrike" cap="none">
                <a:solidFill>
                  <a:schemeClr val="lt1"/>
                </a:solidFill>
                <a:latin typeface="LINE Seed JP"/>
                <a:ea typeface="LINE Seed JP"/>
                <a:cs typeface="LINE Seed JP"/>
                <a:sym typeface="LINE Seed JP"/>
              </a:rPr>
              <a:t>「防災」</a:t>
            </a:r>
            <a:endParaRPr sz="1600" b="1" i="0" u="none" strike="noStrike" cap="none" dirty="0">
              <a:solidFill>
                <a:schemeClr val="lt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600" b="1" i="0" u="none" strike="noStrike" cap="none">
                <a:solidFill>
                  <a:schemeClr val="lt1"/>
                </a:solidFill>
                <a:latin typeface="LINE Seed JP"/>
                <a:ea typeface="LINE Seed JP"/>
                <a:cs typeface="LINE Seed JP"/>
                <a:sym typeface="LINE Seed JP"/>
              </a:rPr>
              <a:t>協賛メニュー</a:t>
            </a:r>
            <a:endParaRPr sz="1600" b="1" i="0" u="none" strike="noStrike" cap="none" dirty="0">
              <a:solidFill>
                <a:schemeClr val="lt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chemeClr val="lt1"/>
                </a:solidFill>
                <a:latin typeface="LINE Seed JP"/>
                <a:ea typeface="LINE Seed JP"/>
                <a:cs typeface="LINE Seed JP"/>
                <a:sym typeface="LINE Seed JP"/>
              </a:rPr>
              <a:t>※弊社で複数メニューを組み合わせて</a:t>
            </a:r>
            <a:endParaRPr sz="1000" b="0" i="0" u="none" strike="noStrike" cap="none" dirty="0">
              <a:solidFill>
                <a:schemeClr val="lt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chemeClr val="lt1"/>
                </a:solidFill>
                <a:latin typeface="LINE Seed JP"/>
                <a:ea typeface="LINE Seed JP"/>
                <a:cs typeface="LINE Seed JP"/>
                <a:sym typeface="LINE Seed JP"/>
              </a:rPr>
              <a:t>パッケージ化して</a:t>
            </a:r>
            <a:endParaRPr sz="1000" b="0" i="0" u="none" strike="noStrike" cap="none" dirty="0">
              <a:solidFill>
                <a:schemeClr val="lt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chemeClr val="lt1"/>
                </a:solidFill>
                <a:latin typeface="LINE Seed JP"/>
                <a:ea typeface="LINE Seed JP"/>
                <a:cs typeface="LINE Seed JP"/>
                <a:sym typeface="LINE Seed JP"/>
              </a:rPr>
              <a:t>ご提案</a:t>
            </a:r>
            <a:endParaRPr sz="1000" b="0" i="0" u="none" strike="noStrike" cap="none" dirty="0">
              <a:solidFill>
                <a:schemeClr val="lt1"/>
              </a:solidFill>
              <a:latin typeface="LINE Seed JP"/>
              <a:ea typeface="LINE Seed JP"/>
              <a:cs typeface="LINE Seed JP"/>
              <a:sym typeface="LINE Seed JP"/>
            </a:endParaRPr>
          </a:p>
        </p:txBody>
      </p:sp>
      <p:grpSp>
        <p:nvGrpSpPr>
          <p:cNvPr id="848" name="Google Shape;848;p16"/>
          <p:cNvGrpSpPr/>
          <p:nvPr/>
        </p:nvGrpSpPr>
        <p:grpSpPr>
          <a:xfrm>
            <a:off x="2382699" y="2138276"/>
            <a:ext cx="1395569" cy="1875605"/>
            <a:chOff x="3326677" y="4380192"/>
            <a:chExt cx="1376057" cy="1849381"/>
          </a:xfrm>
        </p:grpSpPr>
        <p:pic>
          <p:nvPicPr>
            <p:cNvPr id="849" name="Google Shape;849;p16"/>
            <p:cNvPicPr preferRelativeResize="0"/>
            <p:nvPr/>
          </p:nvPicPr>
          <p:blipFill rotWithShape="1">
            <a:blip r:embed="rId7">
              <a:alphaModFix/>
            </a:blip>
            <a:srcRect l="9102" t="17310" r="7324" b="3075"/>
            <a:stretch/>
          </p:blipFill>
          <p:spPr>
            <a:xfrm>
              <a:off x="3326677" y="4380192"/>
              <a:ext cx="1376057" cy="1849381"/>
            </a:xfrm>
            <a:prstGeom prst="rect">
              <a:avLst/>
            </a:prstGeom>
            <a:noFill/>
            <a:ln w="9525" cap="flat" cmpd="sng">
              <a:solidFill>
                <a:srgbClr val="BFBFBF"/>
              </a:solidFill>
              <a:prstDash val="solid"/>
              <a:round/>
              <a:headEnd type="none" w="sm" len="sm"/>
              <a:tailEnd type="none" w="sm" len="sm"/>
            </a:ln>
          </p:spPr>
        </p:pic>
        <p:sp>
          <p:nvSpPr>
            <p:cNvPr id="850" name="Google Shape;850;p16"/>
            <p:cNvSpPr/>
            <p:nvPr/>
          </p:nvSpPr>
          <p:spPr>
            <a:xfrm>
              <a:off x="3365864" y="4706985"/>
              <a:ext cx="1293221" cy="735850"/>
            </a:xfrm>
            <a:prstGeom prst="rect">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sp>
        <p:nvSpPr>
          <p:cNvPr id="851" name="Google Shape;851;p16"/>
          <p:cNvSpPr txBox="1"/>
          <p:nvPr/>
        </p:nvSpPr>
        <p:spPr>
          <a:xfrm>
            <a:off x="2260020" y="1810839"/>
            <a:ext cx="1597981"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dk1"/>
                </a:solidFill>
                <a:latin typeface="LINE Seed JP"/>
                <a:ea typeface="LINE Seed JP"/>
                <a:cs typeface="LINE Seed JP"/>
                <a:sym typeface="LINE Seed JP"/>
              </a:rPr>
              <a:t>LINE NEWS Top AD</a:t>
            </a:r>
            <a:endParaRPr sz="1050" b="0" i="0" u="none" strike="noStrike" cap="none" dirty="0">
              <a:solidFill>
                <a:schemeClr val="dk1"/>
              </a:solidFill>
              <a:latin typeface="LINE Seed JP"/>
              <a:ea typeface="LINE Seed JP"/>
              <a:cs typeface="LINE Seed JP"/>
              <a:sym typeface="LINE Seed JP"/>
            </a:endParaRPr>
          </a:p>
        </p:txBody>
      </p:sp>
      <p:sp>
        <p:nvSpPr>
          <p:cNvPr id="852" name="Google Shape;852;p16"/>
          <p:cNvSpPr txBox="1"/>
          <p:nvPr/>
        </p:nvSpPr>
        <p:spPr>
          <a:xfrm>
            <a:off x="5580868" y="1810839"/>
            <a:ext cx="2128032"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dk1"/>
                </a:solidFill>
                <a:latin typeface="LINE Seed JP"/>
                <a:ea typeface="LINE Seed JP"/>
                <a:cs typeface="LINE Seed JP"/>
                <a:sym typeface="LINE Seed JP"/>
              </a:rPr>
              <a:t>ブランドカスタマイズタブ</a:t>
            </a:r>
            <a:endParaRPr sz="1050" b="0" i="0" u="none" strike="noStrike" cap="none" dirty="0">
              <a:solidFill>
                <a:schemeClr val="dk1"/>
              </a:solidFill>
              <a:latin typeface="LINE Seed JP"/>
              <a:ea typeface="LINE Seed JP"/>
              <a:cs typeface="LINE Seed JP"/>
              <a:sym typeface="LINE Seed JP"/>
            </a:endParaRPr>
          </a:p>
        </p:txBody>
      </p:sp>
      <p:pic>
        <p:nvPicPr>
          <p:cNvPr id="853" name="Google Shape;853;p16"/>
          <p:cNvPicPr preferRelativeResize="0"/>
          <p:nvPr/>
        </p:nvPicPr>
        <p:blipFill rotWithShape="1">
          <a:blip r:embed="rId3">
            <a:alphaModFix/>
          </a:blip>
          <a:srcRect l="33373" t="26376" r="47787" b="68228"/>
          <a:stretch/>
        </p:blipFill>
        <p:spPr>
          <a:xfrm>
            <a:off x="6968350" y="2399342"/>
            <a:ext cx="530225" cy="260451"/>
          </a:xfrm>
          <a:prstGeom prst="rect">
            <a:avLst/>
          </a:prstGeom>
          <a:noFill/>
          <a:ln w="9525" cap="flat" cmpd="sng">
            <a:solidFill>
              <a:srgbClr val="BFBFBF"/>
            </a:solidFill>
            <a:prstDash val="solid"/>
            <a:round/>
            <a:headEnd type="none" w="sm" len="sm"/>
            <a:tailEnd type="none" w="sm" len="sm"/>
          </a:ln>
        </p:spPr>
      </p:pic>
      <p:sp>
        <p:nvSpPr>
          <p:cNvPr id="854" name="Google Shape;854;p16"/>
          <p:cNvSpPr/>
          <p:nvPr/>
        </p:nvSpPr>
        <p:spPr>
          <a:xfrm>
            <a:off x="6843492" y="2777942"/>
            <a:ext cx="54597" cy="1189607"/>
          </a:xfrm>
          <a:prstGeom prst="rightBrace">
            <a:avLst>
              <a:gd name="adj1" fmla="val 8333"/>
              <a:gd name="adj2" fmla="val 50000"/>
            </a:avLst>
          </a:prstGeom>
          <a:noFill/>
          <a:ln w="9525"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LINE Seed JP"/>
              <a:ea typeface="LINE Seed JP"/>
              <a:cs typeface="LINE Seed JP"/>
              <a:sym typeface="LINE Seed JP"/>
            </a:endParaRPr>
          </a:p>
        </p:txBody>
      </p:sp>
      <p:sp>
        <p:nvSpPr>
          <p:cNvPr id="855" name="Google Shape;855;p16"/>
          <p:cNvSpPr txBox="1"/>
          <p:nvPr/>
        </p:nvSpPr>
        <p:spPr>
          <a:xfrm>
            <a:off x="6968350" y="3304171"/>
            <a:ext cx="604441" cy="598585"/>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協賛社様の</a:t>
            </a:r>
            <a:endParaRPr sz="9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防災コンテンツの紹介＆リンク</a:t>
            </a:r>
            <a:endParaRPr sz="900" b="0" i="0" u="none" strike="noStrike" cap="none" dirty="0">
              <a:solidFill>
                <a:srgbClr val="212121"/>
              </a:solidFill>
              <a:latin typeface="LINE Seed JP"/>
              <a:ea typeface="LINE Seed JP"/>
              <a:cs typeface="LINE Seed JP"/>
              <a:sym typeface="LINE Seed JP"/>
            </a:endParaRPr>
          </a:p>
        </p:txBody>
      </p:sp>
      <p:sp>
        <p:nvSpPr>
          <p:cNvPr id="856" name="Google Shape;856;p16"/>
          <p:cNvSpPr txBox="1"/>
          <p:nvPr/>
        </p:nvSpPr>
        <p:spPr>
          <a:xfrm>
            <a:off x="3941920" y="1810839"/>
            <a:ext cx="1438087"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dk1"/>
                </a:solidFill>
                <a:latin typeface="LINE Seed JP"/>
                <a:ea typeface="LINE Seed JP"/>
                <a:cs typeface="LINE Seed JP"/>
                <a:sym typeface="LINE Seed JP"/>
              </a:rPr>
              <a:t>ブランドパネル</a:t>
            </a:r>
            <a:endParaRPr sz="1050" b="0" i="0" u="none" strike="noStrike" cap="none" dirty="0">
              <a:solidFill>
                <a:schemeClr val="dk1"/>
              </a:solidFill>
              <a:latin typeface="LINE Seed JP"/>
              <a:ea typeface="LINE Seed JP"/>
              <a:cs typeface="LINE Seed JP"/>
              <a:sym typeface="LINE Seed JP"/>
            </a:endParaRPr>
          </a:p>
        </p:txBody>
      </p:sp>
      <p:pic>
        <p:nvPicPr>
          <p:cNvPr id="857" name="Google Shape;857;p16"/>
          <p:cNvPicPr preferRelativeResize="0"/>
          <p:nvPr/>
        </p:nvPicPr>
        <p:blipFill rotWithShape="1">
          <a:blip r:embed="rId8">
            <a:alphaModFix/>
          </a:blip>
          <a:srcRect l="569"/>
          <a:stretch/>
        </p:blipFill>
        <p:spPr>
          <a:xfrm>
            <a:off x="3874313" y="2535316"/>
            <a:ext cx="1591669" cy="1121516"/>
          </a:xfrm>
          <a:prstGeom prst="rect">
            <a:avLst/>
          </a:prstGeom>
          <a:noFill/>
          <a:ln w="9525" cap="flat" cmpd="sng">
            <a:solidFill>
              <a:srgbClr val="D8D8D8"/>
            </a:solidFill>
            <a:prstDash val="solid"/>
            <a:round/>
            <a:headEnd type="none" w="sm" len="sm"/>
            <a:tailEnd type="none" w="sm" len="sm"/>
          </a:ln>
        </p:spPr>
      </p:pic>
      <p:sp>
        <p:nvSpPr>
          <p:cNvPr id="858" name="Google Shape;858;p16"/>
          <p:cNvSpPr/>
          <p:nvPr/>
        </p:nvSpPr>
        <p:spPr>
          <a:xfrm>
            <a:off x="4891914" y="2844045"/>
            <a:ext cx="496061" cy="510945"/>
          </a:xfrm>
          <a:prstGeom prst="rect">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59" name="Google Shape;859;p16"/>
          <p:cNvSpPr/>
          <p:nvPr/>
        </p:nvSpPr>
        <p:spPr>
          <a:xfrm>
            <a:off x="3941922" y="2128271"/>
            <a:ext cx="1438086" cy="295391"/>
          </a:xfrm>
          <a:prstGeom prst="rect">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pic>
        <p:nvPicPr>
          <p:cNvPr id="860" name="Google Shape;860;p16"/>
          <p:cNvPicPr preferRelativeResize="0"/>
          <p:nvPr/>
        </p:nvPicPr>
        <p:blipFill rotWithShape="1">
          <a:blip r:embed="rId9">
            <a:alphaModFix/>
          </a:blip>
          <a:srcRect l="31393" t="4062" r="31922" b="84484"/>
          <a:stretch/>
        </p:blipFill>
        <p:spPr>
          <a:xfrm>
            <a:off x="3976281" y="2155815"/>
            <a:ext cx="1362075" cy="241300"/>
          </a:xfrm>
          <a:prstGeom prst="rect">
            <a:avLst/>
          </a:prstGeom>
          <a:noFill/>
          <a:ln>
            <a:noFill/>
          </a:ln>
        </p:spPr>
      </p:pic>
      <p:pic>
        <p:nvPicPr>
          <p:cNvPr id="861" name="Google Shape;861;p16"/>
          <p:cNvPicPr preferRelativeResize="0"/>
          <p:nvPr/>
        </p:nvPicPr>
        <p:blipFill rotWithShape="1">
          <a:blip r:embed="rId8">
            <a:alphaModFix/>
          </a:blip>
          <a:srcRect l="20820" t="67465" r="37512" b="24443"/>
          <a:stretch/>
        </p:blipFill>
        <p:spPr>
          <a:xfrm>
            <a:off x="3987316" y="3743453"/>
            <a:ext cx="1370262" cy="186432"/>
          </a:xfrm>
          <a:prstGeom prst="rect">
            <a:avLst/>
          </a:prstGeom>
          <a:noFill/>
          <a:ln w="9525" cap="flat" cmpd="sng">
            <a:solidFill>
              <a:srgbClr val="D8D8D8"/>
            </a:solidFill>
            <a:prstDash val="solid"/>
            <a:round/>
            <a:headEnd type="none" w="sm" len="sm"/>
            <a:tailEnd type="none" w="sm" len="sm"/>
          </a:ln>
        </p:spPr>
      </p:pic>
      <p:sp>
        <p:nvSpPr>
          <p:cNvPr id="862" name="Google Shape;862;p16"/>
          <p:cNvSpPr txBox="1"/>
          <p:nvPr/>
        </p:nvSpPr>
        <p:spPr>
          <a:xfrm>
            <a:off x="7787717" y="1810839"/>
            <a:ext cx="1242874"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dk1"/>
                </a:solidFill>
                <a:latin typeface="LINE Seed JP"/>
                <a:ea typeface="LINE Seed JP"/>
                <a:cs typeface="LINE Seed JP"/>
                <a:sym typeface="LINE Seed JP"/>
              </a:rPr>
              <a:t>タイアップ広告</a:t>
            </a:r>
            <a:endParaRPr sz="1050" b="0" i="0" u="none" strike="noStrike" cap="none" dirty="0">
              <a:solidFill>
                <a:schemeClr val="dk1"/>
              </a:solidFill>
              <a:latin typeface="LINE Seed JP"/>
              <a:ea typeface="LINE Seed JP"/>
              <a:cs typeface="LINE Seed JP"/>
              <a:sym typeface="LINE Seed JP"/>
            </a:endParaRPr>
          </a:p>
        </p:txBody>
      </p:sp>
      <p:sp>
        <p:nvSpPr>
          <p:cNvPr id="863" name="Google Shape;863;p16"/>
          <p:cNvSpPr/>
          <p:nvPr/>
        </p:nvSpPr>
        <p:spPr>
          <a:xfrm>
            <a:off x="2260020" y="1472649"/>
            <a:ext cx="6762061" cy="23513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r>
              <a:rPr lang="ja-JP" sz="1200" b="1" i="0" u="none" strike="noStrike" cap="none">
                <a:solidFill>
                  <a:schemeClr val="lt1"/>
                </a:solidFill>
                <a:latin typeface="LINE Seed JP"/>
                <a:ea typeface="LINE Seed JP"/>
                <a:cs typeface="LINE Seed JP"/>
                <a:sym typeface="LINE Seed JP"/>
              </a:rPr>
              <a:t>LINEヤフー広告 ディスプレイ広告 予約型</a:t>
            </a:r>
            <a:endParaRPr sz="1400" b="1" i="0" u="none" strike="noStrike" cap="none" dirty="0">
              <a:solidFill>
                <a:schemeClr val="lt1"/>
              </a:solidFill>
              <a:latin typeface="LINE Seed JP"/>
              <a:ea typeface="LINE Seed JP"/>
              <a:cs typeface="LINE Seed JP"/>
              <a:sym typeface="LINE Seed JP"/>
            </a:endParaRPr>
          </a:p>
        </p:txBody>
      </p:sp>
      <p:sp>
        <p:nvSpPr>
          <p:cNvPr id="864" name="Google Shape;864;p16"/>
          <p:cNvSpPr/>
          <p:nvPr/>
        </p:nvSpPr>
        <p:spPr>
          <a:xfrm>
            <a:off x="6319422" y="3626433"/>
            <a:ext cx="557348" cy="557348"/>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dirty="0">
              <a:solidFill>
                <a:schemeClr val="lt1"/>
              </a:solidFill>
              <a:latin typeface="LINE Seed JP"/>
              <a:ea typeface="LINE Seed JP"/>
              <a:cs typeface="LINE Seed JP"/>
              <a:sym typeface="LINE Seed JP"/>
            </a:endParaRPr>
          </a:p>
        </p:txBody>
      </p:sp>
      <p:sp>
        <p:nvSpPr>
          <p:cNvPr id="865" name="Google Shape;865;p16"/>
          <p:cNvSpPr txBox="1"/>
          <p:nvPr/>
        </p:nvSpPr>
        <p:spPr>
          <a:xfrm>
            <a:off x="6328130" y="3718413"/>
            <a:ext cx="531223" cy="4308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lt1"/>
                </a:solidFill>
                <a:latin typeface="LINE Seed JP"/>
                <a:ea typeface="LINE Seed JP"/>
                <a:cs typeface="LINE Seed JP"/>
                <a:sym typeface="LINE Seed JP"/>
              </a:rPr>
              <a:t>特別</a:t>
            </a:r>
            <a:endParaRPr sz="1050" b="0" i="0" u="none" strike="noStrike" cap="none" dirty="0">
              <a:solidFill>
                <a:schemeClr val="lt1"/>
              </a:solidFill>
              <a:latin typeface="LINE Seed JP"/>
              <a:ea typeface="LINE Seed JP"/>
              <a:cs typeface="LINE Seed JP"/>
              <a:sym typeface="LINE Seed JP"/>
            </a:endParaRPr>
          </a:p>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lt1"/>
                </a:solidFill>
                <a:latin typeface="LINE Seed JP"/>
                <a:ea typeface="LINE Seed JP"/>
                <a:cs typeface="LINE Seed JP"/>
                <a:sym typeface="LINE Seed JP"/>
              </a:rPr>
              <a:t>商品</a:t>
            </a:r>
            <a:endParaRPr sz="1400" b="0" i="0" u="none" strike="noStrike" cap="none" dirty="0">
              <a:solidFill>
                <a:srgbClr val="000000"/>
              </a:solidFill>
              <a:latin typeface="LINE Seed JP"/>
              <a:ea typeface="LINE Seed JP"/>
              <a:cs typeface="LINE Seed JP"/>
              <a:sym typeface="LINE Seed JP"/>
            </a:endParaRPr>
          </a:p>
        </p:txBody>
      </p:sp>
      <p:sp>
        <p:nvSpPr>
          <p:cNvPr id="866" name="Google Shape;866;p16"/>
          <p:cNvSpPr txBox="1"/>
          <p:nvPr/>
        </p:nvSpPr>
        <p:spPr>
          <a:xfrm>
            <a:off x="6957287" y="2706418"/>
            <a:ext cx="830429" cy="301840"/>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トピックスに</a:t>
            </a:r>
            <a:endParaRPr sz="9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防災タブを特設</a:t>
            </a:r>
            <a:endParaRPr sz="900" b="0" i="0" u="none" strike="noStrike" cap="none" dirty="0">
              <a:solidFill>
                <a:srgbClr val="212121"/>
              </a:solidFill>
              <a:latin typeface="LINE Seed JP"/>
              <a:ea typeface="LINE Seed JP"/>
              <a:cs typeface="LINE Seed JP"/>
              <a:sym typeface="LINE Seed JP"/>
            </a:endParaRPr>
          </a:p>
        </p:txBody>
      </p:sp>
      <p:sp>
        <p:nvSpPr>
          <p:cNvPr id="867" name="Google Shape;867;p16"/>
          <p:cNvSpPr/>
          <p:nvPr/>
        </p:nvSpPr>
        <p:spPr>
          <a:xfrm>
            <a:off x="9178833" y="1472649"/>
            <a:ext cx="2351316" cy="23513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r>
              <a:rPr lang="ja-JP" sz="1200" b="1" i="0" u="none" strike="noStrike" cap="none">
                <a:solidFill>
                  <a:schemeClr val="lt1"/>
                </a:solidFill>
                <a:latin typeface="LINE Seed JP"/>
                <a:ea typeface="LINE Seed JP"/>
                <a:cs typeface="LINE Seed JP"/>
                <a:sym typeface="LINE Seed JP"/>
              </a:rPr>
              <a:t>共同施策</a:t>
            </a:r>
            <a:endParaRPr sz="1400" b="1" i="0" u="none" strike="noStrike" cap="none" dirty="0">
              <a:solidFill>
                <a:schemeClr val="lt1"/>
              </a:solidFill>
              <a:latin typeface="LINE Seed JP"/>
              <a:ea typeface="LINE Seed JP"/>
              <a:cs typeface="LINE Seed JP"/>
              <a:sym typeface="LINE Seed JP"/>
            </a:endParaRPr>
          </a:p>
        </p:txBody>
      </p:sp>
      <p:sp>
        <p:nvSpPr>
          <p:cNvPr id="868" name="Google Shape;868;p16"/>
          <p:cNvSpPr txBox="1"/>
          <p:nvPr/>
        </p:nvSpPr>
        <p:spPr>
          <a:xfrm>
            <a:off x="10586482" y="2290302"/>
            <a:ext cx="913641" cy="586246"/>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rgbClr val="212121"/>
                </a:solidFill>
                <a:latin typeface="LINE Seed JP"/>
                <a:ea typeface="LINE Seed JP"/>
                <a:cs typeface="LINE Seed JP"/>
                <a:sym typeface="LINE Seed JP"/>
              </a:rPr>
              <a:t>「備蓄品」</a:t>
            </a:r>
            <a:endParaRPr sz="10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rgbClr val="212121"/>
                </a:solidFill>
                <a:latin typeface="LINE Seed JP"/>
                <a:ea typeface="LINE Seed JP"/>
                <a:cs typeface="LINE Seed JP"/>
                <a:sym typeface="LINE Seed JP"/>
              </a:rPr>
              <a:t>「安否確認」</a:t>
            </a:r>
            <a:endParaRPr sz="10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rgbClr val="212121"/>
                </a:solidFill>
                <a:latin typeface="LINE Seed JP"/>
                <a:ea typeface="LINE Seed JP"/>
                <a:cs typeface="LINE Seed JP"/>
                <a:sym typeface="LINE Seed JP"/>
              </a:rPr>
              <a:t>など協賛社様</a:t>
            </a:r>
            <a:endParaRPr sz="10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rgbClr val="212121"/>
                </a:solidFill>
                <a:latin typeface="LINE Seed JP"/>
                <a:ea typeface="LINE Seed JP"/>
                <a:cs typeface="LINE Seed JP"/>
                <a:sym typeface="LINE Seed JP"/>
              </a:rPr>
              <a:t>向けの特別編</a:t>
            </a:r>
            <a:endParaRPr sz="10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00" b="0" i="0" u="none" strike="noStrike" cap="none">
                <a:solidFill>
                  <a:srgbClr val="212121"/>
                </a:solidFill>
                <a:latin typeface="LINE Seed JP"/>
                <a:ea typeface="LINE Seed JP"/>
                <a:cs typeface="LINE Seed JP"/>
                <a:sym typeface="LINE Seed JP"/>
              </a:rPr>
              <a:t>を開設</a:t>
            </a:r>
            <a:endParaRPr sz="1000" b="0" i="0" u="none" strike="noStrike" cap="none" dirty="0">
              <a:solidFill>
                <a:srgbClr val="212121"/>
              </a:solidFill>
              <a:latin typeface="LINE Seed JP"/>
              <a:ea typeface="LINE Seed JP"/>
              <a:cs typeface="LINE Seed JP"/>
              <a:sym typeface="LINE Seed JP"/>
            </a:endParaRPr>
          </a:p>
        </p:txBody>
      </p:sp>
      <p:sp>
        <p:nvSpPr>
          <p:cNvPr id="869" name="Google Shape;869;p16"/>
          <p:cNvSpPr txBox="1"/>
          <p:nvPr/>
        </p:nvSpPr>
        <p:spPr>
          <a:xfrm>
            <a:off x="9554829" y="1796099"/>
            <a:ext cx="1609560"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50"/>
              <a:buFont typeface="Arial"/>
              <a:buNone/>
            </a:pPr>
            <a:r>
              <a:rPr lang="ja-JP" sz="1050" b="0" i="0" u="none" strike="noStrike" cap="none">
                <a:solidFill>
                  <a:schemeClr val="dk1"/>
                </a:solidFill>
                <a:latin typeface="LINE Seed JP"/>
                <a:ea typeface="LINE Seed JP"/>
                <a:cs typeface="LINE Seed JP"/>
                <a:sym typeface="LINE Seed JP"/>
              </a:rPr>
              <a:t>防災模試 特別編</a:t>
            </a:r>
            <a:endParaRPr sz="1050" b="0" i="0" u="none" strike="noStrike" cap="none" dirty="0">
              <a:solidFill>
                <a:schemeClr val="dk1"/>
              </a:solidFill>
              <a:latin typeface="LINE Seed JP"/>
              <a:ea typeface="LINE Seed JP"/>
              <a:cs typeface="LINE Seed JP"/>
              <a:sym typeface="LINE Seed JP"/>
            </a:endParaRPr>
          </a:p>
        </p:txBody>
      </p:sp>
      <p:sp>
        <p:nvSpPr>
          <p:cNvPr id="870" name="Google Shape;870;p16"/>
          <p:cNvSpPr txBox="1"/>
          <p:nvPr/>
        </p:nvSpPr>
        <p:spPr>
          <a:xfrm>
            <a:off x="10563498" y="3330287"/>
            <a:ext cx="949233" cy="296146"/>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800" b="0" i="0" u="none" strike="noStrike" cap="none">
                <a:solidFill>
                  <a:srgbClr val="212121"/>
                </a:solidFill>
                <a:latin typeface="LINE Seed JP"/>
                <a:ea typeface="LINE Seed JP"/>
                <a:cs typeface="LINE Seed JP"/>
                <a:sym typeface="LINE Seed JP"/>
              </a:rPr>
              <a:t>※実施をお約束するものではなく、事前に可否確認をさせていただきます</a:t>
            </a:r>
            <a:endParaRPr sz="800" b="0" i="0" u="none" strike="noStrike" cap="none" dirty="0">
              <a:solidFill>
                <a:srgbClr val="212121"/>
              </a:solidFill>
              <a:latin typeface="LINE Seed JP"/>
              <a:ea typeface="LINE Seed JP"/>
              <a:cs typeface="LINE Seed JP"/>
              <a:sym typeface="LINE Seed JP"/>
            </a:endParaRPr>
          </a:p>
        </p:txBody>
      </p:sp>
      <p:sp>
        <p:nvSpPr>
          <p:cNvPr id="871" name="Google Shape;871;p16"/>
          <p:cNvSpPr txBox="1"/>
          <p:nvPr/>
        </p:nvSpPr>
        <p:spPr>
          <a:xfrm>
            <a:off x="6996891" y="2101968"/>
            <a:ext cx="620289" cy="151853"/>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防災編成枠</a:t>
            </a:r>
            <a:endParaRPr sz="900" b="0" i="0" u="none" strike="noStrike" cap="none" dirty="0">
              <a:solidFill>
                <a:srgbClr val="212121"/>
              </a:solidFill>
              <a:latin typeface="LINE Seed JP"/>
              <a:ea typeface="LINE Seed JP"/>
              <a:cs typeface="LINE Seed JP"/>
              <a:sym typeface="LINE Seed JP"/>
            </a:endParaRPr>
          </a:p>
        </p:txBody>
      </p:sp>
      <p:pic>
        <p:nvPicPr>
          <p:cNvPr id="872" name="Google Shape;872;p16"/>
          <p:cNvPicPr preferRelativeResize="0"/>
          <p:nvPr/>
        </p:nvPicPr>
        <p:blipFill rotWithShape="1">
          <a:blip r:embed="rId10">
            <a:alphaModFix/>
          </a:blip>
          <a:srcRect l="5706" t="10269" r="5205" b="7518"/>
          <a:stretch/>
        </p:blipFill>
        <p:spPr>
          <a:xfrm>
            <a:off x="9309463" y="2136487"/>
            <a:ext cx="1085960" cy="1884528"/>
          </a:xfrm>
          <a:prstGeom prst="rect">
            <a:avLst/>
          </a:prstGeom>
          <a:noFill/>
          <a:ln w="38100" cap="flat" cmpd="sng">
            <a:solidFill>
              <a:schemeClr val="accent4"/>
            </a:solidFill>
            <a:prstDash val="solid"/>
            <a:round/>
            <a:headEnd type="none" w="sm" len="sm"/>
            <a:tailEnd type="none" w="sm" len="sm"/>
          </a:ln>
        </p:spPr>
      </p:pic>
      <p:sp>
        <p:nvSpPr>
          <p:cNvPr id="874" name="Google Shape;874;p16"/>
          <p:cNvSpPr/>
          <p:nvPr/>
        </p:nvSpPr>
        <p:spPr>
          <a:xfrm>
            <a:off x="2264229" y="4929122"/>
            <a:ext cx="2299062" cy="13229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endParaRPr sz="1050" b="0" i="0" u="none" strike="noStrike" cap="none" dirty="0">
              <a:solidFill>
                <a:srgbClr val="000000"/>
              </a:solidFill>
              <a:latin typeface="LINE Seed JP"/>
              <a:ea typeface="LINE Seed JP"/>
              <a:cs typeface="LINE Seed JP"/>
              <a:sym typeface="LINE Seed JP"/>
            </a:endParaRPr>
          </a:p>
        </p:txBody>
      </p:sp>
      <p:sp>
        <p:nvSpPr>
          <p:cNvPr id="875" name="Google Shape;875;p16"/>
          <p:cNvSpPr/>
          <p:nvPr/>
        </p:nvSpPr>
        <p:spPr>
          <a:xfrm>
            <a:off x="4776652" y="6015884"/>
            <a:ext cx="4245427" cy="213359"/>
          </a:xfrm>
          <a:prstGeom prst="rect">
            <a:avLst/>
          </a:prstGeom>
          <a:no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r>
              <a:rPr lang="ja-JP" sz="1050" b="0" i="0" u="none" strike="noStrike" cap="none">
                <a:solidFill>
                  <a:srgbClr val="000000"/>
                </a:solidFill>
                <a:latin typeface="LINE Seed JP"/>
                <a:ea typeface="LINE Seed JP"/>
                <a:cs typeface="LINE Seed JP"/>
                <a:sym typeface="LINE Seed JP"/>
              </a:rPr>
              <a:t>特集サイトをハブとした防災啓発。LINEヤフー各所で大規模告知</a:t>
            </a:r>
            <a:endParaRPr sz="1400" b="0" i="0" u="none" strike="noStrike" cap="none" dirty="0">
              <a:solidFill>
                <a:srgbClr val="000000"/>
              </a:solidFill>
              <a:latin typeface="LINE Seed JP"/>
              <a:ea typeface="LINE Seed JP"/>
              <a:cs typeface="LINE Seed JP"/>
              <a:sym typeface="LINE Seed JP"/>
            </a:endParaRPr>
          </a:p>
        </p:txBody>
      </p:sp>
      <p:sp>
        <p:nvSpPr>
          <p:cNvPr id="876" name="Google Shape;876;p16"/>
          <p:cNvSpPr/>
          <p:nvPr/>
        </p:nvSpPr>
        <p:spPr>
          <a:xfrm>
            <a:off x="5268688" y="5265952"/>
            <a:ext cx="278674" cy="78377"/>
          </a:xfrm>
          <a:prstGeom prst="rect">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77" name="Google Shape;877;p16"/>
          <p:cNvSpPr/>
          <p:nvPr/>
        </p:nvSpPr>
        <p:spPr>
          <a:xfrm rot="10800000" flipH="1">
            <a:off x="5203377" y="5707913"/>
            <a:ext cx="343985" cy="45719"/>
          </a:xfrm>
          <a:prstGeom prst="rect">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78" name="Google Shape;878;p16"/>
          <p:cNvSpPr/>
          <p:nvPr/>
        </p:nvSpPr>
        <p:spPr>
          <a:xfrm>
            <a:off x="5085811" y="5379166"/>
            <a:ext cx="252545" cy="45719"/>
          </a:xfrm>
          <a:prstGeom prst="rect">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nvGrpSpPr>
          <p:cNvPr id="879" name="Google Shape;879;p16"/>
          <p:cNvGrpSpPr/>
          <p:nvPr/>
        </p:nvGrpSpPr>
        <p:grpSpPr>
          <a:xfrm>
            <a:off x="6000768" y="5213701"/>
            <a:ext cx="395579" cy="722812"/>
            <a:chOff x="4955740" y="2830286"/>
            <a:chExt cx="395579" cy="722812"/>
          </a:xfrm>
        </p:grpSpPr>
        <p:pic>
          <p:nvPicPr>
            <p:cNvPr id="880" name="Google Shape;880;p16"/>
            <p:cNvPicPr preferRelativeResize="0"/>
            <p:nvPr/>
          </p:nvPicPr>
          <p:blipFill rotWithShape="1">
            <a:blip r:embed="rId5">
              <a:alphaModFix/>
            </a:blip>
            <a:srcRect/>
            <a:stretch/>
          </p:blipFill>
          <p:spPr>
            <a:xfrm>
              <a:off x="4955740" y="2830286"/>
              <a:ext cx="395579" cy="722812"/>
            </a:xfrm>
            <a:prstGeom prst="rect">
              <a:avLst/>
            </a:prstGeom>
            <a:noFill/>
            <a:ln w="9525" cap="flat" cmpd="sng">
              <a:solidFill>
                <a:srgbClr val="D8D8D8"/>
              </a:solidFill>
              <a:prstDash val="solid"/>
              <a:round/>
              <a:headEnd type="none" w="sm" len="sm"/>
              <a:tailEnd type="none" w="sm" len="sm"/>
            </a:ln>
          </p:spPr>
        </p:pic>
        <p:sp>
          <p:nvSpPr>
            <p:cNvPr id="881" name="Google Shape;881;p16"/>
            <p:cNvSpPr/>
            <p:nvPr/>
          </p:nvSpPr>
          <p:spPr>
            <a:xfrm>
              <a:off x="4968249" y="3069770"/>
              <a:ext cx="365297" cy="45915"/>
            </a:xfrm>
            <a:prstGeom prst="rect">
              <a:avLst/>
            </a:prstGeom>
            <a:solidFill>
              <a:srgbClr val="595959"/>
            </a:solidFill>
            <a:ln w="19050" cap="flat" cmpd="sng">
              <a:solidFill>
                <a:srgbClr val="595959"/>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grpSp>
        <p:nvGrpSpPr>
          <p:cNvPr id="882" name="Google Shape;882;p16"/>
          <p:cNvGrpSpPr/>
          <p:nvPr/>
        </p:nvGrpSpPr>
        <p:grpSpPr>
          <a:xfrm>
            <a:off x="7031012" y="5248534"/>
            <a:ext cx="336440" cy="720943"/>
            <a:chOff x="7414189" y="2838996"/>
            <a:chExt cx="1477262" cy="3165563"/>
          </a:xfrm>
        </p:grpSpPr>
        <p:pic>
          <p:nvPicPr>
            <p:cNvPr id="883" name="Google Shape;883;p16"/>
            <p:cNvPicPr preferRelativeResize="0"/>
            <p:nvPr/>
          </p:nvPicPr>
          <p:blipFill rotWithShape="1">
            <a:blip r:embed="rId11">
              <a:alphaModFix/>
            </a:blip>
            <a:srcRect/>
            <a:stretch/>
          </p:blipFill>
          <p:spPr>
            <a:xfrm>
              <a:off x="7414189" y="2838996"/>
              <a:ext cx="1477262" cy="3165563"/>
            </a:xfrm>
            <a:prstGeom prst="rect">
              <a:avLst/>
            </a:prstGeom>
            <a:noFill/>
            <a:ln w="9525" cap="flat" cmpd="sng">
              <a:solidFill>
                <a:srgbClr val="7F7F7F"/>
              </a:solidFill>
              <a:prstDash val="solid"/>
              <a:round/>
              <a:headEnd type="none" w="sm" len="sm"/>
              <a:tailEnd type="none" w="sm" len="sm"/>
            </a:ln>
          </p:spPr>
        </p:pic>
        <p:sp>
          <p:nvSpPr>
            <p:cNvPr id="884" name="Google Shape;884;p16"/>
            <p:cNvSpPr/>
            <p:nvPr/>
          </p:nvSpPr>
          <p:spPr>
            <a:xfrm>
              <a:off x="7476216" y="3587453"/>
              <a:ext cx="1354275" cy="610078"/>
            </a:xfrm>
            <a:prstGeom prst="rect">
              <a:avLst/>
            </a:prstGeom>
            <a:solidFill>
              <a:srgbClr val="595959"/>
            </a:solidFill>
            <a:ln w="19050" cap="flat" cmpd="sng">
              <a:solidFill>
                <a:srgbClr val="595959"/>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grpSp>
      <p:pic>
        <p:nvPicPr>
          <p:cNvPr id="885" name="Google Shape;885;p16"/>
          <p:cNvPicPr preferRelativeResize="0"/>
          <p:nvPr/>
        </p:nvPicPr>
        <p:blipFill rotWithShape="1">
          <a:blip r:embed="rId12">
            <a:alphaModFix/>
          </a:blip>
          <a:srcRect/>
          <a:stretch/>
        </p:blipFill>
        <p:spPr>
          <a:xfrm>
            <a:off x="5532697" y="4989866"/>
            <a:ext cx="624264" cy="157314"/>
          </a:xfrm>
          <a:prstGeom prst="rect">
            <a:avLst/>
          </a:prstGeom>
          <a:noFill/>
          <a:ln>
            <a:noFill/>
          </a:ln>
        </p:spPr>
      </p:pic>
      <p:pic>
        <p:nvPicPr>
          <p:cNvPr id="886" name="Google Shape;886;p16"/>
          <p:cNvPicPr preferRelativeResize="0"/>
          <p:nvPr/>
        </p:nvPicPr>
        <p:blipFill rotWithShape="1">
          <a:blip r:embed="rId13">
            <a:alphaModFix/>
          </a:blip>
          <a:srcRect/>
          <a:stretch/>
        </p:blipFill>
        <p:spPr>
          <a:xfrm>
            <a:off x="7106750" y="4985577"/>
            <a:ext cx="196655" cy="196458"/>
          </a:xfrm>
          <a:prstGeom prst="rect">
            <a:avLst/>
          </a:prstGeom>
          <a:noFill/>
          <a:ln>
            <a:noFill/>
          </a:ln>
        </p:spPr>
      </p:pic>
      <p:sp>
        <p:nvSpPr>
          <p:cNvPr id="887" name="Google Shape;887;p16"/>
          <p:cNvSpPr/>
          <p:nvPr/>
        </p:nvSpPr>
        <p:spPr>
          <a:xfrm>
            <a:off x="7596960" y="5432700"/>
            <a:ext cx="374468" cy="209006"/>
          </a:xfrm>
          <a:prstGeom prst="rightArrow">
            <a:avLst>
              <a:gd name="adj1" fmla="val 50000"/>
              <a:gd name="adj2" fmla="val 50000"/>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pic>
        <p:nvPicPr>
          <p:cNvPr id="888" name="Google Shape;888;p16"/>
          <p:cNvPicPr preferRelativeResize="0"/>
          <p:nvPr/>
        </p:nvPicPr>
        <p:blipFill rotWithShape="1">
          <a:blip r:embed="rId14">
            <a:alphaModFix/>
          </a:blip>
          <a:srcRect/>
          <a:stretch/>
        </p:blipFill>
        <p:spPr>
          <a:xfrm>
            <a:off x="6445361" y="5213697"/>
            <a:ext cx="341702" cy="729402"/>
          </a:xfrm>
          <a:prstGeom prst="rect">
            <a:avLst/>
          </a:prstGeom>
          <a:noFill/>
          <a:ln>
            <a:noFill/>
          </a:ln>
        </p:spPr>
      </p:pic>
      <p:sp>
        <p:nvSpPr>
          <p:cNvPr id="889" name="Google Shape;889;p16"/>
          <p:cNvSpPr/>
          <p:nvPr/>
        </p:nvSpPr>
        <p:spPr>
          <a:xfrm>
            <a:off x="6468021" y="5785468"/>
            <a:ext cx="297903" cy="56531"/>
          </a:xfrm>
          <a:prstGeom prst="rect">
            <a:avLst/>
          </a:prstGeom>
          <a:solidFill>
            <a:srgbClr val="7F7F7F"/>
          </a:solidFill>
          <a:ln w="19050" cap="flat" cmpd="sng">
            <a:solidFill>
              <a:srgbClr val="7F7F7F"/>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pic>
        <p:nvPicPr>
          <p:cNvPr id="890" name="Google Shape;890;p16"/>
          <p:cNvPicPr preferRelativeResize="0"/>
          <p:nvPr/>
        </p:nvPicPr>
        <p:blipFill rotWithShape="1">
          <a:blip r:embed="rId8">
            <a:alphaModFix/>
          </a:blip>
          <a:srcRect l="569"/>
          <a:stretch/>
        </p:blipFill>
        <p:spPr>
          <a:xfrm>
            <a:off x="4963887" y="5230849"/>
            <a:ext cx="992777" cy="699527"/>
          </a:xfrm>
          <a:prstGeom prst="rect">
            <a:avLst/>
          </a:prstGeom>
          <a:noFill/>
          <a:ln w="9525" cap="flat" cmpd="sng">
            <a:solidFill>
              <a:srgbClr val="D8D8D8"/>
            </a:solidFill>
            <a:prstDash val="solid"/>
            <a:round/>
            <a:headEnd type="none" w="sm" len="sm"/>
            <a:tailEnd type="none" w="sm" len="sm"/>
          </a:ln>
        </p:spPr>
      </p:pic>
      <p:sp>
        <p:nvSpPr>
          <p:cNvPr id="891" name="Google Shape;891;p16"/>
          <p:cNvSpPr/>
          <p:nvPr/>
        </p:nvSpPr>
        <p:spPr>
          <a:xfrm>
            <a:off x="5582196" y="5422707"/>
            <a:ext cx="339634" cy="31350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92" name="Google Shape;892;p16"/>
          <p:cNvSpPr/>
          <p:nvPr/>
        </p:nvSpPr>
        <p:spPr>
          <a:xfrm>
            <a:off x="670558" y="4954345"/>
            <a:ext cx="1463041" cy="914401"/>
          </a:xfrm>
          <a:prstGeom prst="homePlate">
            <a:avLst>
              <a:gd name="adj" fmla="val 27093"/>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893" name="Google Shape;893;p16"/>
          <p:cNvSpPr txBox="1"/>
          <p:nvPr/>
        </p:nvSpPr>
        <p:spPr>
          <a:xfrm>
            <a:off x="808639" y="5150636"/>
            <a:ext cx="1058667" cy="542108"/>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1050" b="1" i="0" u="none" strike="noStrike" cap="none">
                <a:solidFill>
                  <a:schemeClr val="dk1"/>
                </a:solidFill>
                <a:latin typeface="LINE Seed JP"/>
                <a:ea typeface="LINE Seed JP"/>
                <a:cs typeface="LINE Seed JP"/>
                <a:sym typeface="LINE Seed JP"/>
              </a:rPr>
              <a:t>LINEヤフー</a:t>
            </a:r>
            <a:endParaRPr sz="1050" b="1" i="0" u="none" strike="noStrike" cap="none" dirty="0">
              <a:solidFill>
                <a:schemeClr val="dk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50" b="1" i="0" u="none" strike="noStrike" cap="none">
                <a:solidFill>
                  <a:schemeClr val="dk1"/>
                </a:solidFill>
                <a:latin typeface="LINE Seed JP"/>
                <a:ea typeface="LINE Seed JP"/>
                <a:cs typeface="LINE Seed JP"/>
                <a:sym typeface="LINE Seed JP"/>
              </a:rPr>
              <a:t>が起こす</a:t>
            </a:r>
            <a:endParaRPr sz="1050" b="1" i="0" u="none" strike="noStrike" cap="none" dirty="0">
              <a:solidFill>
                <a:schemeClr val="dk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1050" b="1" i="0" u="none" strike="noStrike" cap="none">
                <a:solidFill>
                  <a:schemeClr val="dk1"/>
                </a:solidFill>
                <a:latin typeface="LINE Seed JP"/>
                <a:ea typeface="LINE Seed JP"/>
                <a:cs typeface="LINE Seed JP"/>
                <a:sym typeface="LINE Seed JP"/>
              </a:rPr>
              <a:t>防災モーメント</a:t>
            </a:r>
            <a:endParaRPr sz="1050" b="1" i="0" u="none" strike="noStrike" cap="none" dirty="0">
              <a:solidFill>
                <a:schemeClr val="dk1"/>
              </a:solidFill>
              <a:latin typeface="LINE Seed JP"/>
              <a:ea typeface="LINE Seed JP"/>
              <a:cs typeface="LINE Seed JP"/>
              <a:sym typeface="LINE Seed JP"/>
            </a:endParaRPr>
          </a:p>
        </p:txBody>
      </p:sp>
      <p:pic>
        <p:nvPicPr>
          <p:cNvPr id="894" name="Google Shape;894;p16" descr="グラフィカル ユーザー インターフェイス, Web サイト&#10;&#10;AI 生成コンテンツは誤りを含む可能性があります。"/>
          <p:cNvPicPr preferRelativeResize="0"/>
          <p:nvPr/>
        </p:nvPicPr>
        <p:blipFill rotWithShape="1">
          <a:blip r:embed="rId15">
            <a:alphaModFix/>
          </a:blip>
          <a:srcRect b="27184"/>
          <a:stretch/>
        </p:blipFill>
        <p:spPr>
          <a:xfrm>
            <a:off x="2694617" y="5272475"/>
            <a:ext cx="364394" cy="679274"/>
          </a:xfrm>
          <a:prstGeom prst="roundRect">
            <a:avLst>
              <a:gd name="adj" fmla="val 10212"/>
            </a:avLst>
          </a:prstGeom>
          <a:noFill/>
          <a:ln w="9525" cap="flat" cmpd="sng">
            <a:solidFill>
              <a:srgbClr val="D8D8D8"/>
            </a:solidFill>
            <a:prstDash val="solid"/>
            <a:round/>
            <a:headEnd type="none" w="sm" len="sm"/>
            <a:tailEnd type="none" w="sm" len="sm"/>
          </a:ln>
        </p:spPr>
      </p:pic>
      <p:pic>
        <p:nvPicPr>
          <p:cNvPr id="895" name="Google Shape;895;p16"/>
          <p:cNvPicPr preferRelativeResize="0"/>
          <p:nvPr/>
        </p:nvPicPr>
        <p:blipFill rotWithShape="1">
          <a:blip r:embed="rId16">
            <a:alphaModFix/>
          </a:blip>
          <a:srcRect/>
          <a:stretch/>
        </p:blipFill>
        <p:spPr>
          <a:xfrm>
            <a:off x="3704942" y="5288280"/>
            <a:ext cx="356131" cy="653262"/>
          </a:xfrm>
          <a:prstGeom prst="rect">
            <a:avLst/>
          </a:prstGeom>
          <a:noFill/>
          <a:ln w="9525" cap="flat" cmpd="sng">
            <a:solidFill>
              <a:srgbClr val="D8D8D8"/>
            </a:solidFill>
            <a:prstDash val="solid"/>
            <a:round/>
            <a:headEnd type="none" w="sm" len="sm"/>
            <a:tailEnd type="none" w="sm" len="sm"/>
          </a:ln>
        </p:spPr>
      </p:pic>
      <p:pic>
        <p:nvPicPr>
          <p:cNvPr id="896" name="Google Shape;896;p16"/>
          <p:cNvPicPr preferRelativeResize="0"/>
          <p:nvPr/>
        </p:nvPicPr>
        <p:blipFill rotWithShape="1">
          <a:blip r:embed="rId17">
            <a:alphaModFix/>
          </a:blip>
          <a:srcRect/>
          <a:stretch/>
        </p:blipFill>
        <p:spPr>
          <a:xfrm>
            <a:off x="3466023" y="5032971"/>
            <a:ext cx="883915" cy="145889"/>
          </a:xfrm>
          <a:prstGeom prst="rect">
            <a:avLst/>
          </a:prstGeom>
          <a:noFill/>
          <a:ln>
            <a:noFill/>
          </a:ln>
        </p:spPr>
      </p:pic>
      <p:pic>
        <p:nvPicPr>
          <p:cNvPr id="897" name="Google Shape;897;p16"/>
          <p:cNvPicPr preferRelativeResize="0"/>
          <p:nvPr/>
        </p:nvPicPr>
        <p:blipFill rotWithShape="1">
          <a:blip r:embed="rId18">
            <a:alphaModFix/>
          </a:blip>
          <a:srcRect/>
          <a:stretch/>
        </p:blipFill>
        <p:spPr>
          <a:xfrm>
            <a:off x="2553199" y="5039670"/>
            <a:ext cx="710925" cy="104207"/>
          </a:xfrm>
          <a:prstGeom prst="rect">
            <a:avLst/>
          </a:prstGeom>
          <a:noFill/>
          <a:ln>
            <a:noFill/>
          </a:ln>
        </p:spPr>
      </p:pic>
      <p:sp>
        <p:nvSpPr>
          <p:cNvPr id="898" name="Google Shape;898;p16"/>
          <p:cNvSpPr/>
          <p:nvPr/>
        </p:nvSpPr>
        <p:spPr>
          <a:xfrm>
            <a:off x="2303418" y="6007175"/>
            <a:ext cx="2225037" cy="213359"/>
          </a:xfrm>
          <a:prstGeom prst="rect">
            <a:avLst/>
          </a:prstGeom>
          <a:no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r>
              <a:rPr lang="ja-JP" sz="1050" b="0" i="0" u="none" strike="noStrike" cap="none">
                <a:solidFill>
                  <a:srgbClr val="000000"/>
                </a:solidFill>
                <a:latin typeface="LINE Seed JP"/>
                <a:ea typeface="LINE Seed JP"/>
                <a:cs typeface="LINE Seed JP"/>
                <a:sym typeface="LINE Seed JP"/>
              </a:rPr>
              <a:t>ニュースでの防災情報の発信強化</a:t>
            </a:r>
            <a:endParaRPr sz="1400" b="0" i="0" u="none" strike="noStrike" cap="none" dirty="0">
              <a:solidFill>
                <a:srgbClr val="000000"/>
              </a:solidFill>
              <a:latin typeface="LINE Seed JP"/>
              <a:ea typeface="LINE Seed JP"/>
              <a:cs typeface="LINE Seed JP"/>
              <a:sym typeface="LINE Seed JP"/>
            </a:endParaRPr>
          </a:p>
        </p:txBody>
      </p:sp>
      <p:sp>
        <p:nvSpPr>
          <p:cNvPr id="899" name="Google Shape;899;p16"/>
          <p:cNvSpPr/>
          <p:nvPr/>
        </p:nvSpPr>
        <p:spPr>
          <a:xfrm>
            <a:off x="9222377" y="4929122"/>
            <a:ext cx="2116184" cy="13229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endParaRPr sz="1050" b="0" i="0" u="none" strike="noStrike" cap="none" dirty="0">
              <a:solidFill>
                <a:srgbClr val="000000"/>
              </a:solidFill>
              <a:latin typeface="LINE Seed JP"/>
              <a:ea typeface="LINE Seed JP"/>
              <a:cs typeface="LINE Seed JP"/>
              <a:sym typeface="LINE Seed JP"/>
            </a:endParaRPr>
          </a:p>
        </p:txBody>
      </p:sp>
      <p:pic>
        <p:nvPicPr>
          <p:cNvPr id="900" name="Google Shape;900;p16" descr="ヤフー防災模試"/>
          <p:cNvPicPr preferRelativeResize="0"/>
          <p:nvPr/>
        </p:nvPicPr>
        <p:blipFill rotWithShape="1">
          <a:blip r:embed="rId19">
            <a:alphaModFix/>
          </a:blip>
          <a:srcRect/>
          <a:stretch/>
        </p:blipFill>
        <p:spPr>
          <a:xfrm>
            <a:off x="9527903" y="5302155"/>
            <a:ext cx="598877" cy="394695"/>
          </a:xfrm>
          <a:prstGeom prst="rect">
            <a:avLst/>
          </a:prstGeom>
          <a:noFill/>
          <a:ln>
            <a:noFill/>
          </a:ln>
        </p:spPr>
      </p:pic>
      <p:pic>
        <p:nvPicPr>
          <p:cNvPr id="901" name="Google Shape;901;p16"/>
          <p:cNvPicPr preferRelativeResize="0"/>
          <p:nvPr/>
        </p:nvPicPr>
        <p:blipFill rotWithShape="1">
          <a:blip r:embed="rId20">
            <a:alphaModFix/>
          </a:blip>
          <a:srcRect/>
          <a:stretch/>
        </p:blipFill>
        <p:spPr>
          <a:xfrm>
            <a:off x="10406742" y="5277675"/>
            <a:ext cx="627017" cy="470863"/>
          </a:xfrm>
          <a:prstGeom prst="rect">
            <a:avLst/>
          </a:prstGeom>
          <a:noFill/>
          <a:ln>
            <a:noFill/>
          </a:ln>
        </p:spPr>
      </p:pic>
      <p:sp>
        <p:nvSpPr>
          <p:cNvPr id="902" name="Google Shape;902;p16"/>
          <p:cNvSpPr/>
          <p:nvPr/>
        </p:nvSpPr>
        <p:spPr>
          <a:xfrm>
            <a:off x="9296854" y="6018056"/>
            <a:ext cx="1954618" cy="190137"/>
          </a:xfrm>
          <a:prstGeom prst="rect">
            <a:avLst/>
          </a:prstGeom>
          <a:no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212121"/>
              </a:buClr>
              <a:buSzPts val="1800"/>
              <a:buFont typeface="Arial"/>
              <a:buNone/>
            </a:pPr>
            <a:r>
              <a:rPr lang="ja-JP" sz="1050" b="0" i="0" u="none" strike="noStrike" cap="none" dirty="0">
                <a:solidFill>
                  <a:srgbClr val="000000"/>
                </a:solidFill>
                <a:latin typeface="LINE Seed JP"/>
                <a:ea typeface="LINE Seed JP"/>
                <a:cs typeface="LINE Seed JP"/>
                <a:sym typeface="LINE Seed JP"/>
              </a:rPr>
              <a:t>備えを促す体験型コンテンツ</a:t>
            </a:r>
            <a:endParaRPr sz="1400" b="0" i="0" u="none" strike="noStrike" cap="none" dirty="0">
              <a:solidFill>
                <a:srgbClr val="000000"/>
              </a:solidFill>
              <a:latin typeface="LINE Seed JP"/>
              <a:ea typeface="LINE Seed JP"/>
              <a:cs typeface="LINE Seed JP"/>
              <a:sym typeface="LINE Seed JP"/>
            </a:endParaRPr>
          </a:p>
        </p:txBody>
      </p:sp>
      <p:cxnSp>
        <p:nvCxnSpPr>
          <p:cNvPr id="903" name="Google Shape;903;p16"/>
          <p:cNvCxnSpPr>
            <a:cxnSpLocks/>
            <a:endCxn id="904" idx="4"/>
          </p:cNvCxnSpPr>
          <p:nvPr/>
        </p:nvCxnSpPr>
        <p:spPr>
          <a:xfrm flipV="1">
            <a:off x="2908663" y="4096614"/>
            <a:ext cx="0" cy="881786"/>
          </a:xfrm>
          <a:prstGeom prst="straightConnector1">
            <a:avLst/>
          </a:prstGeom>
          <a:noFill/>
          <a:ln w="19050" cap="flat" cmpd="sng">
            <a:solidFill>
              <a:schemeClr val="accent4"/>
            </a:solidFill>
            <a:prstDash val="solid"/>
            <a:miter lim="0"/>
            <a:headEnd type="none" w="sm" len="sm"/>
            <a:tailEnd type="none" w="sm" len="sm"/>
          </a:ln>
        </p:spPr>
      </p:cxnSp>
      <p:sp>
        <p:nvSpPr>
          <p:cNvPr id="904" name="Google Shape;904;p16"/>
          <p:cNvSpPr/>
          <p:nvPr/>
        </p:nvSpPr>
        <p:spPr>
          <a:xfrm>
            <a:off x="2830285" y="3939859"/>
            <a:ext cx="156755" cy="156755"/>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cxnSp>
        <p:nvCxnSpPr>
          <p:cNvPr id="905" name="Google Shape;905;p16"/>
          <p:cNvCxnSpPr>
            <a:cxnSpLocks/>
            <a:endCxn id="906" idx="4"/>
          </p:cNvCxnSpPr>
          <p:nvPr/>
        </p:nvCxnSpPr>
        <p:spPr>
          <a:xfrm flipV="1">
            <a:off x="5120640" y="4018237"/>
            <a:ext cx="0" cy="969399"/>
          </a:xfrm>
          <a:prstGeom prst="straightConnector1">
            <a:avLst/>
          </a:prstGeom>
          <a:noFill/>
          <a:ln w="19050" cap="flat" cmpd="sng">
            <a:solidFill>
              <a:schemeClr val="accent4"/>
            </a:solidFill>
            <a:prstDash val="solid"/>
            <a:miter lim="0"/>
            <a:headEnd type="none" w="sm" len="sm"/>
            <a:tailEnd type="none" w="sm" len="sm"/>
          </a:ln>
        </p:spPr>
      </p:cxnSp>
      <p:sp>
        <p:nvSpPr>
          <p:cNvPr id="906" name="Google Shape;906;p16"/>
          <p:cNvSpPr/>
          <p:nvPr/>
        </p:nvSpPr>
        <p:spPr>
          <a:xfrm>
            <a:off x="5042262" y="3861482"/>
            <a:ext cx="156755" cy="156755"/>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cxnSp>
        <p:nvCxnSpPr>
          <p:cNvPr id="907" name="Google Shape;907;p16"/>
          <p:cNvCxnSpPr>
            <a:cxnSpLocks/>
          </p:cNvCxnSpPr>
          <p:nvPr/>
        </p:nvCxnSpPr>
        <p:spPr>
          <a:xfrm flipV="1">
            <a:off x="6096000" y="3983147"/>
            <a:ext cx="0" cy="986017"/>
          </a:xfrm>
          <a:prstGeom prst="straightConnector1">
            <a:avLst/>
          </a:prstGeom>
          <a:noFill/>
          <a:ln w="19050" cap="flat" cmpd="sng">
            <a:solidFill>
              <a:schemeClr val="accent4"/>
            </a:solidFill>
            <a:prstDash val="solid"/>
            <a:miter lim="0"/>
            <a:headEnd type="none" w="sm" len="sm"/>
            <a:tailEnd type="none" w="sm" len="sm"/>
          </a:ln>
        </p:spPr>
      </p:cxnSp>
      <p:sp>
        <p:nvSpPr>
          <p:cNvPr id="908" name="Google Shape;908;p16"/>
          <p:cNvSpPr/>
          <p:nvPr/>
        </p:nvSpPr>
        <p:spPr>
          <a:xfrm>
            <a:off x="6017622" y="3887531"/>
            <a:ext cx="156755" cy="156755"/>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cxnSp>
        <p:nvCxnSpPr>
          <p:cNvPr id="909" name="Google Shape;909;p16"/>
          <p:cNvCxnSpPr>
            <a:cxnSpLocks/>
            <a:endCxn id="910" idx="4"/>
          </p:cNvCxnSpPr>
          <p:nvPr/>
        </p:nvCxnSpPr>
        <p:spPr>
          <a:xfrm flipV="1">
            <a:off x="8438606" y="4107528"/>
            <a:ext cx="0" cy="926290"/>
          </a:xfrm>
          <a:prstGeom prst="straightConnector1">
            <a:avLst/>
          </a:prstGeom>
          <a:noFill/>
          <a:ln w="19050" cap="flat" cmpd="sng">
            <a:solidFill>
              <a:schemeClr val="accent4"/>
            </a:solidFill>
            <a:prstDash val="solid"/>
            <a:miter lim="0"/>
            <a:headEnd type="none" w="sm" len="sm"/>
            <a:tailEnd type="none" w="sm" len="sm"/>
          </a:ln>
        </p:spPr>
      </p:cxnSp>
      <p:sp>
        <p:nvSpPr>
          <p:cNvPr id="910" name="Google Shape;910;p16"/>
          <p:cNvSpPr/>
          <p:nvPr/>
        </p:nvSpPr>
        <p:spPr>
          <a:xfrm>
            <a:off x="8360228" y="3950773"/>
            <a:ext cx="156755" cy="156755"/>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cxnSp>
        <p:nvCxnSpPr>
          <p:cNvPr id="911" name="Google Shape;911;p16"/>
          <p:cNvCxnSpPr>
            <a:cxnSpLocks/>
            <a:endCxn id="912" idx="4"/>
          </p:cNvCxnSpPr>
          <p:nvPr/>
        </p:nvCxnSpPr>
        <p:spPr>
          <a:xfrm flipV="1">
            <a:off x="9814561" y="4107528"/>
            <a:ext cx="0" cy="935527"/>
          </a:xfrm>
          <a:prstGeom prst="straightConnector1">
            <a:avLst/>
          </a:prstGeom>
          <a:noFill/>
          <a:ln w="19050" cap="flat" cmpd="sng">
            <a:solidFill>
              <a:schemeClr val="accent4"/>
            </a:solidFill>
            <a:prstDash val="solid"/>
            <a:miter lim="0"/>
            <a:headEnd type="none" w="sm" len="sm"/>
            <a:tailEnd type="none" w="sm" len="sm"/>
          </a:ln>
        </p:spPr>
      </p:cxnSp>
      <p:sp>
        <p:nvSpPr>
          <p:cNvPr id="912" name="Google Shape;912;p16"/>
          <p:cNvSpPr/>
          <p:nvPr/>
        </p:nvSpPr>
        <p:spPr>
          <a:xfrm>
            <a:off x="9736183" y="3950773"/>
            <a:ext cx="156755" cy="156755"/>
          </a:xfrm>
          <a:prstGeom prst="ellipse">
            <a:avLst/>
          </a:prstGeom>
          <a:solidFill>
            <a:schemeClr val="accent4"/>
          </a:solidFill>
          <a:ln w="19050" cap="flat" cmpd="sng">
            <a:solidFill>
              <a:schemeClr val="accent4"/>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913" name="Google Shape;913;p16"/>
          <p:cNvSpPr/>
          <p:nvPr/>
        </p:nvSpPr>
        <p:spPr>
          <a:xfrm>
            <a:off x="5286106" y="5251340"/>
            <a:ext cx="339994" cy="54085"/>
          </a:xfrm>
          <a:prstGeom prst="rect">
            <a:avLst/>
          </a:prstGeom>
          <a:solidFill>
            <a:srgbClr val="595959"/>
          </a:solidFill>
          <a:ln w="19050" cap="flat" cmpd="sng">
            <a:solidFill>
              <a:srgbClr val="595959"/>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914" name="Google Shape;914;p16"/>
          <p:cNvSpPr/>
          <p:nvPr/>
        </p:nvSpPr>
        <p:spPr>
          <a:xfrm rot="10800000" flipH="1">
            <a:off x="5181600" y="5715719"/>
            <a:ext cx="390525" cy="45719"/>
          </a:xfrm>
          <a:prstGeom prst="rect">
            <a:avLst/>
          </a:prstGeom>
          <a:solidFill>
            <a:srgbClr val="595959"/>
          </a:solidFill>
          <a:ln w="19050" cap="flat" cmpd="sng">
            <a:solidFill>
              <a:srgbClr val="595959"/>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sp>
        <p:nvSpPr>
          <p:cNvPr id="915" name="Google Shape;915;p16"/>
          <p:cNvSpPr/>
          <p:nvPr/>
        </p:nvSpPr>
        <p:spPr>
          <a:xfrm>
            <a:off x="2343492" y="4262132"/>
            <a:ext cx="6674573" cy="481839"/>
          </a:xfrm>
          <a:prstGeom prst="roundRect">
            <a:avLst>
              <a:gd name="adj" fmla="val 16667"/>
            </a:avLst>
          </a:prstGeom>
          <a:solidFill>
            <a:srgbClr val="EBE9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accent1"/>
                </a:solidFill>
                <a:latin typeface="LINE Seed JP"/>
                <a:ea typeface="LINE Seed JP"/>
                <a:cs typeface="LINE Seed JP"/>
                <a:sym typeface="LINE Seed JP"/>
              </a:rPr>
              <a:t>大規模な情報配信や施策告知により</a:t>
            </a:r>
            <a:r>
              <a:rPr lang="ja-JP" sz="1200" b="1" i="0" u="none" strike="noStrike" cap="none">
                <a:solidFill>
                  <a:schemeClr val="accent1"/>
                </a:solidFill>
                <a:latin typeface="LINE Seed JP"/>
                <a:ea typeface="LINE Seed JP"/>
                <a:cs typeface="LINE Seed JP"/>
                <a:sym typeface="LINE Seed JP"/>
              </a:rPr>
              <a:t>防災モーメントが生じる「面×タイミング（9/1前後）」</a:t>
            </a:r>
            <a:endParaRPr sz="1200" b="1" i="0" u="none" strike="noStrike" cap="none" dirty="0">
              <a:solidFill>
                <a:schemeClr val="accent1"/>
              </a:solidFill>
              <a:latin typeface="LINE Seed JP"/>
              <a:ea typeface="LINE Seed JP"/>
              <a:cs typeface="LINE Seed JP"/>
              <a:sym typeface="LINE Seed JP"/>
            </a:endParaRPr>
          </a:p>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chemeClr val="accent1"/>
                </a:solidFill>
                <a:latin typeface="LINE Seed JP"/>
                <a:ea typeface="LINE Seed JP"/>
                <a:cs typeface="LINE Seed JP"/>
                <a:sym typeface="LINE Seed JP"/>
              </a:rPr>
              <a:t>を指定した広告商品。圧倒的な量・質のリーチでブランドとの接点を構築</a:t>
            </a:r>
            <a:endParaRPr sz="1400" b="0" i="0" u="none" strike="noStrike" cap="none" dirty="0">
              <a:solidFill>
                <a:schemeClr val="accent1"/>
              </a:solidFill>
              <a:latin typeface="LINE Seed JP"/>
              <a:ea typeface="LINE Seed JP"/>
              <a:cs typeface="LINE Seed JP"/>
              <a:sym typeface="LINE Seed JP"/>
            </a:endParaRPr>
          </a:p>
        </p:txBody>
      </p:sp>
      <p:sp>
        <p:nvSpPr>
          <p:cNvPr id="916" name="Google Shape;916;p16"/>
          <p:cNvSpPr/>
          <p:nvPr/>
        </p:nvSpPr>
        <p:spPr>
          <a:xfrm>
            <a:off x="9187803" y="4260879"/>
            <a:ext cx="2239459" cy="481839"/>
          </a:xfrm>
          <a:prstGeom prst="roundRect">
            <a:avLst>
              <a:gd name="adj" fmla="val 16667"/>
            </a:avLst>
          </a:prstGeom>
          <a:solidFill>
            <a:srgbClr val="EBE9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chemeClr val="accent1"/>
                </a:solidFill>
                <a:latin typeface="LINE Seed JP"/>
                <a:ea typeface="LINE Seed JP"/>
                <a:cs typeface="LINE Seed JP"/>
                <a:sym typeface="LINE Seed JP"/>
              </a:rPr>
              <a:t>ユーザーアクションを</a:t>
            </a:r>
            <a:endParaRPr sz="1200" b="1" i="0" u="none" strike="noStrike" cap="none" dirty="0">
              <a:solidFill>
                <a:schemeClr val="accent1"/>
              </a:solidFill>
              <a:latin typeface="LINE Seed JP"/>
              <a:ea typeface="LINE Seed JP"/>
              <a:cs typeface="LINE Seed JP"/>
              <a:sym typeface="LINE Seed JP"/>
            </a:endParaRPr>
          </a:p>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chemeClr val="accent1"/>
                </a:solidFill>
                <a:latin typeface="LINE Seed JP"/>
                <a:ea typeface="LINE Seed JP"/>
                <a:cs typeface="LINE Seed JP"/>
                <a:sym typeface="LINE Seed JP"/>
              </a:rPr>
              <a:t>喚起</a:t>
            </a:r>
            <a:r>
              <a:rPr lang="ja-JP" sz="1200" b="0" i="0" u="none" strike="noStrike" cap="none">
                <a:solidFill>
                  <a:schemeClr val="accent1"/>
                </a:solidFill>
                <a:latin typeface="LINE Seed JP"/>
                <a:ea typeface="LINE Seed JP"/>
                <a:cs typeface="LINE Seed JP"/>
                <a:sym typeface="LINE Seed JP"/>
              </a:rPr>
              <a:t>する仕掛け</a:t>
            </a:r>
            <a:endParaRPr sz="1400" b="0" i="0" u="none" strike="noStrike" cap="none" dirty="0">
              <a:solidFill>
                <a:schemeClr val="accent1"/>
              </a:solidFill>
              <a:latin typeface="LINE Seed JP"/>
              <a:ea typeface="LINE Seed JP"/>
              <a:cs typeface="LINE Seed JP"/>
              <a:sym typeface="LINE Seed JP"/>
            </a:endParaRPr>
          </a:p>
        </p:txBody>
      </p:sp>
      <p:sp>
        <p:nvSpPr>
          <p:cNvPr id="917" name="Google Shape;917;p16"/>
          <p:cNvSpPr txBox="1"/>
          <p:nvPr/>
        </p:nvSpPr>
        <p:spPr>
          <a:xfrm>
            <a:off x="797132" y="5951031"/>
            <a:ext cx="1034827" cy="357028"/>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9/1の防災の日を</a:t>
            </a:r>
            <a:endParaRPr sz="9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r>
              <a:rPr lang="ja-JP" sz="900" b="0" i="0" u="none" strike="noStrike" cap="none">
                <a:solidFill>
                  <a:srgbClr val="212121"/>
                </a:solidFill>
                <a:latin typeface="LINE Seed JP"/>
                <a:ea typeface="LINE Seed JP"/>
                <a:cs typeface="LINE Seed JP"/>
                <a:sym typeface="LINE Seed JP"/>
              </a:rPr>
              <a:t>中心に啓発を強化</a:t>
            </a:r>
            <a:endParaRPr sz="900" b="0" i="0" u="none" strike="noStrike" cap="none" dirty="0">
              <a:solidFill>
                <a:srgbClr val="212121"/>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212121"/>
              </a:buClr>
              <a:buSzPts val="1800"/>
              <a:buFont typeface="Arial"/>
              <a:buNone/>
            </a:pPr>
            <a:endParaRPr sz="900" b="0" i="0" u="none" strike="noStrike" cap="none" dirty="0">
              <a:solidFill>
                <a:srgbClr val="212121"/>
              </a:solidFill>
              <a:latin typeface="LINE Seed JP"/>
              <a:ea typeface="LINE Seed JP"/>
              <a:cs typeface="LINE Seed JP"/>
              <a:sym typeface="LINE Seed JP"/>
            </a:endParaRPr>
          </a:p>
        </p:txBody>
      </p:sp>
      <p:sp>
        <p:nvSpPr>
          <p:cNvPr id="918" name="Google Shape;918;p16"/>
          <p:cNvSpPr/>
          <p:nvPr/>
        </p:nvSpPr>
        <p:spPr>
          <a:xfrm rot="10800000">
            <a:off x="4585483" y="2421146"/>
            <a:ext cx="160122" cy="138036"/>
          </a:xfrm>
          <a:prstGeom prst="triangle">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919" name="Google Shape;919;p16"/>
          <p:cNvSpPr/>
          <p:nvPr/>
        </p:nvSpPr>
        <p:spPr>
          <a:xfrm>
            <a:off x="4360997" y="3401756"/>
            <a:ext cx="373760" cy="322206"/>
          </a:xfrm>
          <a:prstGeom prst="triangle">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cxnSp>
        <p:nvCxnSpPr>
          <p:cNvPr id="920" name="Google Shape;920;p16"/>
          <p:cNvCxnSpPr>
            <a:stCxn id="832" idx="3"/>
          </p:cNvCxnSpPr>
          <p:nvPr/>
        </p:nvCxnSpPr>
        <p:spPr>
          <a:xfrm rot="10800000" flipH="1">
            <a:off x="6744779" y="2184222"/>
            <a:ext cx="214800" cy="152700"/>
          </a:xfrm>
          <a:prstGeom prst="straightConnector1">
            <a:avLst/>
          </a:prstGeom>
          <a:noFill/>
          <a:ln w="19050" cap="flat" cmpd="sng">
            <a:solidFill>
              <a:srgbClr val="7F7F7F"/>
            </a:solidFill>
            <a:prstDash val="solid"/>
            <a:round/>
            <a:headEnd type="none" w="sm" len="sm"/>
            <a:tailEnd type="none" w="sm" len="sm"/>
          </a:ln>
        </p:spPr>
      </p:cxnSp>
      <p:sp>
        <p:nvSpPr>
          <p:cNvPr id="921" name="Google Shape;921;p16"/>
          <p:cNvSpPr/>
          <p:nvPr/>
        </p:nvSpPr>
        <p:spPr>
          <a:xfrm>
            <a:off x="5092162" y="5386981"/>
            <a:ext cx="252545" cy="45719"/>
          </a:xfrm>
          <a:prstGeom prst="rect">
            <a:avLst/>
          </a:prstGeom>
          <a:solidFill>
            <a:srgbClr val="595959"/>
          </a:solidFill>
          <a:ln w="19050" cap="flat" cmpd="sng">
            <a:solidFill>
              <a:srgbClr val="595959"/>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pic>
        <p:nvPicPr>
          <p:cNvPr id="9" name="図 8">
            <a:extLst>
              <a:ext uri="{FF2B5EF4-FFF2-40B4-BE49-F238E27FC236}">
                <a16:creationId xmlns:a16="http://schemas.microsoft.com/office/drawing/2014/main" id="{B07802BC-8D7C-057A-4DFC-F198B280EB45}"/>
              </a:ext>
            </a:extLst>
          </p:cNvPr>
          <p:cNvPicPr>
            <a:picLocks noChangeAspect="1"/>
          </p:cNvPicPr>
          <p:nvPr/>
        </p:nvPicPr>
        <p:blipFill>
          <a:blip r:embed="rId21"/>
          <a:srcRect l="29458" r="28873" b="83190"/>
          <a:stretch>
            <a:fillRect/>
          </a:stretch>
        </p:blipFill>
        <p:spPr>
          <a:xfrm>
            <a:off x="8128001" y="5182181"/>
            <a:ext cx="775854" cy="784510"/>
          </a:xfrm>
          <a:prstGeom prst="rect">
            <a:avLst/>
          </a:prstGeom>
        </p:spPr>
      </p:pic>
      <p:sp>
        <p:nvSpPr>
          <p:cNvPr id="10" name="Google Shape;902;p16">
            <a:extLst>
              <a:ext uri="{FF2B5EF4-FFF2-40B4-BE49-F238E27FC236}">
                <a16:creationId xmlns:a16="http://schemas.microsoft.com/office/drawing/2014/main" id="{60F3155F-5EF4-6B0E-7271-41AA93AF8C7D}"/>
              </a:ext>
            </a:extLst>
          </p:cNvPr>
          <p:cNvSpPr/>
          <p:nvPr/>
        </p:nvSpPr>
        <p:spPr>
          <a:xfrm>
            <a:off x="8012999" y="5015346"/>
            <a:ext cx="1001692" cy="212436"/>
          </a:xfrm>
          <a:prstGeom prst="rect">
            <a:avLst/>
          </a:prstGeom>
          <a:noFill/>
          <a:ln>
            <a:noFill/>
          </a:ln>
        </p:spPr>
        <p:txBody>
          <a:bodyPr spcFirstLastPara="1" wrap="square" lIns="91425" tIns="45700" rIns="91425" bIns="45700" anchor="ctr" anchorCtr="0">
            <a:noAutofit/>
          </a:bodyPr>
          <a:lstStyle/>
          <a:p>
            <a:pPr lvl="0" algn="ctr">
              <a:lnSpc>
                <a:spcPct val="110000"/>
              </a:lnSpc>
              <a:buClr>
                <a:srgbClr val="212121"/>
              </a:buClr>
              <a:buSzPts val="1800"/>
            </a:pPr>
            <a:r>
              <a:rPr lang="en-US" altLang="ja-JP" sz="1050" b="0" i="0" u="none" strike="noStrike" cap="none" dirty="0">
                <a:solidFill>
                  <a:srgbClr val="000000"/>
                </a:solidFill>
                <a:latin typeface="LINE Seed JP"/>
                <a:ea typeface="LINE Seed JP"/>
                <a:cs typeface="LINE Seed JP"/>
                <a:sym typeface="LINE Seed JP"/>
              </a:rPr>
              <a:t>【</a:t>
            </a:r>
            <a:r>
              <a:rPr lang="ja-JP" altLang="en-US" sz="1050" dirty="0">
                <a:latin typeface="LINE Seed JP"/>
                <a:ea typeface="LINE Seed JP"/>
                <a:cs typeface="LINE Seed JP"/>
                <a:sym typeface="LINE Seed JP"/>
              </a:rPr>
              <a:t>防災特集</a:t>
            </a:r>
            <a:r>
              <a:rPr lang="en-US" altLang="ja-JP" sz="1050" b="0" i="0" u="none" strike="noStrike" cap="none" dirty="0">
                <a:solidFill>
                  <a:srgbClr val="000000"/>
                </a:solidFill>
                <a:latin typeface="LINE Seed JP"/>
                <a:ea typeface="LINE Seed JP"/>
                <a:cs typeface="LINE Seed JP"/>
                <a:sym typeface="LINE Seed JP"/>
              </a:rPr>
              <a:t>】</a:t>
            </a:r>
            <a:endParaRPr sz="1400" b="0"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p76"/>
          <p:cNvSpPr/>
          <p:nvPr/>
        </p:nvSpPr>
        <p:spPr>
          <a:xfrm>
            <a:off x="1079877" y="3580898"/>
            <a:ext cx="3138704" cy="259892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32" name="Google Shape;932;p76"/>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ltLang="en-US" dirty="0">
                <a:latin typeface="LINE Seed JP"/>
                <a:ea typeface="LINE Seed JP"/>
                <a:cs typeface="LINE Seed JP"/>
                <a:sym typeface="LINE Seed JP"/>
              </a:rPr>
              <a:t>ユースケース</a:t>
            </a:r>
            <a:endParaRPr dirty="0">
              <a:latin typeface="LINE Seed JP"/>
              <a:ea typeface="LINE Seed JP"/>
              <a:cs typeface="LINE Seed JP"/>
              <a:sym typeface="LINE Seed JP"/>
            </a:endParaRPr>
          </a:p>
        </p:txBody>
      </p:sp>
      <p:sp>
        <p:nvSpPr>
          <p:cNvPr id="933" name="Google Shape;933;p76"/>
          <p:cNvSpPr/>
          <p:nvPr/>
        </p:nvSpPr>
        <p:spPr>
          <a:xfrm>
            <a:off x="1171026" y="5250361"/>
            <a:ext cx="2953670" cy="817734"/>
          </a:xfrm>
          <a:prstGeom prst="roundRect">
            <a:avLst>
              <a:gd name="adj" fmla="val 16667"/>
            </a:avLst>
          </a:prstGeom>
          <a:solidFill>
            <a:schemeClr val="lt1"/>
          </a:solidFill>
          <a:ln w="9525" cap="flat" cmpd="sng">
            <a:solidFill>
              <a:srgbClr val="E5E9FF">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934" name="Google Shape;934;p76"/>
          <p:cNvSpPr/>
          <p:nvPr/>
        </p:nvSpPr>
        <p:spPr>
          <a:xfrm>
            <a:off x="1326474" y="5414952"/>
            <a:ext cx="2651760" cy="570088"/>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rgbClr val="000000"/>
              </a:buClr>
              <a:buSzPts val="1200"/>
              <a:buFont typeface="Arial"/>
              <a:buNone/>
            </a:pPr>
            <a:r>
              <a:rPr lang="ja-JP" sz="1200" b="0" i="0" u="none" strike="noStrike" cap="none">
                <a:solidFill>
                  <a:srgbClr val="000048"/>
                </a:solidFill>
                <a:latin typeface="LINE Seed JP"/>
                <a:ea typeface="LINE Seed JP"/>
                <a:cs typeface="LINE Seed JP"/>
                <a:sym typeface="LINE Seed JP"/>
              </a:rPr>
              <a:t>・花火大会 × ビール</a:t>
            </a:r>
            <a:endParaRPr sz="1200" b="0" i="0" u="none" strike="noStrike" cap="none" dirty="0">
              <a:solidFill>
                <a:srgbClr val="000048"/>
              </a:solidFill>
              <a:latin typeface="LINE Seed JP"/>
              <a:ea typeface="LINE Seed JP"/>
              <a:cs typeface="LINE Seed JP"/>
              <a:sym typeface="LINE Seed JP"/>
            </a:endParaRPr>
          </a:p>
          <a:p>
            <a:pPr marL="0" marR="0" lvl="0" indent="0" algn="l" rtl="0">
              <a:lnSpc>
                <a:spcPct val="150000"/>
              </a:lnSpc>
              <a:spcBef>
                <a:spcPts val="0"/>
              </a:spcBef>
              <a:spcAft>
                <a:spcPts val="0"/>
              </a:spcAft>
              <a:buClr>
                <a:srgbClr val="000000"/>
              </a:buClr>
              <a:buSzPts val="1200"/>
              <a:buFont typeface="Arial"/>
              <a:buNone/>
            </a:pPr>
            <a:r>
              <a:rPr lang="ja-JP" sz="1200" b="0" i="0" u="none" strike="noStrike" cap="none">
                <a:solidFill>
                  <a:srgbClr val="000048"/>
                </a:solidFill>
                <a:latin typeface="LINE Seed JP"/>
                <a:ea typeface="LINE Seed JP"/>
                <a:cs typeface="LINE Seed JP"/>
                <a:sym typeface="LINE Seed JP"/>
              </a:rPr>
              <a:t>・花見 × 鉄道・旅行パック</a:t>
            </a:r>
            <a:endParaRPr sz="1200" b="0" i="0" u="none" strike="noStrike" cap="none" dirty="0">
              <a:solidFill>
                <a:srgbClr val="000000"/>
              </a:solidFill>
              <a:latin typeface="LINE Seed JP"/>
              <a:ea typeface="LINE Seed JP"/>
              <a:cs typeface="LINE Seed JP"/>
              <a:sym typeface="LINE Seed JP"/>
            </a:endParaRPr>
          </a:p>
        </p:txBody>
      </p:sp>
      <p:sp>
        <p:nvSpPr>
          <p:cNvPr id="935" name="Google Shape;935;p76"/>
          <p:cNvSpPr/>
          <p:nvPr/>
        </p:nvSpPr>
        <p:spPr>
          <a:xfrm>
            <a:off x="2453918" y="4996942"/>
            <a:ext cx="375339" cy="375339"/>
          </a:xfrm>
          <a:prstGeom prst="ellipse">
            <a:avLst/>
          </a:prstGeom>
          <a:solidFill>
            <a:schemeClr val="dk1"/>
          </a:solidFill>
          <a:ln w="12700" cap="flat" cmpd="sng">
            <a:solidFill>
              <a:srgbClr val="000048">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lt1"/>
                </a:solidFill>
                <a:latin typeface="LINE Seed JP"/>
                <a:ea typeface="LINE Seed JP"/>
                <a:cs typeface="LINE Seed JP"/>
                <a:sym typeface="LINE Seed JP"/>
              </a:rPr>
              <a:t>例</a:t>
            </a:r>
            <a:endParaRPr sz="1400" b="0" i="0" u="none" strike="noStrike" cap="none" dirty="0">
              <a:solidFill>
                <a:srgbClr val="000000"/>
              </a:solidFill>
              <a:latin typeface="LINE Seed JP"/>
              <a:ea typeface="LINE Seed JP"/>
              <a:cs typeface="LINE Seed JP"/>
              <a:sym typeface="LINE Seed JP"/>
            </a:endParaRPr>
          </a:p>
        </p:txBody>
      </p:sp>
      <p:sp>
        <p:nvSpPr>
          <p:cNvPr id="936" name="Google Shape;936;p76"/>
          <p:cNvSpPr/>
          <p:nvPr/>
        </p:nvSpPr>
        <p:spPr>
          <a:xfrm>
            <a:off x="4637302" y="1901372"/>
            <a:ext cx="3138704" cy="170081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37" name="Google Shape;937;p76"/>
          <p:cNvSpPr/>
          <p:nvPr/>
        </p:nvSpPr>
        <p:spPr>
          <a:xfrm>
            <a:off x="8196046" y="1901372"/>
            <a:ext cx="3138704" cy="170081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38" name="Google Shape;938;p76"/>
          <p:cNvSpPr/>
          <p:nvPr/>
        </p:nvSpPr>
        <p:spPr>
          <a:xfrm>
            <a:off x="1079877" y="1901372"/>
            <a:ext cx="3138704" cy="170676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39" name="Google Shape;939;p76"/>
          <p:cNvSpPr/>
          <p:nvPr/>
        </p:nvSpPr>
        <p:spPr>
          <a:xfrm>
            <a:off x="4638623" y="3582390"/>
            <a:ext cx="3138704" cy="2580285"/>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40" name="Google Shape;940;p76"/>
          <p:cNvSpPr/>
          <p:nvPr/>
        </p:nvSpPr>
        <p:spPr>
          <a:xfrm>
            <a:off x="8196046" y="3582390"/>
            <a:ext cx="3157754" cy="2580285"/>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dirty="0">
              <a:solidFill>
                <a:srgbClr val="FFFFFF"/>
              </a:solidFill>
              <a:latin typeface="LINE Seed JP"/>
              <a:ea typeface="LINE Seed JP"/>
              <a:cs typeface="LINE Seed JP"/>
              <a:sym typeface="LINE Seed JP"/>
            </a:endParaRPr>
          </a:p>
        </p:txBody>
      </p:sp>
      <p:sp>
        <p:nvSpPr>
          <p:cNvPr id="941" name="Google Shape;941;p76"/>
          <p:cNvSpPr txBox="1"/>
          <p:nvPr/>
        </p:nvSpPr>
        <p:spPr>
          <a:xfrm>
            <a:off x="1215443" y="2955234"/>
            <a:ext cx="2914753" cy="387758"/>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rgbClr val="FFFFFF"/>
                </a:solidFill>
                <a:latin typeface="LINE Seed JP"/>
                <a:ea typeface="LINE Seed JP"/>
                <a:cs typeface="LINE Seed JP"/>
                <a:sym typeface="LINE Seed JP"/>
              </a:rPr>
              <a:t>季節イベント</a:t>
            </a:r>
            <a:endParaRPr sz="1400" b="0" i="0" u="none" strike="noStrike" cap="none" dirty="0">
              <a:solidFill>
                <a:srgbClr val="000000"/>
              </a:solidFill>
              <a:latin typeface="LINE Seed JP"/>
              <a:ea typeface="LINE Seed JP"/>
              <a:cs typeface="LINE Seed JP"/>
              <a:sym typeface="LINE Seed JP"/>
            </a:endParaRPr>
          </a:p>
        </p:txBody>
      </p:sp>
      <p:sp>
        <p:nvSpPr>
          <p:cNvPr id="942" name="Google Shape;942;p76"/>
          <p:cNvSpPr txBox="1"/>
          <p:nvPr/>
        </p:nvSpPr>
        <p:spPr>
          <a:xfrm>
            <a:off x="4743451" y="2857181"/>
            <a:ext cx="2876549" cy="683224"/>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dirty="0">
                <a:solidFill>
                  <a:srgbClr val="FFFFFF"/>
                </a:solidFill>
                <a:latin typeface="LINE Seed JP"/>
                <a:ea typeface="LINE Seed JP"/>
                <a:cs typeface="LINE Seed JP"/>
                <a:sym typeface="LINE Seed JP"/>
              </a:rPr>
              <a:t>大型のスポーツ・カルチャー</a:t>
            </a:r>
            <a:endParaRPr sz="1600" b="1" i="0" u="none" strike="noStrike" cap="none" dirty="0">
              <a:solidFill>
                <a:srgbClr val="FFFFFF"/>
              </a:solidFill>
              <a:latin typeface="LINE Seed JP"/>
              <a:ea typeface="LINE Seed JP"/>
              <a:cs typeface="LINE Seed JP"/>
              <a:sym typeface="LINE Seed JP"/>
            </a:endParaRPr>
          </a:p>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dirty="0">
                <a:solidFill>
                  <a:srgbClr val="FFFFFF"/>
                </a:solidFill>
                <a:latin typeface="LINE Seed JP"/>
                <a:ea typeface="LINE Seed JP"/>
                <a:cs typeface="LINE Seed JP"/>
                <a:sym typeface="LINE Seed JP"/>
              </a:rPr>
              <a:t>（博覧会など）イベント</a:t>
            </a:r>
            <a:endParaRPr sz="1400" b="0" i="0" u="none" strike="noStrike" cap="none" dirty="0">
              <a:solidFill>
                <a:srgbClr val="000000"/>
              </a:solidFill>
              <a:latin typeface="Arial"/>
              <a:ea typeface="Arial"/>
              <a:cs typeface="Arial"/>
              <a:sym typeface="Arial"/>
            </a:endParaRPr>
          </a:p>
        </p:txBody>
      </p:sp>
      <p:sp>
        <p:nvSpPr>
          <p:cNvPr id="943" name="Google Shape;943;p76"/>
          <p:cNvSpPr txBox="1"/>
          <p:nvPr/>
        </p:nvSpPr>
        <p:spPr>
          <a:xfrm>
            <a:off x="8298143" y="2955234"/>
            <a:ext cx="2914753" cy="387758"/>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dirty="0">
                <a:solidFill>
                  <a:srgbClr val="FFFFFF"/>
                </a:solidFill>
                <a:latin typeface="LINE Seed JP"/>
                <a:ea typeface="LINE Seed JP"/>
                <a:cs typeface="LINE Seed JP"/>
                <a:sym typeface="LINE Seed JP"/>
              </a:rPr>
              <a:t>社会課題</a:t>
            </a:r>
            <a:endParaRPr sz="1400" b="0" i="0" u="none" strike="noStrike" cap="none" dirty="0">
              <a:solidFill>
                <a:srgbClr val="000000"/>
              </a:solidFill>
              <a:latin typeface="LINE Seed JP"/>
              <a:ea typeface="LINE Seed JP"/>
              <a:cs typeface="LINE Seed JP"/>
              <a:sym typeface="LINE Seed JP"/>
            </a:endParaRPr>
          </a:p>
        </p:txBody>
      </p:sp>
      <p:sp>
        <p:nvSpPr>
          <p:cNvPr id="944" name="Google Shape;944;p76"/>
          <p:cNvSpPr txBox="1"/>
          <p:nvPr/>
        </p:nvSpPr>
        <p:spPr>
          <a:xfrm>
            <a:off x="1177517" y="3718107"/>
            <a:ext cx="2898358" cy="1191095"/>
          </a:xfrm>
          <a:prstGeom prst="rect">
            <a:avLst/>
          </a:prstGeom>
          <a:noFill/>
          <a:ln>
            <a:noFill/>
          </a:ln>
        </p:spPr>
        <p:txBody>
          <a:bodyPr spcFirstLastPara="1" wrap="square" lIns="216000" tIns="45700" rIns="216000" bIns="45700" anchor="t" anchorCtr="0">
            <a:sp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毎年特定の時期に多くの国民が意識を向け行動を起こす恒例イベントをLINEヤフーが盛り上げます。</a:t>
            </a:r>
            <a:r>
              <a:rPr lang="ja-JP" sz="1200" b="1" i="0" u="none" strike="noStrike" cap="none">
                <a:solidFill>
                  <a:schemeClr val="accent4"/>
                </a:solidFill>
                <a:latin typeface="LINE Seed JP"/>
                <a:ea typeface="LINE Seed JP"/>
                <a:cs typeface="LINE Seed JP"/>
                <a:sym typeface="LINE Seed JP"/>
              </a:rPr>
              <a:t>関連需要商品・サービスのプロモーション</a:t>
            </a:r>
            <a:r>
              <a:rPr lang="ja-JP" sz="1200" b="0" i="0" u="none" strike="noStrike" cap="none">
                <a:solidFill>
                  <a:schemeClr val="accent1"/>
                </a:solidFill>
                <a:latin typeface="LINE Seed JP"/>
                <a:ea typeface="LINE Seed JP"/>
                <a:cs typeface="LINE Seed JP"/>
                <a:sym typeface="LINE Seed JP"/>
              </a:rPr>
              <a:t>にご活用ください。</a:t>
            </a:r>
            <a:endParaRPr sz="1400" b="0" i="0" u="none" strike="noStrike" cap="none" dirty="0">
              <a:solidFill>
                <a:srgbClr val="000000"/>
              </a:solidFill>
              <a:latin typeface="LINE Seed JP"/>
              <a:ea typeface="LINE Seed JP"/>
              <a:cs typeface="LINE Seed JP"/>
              <a:sym typeface="LINE Seed JP"/>
            </a:endParaRPr>
          </a:p>
        </p:txBody>
      </p:sp>
      <p:sp>
        <p:nvSpPr>
          <p:cNvPr id="945" name="Google Shape;945;p76"/>
          <p:cNvSpPr txBox="1"/>
          <p:nvPr/>
        </p:nvSpPr>
        <p:spPr>
          <a:xfrm>
            <a:off x="587374" y="1098189"/>
            <a:ext cx="10714783" cy="702902"/>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en-US" altLang="ja-JP" sz="1400" b="0" i="0" u="none" strike="noStrike" cap="none" dirty="0">
                <a:solidFill>
                  <a:srgbClr val="212121"/>
                </a:solidFill>
                <a:latin typeface="LINE Seed JP"/>
                <a:ea typeface="LINE Seed JP"/>
                <a:cs typeface="LINE Seed JP"/>
                <a:sym typeface="LINE Seed JP"/>
              </a:rPr>
              <a:t>3</a:t>
            </a:r>
            <a:r>
              <a:rPr lang="ja-JP" altLang="en-US" sz="1400" b="0" i="0" u="none" strike="noStrike" cap="none" dirty="0">
                <a:solidFill>
                  <a:srgbClr val="212121"/>
                </a:solidFill>
                <a:latin typeface="LINE Seed JP"/>
                <a:ea typeface="LINE Seed JP"/>
                <a:cs typeface="LINE Seed JP"/>
                <a:sym typeface="LINE Seed JP"/>
              </a:rPr>
              <a:t>つの「世の中ゴト」ごとに、</a:t>
            </a:r>
            <a:r>
              <a:rPr lang="ja-JP" sz="1400" b="0" i="0" u="none" strike="noStrike" cap="none" dirty="0">
                <a:solidFill>
                  <a:srgbClr val="212121"/>
                </a:solidFill>
                <a:latin typeface="LINE Seed JP"/>
                <a:ea typeface="LINE Seed JP"/>
                <a:cs typeface="LINE Seed JP"/>
                <a:sym typeface="LINE Seed JP"/>
              </a:rPr>
              <a:t>LINEヤフーは、</a:t>
            </a:r>
            <a:r>
              <a:rPr lang="ja-JP" sz="1400" b="1" i="0" u="none" strike="noStrike" cap="none" dirty="0">
                <a:solidFill>
                  <a:schemeClr val="accent4"/>
                </a:solidFill>
                <a:latin typeface="LINE Seed JP"/>
                <a:ea typeface="LINE Seed JP"/>
                <a:cs typeface="LINE Seed JP"/>
                <a:sym typeface="LINE Seed JP"/>
              </a:rPr>
              <a:t>世の中ゴトのワンテーマへのモーメントを最大化</a:t>
            </a:r>
            <a:r>
              <a:rPr lang="ja-JP" sz="1400" b="0" i="0" u="none" strike="noStrike" cap="none" dirty="0">
                <a:solidFill>
                  <a:srgbClr val="212121"/>
                </a:solidFill>
                <a:latin typeface="LINE Seed JP"/>
                <a:ea typeface="LINE Seed JP"/>
                <a:cs typeface="LINE Seed JP"/>
                <a:sym typeface="LINE Seed JP"/>
              </a:rPr>
              <a:t>できるメディアといえます。関連商品の需要喚起や、イベントに絡めたブランディングの場として活用いただきます</a:t>
            </a:r>
            <a:r>
              <a:rPr lang="ja-JP" sz="1400" b="0" i="0" u="none" strike="noStrike" cap="none" dirty="0">
                <a:solidFill>
                  <a:schemeClr val="dk1"/>
                </a:solidFill>
                <a:latin typeface="LINE Seed JP"/>
                <a:ea typeface="LINE Seed JP"/>
                <a:cs typeface="LINE Seed JP"/>
                <a:sym typeface="LINE Seed JP"/>
              </a:rPr>
              <a:t>。</a:t>
            </a:r>
            <a:endParaRPr sz="1400" b="0" i="0" u="none" strike="noStrike" cap="none" dirty="0">
              <a:solidFill>
                <a:srgbClr val="212121"/>
              </a:solidFill>
              <a:latin typeface="LINE Seed JP"/>
              <a:ea typeface="LINE Seed JP"/>
              <a:cs typeface="LINE Seed JP"/>
              <a:sym typeface="LINE Seed JP"/>
            </a:endParaRPr>
          </a:p>
        </p:txBody>
      </p:sp>
      <p:sp>
        <p:nvSpPr>
          <p:cNvPr id="946" name="Google Shape;946;p76"/>
          <p:cNvSpPr/>
          <p:nvPr/>
        </p:nvSpPr>
        <p:spPr>
          <a:xfrm>
            <a:off x="4757374" y="5250361"/>
            <a:ext cx="2953670" cy="817734"/>
          </a:xfrm>
          <a:prstGeom prst="roundRect">
            <a:avLst>
              <a:gd name="adj" fmla="val 16667"/>
            </a:avLst>
          </a:prstGeom>
          <a:solidFill>
            <a:schemeClr val="lt1"/>
          </a:solidFill>
          <a:ln w="9525" cap="flat" cmpd="sng">
            <a:solidFill>
              <a:srgbClr val="E5E9FF">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947" name="Google Shape;947;p76"/>
          <p:cNvSpPr/>
          <p:nvPr/>
        </p:nvSpPr>
        <p:spPr>
          <a:xfrm>
            <a:off x="4792362" y="5414952"/>
            <a:ext cx="2851365" cy="570088"/>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rgbClr val="000000"/>
              </a:buClr>
              <a:buSzPts val="1200"/>
              <a:buFont typeface="Arial"/>
              <a:buNone/>
            </a:pPr>
            <a:r>
              <a:rPr lang="ja-JP" sz="1200" b="0" i="0" u="none" strike="noStrike" cap="none" dirty="0">
                <a:solidFill>
                  <a:srgbClr val="000048"/>
                </a:solidFill>
                <a:latin typeface="LINE Seed JP"/>
                <a:ea typeface="LINE Seed JP"/>
                <a:cs typeface="LINE Seed JP"/>
                <a:sym typeface="LINE Seed JP"/>
              </a:rPr>
              <a:t>・</a:t>
            </a:r>
            <a:r>
              <a:rPr lang="ja-JP" altLang="en-US" sz="1200" b="0" i="0" u="none" strike="noStrike" cap="none" dirty="0">
                <a:solidFill>
                  <a:srgbClr val="000048"/>
                </a:solidFill>
                <a:latin typeface="LINE Seed JP"/>
                <a:ea typeface="LINE Seed JP"/>
                <a:cs typeface="LINE Seed JP"/>
                <a:sym typeface="LINE Seed JP"/>
              </a:rPr>
              <a:t>メジャー</a:t>
            </a:r>
            <a:r>
              <a:rPr lang="ja-JP" sz="1200" b="0" i="0" u="none" strike="noStrike" cap="none" dirty="0">
                <a:solidFill>
                  <a:srgbClr val="000048"/>
                </a:solidFill>
                <a:latin typeface="LINE Seed JP"/>
                <a:ea typeface="LINE Seed JP"/>
                <a:cs typeface="LINE Seed JP"/>
                <a:sym typeface="LINE Seed JP"/>
              </a:rPr>
              <a:t>スポーツ</a:t>
            </a:r>
            <a:r>
              <a:rPr lang="ja-JP" altLang="en-US" sz="1200" dirty="0">
                <a:solidFill>
                  <a:srgbClr val="000048"/>
                </a:solidFill>
                <a:latin typeface="LINE Seed JP"/>
                <a:ea typeface="LINE Seed JP"/>
                <a:cs typeface="LINE Seed JP"/>
                <a:sym typeface="LINE Seed JP"/>
              </a:rPr>
              <a:t>開幕</a:t>
            </a:r>
            <a:r>
              <a:rPr lang="ja-JP" sz="1200" b="0" i="0" u="none" strike="noStrike" cap="none" dirty="0">
                <a:solidFill>
                  <a:srgbClr val="000048"/>
                </a:solidFill>
                <a:latin typeface="LINE Seed JP"/>
                <a:ea typeface="LINE Seed JP"/>
                <a:cs typeface="LINE Seed JP"/>
                <a:sym typeface="LINE Seed JP"/>
              </a:rPr>
              <a:t> × </a:t>
            </a:r>
            <a:r>
              <a:rPr lang="ja-JP" altLang="en-US" sz="1200" b="0" i="0" u="none" strike="noStrike" cap="none" dirty="0">
                <a:solidFill>
                  <a:srgbClr val="000048"/>
                </a:solidFill>
                <a:latin typeface="LINE Seed JP"/>
                <a:ea typeface="LINE Seed JP"/>
                <a:cs typeface="LINE Seed JP"/>
                <a:sym typeface="LINE Seed JP"/>
              </a:rPr>
              <a:t>放映告知</a:t>
            </a:r>
            <a:endParaRPr sz="1200" b="0" i="0" u="none" strike="noStrike" cap="none" dirty="0">
              <a:solidFill>
                <a:srgbClr val="000048"/>
              </a:solidFill>
              <a:latin typeface="LINE Seed JP"/>
              <a:ea typeface="LINE Seed JP"/>
              <a:cs typeface="LINE Seed JP"/>
              <a:sym typeface="LINE Seed JP"/>
            </a:endParaRPr>
          </a:p>
          <a:p>
            <a:pPr marL="0" marR="0" lvl="0" indent="0" algn="l" rtl="0">
              <a:lnSpc>
                <a:spcPct val="150000"/>
              </a:lnSpc>
              <a:spcBef>
                <a:spcPts val="0"/>
              </a:spcBef>
              <a:spcAft>
                <a:spcPts val="0"/>
              </a:spcAft>
              <a:buClr>
                <a:srgbClr val="000000"/>
              </a:buClr>
              <a:buSzPts val="1200"/>
              <a:buFont typeface="Arial"/>
              <a:buNone/>
            </a:pPr>
            <a:r>
              <a:rPr lang="ja-JP" sz="1200" b="0" i="0" u="none" strike="noStrike" cap="none" dirty="0">
                <a:solidFill>
                  <a:srgbClr val="000048"/>
                </a:solidFill>
                <a:latin typeface="LINE Seed JP"/>
                <a:ea typeface="LINE Seed JP"/>
                <a:cs typeface="LINE Seed JP"/>
                <a:sym typeface="LINE Seed JP"/>
              </a:rPr>
              <a:t>・</a:t>
            </a:r>
            <a:r>
              <a:rPr lang="ja-JP" altLang="en-US" sz="1200" b="0" i="0" u="none" strike="noStrike" cap="none" dirty="0">
                <a:solidFill>
                  <a:srgbClr val="000048"/>
                </a:solidFill>
                <a:latin typeface="LINE Seed JP"/>
                <a:ea typeface="LINE Seed JP"/>
                <a:cs typeface="LINE Seed JP"/>
                <a:sym typeface="LINE Seed JP"/>
              </a:rPr>
              <a:t>大型</a:t>
            </a:r>
            <a:r>
              <a:rPr lang="ja-JP" sz="1200" b="0" i="0" u="none" strike="noStrike" cap="none" dirty="0">
                <a:solidFill>
                  <a:srgbClr val="000048"/>
                </a:solidFill>
                <a:latin typeface="LINE Seed JP"/>
                <a:ea typeface="LINE Seed JP"/>
                <a:cs typeface="LINE Seed JP"/>
                <a:sym typeface="LINE Seed JP"/>
              </a:rPr>
              <a:t>展示会 × </a:t>
            </a:r>
            <a:r>
              <a:rPr lang="ja-JP" altLang="en-US" sz="1200" dirty="0">
                <a:solidFill>
                  <a:srgbClr val="000048"/>
                </a:solidFill>
                <a:latin typeface="LINE Seed JP"/>
                <a:ea typeface="LINE Seed JP"/>
                <a:cs typeface="LINE Seed JP"/>
                <a:sym typeface="LINE Seed JP"/>
              </a:rPr>
              <a:t>協賛告知</a:t>
            </a:r>
            <a:endParaRPr sz="1200" b="0" i="0" u="none" strike="noStrike" cap="none" dirty="0">
              <a:solidFill>
                <a:srgbClr val="000000"/>
              </a:solidFill>
              <a:latin typeface="LINE Seed JP"/>
              <a:ea typeface="LINE Seed JP"/>
              <a:cs typeface="LINE Seed JP"/>
              <a:sym typeface="LINE Seed JP"/>
            </a:endParaRPr>
          </a:p>
        </p:txBody>
      </p:sp>
      <p:sp>
        <p:nvSpPr>
          <p:cNvPr id="948" name="Google Shape;948;p76"/>
          <p:cNvSpPr/>
          <p:nvPr/>
        </p:nvSpPr>
        <p:spPr>
          <a:xfrm>
            <a:off x="6040266" y="4996942"/>
            <a:ext cx="375339" cy="375339"/>
          </a:xfrm>
          <a:prstGeom prst="ellipse">
            <a:avLst/>
          </a:prstGeom>
          <a:solidFill>
            <a:schemeClr val="dk1"/>
          </a:solidFill>
          <a:ln w="12700" cap="flat" cmpd="sng">
            <a:solidFill>
              <a:srgbClr val="000048">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lt1"/>
                </a:solidFill>
                <a:latin typeface="LINE Seed JP"/>
                <a:ea typeface="LINE Seed JP"/>
                <a:cs typeface="LINE Seed JP"/>
                <a:sym typeface="LINE Seed JP"/>
              </a:rPr>
              <a:t>例</a:t>
            </a:r>
            <a:endParaRPr sz="1400" b="0" i="0" u="none" strike="noStrike" cap="none" dirty="0">
              <a:solidFill>
                <a:srgbClr val="000000"/>
              </a:solidFill>
              <a:latin typeface="LINE Seed JP"/>
              <a:ea typeface="LINE Seed JP"/>
              <a:cs typeface="LINE Seed JP"/>
              <a:sym typeface="LINE Seed JP"/>
            </a:endParaRPr>
          </a:p>
        </p:txBody>
      </p:sp>
      <p:sp>
        <p:nvSpPr>
          <p:cNvPr id="949" name="Google Shape;949;p76"/>
          <p:cNvSpPr txBox="1"/>
          <p:nvPr/>
        </p:nvSpPr>
        <p:spPr>
          <a:xfrm>
            <a:off x="4763865" y="3718107"/>
            <a:ext cx="2898358" cy="1191095"/>
          </a:xfrm>
          <a:prstGeom prst="rect">
            <a:avLst/>
          </a:prstGeom>
          <a:noFill/>
          <a:ln>
            <a:noFill/>
          </a:ln>
        </p:spPr>
        <p:txBody>
          <a:bodyPr spcFirstLastPara="1" wrap="square" lIns="216000" tIns="45700" rIns="216000" bIns="45700" anchor="t" anchorCtr="0">
            <a:sp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dirty="0">
                <a:solidFill>
                  <a:srgbClr val="0D0D0D"/>
                </a:solidFill>
                <a:latin typeface="LINE Seed JP"/>
                <a:ea typeface="LINE Seed JP"/>
                <a:cs typeface="LINE Seed JP"/>
                <a:sym typeface="LINE Seed JP"/>
              </a:rPr>
              <a:t>イベントを紹介する特集をハブに、ユーザーの高揚感や来場意欲を喚起します。</a:t>
            </a:r>
            <a:r>
              <a:rPr lang="ja-JP" sz="1200" b="1" i="0" u="none" strike="noStrike" cap="none" dirty="0">
                <a:solidFill>
                  <a:schemeClr val="accent4"/>
                </a:solidFill>
                <a:latin typeface="LINE Seed JP"/>
                <a:ea typeface="LINE Seed JP"/>
                <a:cs typeface="LINE Seed JP"/>
                <a:sym typeface="LINE Seed JP"/>
              </a:rPr>
              <a:t>ネットならではのインタラクティブな施策を交え</a:t>
            </a:r>
            <a:r>
              <a:rPr lang="ja-JP" altLang="en-US" sz="1200" b="1" i="0" u="none" strike="noStrike" cap="none" dirty="0">
                <a:solidFill>
                  <a:schemeClr val="accent4"/>
                </a:solidFill>
                <a:latin typeface="LINE Seed JP"/>
                <a:ea typeface="LINE Seed JP"/>
                <a:cs typeface="LINE Seed JP"/>
                <a:sym typeface="LINE Seed JP"/>
              </a:rPr>
              <a:t>るなど</a:t>
            </a:r>
            <a:r>
              <a:rPr lang="ja-JP" sz="1200" b="1" i="0" u="none" strike="noStrike" cap="none" dirty="0">
                <a:solidFill>
                  <a:schemeClr val="accent4"/>
                </a:solidFill>
                <a:latin typeface="LINE Seed JP"/>
                <a:ea typeface="LINE Seed JP"/>
                <a:cs typeface="LINE Seed JP"/>
                <a:sym typeface="LINE Seed JP"/>
              </a:rPr>
              <a:t>立体的に協賛プラン</a:t>
            </a:r>
            <a:r>
              <a:rPr lang="ja-JP" sz="1200" b="0" i="0" u="none" strike="noStrike" cap="none" dirty="0">
                <a:solidFill>
                  <a:srgbClr val="0D0D0D"/>
                </a:solidFill>
                <a:latin typeface="LINE Seed JP"/>
                <a:ea typeface="LINE Seed JP"/>
                <a:cs typeface="LINE Seed JP"/>
                <a:sym typeface="LINE Seed JP"/>
              </a:rPr>
              <a:t>を設計します</a:t>
            </a:r>
            <a:r>
              <a:rPr lang="ja-JP" sz="1200" b="0" i="0" u="none" strike="noStrike" cap="none" dirty="0">
                <a:solidFill>
                  <a:schemeClr val="accent1"/>
                </a:solidFill>
                <a:latin typeface="LINE Seed JP"/>
                <a:ea typeface="LINE Seed JP"/>
                <a:cs typeface="LINE Seed JP"/>
                <a:sym typeface="LINE Seed JP"/>
              </a:rPr>
              <a:t>。</a:t>
            </a:r>
            <a:endParaRPr sz="1400" b="0" i="0" u="none" strike="noStrike" cap="none" dirty="0">
              <a:solidFill>
                <a:srgbClr val="000000"/>
              </a:solidFill>
              <a:latin typeface="LINE Seed JP"/>
              <a:ea typeface="LINE Seed JP"/>
              <a:cs typeface="LINE Seed JP"/>
              <a:sym typeface="LINE Seed JP"/>
            </a:endParaRPr>
          </a:p>
        </p:txBody>
      </p:sp>
      <p:sp>
        <p:nvSpPr>
          <p:cNvPr id="950" name="Google Shape;950;p76"/>
          <p:cNvSpPr/>
          <p:nvPr/>
        </p:nvSpPr>
        <p:spPr>
          <a:xfrm>
            <a:off x="8304137" y="5250361"/>
            <a:ext cx="2953670" cy="817734"/>
          </a:xfrm>
          <a:prstGeom prst="roundRect">
            <a:avLst>
              <a:gd name="adj" fmla="val 16667"/>
            </a:avLst>
          </a:prstGeom>
          <a:solidFill>
            <a:schemeClr val="lt1"/>
          </a:solidFill>
          <a:ln w="9525" cap="flat" cmpd="sng">
            <a:solidFill>
              <a:srgbClr val="E5E9FF">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951" name="Google Shape;951;p76"/>
          <p:cNvSpPr/>
          <p:nvPr/>
        </p:nvSpPr>
        <p:spPr>
          <a:xfrm>
            <a:off x="8328159" y="5414952"/>
            <a:ext cx="2923889" cy="570088"/>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rgbClr val="000000"/>
              </a:buClr>
              <a:buSzPts val="1200"/>
              <a:buFont typeface="Arial"/>
              <a:buNone/>
            </a:pPr>
            <a:r>
              <a:rPr lang="ja-JP" sz="1200" b="0" i="0" u="none" strike="noStrike" cap="none" dirty="0">
                <a:solidFill>
                  <a:srgbClr val="000048"/>
                </a:solidFill>
                <a:latin typeface="LINE Seed JP"/>
                <a:ea typeface="LINE Seed JP"/>
                <a:cs typeface="LINE Seed JP"/>
                <a:sym typeface="LINE Seed JP"/>
              </a:rPr>
              <a:t>・各種啓発デー</a:t>
            </a:r>
            <a:r>
              <a:rPr lang="en-US" altLang="ja-JP" sz="1200" b="0" i="0" u="none" strike="noStrike" cap="none" dirty="0">
                <a:solidFill>
                  <a:srgbClr val="000048"/>
                </a:solidFill>
                <a:latin typeface="LINE Seed JP"/>
                <a:ea typeface="LINE Seed JP"/>
                <a:cs typeface="LINE Seed JP"/>
                <a:sym typeface="LINE Seed JP"/>
              </a:rPr>
              <a:t> </a:t>
            </a:r>
            <a:r>
              <a:rPr lang="ja-JP" sz="1200" b="0" i="0" u="none" strike="noStrike" cap="none" dirty="0">
                <a:solidFill>
                  <a:srgbClr val="000048"/>
                </a:solidFill>
                <a:latin typeface="LINE Seed JP"/>
                <a:ea typeface="LINE Seed JP"/>
                <a:cs typeface="LINE Seed JP"/>
                <a:sym typeface="LINE Seed JP"/>
              </a:rPr>
              <a:t>×</a:t>
            </a:r>
            <a:r>
              <a:rPr lang="en-US" altLang="ja-JP" sz="1200" b="0" i="0" u="none" strike="noStrike" cap="none" dirty="0">
                <a:solidFill>
                  <a:srgbClr val="000048"/>
                </a:solidFill>
                <a:latin typeface="LINE Seed JP"/>
                <a:ea typeface="LINE Seed JP"/>
                <a:cs typeface="LINE Seed JP"/>
                <a:sym typeface="LINE Seed JP"/>
              </a:rPr>
              <a:t> </a:t>
            </a:r>
            <a:r>
              <a:rPr lang="ja-JP" altLang="en-US" sz="1200" dirty="0">
                <a:solidFill>
                  <a:srgbClr val="000048"/>
                </a:solidFill>
                <a:latin typeface="LINE Seed JP"/>
                <a:ea typeface="LINE Seed JP"/>
                <a:cs typeface="LINE Seed JP"/>
                <a:sym typeface="LINE Seed JP"/>
              </a:rPr>
              <a:t>関連する</a:t>
            </a:r>
            <a:r>
              <a:rPr lang="ja-JP" sz="1200" b="0" i="0" u="none" strike="noStrike" cap="none" dirty="0">
                <a:solidFill>
                  <a:srgbClr val="000048"/>
                </a:solidFill>
                <a:latin typeface="LINE Seed JP"/>
                <a:ea typeface="LINE Seed JP"/>
                <a:cs typeface="LINE Seed JP"/>
                <a:sym typeface="LINE Seed JP"/>
              </a:rPr>
              <a:t>取り組み</a:t>
            </a:r>
            <a:endParaRPr sz="1200" b="0" i="0" u="none" strike="noStrike" cap="none" dirty="0">
              <a:solidFill>
                <a:srgbClr val="000048"/>
              </a:solidFill>
              <a:latin typeface="LINE Seed JP"/>
              <a:ea typeface="LINE Seed JP"/>
              <a:cs typeface="LINE Seed JP"/>
              <a:sym typeface="LINE Seed JP"/>
            </a:endParaRPr>
          </a:p>
          <a:p>
            <a:pPr marL="0" marR="0" lvl="0" indent="0" algn="l" rtl="0">
              <a:lnSpc>
                <a:spcPct val="150000"/>
              </a:lnSpc>
              <a:spcBef>
                <a:spcPts val="0"/>
              </a:spcBef>
              <a:spcAft>
                <a:spcPts val="0"/>
              </a:spcAft>
              <a:buClr>
                <a:srgbClr val="000000"/>
              </a:buClr>
              <a:buSzPts val="1200"/>
              <a:buFont typeface="Arial"/>
              <a:buNone/>
            </a:pPr>
            <a:r>
              <a:rPr lang="ja-JP" sz="1200" b="0" i="0" u="none" strike="noStrike" cap="none" dirty="0">
                <a:solidFill>
                  <a:srgbClr val="000048"/>
                </a:solidFill>
                <a:latin typeface="LINE Seed JP"/>
                <a:ea typeface="LINE Seed JP"/>
                <a:cs typeface="LINE Seed JP"/>
                <a:sym typeface="LINE Seed JP"/>
              </a:rPr>
              <a:t>・法改正</a:t>
            </a:r>
            <a:r>
              <a:rPr lang="en-US" altLang="ja-JP" sz="1200" b="0" i="0" u="none" strike="noStrike" cap="none" dirty="0">
                <a:solidFill>
                  <a:srgbClr val="000048"/>
                </a:solidFill>
                <a:latin typeface="LINE Seed JP"/>
                <a:ea typeface="LINE Seed JP"/>
                <a:cs typeface="LINE Seed JP"/>
                <a:sym typeface="LINE Seed JP"/>
              </a:rPr>
              <a:t> </a:t>
            </a:r>
            <a:r>
              <a:rPr lang="ja-JP" sz="1200" b="0" i="0" u="none" strike="noStrike" cap="none" dirty="0">
                <a:solidFill>
                  <a:srgbClr val="000048"/>
                </a:solidFill>
                <a:latin typeface="LINE Seed JP"/>
                <a:ea typeface="LINE Seed JP"/>
                <a:cs typeface="LINE Seed JP"/>
                <a:sym typeface="LINE Seed JP"/>
              </a:rPr>
              <a:t>×</a:t>
            </a:r>
            <a:r>
              <a:rPr lang="en-US" altLang="ja-JP" sz="1200" b="0" i="0" u="none" strike="noStrike" cap="none" dirty="0">
                <a:solidFill>
                  <a:srgbClr val="000048"/>
                </a:solidFill>
                <a:latin typeface="LINE Seed JP"/>
                <a:ea typeface="LINE Seed JP"/>
                <a:cs typeface="LINE Seed JP"/>
                <a:sym typeface="LINE Seed JP"/>
              </a:rPr>
              <a:t> </a:t>
            </a:r>
            <a:r>
              <a:rPr lang="ja-JP" sz="1200" b="0" i="0" u="none" strike="noStrike" cap="none" dirty="0">
                <a:solidFill>
                  <a:srgbClr val="000048"/>
                </a:solidFill>
                <a:latin typeface="LINE Seed JP"/>
                <a:ea typeface="LINE Seed JP"/>
                <a:cs typeface="LINE Seed JP"/>
                <a:sym typeface="LINE Seed JP"/>
              </a:rPr>
              <a:t>適応商品・サービス</a:t>
            </a:r>
            <a:endParaRPr sz="1200" b="0" i="0" u="none" strike="noStrike" cap="none" dirty="0">
              <a:solidFill>
                <a:srgbClr val="000000"/>
              </a:solidFill>
              <a:latin typeface="LINE Seed JP"/>
              <a:ea typeface="LINE Seed JP"/>
              <a:cs typeface="LINE Seed JP"/>
              <a:sym typeface="LINE Seed JP"/>
            </a:endParaRPr>
          </a:p>
        </p:txBody>
      </p:sp>
      <p:sp>
        <p:nvSpPr>
          <p:cNvPr id="952" name="Google Shape;952;p76"/>
          <p:cNvSpPr/>
          <p:nvPr/>
        </p:nvSpPr>
        <p:spPr>
          <a:xfrm>
            <a:off x="9587029" y="4996942"/>
            <a:ext cx="375339" cy="375339"/>
          </a:xfrm>
          <a:prstGeom prst="ellipse">
            <a:avLst/>
          </a:prstGeom>
          <a:solidFill>
            <a:schemeClr val="dk1"/>
          </a:solidFill>
          <a:ln w="12700" cap="flat" cmpd="sng">
            <a:solidFill>
              <a:srgbClr val="000048">
                <a:alpha val="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0" i="0" u="none" strike="noStrike" cap="none">
                <a:solidFill>
                  <a:schemeClr val="lt1"/>
                </a:solidFill>
                <a:latin typeface="LINE Seed JP"/>
                <a:ea typeface="LINE Seed JP"/>
                <a:cs typeface="LINE Seed JP"/>
                <a:sym typeface="LINE Seed JP"/>
              </a:rPr>
              <a:t>例</a:t>
            </a:r>
            <a:endParaRPr sz="1400" b="0" i="0" u="none" strike="noStrike" cap="none" dirty="0">
              <a:solidFill>
                <a:srgbClr val="000000"/>
              </a:solidFill>
              <a:latin typeface="LINE Seed JP"/>
              <a:ea typeface="LINE Seed JP"/>
              <a:cs typeface="LINE Seed JP"/>
              <a:sym typeface="LINE Seed JP"/>
            </a:endParaRPr>
          </a:p>
        </p:txBody>
      </p:sp>
      <p:sp>
        <p:nvSpPr>
          <p:cNvPr id="953" name="Google Shape;953;p76"/>
          <p:cNvSpPr txBox="1"/>
          <p:nvPr/>
        </p:nvSpPr>
        <p:spPr>
          <a:xfrm>
            <a:off x="8310628" y="3718107"/>
            <a:ext cx="2898358" cy="1200288"/>
          </a:xfrm>
          <a:prstGeom prst="rect">
            <a:avLst/>
          </a:prstGeom>
          <a:noFill/>
          <a:ln>
            <a:noFill/>
          </a:ln>
        </p:spPr>
        <p:txBody>
          <a:bodyPr spcFirstLastPara="1" wrap="square" lIns="216000" tIns="45700" rIns="216000" bIns="45700" anchor="t" anchorCtr="0">
            <a:sp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LINEヤフーの発信力と影響力を活かし、社会課題の啓発を行います。課題に対応する</a:t>
            </a:r>
            <a:r>
              <a:rPr lang="ja-JP" sz="1200" b="1" i="0" u="none" strike="noStrike" cap="none">
                <a:solidFill>
                  <a:schemeClr val="accent4"/>
                </a:solidFill>
                <a:latin typeface="LINE Seed JP"/>
                <a:ea typeface="LINE Seed JP"/>
                <a:cs typeface="LINE Seed JP"/>
                <a:sym typeface="LINE Seed JP"/>
              </a:rPr>
              <a:t>協賛社様の活動や商品・サービスを重ねることで、企業への信頼や好意を形成</a:t>
            </a:r>
            <a:r>
              <a:rPr lang="ja-JP" sz="1200" b="0" i="0" u="none" strike="noStrike" cap="none">
                <a:solidFill>
                  <a:srgbClr val="0D0D0D"/>
                </a:solidFill>
                <a:latin typeface="LINE Seed JP"/>
                <a:ea typeface="LINE Seed JP"/>
                <a:cs typeface="LINE Seed JP"/>
                <a:sym typeface="LINE Seed JP"/>
              </a:rPr>
              <a:t>します。</a:t>
            </a:r>
            <a:endParaRPr sz="1400" b="0" i="0" u="none" strike="noStrike" cap="none" dirty="0">
              <a:solidFill>
                <a:srgbClr val="000000"/>
              </a:solidFill>
              <a:latin typeface="LINE Seed JP"/>
              <a:ea typeface="LINE Seed JP"/>
              <a:cs typeface="LINE Seed JP"/>
              <a:sym typeface="LINE Seed JP"/>
            </a:endParaRPr>
          </a:p>
        </p:txBody>
      </p:sp>
      <p:grpSp>
        <p:nvGrpSpPr>
          <p:cNvPr id="954" name="Google Shape;954;p76"/>
          <p:cNvGrpSpPr/>
          <p:nvPr/>
        </p:nvGrpSpPr>
        <p:grpSpPr>
          <a:xfrm>
            <a:off x="5835946" y="2058940"/>
            <a:ext cx="746714" cy="746714"/>
            <a:chOff x="5835946" y="2058940"/>
            <a:chExt cx="746714" cy="746714"/>
          </a:xfrm>
        </p:grpSpPr>
        <p:sp>
          <p:nvSpPr>
            <p:cNvPr id="955" name="Google Shape;955;p76"/>
            <p:cNvSpPr/>
            <p:nvPr/>
          </p:nvSpPr>
          <p:spPr>
            <a:xfrm>
              <a:off x="5835946" y="2058940"/>
              <a:ext cx="746714" cy="746714"/>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pic>
          <p:nvPicPr>
            <p:cNvPr id="956" name="Google Shape;956;p76"/>
            <p:cNvPicPr preferRelativeResize="0"/>
            <p:nvPr/>
          </p:nvPicPr>
          <p:blipFill rotWithShape="1">
            <a:blip r:embed="rId3">
              <a:alphaModFix/>
            </a:blip>
            <a:srcRect l="39924" t="23568" r="38760" b="18652"/>
            <a:stretch/>
          </p:blipFill>
          <p:spPr>
            <a:xfrm>
              <a:off x="5980688" y="2209360"/>
              <a:ext cx="464711" cy="500739"/>
            </a:xfrm>
            <a:prstGeom prst="rect">
              <a:avLst/>
            </a:prstGeom>
            <a:noFill/>
            <a:ln>
              <a:noFill/>
            </a:ln>
          </p:spPr>
        </p:pic>
      </p:grpSp>
      <p:grpSp>
        <p:nvGrpSpPr>
          <p:cNvPr id="957" name="Google Shape;957;p76"/>
          <p:cNvGrpSpPr/>
          <p:nvPr/>
        </p:nvGrpSpPr>
        <p:grpSpPr>
          <a:xfrm>
            <a:off x="9352915" y="2058940"/>
            <a:ext cx="746714" cy="746714"/>
            <a:chOff x="9352915" y="2022728"/>
            <a:chExt cx="746714" cy="746714"/>
          </a:xfrm>
        </p:grpSpPr>
        <p:sp>
          <p:nvSpPr>
            <p:cNvPr id="958" name="Google Shape;958;p76"/>
            <p:cNvSpPr/>
            <p:nvPr/>
          </p:nvSpPr>
          <p:spPr>
            <a:xfrm>
              <a:off x="9352915" y="2022728"/>
              <a:ext cx="746714" cy="746714"/>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pic>
          <p:nvPicPr>
            <p:cNvPr id="959" name="Google Shape;959;p76"/>
            <p:cNvPicPr preferRelativeResize="0"/>
            <p:nvPr/>
          </p:nvPicPr>
          <p:blipFill rotWithShape="1">
            <a:blip r:embed="rId3">
              <a:alphaModFix/>
            </a:blip>
            <a:srcRect l="71602" t="23568" r="7082" b="18652"/>
            <a:stretch/>
          </p:blipFill>
          <p:spPr>
            <a:xfrm>
              <a:off x="9495297" y="2160603"/>
              <a:ext cx="467071" cy="503282"/>
            </a:xfrm>
            <a:prstGeom prst="rect">
              <a:avLst/>
            </a:prstGeom>
            <a:noFill/>
            <a:ln>
              <a:noFill/>
            </a:ln>
          </p:spPr>
        </p:pic>
      </p:grpSp>
      <p:grpSp>
        <p:nvGrpSpPr>
          <p:cNvPr id="960" name="Google Shape;960;p76"/>
          <p:cNvGrpSpPr/>
          <p:nvPr/>
        </p:nvGrpSpPr>
        <p:grpSpPr>
          <a:xfrm>
            <a:off x="2300265" y="2058940"/>
            <a:ext cx="746714" cy="746714"/>
            <a:chOff x="2300265" y="2022728"/>
            <a:chExt cx="746714" cy="746714"/>
          </a:xfrm>
        </p:grpSpPr>
        <p:sp>
          <p:nvSpPr>
            <p:cNvPr id="961" name="Google Shape;961;p76"/>
            <p:cNvSpPr/>
            <p:nvPr/>
          </p:nvSpPr>
          <p:spPr>
            <a:xfrm>
              <a:off x="2300265" y="2022728"/>
              <a:ext cx="746714" cy="746714"/>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pic>
          <p:nvPicPr>
            <p:cNvPr id="962" name="Google Shape;962;p76"/>
            <p:cNvPicPr preferRelativeResize="0"/>
            <p:nvPr/>
          </p:nvPicPr>
          <p:blipFill rotWithShape="1">
            <a:blip r:embed="rId3">
              <a:alphaModFix/>
            </a:blip>
            <a:srcRect l="7805" t="23568" r="70879" b="18652"/>
            <a:stretch/>
          </p:blipFill>
          <p:spPr>
            <a:xfrm>
              <a:off x="2453918" y="2141821"/>
              <a:ext cx="455137" cy="490422"/>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sp>
        <p:nvSpPr>
          <p:cNvPr id="1012" name="Google Shape;1012;p78"/>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p>
            <a:pPr marL="457200" marR="0" lvl="0" indent="-228600" algn="ctr" rtl="0">
              <a:lnSpc>
                <a:spcPct val="120000"/>
              </a:lnSpc>
              <a:spcBef>
                <a:spcPts val="0"/>
              </a:spcBef>
              <a:spcAft>
                <a:spcPts val="0"/>
              </a:spcAft>
              <a:buClr>
                <a:schemeClr val="accent1"/>
              </a:buClr>
              <a:buSzPts val="4400"/>
              <a:buFont typeface="Arial"/>
              <a:buNone/>
            </a:pPr>
            <a:r>
              <a:rPr lang="ja-JP">
                <a:solidFill>
                  <a:srgbClr val="000048"/>
                </a:solidFill>
              </a:rPr>
              <a:t>その他・注意事項</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64"/>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t>目次</a:t>
            </a:r>
            <a:endParaRPr dirty="0"/>
          </a:p>
        </p:txBody>
      </p:sp>
      <p:sp>
        <p:nvSpPr>
          <p:cNvPr id="135" name="Google Shape;135;p64"/>
          <p:cNvSpPr txBox="1"/>
          <p:nvPr/>
        </p:nvSpPr>
        <p:spPr>
          <a:xfrm>
            <a:off x="1723369" y="1468322"/>
            <a:ext cx="4631249" cy="2688042"/>
          </a:xfrm>
          <a:prstGeom prst="rect">
            <a:avLst/>
          </a:prstGeom>
          <a:noFill/>
          <a:ln>
            <a:noFill/>
          </a:ln>
        </p:spPr>
        <p:txBody>
          <a:bodyPr spcFirstLastPara="1" wrap="square" lIns="0" tIns="0" rIns="0" bIns="0" anchor="t" anchorCtr="0">
            <a:noAutofit/>
          </a:bodyPr>
          <a:lstStyle/>
          <a:p>
            <a:pPr marL="0" marR="0" lvl="0" indent="0" algn="l" rtl="0">
              <a:lnSpc>
                <a:spcPct val="200000"/>
              </a:lnSpc>
              <a:spcBef>
                <a:spcPts val="0"/>
              </a:spcBef>
              <a:spcAft>
                <a:spcPts val="0"/>
              </a:spcAft>
              <a:buClr>
                <a:schemeClr val="dk2"/>
              </a:buClr>
              <a:buSzPts val="1800"/>
              <a:buFont typeface="Arial"/>
              <a:buNone/>
            </a:pPr>
            <a:r>
              <a:rPr lang="ja-JP" sz="1800" b="1" i="0" u="none" strike="noStrike" cap="none" dirty="0">
                <a:solidFill>
                  <a:schemeClr val="dk2"/>
                </a:solidFill>
                <a:latin typeface="LINE Seed JP"/>
                <a:ea typeface="LINE Seed JP"/>
                <a:cs typeface="LINE Seed JP"/>
                <a:sym typeface="LINE Seed JP"/>
              </a:rPr>
              <a:t>モーメントジャックとは</a:t>
            </a: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dk2"/>
              </a:buClr>
              <a:buSzPts val="1800"/>
              <a:buFont typeface="Arial"/>
              <a:buNone/>
            </a:pPr>
            <a:r>
              <a:rPr lang="ja-JP" sz="1800" b="1" i="0" u="none" strike="noStrike" cap="none" dirty="0">
                <a:solidFill>
                  <a:schemeClr val="dk2"/>
                </a:solidFill>
                <a:latin typeface="LINE Seed JP"/>
                <a:ea typeface="LINE Seed JP"/>
                <a:cs typeface="LINE Seed JP"/>
                <a:sym typeface="LINE Seed JP"/>
              </a:rPr>
              <a:t>LINEヤフーだから起こせるモーメント</a:t>
            </a:r>
            <a:endParaRPr sz="1800" b="1" i="0" u="none" strike="noStrike" cap="none" dirty="0">
              <a:solidFill>
                <a:schemeClr val="dk2"/>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dk2"/>
              </a:buClr>
              <a:buSzPts val="1800"/>
              <a:buFont typeface="Arial"/>
              <a:buNone/>
            </a:pPr>
            <a:r>
              <a:rPr lang="ja-JP" sz="1800" b="1" i="0" u="none" strike="noStrike" cap="none" dirty="0">
                <a:solidFill>
                  <a:schemeClr val="dk2"/>
                </a:solidFill>
                <a:latin typeface="LINE Seed JP"/>
                <a:ea typeface="LINE Seed JP"/>
                <a:cs typeface="LINE Seed JP"/>
                <a:sym typeface="LINE Seed JP"/>
              </a:rPr>
              <a:t>協賛パッケージの枠組み</a:t>
            </a:r>
            <a:endParaRPr sz="1800" b="1" i="0" u="none" strike="noStrike" cap="none" dirty="0">
              <a:solidFill>
                <a:schemeClr val="dk2"/>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dk2"/>
              </a:buClr>
              <a:buSzPts val="1800"/>
              <a:buFont typeface="Arial"/>
              <a:buNone/>
            </a:pPr>
            <a:r>
              <a:rPr lang="ja-JP" sz="1800" b="1" i="0" u="none" strike="noStrike" cap="none" dirty="0">
                <a:solidFill>
                  <a:schemeClr val="dk2"/>
                </a:solidFill>
                <a:latin typeface="LINE Seed JP"/>
                <a:ea typeface="LINE Seed JP"/>
                <a:cs typeface="LINE Seed JP"/>
                <a:sym typeface="LINE Seed JP"/>
              </a:rPr>
              <a:t>その他・注意事項</a:t>
            </a:r>
            <a:endParaRPr sz="1400" b="0" i="0" u="none" strike="noStrike" cap="none" dirty="0">
              <a:solidFill>
                <a:srgbClr val="000000"/>
              </a:solidFill>
              <a:latin typeface="Arial"/>
              <a:ea typeface="Arial"/>
              <a:cs typeface="Arial"/>
              <a:sym typeface="Arial"/>
            </a:endParaRPr>
          </a:p>
        </p:txBody>
      </p:sp>
      <p:sp>
        <p:nvSpPr>
          <p:cNvPr id="136" name="Google Shape;136;p64"/>
          <p:cNvSpPr txBox="1"/>
          <p:nvPr/>
        </p:nvSpPr>
        <p:spPr>
          <a:xfrm>
            <a:off x="1045588" y="1468322"/>
            <a:ext cx="677781" cy="1675472"/>
          </a:xfrm>
          <a:prstGeom prst="rect">
            <a:avLst/>
          </a:prstGeom>
          <a:noFill/>
          <a:ln>
            <a:noFill/>
          </a:ln>
        </p:spPr>
        <p:txBody>
          <a:bodyPr spcFirstLastPara="1" wrap="square" lIns="0" tIns="0" rIns="0" bIns="0" anchor="t" anchorCtr="0">
            <a:noAutofit/>
          </a:bodyPr>
          <a:lstStyle/>
          <a:p>
            <a:pPr marL="0" marR="0" lvl="0" indent="0" algn="l" rtl="0">
              <a:lnSpc>
                <a:spcPct val="200000"/>
              </a:lnSpc>
              <a:spcBef>
                <a:spcPts val="0"/>
              </a:spcBef>
              <a:spcAft>
                <a:spcPts val="0"/>
              </a:spcAft>
              <a:buClr>
                <a:schemeClr val="accent1"/>
              </a:buClr>
              <a:buSzPts val="1800"/>
              <a:buFont typeface="Arial"/>
              <a:buNone/>
            </a:pPr>
            <a:r>
              <a:rPr lang="ja-JP" sz="1800" b="1" i="0" u="none" strike="noStrike" cap="none" dirty="0">
                <a:solidFill>
                  <a:schemeClr val="accent1"/>
                </a:solidFill>
                <a:latin typeface="LINE Seed JP"/>
                <a:ea typeface="LINE Seed JP"/>
                <a:cs typeface="LINE Seed JP"/>
                <a:sym typeface="LINE Seed JP"/>
              </a:rPr>
              <a:t>01</a:t>
            </a: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accent1"/>
              </a:buClr>
              <a:buSzPts val="1800"/>
              <a:buFont typeface="Arial"/>
              <a:buNone/>
            </a:pPr>
            <a:r>
              <a:rPr lang="ja-JP" sz="1800" b="1" i="0" u="none" strike="noStrike" cap="none" dirty="0">
                <a:solidFill>
                  <a:schemeClr val="accent1"/>
                </a:solidFill>
                <a:latin typeface="LINE Seed JP"/>
                <a:ea typeface="LINE Seed JP"/>
                <a:cs typeface="LINE Seed JP"/>
                <a:sym typeface="LINE Seed JP"/>
              </a:rPr>
              <a:t>02</a:t>
            </a: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accent1"/>
              </a:buClr>
              <a:buSzPts val="1800"/>
              <a:buFont typeface="Arial"/>
              <a:buNone/>
            </a:pPr>
            <a:r>
              <a:rPr lang="ja-JP" sz="1800" b="1" i="0" u="none" strike="noStrike" cap="none" dirty="0">
                <a:solidFill>
                  <a:schemeClr val="accent1"/>
                </a:solidFill>
                <a:latin typeface="LINE Seed JP"/>
                <a:ea typeface="LINE Seed JP"/>
                <a:cs typeface="LINE Seed JP"/>
                <a:sym typeface="LINE Seed JP"/>
              </a:rPr>
              <a:t>03</a:t>
            </a:r>
            <a:endParaRPr sz="1800" b="1" i="0" u="none" strike="noStrike" cap="none" dirty="0">
              <a:solidFill>
                <a:schemeClr val="accent1"/>
              </a:solidFill>
              <a:latin typeface="LINE Seed JP"/>
              <a:ea typeface="LINE Seed JP"/>
              <a:cs typeface="LINE Seed JP"/>
              <a:sym typeface="LINE Seed JP"/>
            </a:endParaRPr>
          </a:p>
          <a:p>
            <a:pPr marL="0" marR="0" lvl="0" indent="0" algn="l" rtl="0">
              <a:lnSpc>
                <a:spcPct val="200000"/>
              </a:lnSpc>
              <a:spcBef>
                <a:spcPts val="0"/>
              </a:spcBef>
              <a:spcAft>
                <a:spcPts val="0"/>
              </a:spcAft>
              <a:buClr>
                <a:schemeClr val="accent1"/>
              </a:buClr>
              <a:buSzPts val="1800"/>
              <a:buFont typeface="Arial"/>
              <a:buNone/>
            </a:pPr>
            <a:r>
              <a:rPr lang="ja-JP" sz="1800" b="1" i="0" u="none" strike="noStrike" cap="none" dirty="0">
                <a:solidFill>
                  <a:schemeClr val="accent1"/>
                </a:solidFill>
                <a:latin typeface="LINE Seed JP"/>
                <a:ea typeface="LINE Seed JP"/>
                <a:cs typeface="LINE Seed JP"/>
                <a:sym typeface="LINE Seed JP"/>
              </a:rPr>
              <a:t>04</a:t>
            </a:r>
            <a:endParaRPr sz="1400" b="0"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sp>
        <p:nvSpPr>
          <p:cNvPr id="1017" name="Google Shape;1017;p79"/>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003E"/>
              </a:buClr>
              <a:buSzPts val="2800"/>
              <a:buFont typeface="Meiryo"/>
              <a:buNone/>
            </a:pPr>
            <a:r>
              <a:rPr lang="ja-JP">
                <a:latin typeface="LINE Seed JP"/>
                <a:ea typeface="LINE Seed JP"/>
                <a:cs typeface="LINE Seed JP"/>
                <a:sym typeface="LINE Seed JP"/>
              </a:rPr>
              <a:t>実施フロー</a:t>
            </a:r>
            <a:endParaRPr dirty="0">
              <a:latin typeface="LINE Seed JP"/>
              <a:ea typeface="LINE Seed JP"/>
              <a:cs typeface="LINE Seed JP"/>
              <a:sym typeface="LINE Seed JP"/>
            </a:endParaRPr>
          </a:p>
        </p:txBody>
      </p:sp>
      <p:sp>
        <p:nvSpPr>
          <p:cNvPr id="1018" name="Google Shape;1018;p79"/>
          <p:cNvSpPr/>
          <p:nvPr/>
        </p:nvSpPr>
        <p:spPr>
          <a:xfrm>
            <a:off x="819762" y="1186884"/>
            <a:ext cx="2272324" cy="927666"/>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協賛テーマの可否確認</a:t>
            </a:r>
            <a:endParaRPr sz="1400" b="0" i="0" u="none" strike="noStrike" cap="none" dirty="0">
              <a:solidFill>
                <a:srgbClr val="000000"/>
              </a:solidFill>
              <a:latin typeface="LINE Seed JP"/>
              <a:ea typeface="LINE Seed JP"/>
              <a:cs typeface="LINE Seed JP"/>
              <a:sym typeface="LINE Seed JP"/>
            </a:endParaRPr>
          </a:p>
        </p:txBody>
      </p:sp>
      <p:sp>
        <p:nvSpPr>
          <p:cNvPr id="1019" name="Google Shape;1019;p79"/>
          <p:cNvSpPr/>
          <p:nvPr/>
        </p:nvSpPr>
        <p:spPr>
          <a:xfrm>
            <a:off x="819762" y="2503742"/>
            <a:ext cx="2272324" cy="417802"/>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協賛パッケージの策定</a:t>
            </a:r>
            <a:endParaRPr sz="1400" b="0" i="0" u="none" strike="noStrike" cap="none" dirty="0">
              <a:solidFill>
                <a:srgbClr val="000000"/>
              </a:solidFill>
              <a:latin typeface="LINE Seed JP"/>
              <a:ea typeface="LINE Seed JP"/>
              <a:cs typeface="LINE Seed JP"/>
              <a:sym typeface="LINE Seed JP"/>
            </a:endParaRPr>
          </a:p>
        </p:txBody>
      </p:sp>
      <p:sp>
        <p:nvSpPr>
          <p:cNvPr id="1020" name="Google Shape;1020;p79"/>
          <p:cNvSpPr/>
          <p:nvPr/>
        </p:nvSpPr>
        <p:spPr>
          <a:xfrm>
            <a:off x="819762" y="3306159"/>
            <a:ext cx="2272324" cy="417802"/>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ご提案</a:t>
            </a:r>
            <a:endParaRPr sz="1400" b="0" i="0" u="none" strike="noStrike" cap="none" dirty="0">
              <a:solidFill>
                <a:srgbClr val="000000"/>
              </a:solidFill>
              <a:latin typeface="LINE Seed JP"/>
              <a:ea typeface="LINE Seed JP"/>
              <a:cs typeface="LINE Seed JP"/>
              <a:sym typeface="LINE Seed JP"/>
            </a:endParaRPr>
          </a:p>
        </p:txBody>
      </p:sp>
      <p:sp>
        <p:nvSpPr>
          <p:cNvPr id="1021" name="Google Shape;1021;p79"/>
          <p:cNvSpPr/>
          <p:nvPr/>
        </p:nvSpPr>
        <p:spPr>
          <a:xfrm>
            <a:off x="819762" y="4108576"/>
            <a:ext cx="2272324" cy="417802"/>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協賛準備</a:t>
            </a:r>
            <a:endParaRPr sz="1400" b="1" i="0" u="none" strike="noStrike" cap="none" dirty="0">
              <a:solidFill>
                <a:srgbClr val="FFFFFF"/>
              </a:solidFill>
              <a:latin typeface="LINE Seed JP"/>
              <a:ea typeface="LINE Seed JP"/>
              <a:cs typeface="LINE Seed JP"/>
              <a:sym typeface="LINE Seed JP"/>
            </a:endParaRPr>
          </a:p>
        </p:txBody>
      </p:sp>
      <p:sp>
        <p:nvSpPr>
          <p:cNvPr id="1022" name="Google Shape;1022;p79"/>
          <p:cNvSpPr/>
          <p:nvPr/>
        </p:nvSpPr>
        <p:spPr>
          <a:xfrm>
            <a:off x="819762" y="4910993"/>
            <a:ext cx="2272324" cy="417802"/>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協賛実施</a:t>
            </a:r>
            <a:endParaRPr sz="1400" b="0" i="0" u="none" strike="noStrike" cap="none" dirty="0">
              <a:solidFill>
                <a:srgbClr val="000000"/>
              </a:solidFill>
              <a:latin typeface="LINE Seed JP"/>
              <a:ea typeface="LINE Seed JP"/>
              <a:cs typeface="LINE Seed JP"/>
              <a:sym typeface="LINE Seed JP"/>
            </a:endParaRPr>
          </a:p>
        </p:txBody>
      </p:sp>
      <p:sp>
        <p:nvSpPr>
          <p:cNvPr id="1023" name="Google Shape;1023;p79"/>
          <p:cNvSpPr/>
          <p:nvPr/>
        </p:nvSpPr>
        <p:spPr>
          <a:xfrm>
            <a:off x="819762" y="5713412"/>
            <a:ext cx="2272324" cy="417802"/>
          </a:xfrm>
          <a:prstGeom prst="rect">
            <a:avLst/>
          </a:prstGeom>
          <a:solidFill>
            <a:schemeClr val="accent1"/>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LINE Seed JP"/>
                <a:ea typeface="LINE Seed JP"/>
                <a:cs typeface="LINE Seed JP"/>
                <a:sym typeface="LINE Seed JP"/>
              </a:rPr>
              <a:t>レポート</a:t>
            </a:r>
            <a:endParaRPr sz="1400" b="0" i="0" u="none" strike="noStrike" cap="none" dirty="0">
              <a:solidFill>
                <a:srgbClr val="000000"/>
              </a:solidFill>
              <a:latin typeface="LINE Seed JP"/>
              <a:ea typeface="LINE Seed JP"/>
              <a:cs typeface="LINE Seed JP"/>
              <a:sym typeface="LINE Seed JP"/>
            </a:endParaRPr>
          </a:p>
        </p:txBody>
      </p:sp>
      <p:sp>
        <p:nvSpPr>
          <p:cNvPr id="1024" name="Google Shape;1024;p79"/>
          <p:cNvSpPr/>
          <p:nvPr/>
        </p:nvSpPr>
        <p:spPr>
          <a:xfrm rot="10800000">
            <a:off x="1882928" y="2235902"/>
            <a:ext cx="145992" cy="125855"/>
          </a:xfrm>
          <a:prstGeom prst="triangle">
            <a:avLst>
              <a:gd name="adj" fmla="val 50000"/>
            </a:avLst>
          </a:prstGeom>
          <a:solidFill>
            <a:schemeClr val="accent1"/>
          </a:solidFill>
          <a:ln w="19050"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1025" name="Google Shape;1025;p79"/>
          <p:cNvSpPr/>
          <p:nvPr/>
        </p:nvSpPr>
        <p:spPr>
          <a:xfrm rot="10800000">
            <a:off x="1882928" y="3050924"/>
            <a:ext cx="145992" cy="125855"/>
          </a:xfrm>
          <a:prstGeom prst="triangle">
            <a:avLst>
              <a:gd name="adj" fmla="val 50000"/>
            </a:avLst>
          </a:prstGeom>
          <a:solidFill>
            <a:schemeClr val="accent1"/>
          </a:solidFill>
          <a:ln w="19050"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1026" name="Google Shape;1026;p79"/>
          <p:cNvSpPr/>
          <p:nvPr/>
        </p:nvSpPr>
        <p:spPr>
          <a:xfrm rot="10800000">
            <a:off x="1882928" y="3853341"/>
            <a:ext cx="145992" cy="125855"/>
          </a:xfrm>
          <a:prstGeom prst="triangle">
            <a:avLst>
              <a:gd name="adj" fmla="val 50000"/>
            </a:avLst>
          </a:prstGeom>
          <a:solidFill>
            <a:schemeClr val="accent1"/>
          </a:solidFill>
          <a:ln w="19050"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1027" name="Google Shape;1027;p79"/>
          <p:cNvSpPr/>
          <p:nvPr/>
        </p:nvSpPr>
        <p:spPr>
          <a:xfrm rot="10800000">
            <a:off x="1882928" y="4655758"/>
            <a:ext cx="145992" cy="125855"/>
          </a:xfrm>
          <a:prstGeom prst="triangle">
            <a:avLst>
              <a:gd name="adj" fmla="val 50000"/>
            </a:avLst>
          </a:prstGeom>
          <a:solidFill>
            <a:schemeClr val="accent1"/>
          </a:solidFill>
          <a:ln w="19050"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1028" name="Google Shape;1028;p79"/>
          <p:cNvSpPr/>
          <p:nvPr/>
        </p:nvSpPr>
        <p:spPr>
          <a:xfrm rot="10800000">
            <a:off x="1882928" y="5458175"/>
            <a:ext cx="145992" cy="125855"/>
          </a:xfrm>
          <a:prstGeom prst="triangle">
            <a:avLst>
              <a:gd name="adj" fmla="val 50000"/>
            </a:avLst>
          </a:prstGeom>
          <a:solidFill>
            <a:schemeClr val="accent1"/>
          </a:solidFill>
          <a:ln w="19050" cap="flat" cmpd="sng">
            <a:solidFill>
              <a:schemeClr val="accent1"/>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1029" name="Google Shape;1029;p79"/>
          <p:cNvSpPr/>
          <p:nvPr/>
        </p:nvSpPr>
        <p:spPr>
          <a:xfrm>
            <a:off x="3092087" y="1186884"/>
            <a:ext cx="8249184" cy="927666"/>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30000"/>
              </a:lnSpc>
              <a:spcBef>
                <a:spcPts val="0"/>
              </a:spcBef>
              <a:spcAft>
                <a:spcPts val="0"/>
              </a:spcAft>
              <a:buClr>
                <a:srgbClr val="000000"/>
              </a:buClr>
              <a:buSzPts val="1400"/>
              <a:buFont typeface="Arial"/>
              <a:buNone/>
            </a:pPr>
            <a:r>
              <a:rPr lang="ja-JP" sz="1400" b="0" i="0" u="none" strike="noStrike" cap="none">
                <a:solidFill>
                  <a:schemeClr val="dk2"/>
                </a:solidFill>
                <a:latin typeface="LINE Seed JP"/>
                <a:ea typeface="LINE Seed JP"/>
                <a:cs typeface="LINE Seed JP"/>
                <a:sym typeface="LINE Seed JP"/>
              </a:rPr>
              <a:t>協賛テーマの可否を事前にお問い合わせいただき、下記観点で判断をさせていただきます</a:t>
            </a:r>
            <a:endParaRPr sz="1400" b="0" i="0" u="none" strike="noStrike" cap="none" dirty="0">
              <a:solidFill>
                <a:srgbClr val="000000"/>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400"/>
              <a:buFont typeface="Arial"/>
              <a:buNone/>
            </a:pPr>
            <a:r>
              <a:rPr lang="ja-JP" sz="1400" b="0" i="0" u="none" strike="noStrike" cap="none">
                <a:solidFill>
                  <a:schemeClr val="dk2"/>
                </a:solidFill>
                <a:latin typeface="LINE Seed JP"/>
                <a:ea typeface="LINE Seed JP"/>
                <a:cs typeface="LINE Seed JP"/>
                <a:sym typeface="LINE Seed JP"/>
              </a:rPr>
              <a:t>・テーマへの関心層が広範かつ大量に存在し、LINEヤフーとして取り上げる意義がある</a:t>
            </a:r>
            <a:endParaRPr sz="1400" b="0" i="0" u="none" strike="noStrike" cap="none" dirty="0">
              <a:solidFill>
                <a:srgbClr val="000000"/>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400"/>
              <a:buFont typeface="Arial"/>
              <a:buNone/>
            </a:pPr>
            <a:r>
              <a:rPr lang="ja-JP" sz="1400" b="0" i="0" u="none" strike="noStrike" cap="none">
                <a:solidFill>
                  <a:schemeClr val="dk2"/>
                </a:solidFill>
                <a:latin typeface="LINE Seed JP"/>
                <a:ea typeface="LINE Seed JP"/>
                <a:cs typeface="LINE Seed JP"/>
                <a:sym typeface="LINE Seed JP"/>
              </a:rPr>
              <a:t>・LINEヤフーとして、ユーザーのニーズを満たす情報発信、施策展開ができる</a:t>
            </a:r>
            <a:endParaRPr sz="1400" b="0" i="0" u="none" strike="noStrike" cap="none" dirty="0">
              <a:solidFill>
                <a:srgbClr val="000000"/>
              </a:solidFill>
              <a:latin typeface="Arial"/>
              <a:ea typeface="Arial"/>
              <a:cs typeface="Arial"/>
              <a:sym typeface="Arial"/>
            </a:endParaRPr>
          </a:p>
        </p:txBody>
      </p:sp>
      <p:sp>
        <p:nvSpPr>
          <p:cNvPr id="1030" name="Google Shape;1030;p79"/>
          <p:cNvSpPr/>
          <p:nvPr/>
        </p:nvSpPr>
        <p:spPr>
          <a:xfrm>
            <a:off x="3092087" y="2502836"/>
            <a:ext cx="8249184" cy="417802"/>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3F3F3F"/>
                </a:solidFill>
                <a:latin typeface="LINE Seed JP"/>
                <a:ea typeface="LINE Seed JP"/>
                <a:cs typeface="LINE Seed JP"/>
                <a:sym typeface="LINE Seed JP"/>
              </a:rPr>
              <a:t>要件の詳細をヒアリングさせていただき、弊社にて協賛パッケージをプランニングします</a:t>
            </a:r>
            <a:endParaRPr sz="1400" b="0" i="0" u="none" strike="noStrike" cap="none" dirty="0">
              <a:solidFill>
                <a:srgbClr val="000000"/>
              </a:solidFill>
              <a:latin typeface="LINE Seed JP"/>
              <a:ea typeface="LINE Seed JP"/>
              <a:cs typeface="LINE Seed JP"/>
              <a:sym typeface="LINE Seed JP"/>
            </a:endParaRPr>
          </a:p>
        </p:txBody>
      </p:sp>
      <p:sp>
        <p:nvSpPr>
          <p:cNvPr id="1031" name="Google Shape;1031;p79"/>
          <p:cNvSpPr/>
          <p:nvPr/>
        </p:nvSpPr>
        <p:spPr>
          <a:xfrm>
            <a:off x="3092087" y="3304347"/>
            <a:ext cx="8249184" cy="417802"/>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3F3F3F"/>
                </a:solidFill>
                <a:latin typeface="LINE Seed JP"/>
                <a:ea typeface="LINE Seed JP"/>
                <a:cs typeface="LINE Seed JP"/>
                <a:sym typeface="LINE Seed JP"/>
              </a:rPr>
              <a:t>提案書を作成し代理店様・広告主様にご提案します</a:t>
            </a:r>
            <a:endParaRPr sz="1400" b="0" i="0" u="none" strike="noStrike" cap="none" dirty="0">
              <a:solidFill>
                <a:srgbClr val="000000"/>
              </a:solidFill>
              <a:latin typeface="LINE Seed JP"/>
              <a:ea typeface="LINE Seed JP"/>
              <a:cs typeface="LINE Seed JP"/>
              <a:sym typeface="LINE Seed JP"/>
            </a:endParaRPr>
          </a:p>
        </p:txBody>
      </p:sp>
      <p:sp>
        <p:nvSpPr>
          <p:cNvPr id="1032" name="Google Shape;1032;p79"/>
          <p:cNvSpPr/>
          <p:nvPr/>
        </p:nvSpPr>
        <p:spPr>
          <a:xfrm>
            <a:off x="3092087" y="4105859"/>
            <a:ext cx="8249184" cy="417802"/>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3F3F3F"/>
                </a:solidFill>
                <a:latin typeface="LINE Seed JP"/>
                <a:ea typeface="LINE Seed JP"/>
                <a:cs typeface="LINE Seed JP"/>
                <a:sym typeface="LINE Seed JP"/>
              </a:rPr>
              <a:t>ディスプレイ広告、ユーザー向け施策など、協賛メニューの掲載や実施の準備を進行します</a:t>
            </a:r>
            <a:endParaRPr sz="1400" b="0" i="0" u="none" strike="noStrike" cap="none" dirty="0">
              <a:solidFill>
                <a:srgbClr val="000000"/>
              </a:solidFill>
              <a:latin typeface="LINE Seed JP"/>
              <a:ea typeface="LINE Seed JP"/>
              <a:cs typeface="LINE Seed JP"/>
              <a:sym typeface="LINE Seed JP"/>
            </a:endParaRPr>
          </a:p>
        </p:txBody>
      </p:sp>
      <p:sp>
        <p:nvSpPr>
          <p:cNvPr id="1033" name="Google Shape;1033;p79"/>
          <p:cNvSpPr/>
          <p:nvPr/>
        </p:nvSpPr>
        <p:spPr>
          <a:xfrm>
            <a:off x="3092087" y="4907370"/>
            <a:ext cx="8249184" cy="417802"/>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3F3F3F"/>
                </a:solidFill>
                <a:latin typeface="LINE Seed JP"/>
                <a:ea typeface="LINE Seed JP"/>
                <a:cs typeface="LINE Seed JP"/>
                <a:sym typeface="LINE Seed JP"/>
              </a:rPr>
              <a:t>協賛メニューを掲載、実行・運営します</a:t>
            </a:r>
            <a:endParaRPr sz="1400" b="0" i="0" u="none" strike="noStrike" cap="none" dirty="0">
              <a:solidFill>
                <a:srgbClr val="000000"/>
              </a:solidFill>
              <a:latin typeface="LINE Seed JP"/>
              <a:ea typeface="LINE Seed JP"/>
              <a:cs typeface="LINE Seed JP"/>
              <a:sym typeface="LINE Seed JP"/>
            </a:endParaRPr>
          </a:p>
        </p:txBody>
      </p:sp>
      <p:sp>
        <p:nvSpPr>
          <p:cNvPr id="1034" name="Google Shape;1034;p79"/>
          <p:cNvSpPr/>
          <p:nvPr/>
        </p:nvSpPr>
        <p:spPr>
          <a:xfrm>
            <a:off x="3092087" y="5720170"/>
            <a:ext cx="8249184" cy="417802"/>
          </a:xfrm>
          <a:prstGeom prst="rect">
            <a:avLst/>
          </a:prstGeom>
          <a:solidFill>
            <a:srgbClr val="F2F2F2"/>
          </a:solidFill>
          <a:ln>
            <a:noFill/>
          </a:ln>
        </p:spPr>
        <p:txBody>
          <a:bodyPr spcFirstLastPara="1" wrap="square" lIns="144000"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3F3F3F"/>
                </a:solidFill>
                <a:latin typeface="LINE Seed JP"/>
                <a:ea typeface="LINE Seed JP"/>
                <a:cs typeface="LINE Seed JP"/>
                <a:sym typeface="LINE Seed JP"/>
              </a:rPr>
              <a:t>P16に記載の項目をご報告します</a:t>
            </a:r>
            <a:endParaRPr sz="1400" b="0" i="0" u="none" strike="noStrike" cap="none" dirty="0">
              <a:solidFill>
                <a:srgbClr val="000000"/>
              </a:solidFill>
              <a:latin typeface="LINE Seed JP"/>
              <a:ea typeface="LINE Seed JP"/>
              <a:cs typeface="LINE Seed JP"/>
              <a:sym typeface="LINE Seed JP"/>
            </a:endParaRPr>
          </a:p>
        </p:txBody>
      </p:sp>
      <p:sp>
        <p:nvSpPr>
          <p:cNvPr id="1035" name="Google Shape;1035;p79"/>
          <p:cNvSpPr txBox="1"/>
          <p:nvPr/>
        </p:nvSpPr>
        <p:spPr>
          <a:xfrm>
            <a:off x="889842" y="6196421"/>
            <a:ext cx="10714783" cy="334554"/>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200" b="0" i="0" u="none" strike="noStrike" cap="none">
                <a:solidFill>
                  <a:srgbClr val="212121"/>
                </a:solidFill>
                <a:latin typeface="LINE Seed JP"/>
                <a:ea typeface="LINE Seed JP"/>
                <a:cs typeface="LINE Seed JP"/>
                <a:sym typeface="LINE Seed JP"/>
              </a:rPr>
              <a:t>※LINEヤフーが独自に企画し、ご提案、セールスさせていただくケースもございます</a:t>
            </a:r>
            <a:endParaRPr sz="1200" b="0"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39"/>
        <p:cNvGrpSpPr/>
        <p:nvPr/>
      </p:nvGrpSpPr>
      <p:grpSpPr>
        <a:xfrm>
          <a:off x="0" y="0"/>
          <a:ext cx="0" cy="0"/>
          <a:chOff x="0" y="0"/>
          <a:chExt cx="0" cy="0"/>
        </a:xfrm>
      </p:grpSpPr>
      <p:sp>
        <p:nvSpPr>
          <p:cNvPr id="1040" name="Google Shape;1040;p1"/>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solidFill>
                  <a:srgbClr val="000048"/>
                </a:solidFill>
                <a:latin typeface="LINE Seed JP"/>
                <a:ea typeface="LINE Seed JP"/>
                <a:cs typeface="LINE Seed JP"/>
                <a:sym typeface="LINE Seed JP"/>
              </a:rPr>
              <a:t>掲載制限カテゴリー</a:t>
            </a:r>
            <a:endParaRPr dirty="0">
              <a:solidFill>
                <a:srgbClr val="000048"/>
              </a:solidFill>
              <a:latin typeface="LINE Seed JP"/>
              <a:ea typeface="LINE Seed JP"/>
              <a:cs typeface="LINE Seed JP"/>
              <a:sym typeface="LINE Seed JP"/>
            </a:endParaRPr>
          </a:p>
        </p:txBody>
      </p:sp>
      <p:sp>
        <p:nvSpPr>
          <p:cNvPr id="1041" name="Google Shape;1041;p1"/>
          <p:cNvSpPr txBox="1"/>
          <p:nvPr/>
        </p:nvSpPr>
        <p:spPr>
          <a:xfrm>
            <a:off x="587374" y="1098189"/>
            <a:ext cx="10714783" cy="340646"/>
          </a:xfrm>
          <a:prstGeom prst="rect">
            <a:avLst/>
          </a:prstGeom>
          <a:noFill/>
          <a:ln>
            <a:noFill/>
          </a:ln>
        </p:spPr>
        <p:txBody>
          <a:bodyPr spcFirstLastPara="1" wrap="square" lIns="0" tIns="0" rIns="0" bIns="0" anchor="t" anchorCtr="0">
            <a:noAutofit/>
          </a:bodyPr>
          <a:lstStyle/>
          <a:p>
            <a:pPr marL="0" marR="0" lvl="0" indent="0" algn="l" rtl="0">
              <a:lnSpc>
                <a:spcPct val="120000"/>
              </a:lnSpc>
              <a:spcBef>
                <a:spcPts val="0"/>
              </a:spcBef>
              <a:spcAft>
                <a:spcPts val="0"/>
              </a:spcAft>
              <a:buClr>
                <a:srgbClr val="000000"/>
              </a:buClr>
              <a:buSzPts val="1400"/>
              <a:buFont typeface="Arial"/>
              <a:buNone/>
            </a:pPr>
            <a:r>
              <a:rPr lang="ja-JP" sz="1400" b="0" i="0" u="none" strike="noStrike" cap="none">
                <a:solidFill>
                  <a:srgbClr val="0C0C0C"/>
                </a:solidFill>
                <a:latin typeface="LINE Seed JP"/>
                <a:ea typeface="LINE Seed JP"/>
                <a:cs typeface="LINE Seed JP"/>
                <a:sym typeface="LINE Seed JP"/>
              </a:rPr>
              <a:t>以下に該当する業種、商品・サービスにつきましては、 モーメントジャックの実施は原則不可となります。</a:t>
            </a:r>
            <a:endParaRPr sz="1400" b="0" i="0" u="none" strike="noStrike" cap="none" dirty="0">
              <a:solidFill>
                <a:srgbClr val="0C0C0C"/>
              </a:solidFill>
              <a:latin typeface="LINE Seed JP"/>
              <a:ea typeface="LINE Seed JP"/>
              <a:cs typeface="LINE Seed JP"/>
              <a:sym typeface="LINE Seed JP"/>
            </a:endParaRPr>
          </a:p>
        </p:txBody>
      </p:sp>
      <p:sp>
        <p:nvSpPr>
          <p:cNvPr id="1042" name="Google Shape;1042;p1"/>
          <p:cNvSpPr/>
          <p:nvPr/>
        </p:nvSpPr>
        <p:spPr>
          <a:xfrm>
            <a:off x="9422762" y="6402329"/>
            <a:ext cx="2181863" cy="120354"/>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Clr>
                <a:srgbClr val="0D0D0D"/>
              </a:buClr>
              <a:buSzPts val="800"/>
              <a:buFont typeface="Arial"/>
              <a:buNone/>
            </a:pPr>
            <a:r>
              <a:rPr lang="ja-JP" sz="800" b="0" i="0" u="none" strike="noStrike" cap="none">
                <a:solidFill>
                  <a:srgbClr val="0D0D0D"/>
                </a:solidFill>
                <a:latin typeface="LINE Seed JP"/>
                <a:ea typeface="LINE Seed JP"/>
                <a:cs typeface="LINE Seed JP"/>
                <a:sym typeface="LINE Seed JP"/>
              </a:rPr>
              <a:t>※ 印のないカテゴリーは制限なしとなります。</a:t>
            </a:r>
            <a:endParaRPr sz="800" b="0" i="0" u="none" strike="noStrike" cap="none" dirty="0">
              <a:solidFill>
                <a:srgbClr val="0D0D0D"/>
              </a:solidFill>
              <a:latin typeface="LINE Seed JP"/>
              <a:ea typeface="LINE Seed JP"/>
              <a:cs typeface="LINE Seed JP"/>
              <a:sym typeface="LINE Seed JP"/>
            </a:endParaRPr>
          </a:p>
        </p:txBody>
      </p:sp>
      <p:graphicFrame>
        <p:nvGraphicFramePr>
          <p:cNvPr id="1043" name="Google Shape;1043;p1"/>
          <p:cNvGraphicFramePr/>
          <p:nvPr>
            <p:extLst>
              <p:ext uri="{D42A27DB-BD31-4B8C-83A1-F6EECF244321}">
                <p14:modId xmlns:p14="http://schemas.microsoft.com/office/powerpoint/2010/main" val="877151846"/>
              </p:ext>
            </p:extLst>
          </p:nvPr>
        </p:nvGraphicFramePr>
        <p:xfrm>
          <a:off x="587376" y="1417996"/>
          <a:ext cx="11017250" cy="4662600"/>
        </p:xfrm>
        <a:graphic>
          <a:graphicData uri="http://schemas.openxmlformats.org/drawingml/2006/table">
            <a:tbl>
              <a:tblPr>
                <a:noFill/>
                <a:tableStyleId>{2B6DE825-5C55-4EF7-8674-E055C96D36B5}</a:tableStyleId>
              </a:tblPr>
              <a:tblGrid>
                <a:gridCol w="6048950">
                  <a:extLst>
                    <a:ext uri="{9D8B030D-6E8A-4147-A177-3AD203B41FA5}">
                      <a16:colId xmlns:a16="http://schemas.microsoft.com/office/drawing/2014/main" val="20000"/>
                    </a:ext>
                  </a:extLst>
                </a:gridCol>
                <a:gridCol w="4968300">
                  <a:extLst>
                    <a:ext uri="{9D8B030D-6E8A-4147-A177-3AD203B41FA5}">
                      <a16:colId xmlns:a16="http://schemas.microsoft.com/office/drawing/2014/main" val="20001"/>
                    </a:ext>
                  </a:extLst>
                </a:gridCol>
              </a:tblGrid>
              <a:tr h="342600">
                <a:tc>
                  <a:txBody>
                    <a:bodyPr/>
                    <a:lstStyle/>
                    <a:p>
                      <a:pPr marL="0" marR="0" lvl="0" indent="0" algn="ctr" rtl="0">
                        <a:lnSpc>
                          <a:spcPct val="100000"/>
                        </a:lnSpc>
                        <a:spcBef>
                          <a:spcPts val="0"/>
                        </a:spcBef>
                        <a:spcAft>
                          <a:spcPts val="0"/>
                        </a:spcAft>
                        <a:buClr>
                          <a:srgbClr val="000000"/>
                        </a:buClr>
                        <a:buSzPts val="900"/>
                        <a:buFont typeface="Arial"/>
                        <a:buNone/>
                      </a:pPr>
                      <a:r>
                        <a:rPr lang="ja-JP" sz="900" b="1" u="none" strike="noStrike" cap="none">
                          <a:solidFill>
                            <a:schemeClr val="lt1"/>
                          </a:solidFill>
                          <a:latin typeface="LINE Seed JP"/>
                          <a:ea typeface="LINE Seed JP"/>
                          <a:cs typeface="LINE Seed JP"/>
                          <a:sym typeface="LINE Seed JP"/>
                        </a:rPr>
                        <a:t>カテゴリー名</a:t>
                      </a:r>
                      <a:endParaRPr sz="1400" u="none" strike="noStrike" cap="none" dirty="0"/>
                    </a:p>
                  </a:txBody>
                  <a:tcPr marL="91450" marR="91450" marT="45725" marB="45725"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ja-JP" altLang="en-US" sz="800" b="1" u="none" strike="noStrike" cap="none" dirty="0">
                          <a:solidFill>
                            <a:schemeClr val="lt1"/>
                          </a:solidFill>
                          <a:latin typeface="LINE Seed JP"/>
                          <a:ea typeface="LINE Seed JP"/>
                          <a:cs typeface="LINE Seed JP"/>
                          <a:sym typeface="LINE Seed JP"/>
                        </a:rPr>
                        <a:t>モーメントジャック　</a:t>
                      </a:r>
                      <a:r>
                        <a:rPr lang="ja-JP" sz="800" b="1" u="none" strike="noStrike" cap="none" dirty="0">
                          <a:solidFill>
                            <a:schemeClr val="lt1"/>
                          </a:solidFill>
                          <a:latin typeface="LINE Seed JP"/>
                          <a:ea typeface="LINE Seed JP"/>
                          <a:cs typeface="LINE Seed JP"/>
                          <a:sym typeface="LINE Seed JP"/>
                        </a:rPr>
                        <a:t>掲載制限カテゴリー</a:t>
                      </a:r>
                      <a:endParaRPr sz="800" b="1" u="none" strike="noStrike" cap="none" dirty="0">
                        <a:solidFill>
                          <a:schemeClr val="lt1"/>
                        </a:solidFill>
                        <a:latin typeface="LINE Seed JP"/>
                        <a:ea typeface="LINE Seed JP"/>
                        <a:cs typeface="LINE Seed JP"/>
                        <a:sym typeface="LINE Seed JP"/>
                      </a:endParaRPr>
                    </a:p>
                  </a:txBody>
                  <a:tcPr marL="45725" marR="45725" marT="45725" marB="45725"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solidFill>
                  </a:tcPr>
                </a:tc>
                <a:extLst>
                  <a:ext uri="{0D108BD9-81ED-4DB2-BD59-A6C34878D82A}">
                    <a16:rowId xmlns:a16="http://schemas.microsoft.com/office/drawing/2014/main" val="10000"/>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アルコール飲料</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700"/>
                        <a:buFont typeface="Arial"/>
                        <a:buNone/>
                      </a:pPr>
                      <a:r>
                        <a:rPr lang="ja-JP" sz="700" b="1" u="none" strike="noStrike" cap="none">
                          <a:solidFill>
                            <a:schemeClr val="accent3"/>
                          </a:solidFill>
                          <a:latin typeface="LINE Seed JP"/>
                          <a:ea typeface="LINE Seed JP"/>
                          <a:cs typeface="LINE Seed JP"/>
                          <a:sym typeface="LINE Seed JP"/>
                        </a:rPr>
                        <a:t>　</a:t>
                      </a:r>
                      <a:endParaRPr sz="700" b="1" i="0" u="none" strike="noStrike" cap="none" dirty="0">
                        <a:solidFill>
                          <a:schemeClr val="accent3"/>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01"/>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宝くじ（国内）</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700"/>
                        <a:buFont typeface="Arial"/>
                        <a:buNone/>
                      </a:pPr>
                      <a:r>
                        <a:rPr lang="ja-JP" sz="700" b="1" u="none" strike="noStrike" cap="none">
                          <a:solidFill>
                            <a:schemeClr val="accent3"/>
                          </a:solidFill>
                          <a:latin typeface="LINE Seed JP"/>
                          <a:ea typeface="LINE Seed JP"/>
                          <a:cs typeface="LINE Seed JP"/>
                          <a:sym typeface="LINE Seed JP"/>
                        </a:rPr>
                        <a:t>　</a:t>
                      </a:r>
                      <a:endParaRPr sz="700" b="1" i="0" u="none" strike="noStrike" cap="none" dirty="0">
                        <a:solidFill>
                          <a:schemeClr val="accent3"/>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02"/>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公営ギャンブル</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800"/>
                        <a:buFont typeface="Arial"/>
                        <a:buNone/>
                      </a:pPr>
                      <a:endParaRPr sz="8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03"/>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ギャンブル（公営競技除く）</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1400" u="none" strike="noStrike" cap="none" dirty="0"/>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4"/>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パチンコ・スロット</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1400" u="none" strike="noStrike" cap="none" dirty="0"/>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05"/>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銀行</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6"/>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金融サービス・情報</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7"/>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クレジットカード</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8"/>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ローン</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9"/>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消費者金融</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1400" u="none" strike="noStrike" cap="none" dirty="0"/>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0"/>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消費者向無担保貸金業者（銀行グループ・上場企業を除く）、商工ローン*1</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1400" u="none" strike="noStrike" cap="none" dirty="0"/>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11"/>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保険</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2"/>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証券・投資</a:t>
                      </a:r>
                      <a:r>
                        <a:rPr lang="ja-JP" sz="900" b="0" i="0" u="none" strike="noStrike" cap="none">
                          <a:solidFill>
                            <a:schemeClr val="lt1"/>
                          </a:solidFill>
                          <a:latin typeface="LINE Seed JP"/>
                          <a:ea typeface="LINE Seed JP"/>
                          <a:cs typeface="LINE Seed JP"/>
                          <a:sym typeface="LINE Seed JP"/>
                        </a:rPr>
                        <a:t>*2</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3"/>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法務・税務</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4"/>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医療（保険外治療）</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5"/>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レーシック・美容整形・美容外科・美容皮膚科</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16"/>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美容エステティックサロン（医療脱毛・増毛育毛サービス除く）</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17"/>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発毛・育毛・増毛・かつらサービス</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18"/>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妊娠・不妊情報</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19"/>
                  </a:ext>
                </a:extLst>
              </a:tr>
              <a:tr h="216000">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治験</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dirty="0">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20"/>
                  </a:ext>
                </a:extLst>
              </a:tr>
            </a:tbl>
          </a:graphicData>
        </a:graphic>
      </p:graphicFrame>
      <p:sp>
        <p:nvSpPr>
          <p:cNvPr id="1044" name="Google Shape;1044;p1"/>
          <p:cNvSpPr/>
          <p:nvPr/>
        </p:nvSpPr>
        <p:spPr>
          <a:xfrm>
            <a:off x="587375" y="6138378"/>
            <a:ext cx="9489879"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D0D0D"/>
              </a:buClr>
              <a:buSzPts val="800"/>
              <a:buFont typeface="Arial"/>
              <a:buNone/>
            </a:pPr>
            <a:r>
              <a:rPr lang="ja-JP" sz="800" b="0" i="0" u="none" strike="noStrike" cap="none">
                <a:solidFill>
                  <a:srgbClr val="0D0D0D"/>
                </a:solidFill>
                <a:latin typeface="LINE Seed JP"/>
                <a:ea typeface="LINE Seed JP"/>
                <a:cs typeface="LINE Seed JP"/>
                <a:sym typeface="LINE Seed JP"/>
              </a:rPr>
              <a:t>*1.</a:t>
            </a:r>
            <a:r>
              <a:rPr lang="ja-JP" sz="800" b="0" i="0" u="none" strike="noStrike" cap="none">
                <a:solidFill>
                  <a:srgbClr val="000048"/>
                </a:solidFill>
                <a:latin typeface="LINE Seed JP"/>
                <a:ea typeface="LINE Seed JP"/>
                <a:cs typeface="LINE Seed JP"/>
                <a:sym typeface="LINE Seed JP"/>
              </a:rPr>
              <a:t>消費者金融業（消費者金融、信販会社など）は、一律掲載不可。　銀行グループ傘下または上場企業もしくはそれに類する消費者金融業（消費者金融、信販会社など）の場合も掲載不可</a:t>
            </a:r>
            <a:endParaRPr sz="1800" b="0" i="0" u="none" strike="noStrike" cap="none" dirty="0">
              <a:solidFill>
                <a:srgbClr val="000000"/>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D0D0D"/>
              </a:buClr>
              <a:buSzPts val="800"/>
              <a:buFont typeface="Arial"/>
              <a:buNone/>
            </a:pPr>
            <a:r>
              <a:rPr lang="ja-JP" sz="800" b="0" i="0" u="none" strike="noStrike" cap="none">
                <a:solidFill>
                  <a:srgbClr val="0D0D0D"/>
                </a:solidFill>
                <a:latin typeface="LINE Seed JP"/>
                <a:ea typeface="LINE Seed JP"/>
                <a:cs typeface="LINE Seed JP"/>
                <a:sym typeface="LINE Seed JP"/>
              </a:rPr>
              <a:t>*2.</a:t>
            </a:r>
            <a:r>
              <a:rPr lang="ja-JP" sz="800" b="0" i="0" u="none" strike="noStrike" cap="none">
                <a:solidFill>
                  <a:srgbClr val="000048"/>
                </a:solidFill>
                <a:latin typeface="LINE Seed JP"/>
                <a:ea typeface="LINE Seed JP"/>
                <a:cs typeface="LINE Seed JP"/>
                <a:sym typeface="LINE Seed JP"/>
              </a:rPr>
              <a:t>ハイリスク型の金融商品は掲載不可</a:t>
            </a:r>
            <a:endParaRPr sz="1800" b="0"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2"/>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solidFill>
                  <a:srgbClr val="000048"/>
                </a:solidFill>
              </a:rPr>
              <a:t>掲載制限カテゴリー</a:t>
            </a:r>
            <a:endParaRPr dirty="0">
              <a:solidFill>
                <a:srgbClr val="000048"/>
              </a:solidFill>
            </a:endParaRPr>
          </a:p>
        </p:txBody>
      </p:sp>
      <p:graphicFrame>
        <p:nvGraphicFramePr>
          <p:cNvPr id="1050" name="Google Shape;1050;p2"/>
          <p:cNvGraphicFramePr/>
          <p:nvPr>
            <p:extLst>
              <p:ext uri="{D42A27DB-BD31-4B8C-83A1-F6EECF244321}">
                <p14:modId xmlns:p14="http://schemas.microsoft.com/office/powerpoint/2010/main" val="515724816"/>
              </p:ext>
            </p:extLst>
          </p:nvPr>
        </p:nvGraphicFramePr>
        <p:xfrm>
          <a:off x="574221" y="1423609"/>
          <a:ext cx="11030400" cy="4851325"/>
        </p:xfrm>
        <a:graphic>
          <a:graphicData uri="http://schemas.openxmlformats.org/drawingml/2006/table">
            <a:tbl>
              <a:tblPr>
                <a:noFill/>
                <a:tableStyleId>{2B6DE825-5C55-4EF7-8674-E055C96D36B5}</a:tableStyleId>
              </a:tblPr>
              <a:tblGrid>
                <a:gridCol w="6056175">
                  <a:extLst>
                    <a:ext uri="{9D8B030D-6E8A-4147-A177-3AD203B41FA5}">
                      <a16:colId xmlns:a16="http://schemas.microsoft.com/office/drawing/2014/main" val="20000"/>
                    </a:ext>
                  </a:extLst>
                </a:gridCol>
                <a:gridCol w="4974225">
                  <a:extLst>
                    <a:ext uri="{9D8B030D-6E8A-4147-A177-3AD203B41FA5}">
                      <a16:colId xmlns:a16="http://schemas.microsoft.com/office/drawing/2014/main" val="20001"/>
                    </a:ext>
                  </a:extLst>
                </a:gridCol>
              </a:tblGrid>
              <a:tr h="335725">
                <a:tc>
                  <a:txBody>
                    <a:bodyPr/>
                    <a:lstStyle/>
                    <a:p>
                      <a:pPr marL="0" marR="0" lvl="0" indent="0" algn="ctr" rtl="0">
                        <a:lnSpc>
                          <a:spcPct val="100000"/>
                        </a:lnSpc>
                        <a:spcBef>
                          <a:spcPts val="0"/>
                        </a:spcBef>
                        <a:spcAft>
                          <a:spcPts val="0"/>
                        </a:spcAft>
                        <a:buClr>
                          <a:srgbClr val="000000"/>
                        </a:buClr>
                        <a:buSzPts val="900"/>
                        <a:buFont typeface="Arial"/>
                        <a:buNone/>
                      </a:pPr>
                      <a:r>
                        <a:rPr lang="ja-JP" sz="900" b="1" u="none" strike="noStrike" cap="none">
                          <a:solidFill>
                            <a:schemeClr val="lt1"/>
                          </a:solidFill>
                          <a:latin typeface="LINE Seed JP"/>
                          <a:ea typeface="LINE Seed JP"/>
                          <a:cs typeface="LINE Seed JP"/>
                          <a:sym typeface="LINE Seed JP"/>
                        </a:rPr>
                        <a:t>カテゴリー名</a:t>
                      </a:r>
                      <a:endParaRPr sz="1400" u="none" strike="noStrike" cap="none" dirty="0"/>
                    </a:p>
                  </a:txBody>
                  <a:tcPr marL="91450" marR="91450" marT="45725" marB="45725"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ja-JP" altLang="en-US" sz="800" b="1" u="none" strike="noStrike" cap="none" dirty="0">
                          <a:solidFill>
                            <a:schemeClr val="lt1"/>
                          </a:solidFill>
                          <a:latin typeface="LINE Seed JP"/>
                          <a:ea typeface="LINE Seed JP"/>
                          <a:cs typeface="LINE Seed JP"/>
                          <a:sym typeface="LINE Seed JP"/>
                        </a:rPr>
                        <a:t>モーメントジャック　掲載制限カテゴリー</a:t>
                      </a:r>
                    </a:p>
                  </a:txBody>
                  <a:tcPr marL="45725" marR="45725" marT="45725" marB="45725"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solidFill>
                  </a:tcPr>
                </a:tc>
                <a:extLst>
                  <a:ext uri="{0D108BD9-81ED-4DB2-BD59-A6C34878D82A}">
                    <a16:rowId xmlns:a16="http://schemas.microsoft.com/office/drawing/2014/main" val="10000"/>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性に関する薬・商品・情報</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1"/>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i="0" u="none" strike="noStrike" cap="none">
                          <a:solidFill>
                            <a:schemeClr val="lt1"/>
                          </a:solidFill>
                          <a:latin typeface="LINE Seed JP"/>
                          <a:ea typeface="LINE Seed JP"/>
                          <a:cs typeface="LINE Seed JP"/>
                          <a:sym typeface="LINE Seed JP"/>
                        </a:rPr>
                        <a:t>性的部位治療</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2"/>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i="0" u="none" strike="noStrike" cap="none">
                          <a:solidFill>
                            <a:schemeClr val="lt1"/>
                          </a:solidFill>
                          <a:latin typeface="LINE Seed JP"/>
                          <a:ea typeface="LINE Seed JP"/>
                          <a:cs typeface="LINE Seed JP"/>
                          <a:sym typeface="LINE Seed JP"/>
                        </a:rPr>
                        <a:t>性を連想させるクリエイティブ（デジタルエンターテインメント）</a:t>
                      </a:r>
                      <a:endParaRPr sz="1400" u="none" strike="noStrike" cap="none" dirty="0"/>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3"/>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健康・美容食品</a:t>
                      </a:r>
                      <a:r>
                        <a:rPr lang="ja-JP" sz="900" b="0" i="0" u="none" strike="noStrike" cap="none">
                          <a:solidFill>
                            <a:schemeClr val="lt1"/>
                          </a:solidFill>
                          <a:latin typeface="LINE Seed JP"/>
                          <a:ea typeface="LINE Seed JP"/>
                          <a:cs typeface="LINE Seed JP"/>
                          <a:sym typeface="LINE Seed JP"/>
                        </a:rPr>
                        <a:t>*3</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4"/>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健康器具・雑貨</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5"/>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恋愛/結婚情報・サービス</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9804"/>
                      </a:srgbClr>
                    </a:solidFill>
                  </a:tcPr>
                </a:tc>
                <a:extLst>
                  <a:ext uri="{0D108BD9-81ED-4DB2-BD59-A6C34878D82A}">
                    <a16:rowId xmlns:a16="http://schemas.microsoft.com/office/drawing/2014/main" val="10006"/>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恋愛・結婚情報（出会い系サイト、結婚紹介、インターネット異性紹介業)</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7"/>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占い</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8"/>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能力開発関連商品</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09"/>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探偵</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0"/>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葬祭</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1"/>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宗教団体</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2"/>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u="none" strike="noStrike" cap="none">
                          <a:solidFill>
                            <a:schemeClr val="lt1"/>
                          </a:solidFill>
                          <a:latin typeface="LINE Seed JP"/>
                          <a:ea typeface="LINE Seed JP"/>
                          <a:cs typeface="LINE Seed JP"/>
                          <a:sym typeface="LINE Seed JP"/>
                        </a:rPr>
                        <a:t>団体による意見広告、主観的な意見を強く伝えるもの</a:t>
                      </a:r>
                      <a:endParaRPr sz="850" b="0" i="0" u="none" strike="noStrike" cap="none" dirty="0">
                        <a:solidFill>
                          <a:schemeClr val="lt1"/>
                        </a:solidFill>
                        <a:latin typeface="LINE Seed JP"/>
                        <a:ea typeface="LINE Seed JP"/>
                        <a:cs typeface="LINE Seed JP"/>
                        <a:sym typeface="LINE Seed JP"/>
                      </a:endParaRPr>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3"/>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i="0" u="none" strike="noStrike" cap="none">
                          <a:solidFill>
                            <a:schemeClr val="lt1"/>
                          </a:solidFill>
                          <a:latin typeface="LINE Seed JP"/>
                          <a:ea typeface="LINE Seed JP"/>
                          <a:cs typeface="LINE Seed JP"/>
                          <a:sym typeface="LINE Seed JP"/>
                        </a:rPr>
                        <a:t>加熱式たばこ</a:t>
                      </a:r>
                      <a:endParaRPr sz="1400" u="none" strike="noStrike" cap="none" dirty="0"/>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4"/>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i="0" u="none" strike="noStrike" cap="none">
                          <a:solidFill>
                            <a:schemeClr val="lt1"/>
                          </a:solidFill>
                          <a:latin typeface="LINE Seed JP"/>
                          <a:ea typeface="LINE Seed JP"/>
                          <a:cs typeface="LINE Seed JP"/>
                          <a:sym typeface="LINE Seed JP"/>
                        </a:rPr>
                        <a:t>電子たばこ</a:t>
                      </a:r>
                      <a:endParaRPr sz="1400" u="none" strike="noStrike" cap="none" dirty="0"/>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rgbClr val="0D0D0D"/>
                        </a:buClr>
                        <a:buSzPts val="900"/>
                        <a:buFont typeface="Arial"/>
                        <a:buNone/>
                      </a:pPr>
                      <a:r>
                        <a:rPr lang="ja-JP" sz="900" b="1" u="none" strike="noStrike" cap="none">
                          <a:solidFill>
                            <a:srgbClr val="0D0D0D"/>
                          </a:solidFill>
                          <a:latin typeface="LINE Seed JP"/>
                          <a:ea typeface="LINE Seed JP"/>
                          <a:cs typeface="LINE Seed JP"/>
                          <a:sym typeface="LINE Seed JP"/>
                        </a:rPr>
                        <a:t>×</a:t>
                      </a:r>
                      <a:endParaRPr sz="900" b="1" i="0" u="none" strike="noStrike" cap="none" dirty="0">
                        <a:solidFill>
                          <a:srgbClr val="0D0D0D"/>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5"/>
                  </a:ext>
                </a:extLst>
              </a:tr>
              <a:tr h="282225">
                <a:tc>
                  <a:txBody>
                    <a:bodyPr/>
                    <a:lstStyle/>
                    <a:p>
                      <a:pPr marL="0" marR="0" lvl="0" indent="0" algn="l" rtl="0">
                        <a:lnSpc>
                          <a:spcPct val="100000"/>
                        </a:lnSpc>
                        <a:spcBef>
                          <a:spcPts val="0"/>
                        </a:spcBef>
                        <a:spcAft>
                          <a:spcPts val="0"/>
                        </a:spcAft>
                        <a:buClr>
                          <a:srgbClr val="000000"/>
                        </a:buClr>
                        <a:buSzPts val="850"/>
                        <a:buFont typeface="Arial"/>
                        <a:buNone/>
                      </a:pPr>
                      <a:r>
                        <a:rPr lang="ja-JP" sz="850" b="0" i="0" u="none" strike="noStrike" cap="none">
                          <a:solidFill>
                            <a:schemeClr val="lt1"/>
                          </a:solidFill>
                          <a:latin typeface="LINE Seed JP"/>
                          <a:ea typeface="LINE Seed JP"/>
                          <a:cs typeface="LINE Seed JP"/>
                          <a:sym typeface="LINE Seed JP"/>
                        </a:rPr>
                        <a:t>政党広告</a:t>
                      </a:r>
                      <a:endParaRPr sz="1400" u="none" strike="noStrike" cap="none" dirty="0"/>
                    </a:p>
                  </a:txBody>
                  <a:tcPr marL="180000" marR="5250" marT="5250" marB="0" anchor="ctr">
                    <a:lnL w="12700"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00000"/>
                        </a:lnSpc>
                        <a:spcBef>
                          <a:spcPts val="0"/>
                        </a:spcBef>
                        <a:spcAft>
                          <a:spcPts val="0"/>
                        </a:spcAft>
                        <a:buClr>
                          <a:schemeClr val="dk1"/>
                        </a:buClr>
                        <a:buSzPts val="900"/>
                        <a:buFont typeface="Arial"/>
                        <a:buNone/>
                      </a:pPr>
                      <a:r>
                        <a:rPr lang="ja-JP" sz="900" b="1" i="0" u="none" strike="noStrike" cap="none" dirty="0">
                          <a:solidFill>
                            <a:schemeClr val="dk1"/>
                          </a:solidFill>
                          <a:latin typeface="LINE Seed JP"/>
                          <a:ea typeface="LINE Seed JP"/>
                          <a:cs typeface="LINE Seed JP"/>
                          <a:sym typeface="LINE Seed JP"/>
                        </a:rPr>
                        <a:t>×</a:t>
                      </a:r>
                      <a:endParaRPr sz="900" b="1" i="0" u="none" strike="noStrike" cap="none" dirty="0">
                        <a:solidFill>
                          <a:schemeClr val="dk1"/>
                        </a:solidFill>
                        <a:latin typeface="LINE Seed JP"/>
                        <a:ea typeface="LINE Seed JP"/>
                        <a:cs typeface="LINE Seed JP"/>
                        <a:sym typeface="LINE Seed JP"/>
                      </a:endParaRPr>
                    </a:p>
                  </a:txBody>
                  <a:tcPr marL="6350" marR="6350" marT="6350" marB="0" anchor="ctr">
                    <a:lnL w="9525"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00048">
                        <a:alpha val="10196"/>
                      </a:srgbClr>
                    </a:solidFill>
                  </a:tcPr>
                </a:tc>
                <a:extLst>
                  <a:ext uri="{0D108BD9-81ED-4DB2-BD59-A6C34878D82A}">
                    <a16:rowId xmlns:a16="http://schemas.microsoft.com/office/drawing/2014/main" val="10016"/>
                  </a:ext>
                </a:extLst>
              </a:tr>
            </a:tbl>
          </a:graphicData>
        </a:graphic>
      </p:graphicFrame>
      <p:sp>
        <p:nvSpPr>
          <p:cNvPr id="1051" name="Google Shape;1051;p2"/>
          <p:cNvSpPr/>
          <p:nvPr/>
        </p:nvSpPr>
        <p:spPr>
          <a:xfrm>
            <a:off x="9352839" y="6501323"/>
            <a:ext cx="2181863" cy="120354"/>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Clr>
                <a:srgbClr val="0D0D0D"/>
              </a:buClr>
              <a:buSzPts val="800"/>
              <a:buFont typeface="Arial"/>
              <a:buNone/>
            </a:pPr>
            <a:r>
              <a:rPr lang="ja-JP" sz="800" b="0" i="0" u="none" strike="noStrike" cap="none">
                <a:solidFill>
                  <a:srgbClr val="0D0D0D"/>
                </a:solidFill>
                <a:latin typeface="LINE Seed JP"/>
                <a:ea typeface="LINE Seed JP"/>
                <a:cs typeface="LINE Seed JP"/>
                <a:sym typeface="LINE Seed JP"/>
              </a:rPr>
              <a:t>※ 印のないカテゴリーは制限なしとなります。</a:t>
            </a:r>
            <a:endParaRPr sz="800" b="0" i="0" u="none" strike="noStrike" cap="none" dirty="0">
              <a:solidFill>
                <a:srgbClr val="0D0D0D"/>
              </a:solidFill>
              <a:latin typeface="LINE Seed JP"/>
              <a:ea typeface="LINE Seed JP"/>
              <a:cs typeface="LINE Seed JP"/>
              <a:sym typeface="LINE Seed JP"/>
            </a:endParaRPr>
          </a:p>
        </p:txBody>
      </p:sp>
      <p:sp>
        <p:nvSpPr>
          <p:cNvPr id="1052" name="Google Shape;1052;p2"/>
          <p:cNvSpPr txBox="1"/>
          <p:nvPr/>
        </p:nvSpPr>
        <p:spPr>
          <a:xfrm>
            <a:off x="587374" y="1098189"/>
            <a:ext cx="10714783" cy="340646"/>
          </a:xfrm>
          <a:prstGeom prst="rect">
            <a:avLst/>
          </a:prstGeom>
          <a:noFill/>
          <a:ln>
            <a:noFill/>
          </a:ln>
        </p:spPr>
        <p:txBody>
          <a:bodyPr spcFirstLastPara="1" wrap="square" lIns="0" tIns="0" rIns="0" bIns="0" anchor="t" anchorCtr="0">
            <a:noAutofit/>
          </a:bodyPr>
          <a:lstStyle/>
          <a:p>
            <a:pPr marL="0" marR="0" lvl="0" indent="0" algn="l" rtl="0">
              <a:lnSpc>
                <a:spcPct val="120000"/>
              </a:lnSpc>
              <a:spcBef>
                <a:spcPts val="0"/>
              </a:spcBef>
              <a:spcAft>
                <a:spcPts val="0"/>
              </a:spcAft>
              <a:buClr>
                <a:srgbClr val="000000"/>
              </a:buClr>
              <a:buSzPts val="1400"/>
              <a:buFont typeface="Arial"/>
              <a:buNone/>
            </a:pPr>
            <a:r>
              <a:rPr lang="ja-JP" sz="1400" b="0" i="0" u="none" strike="noStrike" cap="none">
                <a:solidFill>
                  <a:srgbClr val="0C0C0C"/>
                </a:solidFill>
                <a:latin typeface="LINE Seed JP"/>
                <a:ea typeface="LINE Seed JP"/>
                <a:cs typeface="LINE Seed JP"/>
                <a:sym typeface="LINE Seed JP"/>
              </a:rPr>
              <a:t>以下に該当する業種、商品・サービスにつきましては、 モーメントジャックの実施は原則不可となります。</a:t>
            </a:r>
            <a:endParaRPr sz="1400" b="0" i="0" u="none" strike="noStrike" cap="none" dirty="0">
              <a:solidFill>
                <a:srgbClr val="0C0C0C"/>
              </a:solidFill>
              <a:latin typeface="LINE Seed JP"/>
              <a:ea typeface="LINE Seed JP"/>
              <a:cs typeface="LINE Seed JP"/>
              <a:sym typeface="LINE Seed JP"/>
            </a:endParaRPr>
          </a:p>
        </p:txBody>
      </p:sp>
      <p:sp>
        <p:nvSpPr>
          <p:cNvPr id="1053" name="Google Shape;1053;p2"/>
          <p:cNvSpPr/>
          <p:nvPr/>
        </p:nvSpPr>
        <p:spPr>
          <a:xfrm>
            <a:off x="1415502" y="6502226"/>
            <a:ext cx="3493849" cy="12311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LINE Seed JP"/>
                <a:ea typeface="LINE Seed JP"/>
                <a:cs typeface="LINE Seed JP"/>
                <a:sym typeface="LINE Seed JP"/>
              </a:rPr>
              <a:t>*3.特定保健用食品など効果・効能の訴求が認められた商品は掲載可</a:t>
            </a:r>
            <a:endParaRPr sz="1400" b="0"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3"/>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solidFill>
                  <a:srgbClr val="000048"/>
                </a:solidFill>
              </a:rPr>
              <a:t>掲載制限カテゴリー</a:t>
            </a:r>
            <a:endParaRPr dirty="0">
              <a:solidFill>
                <a:srgbClr val="000048"/>
              </a:solidFill>
            </a:endParaRPr>
          </a:p>
        </p:txBody>
      </p:sp>
      <p:graphicFrame>
        <p:nvGraphicFramePr>
          <p:cNvPr id="1059" name="Google Shape;1059;p3"/>
          <p:cNvGraphicFramePr/>
          <p:nvPr/>
        </p:nvGraphicFramePr>
        <p:xfrm>
          <a:off x="587376" y="3573350"/>
          <a:ext cx="11014600" cy="1185970"/>
        </p:xfrm>
        <a:graphic>
          <a:graphicData uri="http://schemas.openxmlformats.org/drawingml/2006/table">
            <a:tbl>
              <a:tblPr>
                <a:noFill/>
                <a:tableStyleId>{2B6DE825-5C55-4EF7-8674-E055C96D36B5}</a:tableStyleId>
              </a:tblPr>
              <a:tblGrid>
                <a:gridCol w="847200">
                  <a:extLst>
                    <a:ext uri="{9D8B030D-6E8A-4147-A177-3AD203B41FA5}">
                      <a16:colId xmlns:a16="http://schemas.microsoft.com/office/drawing/2014/main" val="20000"/>
                    </a:ext>
                  </a:extLst>
                </a:gridCol>
                <a:gridCol w="1214825">
                  <a:extLst>
                    <a:ext uri="{9D8B030D-6E8A-4147-A177-3AD203B41FA5}">
                      <a16:colId xmlns:a16="http://schemas.microsoft.com/office/drawing/2014/main" val="20001"/>
                    </a:ext>
                  </a:extLst>
                </a:gridCol>
                <a:gridCol w="4738525">
                  <a:extLst>
                    <a:ext uri="{9D8B030D-6E8A-4147-A177-3AD203B41FA5}">
                      <a16:colId xmlns:a16="http://schemas.microsoft.com/office/drawing/2014/main" val="20002"/>
                    </a:ext>
                  </a:extLst>
                </a:gridCol>
                <a:gridCol w="1206800">
                  <a:extLst>
                    <a:ext uri="{9D8B030D-6E8A-4147-A177-3AD203B41FA5}">
                      <a16:colId xmlns:a16="http://schemas.microsoft.com/office/drawing/2014/main" val="20003"/>
                    </a:ext>
                  </a:extLst>
                </a:gridCol>
                <a:gridCol w="1187325">
                  <a:extLst>
                    <a:ext uri="{9D8B030D-6E8A-4147-A177-3AD203B41FA5}">
                      <a16:colId xmlns:a16="http://schemas.microsoft.com/office/drawing/2014/main" val="20004"/>
                    </a:ext>
                  </a:extLst>
                </a:gridCol>
                <a:gridCol w="1819925">
                  <a:extLst>
                    <a:ext uri="{9D8B030D-6E8A-4147-A177-3AD203B41FA5}">
                      <a16:colId xmlns:a16="http://schemas.microsoft.com/office/drawing/2014/main" val="20005"/>
                    </a:ext>
                  </a:extLst>
                </a:gridCol>
              </a:tblGrid>
              <a:tr h="467050">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問い合わせ</a:t>
                      </a:r>
                      <a:endParaRPr sz="1000" b="1"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内容</a:t>
                      </a:r>
                      <a:endParaRPr sz="1000" b="1" u="none" strike="noStrike" cap="none" dirty="0">
                        <a:solidFill>
                          <a:schemeClr val="lt1"/>
                        </a:solidFill>
                        <a:latin typeface="LINE Seed JP"/>
                        <a:ea typeface="LINE Seed JP"/>
                        <a:cs typeface="LINE Seed JP"/>
                        <a:sym typeface="LINE Seed JP"/>
                      </a:endParaRPr>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項目</a:t>
                      </a:r>
                      <a:endParaRPr sz="1400" u="none" strike="noStrike" cap="none" dirty="0"/>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詳細</a:t>
                      </a:r>
                      <a:endParaRPr sz="1400" u="none" strike="noStrike" cap="none" dirty="0"/>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必須/任意</a:t>
                      </a:r>
                      <a:endParaRPr sz="1400" u="none" strike="noStrike" cap="none" dirty="0"/>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2AFF"/>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期日</a:t>
                      </a:r>
                      <a:endParaRPr sz="1400" u="none" strike="noStrike" cap="none" dirty="0"/>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審査依頼フォーム</a:t>
                      </a:r>
                      <a:endParaRPr sz="1400" u="none" strike="noStrike" cap="none" dirty="0"/>
                    </a:p>
                  </a:txBody>
                  <a:tcPr marL="45725" marR="45725" marT="0" marB="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solidFill>
                  </a:tcPr>
                </a:tc>
                <a:extLst>
                  <a:ext uri="{0D108BD9-81ED-4DB2-BD59-A6C34878D82A}">
                    <a16:rowId xmlns:a16="http://schemas.microsoft.com/office/drawing/2014/main" val="10000"/>
                  </a:ext>
                </a:extLst>
              </a:tr>
              <a:tr h="632425">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掲載制限</a:t>
                      </a:r>
                      <a:endParaRPr sz="1000" b="0" i="0" u="none" strike="noStrike" cap="none" dirty="0">
                        <a:solidFill>
                          <a:schemeClr val="lt1"/>
                        </a:solidFill>
                        <a:latin typeface="LINE Seed JP"/>
                        <a:ea typeface="LINE Seed JP"/>
                        <a:cs typeface="LINE Seed JP"/>
                        <a:sym typeface="LINE Seed JP"/>
                      </a:endParaRPr>
                    </a:p>
                  </a:txBody>
                  <a:tcPr marL="108000" marR="108000" marT="108000" marB="10800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10000"/>
                        </a:lnSpc>
                        <a:spcBef>
                          <a:spcPts val="0"/>
                        </a:spcBef>
                        <a:spcAft>
                          <a:spcPts val="0"/>
                        </a:spcAft>
                        <a:buClr>
                          <a:srgbClr val="000000"/>
                        </a:buClr>
                        <a:buSzPts val="1000"/>
                        <a:buFont typeface="Arial"/>
                        <a:buNone/>
                      </a:pPr>
                      <a:r>
                        <a:rPr lang="ja-JP" sz="1000" b="0" i="0" u="none" strike="noStrike" cap="none">
                          <a:solidFill>
                            <a:schemeClr val="lt1"/>
                          </a:solidFill>
                          <a:latin typeface="LINE Seed JP"/>
                          <a:ea typeface="LINE Seed JP"/>
                          <a:cs typeface="LINE Seed JP"/>
                          <a:sym typeface="LINE Seed JP"/>
                        </a:rPr>
                        <a:t>掲載制限</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rgbClr val="000000"/>
                        </a:buClr>
                        <a:buSzPts val="1000"/>
                        <a:buFont typeface="Arial"/>
                        <a:buNone/>
                      </a:pPr>
                      <a:r>
                        <a:rPr lang="ja-JP" sz="1000" b="0" i="0" u="none" strike="noStrike" cap="none">
                          <a:solidFill>
                            <a:schemeClr val="lt1"/>
                          </a:solidFill>
                          <a:latin typeface="LINE Seed JP"/>
                          <a:ea typeface="LINE Seed JP"/>
                          <a:cs typeface="LINE Seed JP"/>
                          <a:sym typeface="LINE Seed JP"/>
                        </a:rPr>
                        <a:t>カテゴリー</a:t>
                      </a:r>
                      <a:endParaRPr sz="1000" b="0" i="0" u="none" strike="noStrike" cap="none" dirty="0">
                        <a:solidFill>
                          <a:schemeClr val="lt1"/>
                        </a:solidFill>
                        <a:latin typeface="LINE Seed JP"/>
                        <a:ea typeface="LINE Seed JP"/>
                        <a:cs typeface="LINE Seed JP"/>
                        <a:sym typeface="LINE Seed JP"/>
                      </a:endParaRPr>
                    </a:p>
                  </a:txBody>
                  <a:tcPr marL="108000" marR="108000" marT="108000" marB="10800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l" rtl="0">
                        <a:lnSpc>
                          <a:spcPct val="110000"/>
                        </a:lnSpc>
                        <a:spcBef>
                          <a:spcPts val="0"/>
                        </a:spcBef>
                        <a:spcAft>
                          <a:spcPts val="0"/>
                        </a:spcAft>
                        <a:buClr>
                          <a:srgbClr val="0D0D0D"/>
                        </a:buClr>
                        <a:buSzPts val="1000"/>
                        <a:buFont typeface="Arial"/>
                        <a:buNone/>
                      </a:pPr>
                      <a:r>
                        <a:rPr lang="ja-JP" sz="1000" b="0" u="none" strike="noStrike" cap="none">
                          <a:solidFill>
                            <a:srgbClr val="0D0D0D"/>
                          </a:solidFill>
                          <a:latin typeface="LINE Seed JP"/>
                          <a:ea typeface="LINE Seed JP"/>
                          <a:cs typeface="LINE Seed JP"/>
                          <a:sym typeface="LINE Seed JP"/>
                        </a:rPr>
                        <a:t>「掲載制限に該当する広告内容」の判断</a:t>
                      </a:r>
                      <a:endParaRPr sz="1000" b="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D0D0D"/>
                        </a:buClr>
                        <a:buSzPts val="1000"/>
                        <a:buFont typeface="Arial"/>
                        <a:buNone/>
                      </a:pPr>
                      <a:r>
                        <a:rPr lang="ja-JP" sz="1000" b="0" u="none" strike="noStrike" cap="none">
                          <a:solidFill>
                            <a:srgbClr val="0D0D0D"/>
                          </a:solidFill>
                          <a:latin typeface="LINE Seed JP"/>
                          <a:ea typeface="LINE Seed JP"/>
                          <a:cs typeface="LINE Seed JP"/>
                          <a:sym typeface="LINE Seed JP"/>
                        </a:rPr>
                        <a:t>※掲載制限カテゴリーの確認の場合に選択。</a:t>
                      </a:r>
                      <a:r>
                        <a:rPr lang="ja-JP" sz="1000" b="0" u="none" strike="noStrike" cap="none">
                          <a:solidFill>
                            <a:srgbClr val="002AFF"/>
                          </a:solidFill>
                          <a:latin typeface="LINE Seed JP"/>
                          <a:ea typeface="LINE Seed JP"/>
                          <a:cs typeface="LINE Seed JP"/>
                          <a:sym typeface="LINE Seed JP"/>
                        </a:rPr>
                        <a:t>判断にはリンク先サイトが必要</a:t>
                      </a:r>
                      <a:r>
                        <a:rPr lang="ja-JP" sz="1000" b="0" u="none" strike="noStrike" cap="none">
                          <a:solidFill>
                            <a:srgbClr val="0D0D0D"/>
                          </a:solidFill>
                          <a:latin typeface="LINE Seed JP"/>
                          <a:ea typeface="LINE Seed JP"/>
                          <a:cs typeface="LINE Seed JP"/>
                          <a:sym typeface="LINE Seed JP"/>
                        </a:rPr>
                        <a:t>となり、クリエイティブのみでは判断できかねます。</a:t>
                      </a:r>
                      <a:endParaRPr sz="1400" u="none" strike="noStrike" cap="none" dirty="0"/>
                    </a:p>
                  </a:txBody>
                  <a:tcPr marL="108000" marR="108000" marT="108000" marB="10800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alpha val="4706"/>
                      </a:srgbClr>
                    </a:solidFill>
                  </a:tcPr>
                </a:tc>
                <a:tc>
                  <a:txBody>
                    <a:bodyPr/>
                    <a:lstStyle/>
                    <a:p>
                      <a:pPr marL="0" marR="0" lvl="0" indent="0" algn="ctr" rtl="0">
                        <a:lnSpc>
                          <a:spcPct val="110000"/>
                        </a:lnSpc>
                        <a:spcBef>
                          <a:spcPts val="0"/>
                        </a:spcBef>
                        <a:spcAft>
                          <a:spcPts val="0"/>
                        </a:spcAft>
                        <a:buClr>
                          <a:srgbClr val="000000"/>
                        </a:buClr>
                        <a:buSzPts val="1000"/>
                        <a:buFont typeface="Arial"/>
                        <a:buNone/>
                      </a:pPr>
                      <a:r>
                        <a:rPr lang="ja-JP" sz="1000" b="1" u="none" strike="noStrike" cap="none">
                          <a:solidFill>
                            <a:srgbClr val="0D0D0D"/>
                          </a:solidFill>
                          <a:latin typeface="LINE Seed JP"/>
                          <a:ea typeface="LINE Seed JP"/>
                          <a:cs typeface="LINE Seed JP"/>
                          <a:sym typeface="LINE Seed JP"/>
                        </a:rPr>
                        <a:t>任意</a:t>
                      </a:r>
                      <a:endParaRPr sz="1400" u="none" strike="noStrike" cap="none" dirty="0"/>
                    </a:p>
                  </a:txBody>
                  <a:tcPr marL="108000" marR="108000" marT="108000" marB="10800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2AFF">
                        <a:alpha val="10196"/>
                      </a:srgbClr>
                    </a:solidFill>
                  </a:tcPr>
                </a:tc>
                <a:tc>
                  <a:txBody>
                    <a:bodyPr/>
                    <a:lstStyle/>
                    <a:p>
                      <a:pPr marL="0" marR="0" lvl="0" indent="0" algn="l" rtl="0">
                        <a:lnSpc>
                          <a:spcPct val="100000"/>
                        </a:lnSpc>
                        <a:spcBef>
                          <a:spcPts val="0"/>
                        </a:spcBef>
                        <a:spcAft>
                          <a:spcPts val="0"/>
                        </a:spcAft>
                        <a:buClr>
                          <a:srgbClr val="0D0D0D"/>
                        </a:buClr>
                        <a:buSzPts val="1100"/>
                        <a:buFont typeface="Arial"/>
                        <a:buNone/>
                      </a:pPr>
                      <a:r>
                        <a:rPr lang="ja-JP" sz="1100" b="0" u="none" strike="noStrike" cap="none">
                          <a:solidFill>
                            <a:srgbClr val="0D0D0D"/>
                          </a:solidFill>
                          <a:latin typeface="LINE Seed JP"/>
                          <a:ea typeface="LINE Seed JP"/>
                          <a:cs typeface="LINE Seed JP"/>
                          <a:sym typeface="LINE Seed JP"/>
                        </a:rPr>
                        <a:t>掲載に間に合うよう適宜</a:t>
                      </a:r>
                      <a:endParaRPr sz="1100" b="0" u="none" strike="noStrike" cap="none" dirty="0">
                        <a:solidFill>
                          <a:srgbClr val="595959"/>
                        </a:solidFill>
                        <a:latin typeface="LINE Seed JP"/>
                        <a:ea typeface="LINE Seed JP"/>
                        <a:cs typeface="LINE Seed JP"/>
                        <a:sym typeface="LINE Seed JP"/>
                      </a:endParaRPr>
                    </a:p>
                  </a:txBody>
                  <a:tcPr marL="163450" marR="163450" marT="45725" marB="45725"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alpha val="5098"/>
                      </a:srgbClr>
                    </a:solidFill>
                  </a:tcPr>
                </a:tc>
                <a:tc>
                  <a:txBody>
                    <a:bodyPr/>
                    <a:lstStyle/>
                    <a:p>
                      <a:pPr marL="171450" marR="0" lvl="0" indent="-171450" algn="l" rtl="0">
                        <a:lnSpc>
                          <a:spcPct val="110000"/>
                        </a:lnSpc>
                        <a:spcBef>
                          <a:spcPts val="0"/>
                        </a:spcBef>
                        <a:spcAft>
                          <a:spcPts val="0"/>
                        </a:spcAft>
                        <a:buClr>
                          <a:schemeClr val="accent5"/>
                        </a:buClr>
                        <a:buSzPts val="1000"/>
                        <a:buFont typeface="Noto Sans Symbols"/>
                        <a:buChar char="■"/>
                      </a:pPr>
                      <a:r>
                        <a:rPr lang="ja-JP" sz="1000" b="0" u="sng" strike="noStrike" cap="none">
                          <a:solidFill>
                            <a:srgbClr val="595959"/>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掲載制限カテゴリー確認　依頼フォーム</a:t>
                      </a:r>
                      <a:br>
                        <a:rPr lang="ja-JP" sz="1000" b="0" u="none" strike="noStrike" cap="none">
                          <a:latin typeface="LINE Seed JP"/>
                          <a:ea typeface="LINE Seed JP"/>
                          <a:cs typeface="LINE Seed JP"/>
                          <a:sym typeface="LINE Seed JP"/>
                        </a:rPr>
                      </a:br>
                      <a:endParaRPr sz="1000" b="0" u="none" strike="noStrike" cap="none" dirty="0">
                        <a:latin typeface="LINE Seed JP"/>
                        <a:ea typeface="LINE Seed JP"/>
                        <a:cs typeface="LINE Seed JP"/>
                        <a:sym typeface="LINE Seed JP"/>
                      </a:endParaRPr>
                    </a:p>
                  </a:txBody>
                  <a:tcPr marL="108000" marR="108000" marT="108000" marB="108000" anchor="ctr">
                    <a:lnL w="38100" cap="flat" cmpd="sng">
                      <a:solidFill>
                        <a:srgbClr val="FFFFFF"/>
                      </a:solidFill>
                      <a:prstDash val="solid"/>
                      <a:round/>
                      <a:headEnd type="none" w="sm" len="sm"/>
                      <a:tailEnd type="none" w="sm" len="sm"/>
                    </a:lnL>
                    <a:lnR w="381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0048">
                        <a:alpha val="5098"/>
                      </a:srgbClr>
                    </a:solidFill>
                  </a:tcPr>
                </a:tc>
                <a:extLst>
                  <a:ext uri="{0D108BD9-81ED-4DB2-BD59-A6C34878D82A}">
                    <a16:rowId xmlns:a16="http://schemas.microsoft.com/office/drawing/2014/main" val="10001"/>
                  </a:ext>
                </a:extLst>
              </a:tr>
            </a:tbl>
          </a:graphicData>
        </a:graphic>
      </p:graphicFrame>
      <p:sp>
        <p:nvSpPr>
          <p:cNvPr id="1060" name="Google Shape;1060;p3"/>
          <p:cNvSpPr txBox="1"/>
          <p:nvPr/>
        </p:nvSpPr>
        <p:spPr>
          <a:xfrm>
            <a:off x="587375" y="1384861"/>
            <a:ext cx="11233150" cy="2132892"/>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Clr>
                <a:srgbClr val="000000"/>
              </a:buClr>
              <a:buSzPts val="1400"/>
              <a:buFont typeface="Arial"/>
              <a:buNone/>
            </a:pPr>
            <a:r>
              <a:rPr lang="ja-JP" sz="1400" b="0" i="0" u="none" strike="noStrike" cap="none">
                <a:solidFill>
                  <a:srgbClr val="0D0D0D"/>
                </a:solidFill>
                <a:latin typeface="LINE Seed JP"/>
                <a:ea typeface="LINE Seed JP"/>
                <a:cs typeface="LINE Seed JP"/>
                <a:sym typeface="LINE Seed JP"/>
              </a:rPr>
              <a:t>広告主様の訴求したい商品/サービスが掲載制限カテゴリーに該当する場合、掲載を制限させていただくことがあります。</a:t>
            </a:r>
            <a:br>
              <a:rPr lang="ja-JP" sz="1400" b="0" i="0" u="none" strike="noStrike" cap="none">
                <a:solidFill>
                  <a:srgbClr val="0D0D0D"/>
                </a:solidFill>
                <a:latin typeface="LINE Seed JP"/>
                <a:ea typeface="LINE Seed JP"/>
                <a:cs typeface="LINE Seed JP"/>
                <a:sym typeface="LINE Seed JP"/>
              </a:rPr>
            </a:br>
            <a:r>
              <a:rPr lang="ja-JP" sz="1400" b="0" i="0" u="none" strike="noStrike" cap="none">
                <a:solidFill>
                  <a:srgbClr val="000000"/>
                </a:solidFill>
                <a:latin typeface="LINE Seed JP"/>
                <a:ea typeface="LINE Seed JP"/>
                <a:cs typeface="LINE Seed JP"/>
                <a:sym typeface="LINE Seed JP"/>
              </a:rPr>
              <a:t>ディスプレイ広告（予約型）の掲載制限に関わる各カテゴリーの定義は</a:t>
            </a:r>
            <a:r>
              <a:rPr lang="ja-JP" sz="1400" b="0" i="0" u="sng" strike="noStrike" cap="none">
                <a:solidFill>
                  <a:srgbClr val="000000"/>
                </a:solidFill>
                <a:latin typeface="LINE Seed JP"/>
                <a:ea typeface="LINE Seed JP"/>
                <a:cs typeface="LINE Seed JP"/>
                <a:sym typeface="LINE Seed JP"/>
                <a:hlinkClick r:id="rId4">
                  <a:extLst>
                    <a:ext uri="{A12FA001-AC4F-418D-AE19-62706E023703}">
                      <ahyp:hlinkClr xmlns:ahyp="http://schemas.microsoft.com/office/drawing/2018/hyperlinkcolor" val="tx"/>
                    </a:ext>
                  </a:extLst>
                </a:hlinkClick>
              </a:rPr>
              <a:t>掲載制限カテゴリー定義</a:t>
            </a:r>
            <a:r>
              <a:rPr lang="ja-JP" sz="1400" b="0" i="0" u="none" strike="noStrike" cap="none">
                <a:solidFill>
                  <a:srgbClr val="000000"/>
                </a:solidFill>
                <a:latin typeface="LINE Seed JP"/>
                <a:ea typeface="LINE Seed JP"/>
                <a:cs typeface="LINE Seed JP"/>
                <a:sym typeface="LINE Seed JP"/>
              </a:rPr>
              <a:t> を参照ください。</a:t>
            </a:r>
            <a:endParaRPr sz="1100" b="0" i="0" u="none" strike="noStrike" cap="none" dirty="0">
              <a:solidFill>
                <a:srgbClr val="0D0D0D"/>
              </a:solidFill>
              <a:latin typeface="LINE Seed JP"/>
              <a:ea typeface="LINE Seed JP"/>
              <a:cs typeface="LINE Seed JP"/>
              <a:sym typeface="LINE Seed JP"/>
            </a:endParaRPr>
          </a:p>
          <a:p>
            <a:pPr marL="0" marR="0" lvl="0" indent="0" algn="l" rtl="0">
              <a:lnSpc>
                <a:spcPct val="130000"/>
              </a:lnSpc>
              <a:spcBef>
                <a:spcPts val="0"/>
              </a:spcBef>
              <a:spcAft>
                <a:spcPts val="0"/>
              </a:spcAft>
              <a:buClr>
                <a:srgbClr val="000000"/>
              </a:buClr>
              <a:buSzPts val="1400"/>
              <a:buFont typeface="Arial"/>
              <a:buNone/>
            </a:pPr>
            <a:endParaRPr sz="1400" b="0" i="0" u="none" strike="noStrike" cap="none" dirty="0">
              <a:solidFill>
                <a:srgbClr val="0D0D0D"/>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000000"/>
                </a:solidFill>
                <a:latin typeface="LINE Seed JP"/>
                <a:ea typeface="LINE Seed JP"/>
                <a:cs typeface="LINE Seed JP"/>
                <a:sym typeface="LINE Seed JP"/>
              </a:rPr>
              <a:t>該当の可否について判断が難しい場合には、</a:t>
            </a:r>
            <a:r>
              <a:rPr lang="ja-JP" sz="1400" b="0" i="0" u="sng" strike="noStrike" cap="none">
                <a:solidFill>
                  <a:srgbClr val="FF0000"/>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事前確認用フォーム</a:t>
            </a:r>
            <a:r>
              <a:rPr lang="ja-JP" sz="1400" b="0" i="0" u="none" strike="noStrike" cap="none">
                <a:solidFill>
                  <a:srgbClr val="000000"/>
                </a:solidFill>
                <a:latin typeface="LINE Seed JP"/>
                <a:ea typeface="LINE Seed JP"/>
                <a:cs typeface="LINE Seed JP"/>
                <a:sym typeface="LINE Seed JP"/>
              </a:rPr>
              <a:t>をご利用ください（審査目安：3営業日）。</a:t>
            </a: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400"/>
              <a:buFont typeface="Arial"/>
              <a:buNone/>
            </a:pPr>
            <a:br>
              <a:rPr lang="ja-JP" sz="1400" b="0" i="0" u="none" strike="noStrike" cap="none">
                <a:solidFill>
                  <a:srgbClr val="000000"/>
                </a:solidFill>
                <a:latin typeface="LINE Seed JP"/>
                <a:ea typeface="LINE Seed JP"/>
                <a:cs typeface="LINE Seed JP"/>
                <a:sym typeface="LINE Seed JP"/>
              </a:rPr>
            </a:br>
            <a:r>
              <a:rPr lang="ja-JP" sz="1400" b="0" i="0" u="none" strike="noStrike" cap="none">
                <a:solidFill>
                  <a:srgbClr val="000000"/>
                </a:solidFill>
                <a:latin typeface="LINE Seed JP"/>
                <a:ea typeface="LINE Seed JP"/>
                <a:cs typeface="LINE Seed JP"/>
                <a:sym typeface="LINE Seed JP"/>
              </a:rPr>
              <a:t>掲載制限カテゴリーに該当すると判断できる場合は本フォームでの確認依頼は不要です。判断に迷う場合に限りご利用ください。</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rgbClr val="000000"/>
                </a:solidFill>
                <a:latin typeface="LINE Seed JP"/>
                <a:ea typeface="LINE Seed JP"/>
                <a:cs typeface="LINE Seed JP"/>
                <a:sym typeface="LINE Seed JP"/>
              </a:rPr>
              <a:t>掲載面・広告商品ごとの掲載制限や事前提案可否は本フォームにおける確認の対象外です。</a:t>
            </a: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1061" name="Google Shape;1061;p3"/>
          <p:cNvSpPr txBox="1"/>
          <p:nvPr/>
        </p:nvSpPr>
        <p:spPr>
          <a:xfrm>
            <a:off x="1721838" y="5179815"/>
            <a:ext cx="9880145" cy="1224000"/>
          </a:xfrm>
          <a:prstGeom prst="rect">
            <a:avLst/>
          </a:prstGeom>
          <a:noFill/>
          <a:ln>
            <a:noFill/>
          </a:ln>
        </p:spPr>
        <p:txBody>
          <a:bodyPr spcFirstLastPara="1" wrap="square" lIns="0" tIns="3600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0" i="0" u="none" strike="noStrike" cap="none">
                <a:solidFill>
                  <a:schemeClr val="dk1"/>
                </a:solidFill>
                <a:latin typeface="LINE Seed JP"/>
                <a:ea typeface="LINE Seed JP"/>
                <a:cs typeface="LINE Seed JP"/>
                <a:sym typeface="LINE Seed JP"/>
              </a:rPr>
              <a:t>予約時に登録いただいた掲載制限の内容と、入稿後の広告カテゴリー審査に差異がある場合「カテゴリー差分」のメールが送付されます。</a:t>
            </a:r>
            <a:endParaRPr sz="1400" b="0" i="0" u="none" strike="noStrike" cap="none" dirty="0">
              <a:solidFill>
                <a:schemeClr val="dk1"/>
              </a:solidFill>
              <a:latin typeface="LINE Seed JP"/>
              <a:ea typeface="LINE Seed JP"/>
              <a:cs typeface="LINE Seed JP"/>
              <a:sym typeface="LINE Seed JP"/>
            </a:endParaRPr>
          </a:p>
          <a:p>
            <a:pPr marL="0" marR="0" lvl="0" indent="0" algn="l" rtl="0">
              <a:lnSpc>
                <a:spcPct val="100000"/>
              </a:lnSpc>
              <a:spcBef>
                <a:spcPts val="280"/>
              </a:spcBef>
              <a:spcAft>
                <a:spcPts val="0"/>
              </a:spcAft>
              <a:buClr>
                <a:srgbClr val="000000"/>
              </a:buClr>
              <a:buSzPts val="1400"/>
              <a:buFont typeface="Arial"/>
              <a:buNone/>
            </a:pPr>
            <a:r>
              <a:rPr lang="ja-JP" sz="1400" b="0" i="0" u="none" strike="noStrike" cap="none">
                <a:solidFill>
                  <a:schemeClr val="dk1"/>
                </a:solidFill>
                <a:latin typeface="LINE Seed JP"/>
                <a:ea typeface="LINE Seed JP"/>
                <a:cs typeface="LINE Seed JP"/>
                <a:sym typeface="LINE Seed JP"/>
              </a:rPr>
              <a:t>必ずご確認いただきますようお願いします。</a:t>
            </a:r>
            <a:endParaRPr sz="1400" b="0" i="0" u="none" strike="noStrike" cap="none" dirty="0">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000000"/>
              </a:buClr>
              <a:buSzPts val="900"/>
              <a:buFont typeface="Arial"/>
              <a:buNone/>
            </a:pPr>
            <a:endParaRPr sz="900" b="0" i="0" u="none" strike="noStrike" cap="none" dirty="0">
              <a:solidFill>
                <a:schemeClr val="lt1"/>
              </a:solidFill>
              <a:latin typeface="LINE Seed JP"/>
              <a:ea typeface="LINE Seed JP"/>
              <a:cs typeface="LINE Seed JP"/>
              <a:sym typeface="LINE Seed JP"/>
            </a:endParaRPr>
          </a:p>
        </p:txBody>
      </p:sp>
      <p:pic>
        <p:nvPicPr>
          <p:cNvPr id="1062" name="Google Shape;1062;p3" descr="アイコン&#10;&#10;自動的に生成された説明"/>
          <p:cNvPicPr preferRelativeResize="0"/>
          <p:nvPr/>
        </p:nvPicPr>
        <p:blipFill rotWithShape="1">
          <a:blip r:embed="rId5">
            <a:alphaModFix/>
          </a:blip>
          <a:srcRect t="3900" b="3900"/>
          <a:stretch/>
        </p:blipFill>
        <p:spPr>
          <a:xfrm>
            <a:off x="670713" y="5260546"/>
            <a:ext cx="970646" cy="89611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sp>
        <p:nvSpPr>
          <p:cNvPr id="1067" name="Google Shape;1067;p4"/>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t>入稿前審査</a:t>
            </a:r>
            <a:endParaRPr sz="2000" dirty="0">
              <a:solidFill>
                <a:schemeClr val="accent6"/>
              </a:solidFill>
            </a:endParaRPr>
          </a:p>
        </p:txBody>
      </p:sp>
      <p:graphicFrame>
        <p:nvGraphicFramePr>
          <p:cNvPr id="1068" name="Google Shape;1068;p4"/>
          <p:cNvGraphicFramePr/>
          <p:nvPr/>
        </p:nvGraphicFramePr>
        <p:xfrm>
          <a:off x="587375" y="2523281"/>
          <a:ext cx="11014600" cy="3751535"/>
        </p:xfrm>
        <a:graphic>
          <a:graphicData uri="http://schemas.openxmlformats.org/drawingml/2006/table">
            <a:tbl>
              <a:tblPr>
                <a:noFill/>
                <a:tableStyleId>{2B6DE825-5C55-4EF7-8674-E055C96D36B5}</a:tableStyleId>
              </a:tblPr>
              <a:tblGrid>
                <a:gridCol w="847200">
                  <a:extLst>
                    <a:ext uri="{9D8B030D-6E8A-4147-A177-3AD203B41FA5}">
                      <a16:colId xmlns:a16="http://schemas.microsoft.com/office/drawing/2014/main" val="20000"/>
                    </a:ext>
                  </a:extLst>
                </a:gridCol>
                <a:gridCol w="1214825">
                  <a:extLst>
                    <a:ext uri="{9D8B030D-6E8A-4147-A177-3AD203B41FA5}">
                      <a16:colId xmlns:a16="http://schemas.microsoft.com/office/drawing/2014/main" val="20001"/>
                    </a:ext>
                  </a:extLst>
                </a:gridCol>
                <a:gridCol w="4738525">
                  <a:extLst>
                    <a:ext uri="{9D8B030D-6E8A-4147-A177-3AD203B41FA5}">
                      <a16:colId xmlns:a16="http://schemas.microsoft.com/office/drawing/2014/main" val="20002"/>
                    </a:ext>
                  </a:extLst>
                </a:gridCol>
                <a:gridCol w="1206800">
                  <a:extLst>
                    <a:ext uri="{9D8B030D-6E8A-4147-A177-3AD203B41FA5}">
                      <a16:colId xmlns:a16="http://schemas.microsoft.com/office/drawing/2014/main" val="20003"/>
                    </a:ext>
                  </a:extLst>
                </a:gridCol>
                <a:gridCol w="1187325">
                  <a:extLst>
                    <a:ext uri="{9D8B030D-6E8A-4147-A177-3AD203B41FA5}">
                      <a16:colId xmlns:a16="http://schemas.microsoft.com/office/drawing/2014/main" val="20004"/>
                    </a:ext>
                  </a:extLst>
                </a:gridCol>
                <a:gridCol w="1819925">
                  <a:extLst>
                    <a:ext uri="{9D8B030D-6E8A-4147-A177-3AD203B41FA5}">
                      <a16:colId xmlns:a16="http://schemas.microsoft.com/office/drawing/2014/main" val="20005"/>
                    </a:ext>
                  </a:extLst>
                </a:gridCol>
              </a:tblGrid>
              <a:tr h="467050">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問い合わせ</a:t>
                      </a:r>
                      <a:endParaRPr sz="1000" b="1"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内容</a:t>
                      </a:r>
                      <a:endParaRPr sz="1000" b="1" u="none" strike="noStrike" cap="none" dirty="0">
                        <a:solidFill>
                          <a:schemeClr val="lt1"/>
                        </a:solidFill>
                        <a:latin typeface="LINE Seed JP"/>
                        <a:ea typeface="LINE Seed JP"/>
                        <a:cs typeface="LINE Seed JP"/>
                        <a:sym typeface="LINE Seed JP"/>
                      </a:endParaRPr>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項目</a:t>
                      </a:r>
                      <a:endParaRPr sz="1400" u="none" strike="noStrike" cap="none" dirty="0"/>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詳細</a:t>
                      </a:r>
                      <a:endParaRPr sz="1400" u="none" strike="noStrike" cap="none" dirty="0"/>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必須/任意</a:t>
                      </a:r>
                      <a:endParaRPr sz="1400" u="none" strike="noStrike" cap="none" dirty="0"/>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2AFF"/>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期日</a:t>
                      </a:r>
                      <a:endParaRPr sz="1400" u="none" strike="noStrike" cap="none" dirty="0"/>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1" u="none" strike="noStrike" cap="none">
                          <a:solidFill>
                            <a:schemeClr val="lt1"/>
                          </a:solidFill>
                          <a:latin typeface="LINE Seed JP"/>
                          <a:ea typeface="LINE Seed JP"/>
                          <a:cs typeface="LINE Seed JP"/>
                          <a:sym typeface="LINE Seed JP"/>
                        </a:rPr>
                        <a:t>審査依頼フォーム</a:t>
                      </a:r>
                      <a:endParaRPr sz="1400" u="none" strike="noStrike" cap="none" dirty="0"/>
                    </a:p>
                  </a:txBody>
                  <a:tcPr marL="45725" marR="45725" marT="0" marB="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solidFill>
                  </a:tcPr>
                </a:tc>
                <a:extLst>
                  <a:ext uri="{0D108BD9-81ED-4DB2-BD59-A6C34878D82A}">
                    <a16:rowId xmlns:a16="http://schemas.microsoft.com/office/drawing/2014/main" val="10000"/>
                  </a:ext>
                </a:extLst>
              </a:tr>
              <a:tr h="615500">
                <a:tc rowSpan="3">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広告掲載</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基準</a:t>
                      </a:r>
                      <a:endParaRPr sz="1000" b="0" i="0" u="none" strike="noStrike" cap="none" dirty="0">
                        <a:solidFill>
                          <a:schemeClr val="lt1"/>
                        </a:solidFill>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ブランドリフト</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調査種別</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l" rtl="0">
                        <a:lnSpc>
                          <a:spcPct val="110000"/>
                        </a:lnSpc>
                        <a:spcBef>
                          <a:spcPts val="0"/>
                        </a:spcBef>
                        <a:spcAft>
                          <a:spcPts val="0"/>
                        </a:spcAft>
                        <a:buClr>
                          <a:srgbClr val="0D0D0D"/>
                        </a:buClr>
                        <a:buSzPts val="1000"/>
                        <a:buFont typeface="Arial"/>
                        <a:buNone/>
                      </a:pPr>
                      <a:r>
                        <a:rPr lang="ja-JP" sz="1000" b="0" i="0" u="none" strike="noStrike" cap="none">
                          <a:solidFill>
                            <a:srgbClr val="0D0D0D"/>
                          </a:solidFill>
                          <a:latin typeface="LINE Seed JP"/>
                          <a:ea typeface="LINE Seed JP"/>
                          <a:cs typeface="LINE Seed JP"/>
                          <a:sym typeface="LINE Seed JP"/>
                        </a:rPr>
                        <a:t>・ブランドリフト調査（調査種別：</a:t>
                      </a:r>
                      <a:r>
                        <a:rPr lang="ja-JP" sz="1000" b="0" i="0" u="none" strike="noStrike" cap="none">
                          <a:solidFill>
                            <a:srgbClr val="002AFF"/>
                          </a:solidFill>
                          <a:latin typeface="LINE Seed JP"/>
                          <a:ea typeface="LINE Seed JP"/>
                          <a:cs typeface="LINE Seed JP"/>
                          <a:sym typeface="LINE Seed JP"/>
                        </a:rPr>
                        <a:t>比較検討</a:t>
                      </a:r>
                      <a:r>
                        <a:rPr lang="ja-JP" sz="1000" b="0" i="0" u="none" strike="noStrike" cap="none">
                          <a:solidFill>
                            <a:srgbClr val="0D0D0D"/>
                          </a:solidFill>
                          <a:latin typeface="LINE Seed JP"/>
                          <a:ea typeface="LINE Seed JP"/>
                          <a:cs typeface="LINE Seed JP"/>
                          <a:sym typeface="LINE Seed JP"/>
                        </a:rPr>
                        <a:t>）</a:t>
                      </a:r>
                      <a:endParaRPr sz="1000" b="0" i="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D0D0D"/>
                        </a:buClr>
                        <a:buSzPts val="1000"/>
                        <a:buFont typeface="Arial"/>
                        <a:buNone/>
                      </a:pPr>
                      <a:r>
                        <a:rPr lang="ja-JP" sz="1000" b="0" i="0" u="none" strike="noStrike" cap="none">
                          <a:solidFill>
                            <a:srgbClr val="0D0D0D"/>
                          </a:solidFill>
                          <a:latin typeface="LINE Seed JP"/>
                          <a:ea typeface="LINE Seed JP"/>
                          <a:cs typeface="LINE Seed JP"/>
                          <a:sym typeface="LINE Seed JP"/>
                        </a:rPr>
                        <a:t>※</a:t>
                      </a:r>
                      <a:r>
                        <a:rPr lang="ja-JP" sz="1000" b="1" i="0" u="none" strike="noStrike" cap="none">
                          <a:solidFill>
                            <a:srgbClr val="0D0D0D"/>
                          </a:solidFill>
                          <a:latin typeface="LINE Seed JP"/>
                          <a:ea typeface="LINE Seed JP"/>
                          <a:cs typeface="LINE Seed JP"/>
                          <a:sym typeface="LINE Seed JP"/>
                        </a:rPr>
                        <a:t>ブランドパネルが対象です。</a:t>
                      </a:r>
                      <a:r>
                        <a:rPr lang="ja-JP" sz="1000" b="0" i="0" u="none" strike="noStrike" cap="none">
                          <a:solidFill>
                            <a:srgbClr val="0D0D0D"/>
                          </a:solidFill>
                          <a:latin typeface="LINE Seed JP"/>
                          <a:ea typeface="LINE Seed JP"/>
                          <a:cs typeface="LINE Seed JP"/>
                          <a:sym typeface="LINE Seed JP"/>
                        </a:rPr>
                        <a:t>紐づく広告が分からないと判断できない部分もあるため、任意で一緒に設問文もつけてください。</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a:txBody>
                    <a:bodyPr/>
                    <a:lstStyle/>
                    <a:p>
                      <a:pPr marL="0" marR="0" lvl="0" indent="0" algn="ctr" rtl="0">
                        <a:lnSpc>
                          <a:spcPct val="110000"/>
                        </a:lnSpc>
                        <a:spcBef>
                          <a:spcPts val="0"/>
                        </a:spcBef>
                        <a:spcAft>
                          <a:spcPts val="0"/>
                        </a:spcAft>
                        <a:buClr>
                          <a:srgbClr val="002AFF"/>
                        </a:buClr>
                        <a:buSzPts val="1000"/>
                        <a:buFont typeface="Arial"/>
                        <a:buNone/>
                      </a:pPr>
                      <a:r>
                        <a:rPr lang="ja-JP" sz="1000" b="1" i="0" u="none" strike="noStrike" cap="none">
                          <a:solidFill>
                            <a:srgbClr val="002AFF"/>
                          </a:solidFill>
                          <a:latin typeface="LINE Seed JP"/>
                          <a:ea typeface="LINE Seed JP"/>
                          <a:cs typeface="LINE Seed JP"/>
                          <a:sym typeface="LINE Seed JP"/>
                        </a:rPr>
                        <a:t>必須</a:t>
                      </a:r>
                      <a:endParaRPr sz="1400" u="none" strike="noStrike" cap="none" dirty="0"/>
                    </a:p>
                    <a:p>
                      <a:pPr marL="0" marR="0" lvl="0" indent="0" algn="ctr" rtl="0">
                        <a:lnSpc>
                          <a:spcPct val="110000"/>
                        </a:lnSpc>
                        <a:spcBef>
                          <a:spcPts val="0"/>
                        </a:spcBef>
                        <a:spcAft>
                          <a:spcPts val="0"/>
                        </a:spcAft>
                        <a:buClr>
                          <a:srgbClr val="0D0D0D"/>
                        </a:buClr>
                        <a:buSzPts val="1000"/>
                        <a:buFont typeface="Arial"/>
                        <a:buNone/>
                      </a:pPr>
                      <a:r>
                        <a:rPr lang="ja-JP" sz="1000" b="0" u="none" strike="noStrike" cap="none">
                          <a:solidFill>
                            <a:srgbClr val="0D0D0D"/>
                          </a:solidFill>
                          <a:latin typeface="LINE Seed JP"/>
                          <a:ea typeface="LINE Seed JP"/>
                          <a:cs typeface="LINE Seed JP"/>
                          <a:sym typeface="LINE Seed JP"/>
                        </a:rPr>
                        <a:t>※「比較検討」</a:t>
                      </a:r>
                      <a:endParaRPr sz="1000" b="0" u="none" strike="noStrike" cap="none" dirty="0">
                        <a:solidFill>
                          <a:srgbClr val="0D0D0D"/>
                        </a:solidFill>
                        <a:latin typeface="LINE Seed JP"/>
                        <a:ea typeface="LINE Seed JP"/>
                        <a:cs typeface="LINE Seed JP"/>
                        <a:sym typeface="LINE Seed JP"/>
                      </a:endParaRPr>
                    </a:p>
                    <a:p>
                      <a:pPr marL="0" marR="0" lvl="0" indent="0" algn="ctr" rtl="0">
                        <a:lnSpc>
                          <a:spcPct val="110000"/>
                        </a:lnSpc>
                        <a:spcBef>
                          <a:spcPts val="0"/>
                        </a:spcBef>
                        <a:spcAft>
                          <a:spcPts val="0"/>
                        </a:spcAft>
                        <a:buClr>
                          <a:srgbClr val="0D0D0D"/>
                        </a:buClr>
                        <a:buSzPts val="1000"/>
                        <a:buFont typeface="Arial"/>
                        <a:buNone/>
                      </a:pPr>
                      <a:r>
                        <a:rPr lang="ja-JP" sz="1000" b="0" u="none" strike="noStrike" cap="none">
                          <a:solidFill>
                            <a:srgbClr val="0D0D0D"/>
                          </a:solidFill>
                          <a:latin typeface="LINE Seed JP"/>
                          <a:ea typeface="LINE Seed JP"/>
                          <a:cs typeface="LINE Seed JP"/>
                          <a:sym typeface="LINE Seed JP"/>
                        </a:rPr>
                        <a:t>以外は任意</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2AFF">
                        <a:alpha val="10196"/>
                      </a:srgbClr>
                    </a:solidFill>
                  </a:tcPr>
                </a:tc>
                <a:tc>
                  <a:txBody>
                    <a:bodyPr/>
                    <a:lstStyle/>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掲載に間に合うよう適宜</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a:txBody>
                    <a:bodyPr/>
                    <a:lstStyle/>
                    <a:p>
                      <a:pPr marL="171450" marR="0" lvl="0" indent="-171450" algn="l" rtl="0">
                        <a:lnSpc>
                          <a:spcPct val="110000"/>
                        </a:lnSpc>
                        <a:spcBef>
                          <a:spcPts val="0"/>
                        </a:spcBef>
                        <a:spcAft>
                          <a:spcPts val="0"/>
                        </a:spcAft>
                        <a:buClr>
                          <a:schemeClr val="accent5"/>
                        </a:buClr>
                        <a:buSzPts val="1000"/>
                        <a:buFont typeface="Noto Sans Symbols"/>
                        <a:buChar char="■"/>
                      </a:pPr>
                      <a:r>
                        <a:rPr lang="ja-JP" sz="1000" b="0" u="sng" strike="noStrike" cap="none">
                          <a:solidFill>
                            <a:srgbClr val="595959"/>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ブランドリフト調査</a:t>
                      </a:r>
                      <a:br>
                        <a:rPr lang="ja-JP" sz="1000" b="0" u="sng" strike="noStrike" cap="none">
                          <a:solidFill>
                            <a:srgbClr val="595959"/>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br>
                      <a:r>
                        <a:rPr lang="ja-JP" sz="1000" b="0" u="sng" strike="noStrike" cap="none">
                          <a:solidFill>
                            <a:srgbClr val="595959"/>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入稿前審査依頼フォーム</a:t>
                      </a:r>
                      <a:endParaRPr sz="1000" b="0" u="none" strike="noStrike" cap="none" dirty="0">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extLst>
                  <a:ext uri="{0D108BD9-81ED-4DB2-BD59-A6C34878D82A}">
                    <a16:rowId xmlns:a16="http://schemas.microsoft.com/office/drawing/2014/main" val="10001"/>
                  </a:ext>
                </a:extLst>
              </a:tr>
              <a:tr h="913375">
                <a:tc vMerge="1">
                  <a:txBody>
                    <a:bodyPr/>
                    <a:lstStyle/>
                    <a:p>
                      <a:endParaRPr lang="ja-JP"/>
                    </a:p>
                  </a:txBody>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広告</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フォーマット</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・広告タイプ：予約型専用広告（ブランドパネル クインティ、ブランドパネル トップカバー、Talk Head View（Premium含む）を除く。）</a:t>
                      </a:r>
                      <a:endParaRPr sz="1000" b="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a:t>
                      </a:r>
                      <a:r>
                        <a:rPr lang="ja-JP" sz="1000" b="0" i="0" u="none" strike="noStrike" cap="none">
                          <a:solidFill>
                            <a:srgbClr val="0D0D0D"/>
                          </a:solidFill>
                          <a:latin typeface="LINE Seed JP"/>
                          <a:ea typeface="LINE Seed JP"/>
                          <a:cs typeface="LINE Seed JP"/>
                          <a:sym typeface="LINE Seed JP"/>
                        </a:rPr>
                        <a:t>ブランドパネル　トップインパクト、パノラマ、トピックスPRなどの予約型専用広告が対象です。予約型専用広告の詳細は入稿規定をご確認ください。</a:t>
                      </a:r>
                      <a:endParaRPr sz="1000" b="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00000"/>
                        </a:buClr>
                        <a:buSzPts val="1000"/>
                        <a:buFont typeface="Arial"/>
                        <a:buNone/>
                      </a:pPr>
                      <a:r>
                        <a:rPr lang="ja-JP" sz="1000" b="0" u="sng" strike="noStrike" cap="none">
                          <a:solidFill>
                            <a:srgbClr val="595959"/>
                          </a:solidFill>
                          <a:latin typeface="LINE Seed JP"/>
                          <a:ea typeface="LINE Seed JP"/>
                          <a:cs typeface="LINE Seed JP"/>
                          <a:sym typeface="LINE Seed JP"/>
                          <a:hlinkClick r:id="rId4">
                            <a:extLst>
                              <a:ext uri="{A12FA001-AC4F-418D-AE19-62706E023703}">
                                <ahyp:hlinkClr xmlns:ahyp="http://schemas.microsoft.com/office/drawing/2018/hyperlinkcolor" val="tx"/>
                              </a:ext>
                            </a:extLst>
                          </a:hlinkClick>
                        </a:rPr>
                        <a:t>https://ads-help.yahoo-net.jp/s/article/H000044534</a:t>
                      </a:r>
                      <a:endParaRPr sz="1000" b="0" u="none" strike="noStrike" cap="none" dirty="0">
                        <a:solidFill>
                          <a:srgbClr val="595959"/>
                        </a:solidFill>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a:txBody>
                    <a:bodyPr/>
                    <a:lstStyle/>
                    <a:p>
                      <a:pPr marL="0" marR="0" lvl="0" indent="0" algn="ctr" rtl="0">
                        <a:lnSpc>
                          <a:spcPct val="110000"/>
                        </a:lnSpc>
                        <a:spcBef>
                          <a:spcPts val="0"/>
                        </a:spcBef>
                        <a:spcAft>
                          <a:spcPts val="0"/>
                        </a:spcAft>
                        <a:buClr>
                          <a:srgbClr val="002AFF"/>
                        </a:buClr>
                        <a:buSzPts val="1000"/>
                        <a:buFont typeface="Arial"/>
                        <a:buNone/>
                      </a:pPr>
                      <a:r>
                        <a:rPr lang="ja-JP" sz="1000" b="1" u="none" strike="noStrike" cap="none">
                          <a:solidFill>
                            <a:srgbClr val="002AFF"/>
                          </a:solidFill>
                          <a:latin typeface="LINE Seed JP"/>
                          <a:ea typeface="LINE Seed JP"/>
                          <a:cs typeface="LINE Seed JP"/>
                          <a:sym typeface="LINE Seed JP"/>
                        </a:rPr>
                        <a:t>必須</a:t>
                      </a:r>
                      <a:endParaRPr sz="1000" b="1" u="none" strike="noStrike" cap="none" dirty="0">
                        <a:solidFill>
                          <a:srgbClr val="002AFF"/>
                        </a:solidFill>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2AFF">
                        <a:alpha val="10196"/>
                      </a:srgbClr>
                    </a:solidFill>
                  </a:tcPr>
                </a:tc>
                <a:tc>
                  <a:txBody>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a:solidFill>
                            <a:srgbClr val="0D0D0D"/>
                          </a:solidFill>
                          <a:latin typeface="LINE Seed JP"/>
                          <a:ea typeface="LINE Seed JP"/>
                          <a:cs typeface="LINE Seed JP"/>
                          <a:sym typeface="LINE Seed JP"/>
                        </a:rPr>
                        <a:t>掲載反映日の</a:t>
                      </a:r>
                      <a:endParaRPr sz="1400" u="none" strike="noStrike" cap="none" dirty="0">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000"/>
                        <a:buFont typeface="Arial"/>
                        <a:buNone/>
                      </a:pPr>
                      <a:r>
                        <a:rPr lang="ja-JP" sz="1000" b="0" i="0" u="none" strike="noStrike" cap="none">
                          <a:solidFill>
                            <a:srgbClr val="002AFF"/>
                          </a:solidFill>
                          <a:latin typeface="LINE Seed JP"/>
                          <a:ea typeface="LINE Seed JP"/>
                          <a:cs typeface="LINE Seed JP"/>
                          <a:sym typeface="LINE Seed JP"/>
                        </a:rPr>
                        <a:t>11営業日前</a:t>
                      </a:r>
                      <a:r>
                        <a:rPr lang="ja-JP" sz="1000" b="0" i="0" u="none" strike="noStrike" cap="none">
                          <a:solidFill>
                            <a:srgbClr val="0D0D0D"/>
                          </a:solidFill>
                          <a:latin typeface="LINE Seed JP"/>
                          <a:ea typeface="LINE Seed JP"/>
                          <a:cs typeface="LINE Seed JP"/>
                          <a:sym typeface="LINE Seed JP"/>
                        </a:rPr>
                        <a:t>まで</a:t>
                      </a:r>
                      <a:endParaRPr sz="1400" u="none" strike="noStrike" cap="none" dirty="0">
                        <a:latin typeface="LINE Seed JP"/>
                        <a:ea typeface="LINE Seed JP"/>
                        <a:cs typeface="LINE Seed JP"/>
                        <a:sym typeface="LINE Seed JP"/>
                      </a:endParaRPr>
                    </a:p>
                    <a:p>
                      <a:pPr marL="0" marR="0" lvl="0" indent="0" algn="l" rtl="0">
                        <a:lnSpc>
                          <a:spcPct val="100000"/>
                        </a:lnSpc>
                        <a:spcBef>
                          <a:spcPts val="0"/>
                        </a:spcBef>
                        <a:spcAft>
                          <a:spcPts val="0"/>
                        </a:spcAft>
                        <a:buClr>
                          <a:srgbClr val="000000"/>
                        </a:buClr>
                        <a:buSzPts val="1000"/>
                        <a:buFont typeface="Arial"/>
                        <a:buNone/>
                      </a:pPr>
                      <a:r>
                        <a:rPr lang="ja-JP" sz="1000" b="0" i="0" u="none" strike="noStrike" cap="none">
                          <a:solidFill>
                            <a:srgbClr val="0D0D0D"/>
                          </a:solidFill>
                          <a:latin typeface="LINE Seed JP"/>
                          <a:ea typeface="LINE Seed JP"/>
                          <a:cs typeface="LINE Seed JP"/>
                          <a:sym typeface="LINE Seed JP"/>
                        </a:rPr>
                        <a:t>（トピックスPRは7営業日前まで）</a:t>
                      </a:r>
                      <a:endParaRPr sz="1400" u="none" strike="noStrike" cap="none" dirty="0">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rowSpan="3">
                  <a:txBody>
                    <a:bodyPr/>
                    <a:lstStyle/>
                    <a:p>
                      <a:pPr marL="171450" marR="0" lvl="0" indent="-171450" algn="l" rtl="0">
                        <a:lnSpc>
                          <a:spcPct val="110000"/>
                        </a:lnSpc>
                        <a:spcBef>
                          <a:spcPts val="0"/>
                        </a:spcBef>
                        <a:spcAft>
                          <a:spcPts val="0"/>
                        </a:spcAft>
                        <a:buClr>
                          <a:schemeClr val="accent5"/>
                        </a:buClr>
                        <a:buSzPts val="1000"/>
                        <a:buFont typeface="Noto Sans Symbols"/>
                        <a:buChar char="■"/>
                      </a:pPr>
                      <a:r>
                        <a:rPr lang="ja-JP" sz="1000" b="0" u="sng" strike="noStrike" cap="none">
                          <a:solidFill>
                            <a:srgbClr val="595959"/>
                          </a:solidFill>
                          <a:latin typeface="LINE Seed JP"/>
                          <a:ea typeface="LINE Seed JP"/>
                          <a:cs typeface="LINE Seed JP"/>
                          <a:sym typeface="LINE Seed JP"/>
                          <a:hlinkClick r:id="rId5">
                            <a:extLst>
                              <a:ext uri="{A12FA001-AC4F-418D-AE19-62706E023703}">
                                <ahyp:hlinkClr xmlns:ahyp="http://schemas.microsoft.com/office/drawing/2018/hyperlinkcolor" val="tx"/>
                              </a:ext>
                            </a:extLst>
                          </a:hlinkClick>
                        </a:rPr>
                        <a:t>ディスプレイ広告（予約型）入稿前審査依頼フォーム</a:t>
                      </a:r>
                      <a:endParaRPr sz="1000" b="0" u="none" strike="noStrike" cap="none" dirty="0">
                        <a:solidFill>
                          <a:srgbClr val="595959"/>
                        </a:solidFill>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extLst>
                  <a:ext uri="{0D108BD9-81ED-4DB2-BD59-A6C34878D82A}">
                    <a16:rowId xmlns:a16="http://schemas.microsoft.com/office/drawing/2014/main" val="10002"/>
                  </a:ext>
                </a:extLst>
              </a:tr>
              <a:tr h="632425">
                <a:tc vMerge="1">
                  <a:txBody>
                    <a:bodyPr/>
                    <a:lstStyle/>
                    <a:p>
                      <a:endParaRPr lang="ja-JP"/>
                    </a:p>
                  </a:txBody>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訴求する</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商品・サービス</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薬機、医療、宗教・選挙・政党・意見広告・募金・寄付金の募集</a:t>
                      </a:r>
                      <a:endParaRPr sz="1000" b="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※広告フォーマットを問わず、</a:t>
                      </a:r>
                      <a:r>
                        <a:rPr lang="ja-JP" sz="1000" b="0" u="none" strike="noStrike" cap="none">
                          <a:solidFill>
                            <a:srgbClr val="002AFF"/>
                          </a:solidFill>
                          <a:latin typeface="LINE Seed JP"/>
                          <a:ea typeface="LINE Seed JP"/>
                          <a:cs typeface="LINE Seed JP"/>
                          <a:sym typeface="LINE Seed JP"/>
                        </a:rPr>
                        <a:t>リンク先・クリエイティブすべて審査対象</a:t>
                      </a:r>
                      <a:r>
                        <a:rPr lang="ja-JP" sz="1000" b="0" u="none" strike="noStrike" cap="none">
                          <a:solidFill>
                            <a:srgbClr val="0D0D0D"/>
                          </a:solidFill>
                          <a:latin typeface="LINE Seed JP"/>
                          <a:ea typeface="LINE Seed JP"/>
                          <a:cs typeface="LINE Seed JP"/>
                          <a:sym typeface="LINE Seed JP"/>
                        </a:rPr>
                        <a:t>です。</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a:txBody>
                    <a:bodyPr/>
                    <a:lstStyle/>
                    <a:p>
                      <a:pPr marL="0" marR="0" lvl="0" indent="0" algn="ctr" rtl="0">
                        <a:lnSpc>
                          <a:spcPct val="110000"/>
                        </a:lnSpc>
                        <a:spcBef>
                          <a:spcPts val="0"/>
                        </a:spcBef>
                        <a:spcAft>
                          <a:spcPts val="0"/>
                        </a:spcAft>
                        <a:buClr>
                          <a:srgbClr val="000000"/>
                        </a:buClr>
                        <a:buSzPts val="1000"/>
                        <a:buFont typeface="Arial"/>
                        <a:buNone/>
                      </a:pPr>
                      <a:r>
                        <a:rPr lang="ja-JP" sz="1000" b="1" u="none" strike="noStrike" cap="none">
                          <a:solidFill>
                            <a:srgbClr val="002AFF"/>
                          </a:solidFill>
                          <a:latin typeface="LINE Seed JP"/>
                          <a:ea typeface="LINE Seed JP"/>
                          <a:cs typeface="LINE Seed JP"/>
                          <a:sym typeface="LINE Seed JP"/>
                        </a:rPr>
                        <a:t>必須</a:t>
                      </a:r>
                      <a:endParaRPr sz="1000" b="1" u="none" strike="noStrike" cap="none" dirty="0">
                        <a:solidFill>
                          <a:srgbClr val="002AFF"/>
                        </a:solidFill>
                        <a:latin typeface="LINE Seed JP"/>
                        <a:ea typeface="LINE Seed JP"/>
                        <a:cs typeface="LINE Seed JP"/>
                        <a:sym typeface="LINE Seed JP"/>
                      </a:endParaRPr>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2AFF">
                        <a:alpha val="10196"/>
                      </a:srgbClr>
                    </a:solidFill>
                  </a:tcPr>
                </a:tc>
                <a:tc rowSpan="2">
                  <a:txBody>
                    <a:bodyPr/>
                    <a:lstStyle/>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掲載に間に合うよう適宜</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vMerge="1">
                  <a:txBody>
                    <a:bodyPr/>
                    <a:lstStyle/>
                    <a:p>
                      <a:endParaRPr lang="ja-JP"/>
                    </a:p>
                  </a:txBody>
                  <a:tcPr/>
                </a:tc>
                <a:extLst>
                  <a:ext uri="{0D108BD9-81ED-4DB2-BD59-A6C34878D82A}">
                    <a16:rowId xmlns:a16="http://schemas.microsoft.com/office/drawing/2014/main" val="10003"/>
                  </a:ext>
                </a:extLst>
              </a:tr>
              <a:tr h="782050">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公開前</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サイト</a:t>
                      </a:r>
                      <a:endParaRPr sz="1000" b="0" i="0" u="none" strike="noStrike" cap="none" dirty="0">
                        <a:solidFill>
                          <a:schemeClr val="lt1"/>
                        </a:solidFill>
                        <a:latin typeface="LINE Seed JP"/>
                        <a:ea typeface="LINE Seed JP"/>
                        <a:cs typeface="LINE Seed JP"/>
                        <a:sym typeface="LINE Seed JP"/>
                      </a:endParaRPr>
                    </a:p>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審査</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ctr" rtl="0">
                        <a:lnSpc>
                          <a:spcPct val="110000"/>
                        </a:lnSpc>
                        <a:spcBef>
                          <a:spcPts val="0"/>
                        </a:spcBef>
                        <a:spcAft>
                          <a:spcPts val="0"/>
                        </a:spcAft>
                        <a:buClr>
                          <a:schemeClr val="lt1"/>
                        </a:buClr>
                        <a:buSzPts val="1000"/>
                        <a:buFont typeface="Arial"/>
                        <a:buNone/>
                      </a:pPr>
                      <a:r>
                        <a:rPr lang="ja-JP" sz="1000" b="0" i="0" u="none" strike="noStrike" cap="none">
                          <a:solidFill>
                            <a:schemeClr val="lt1"/>
                          </a:solidFill>
                          <a:latin typeface="LINE Seed JP"/>
                          <a:ea typeface="LINE Seed JP"/>
                          <a:cs typeface="LINE Seed JP"/>
                          <a:sym typeface="LINE Seed JP"/>
                        </a:rPr>
                        <a:t>サイト状況</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60000"/>
                      </a:srgbClr>
                    </a:solidFill>
                  </a:tcPr>
                </a:tc>
                <a:tc>
                  <a:txBody>
                    <a:bodyPr/>
                    <a:lstStyle/>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公開前サイト</a:t>
                      </a:r>
                      <a:endParaRPr sz="1000" b="0" u="none" strike="noStrike" cap="none" dirty="0">
                        <a:solidFill>
                          <a:srgbClr val="0D0D0D"/>
                        </a:solidFill>
                        <a:latin typeface="LINE Seed JP"/>
                        <a:ea typeface="LINE Seed JP"/>
                        <a:cs typeface="LINE Seed JP"/>
                        <a:sym typeface="LINE Seed JP"/>
                      </a:endParaRPr>
                    </a:p>
                    <a:p>
                      <a:pPr marL="0" marR="0" lvl="0" indent="0" algn="l" rtl="0">
                        <a:lnSpc>
                          <a:spcPct val="110000"/>
                        </a:lnSpc>
                        <a:spcBef>
                          <a:spcPts val="0"/>
                        </a:spcBef>
                        <a:spcAft>
                          <a:spcPts val="0"/>
                        </a:spcAft>
                        <a:buClr>
                          <a:srgbClr val="000000"/>
                        </a:buClr>
                        <a:buSzPts val="1000"/>
                        <a:buFont typeface="Arial"/>
                        <a:buNone/>
                      </a:pPr>
                      <a:r>
                        <a:rPr lang="ja-JP" sz="1000" b="0" u="none" strike="noStrike" cap="none">
                          <a:solidFill>
                            <a:srgbClr val="0D0D0D"/>
                          </a:solidFill>
                          <a:latin typeface="LINE Seed JP"/>
                          <a:ea typeface="LINE Seed JP"/>
                          <a:cs typeface="LINE Seed JP"/>
                          <a:sym typeface="LINE Seed JP"/>
                        </a:rPr>
                        <a:t>※広告管理ツールに広告を入稿する時点で、リンク先URLが未公開または未完成の場合に必要な審査です。</a:t>
                      </a:r>
                      <a:r>
                        <a:rPr lang="ja-JP" sz="1000" b="0" u="none" strike="noStrike" cap="none">
                          <a:solidFill>
                            <a:srgbClr val="002AFF"/>
                          </a:solidFill>
                          <a:latin typeface="LINE Seed JP"/>
                          <a:ea typeface="LINE Seed JP"/>
                          <a:cs typeface="LINE Seed JP"/>
                          <a:sym typeface="LINE Seed JP"/>
                        </a:rPr>
                        <a:t>審査には更新後のテストサイトまたはキャプチャ、掲載開始日とリンク先更新日時が必要</a:t>
                      </a:r>
                      <a:r>
                        <a:rPr lang="ja-JP" sz="1000" b="0" u="none" strike="noStrike" cap="none">
                          <a:solidFill>
                            <a:srgbClr val="0D0D0D"/>
                          </a:solidFill>
                          <a:latin typeface="LINE Seed JP"/>
                          <a:ea typeface="LINE Seed JP"/>
                          <a:cs typeface="LINE Seed JP"/>
                          <a:sym typeface="LINE Seed JP"/>
                        </a:rPr>
                        <a:t>です。</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0048">
                        <a:alpha val="4706"/>
                      </a:srgbClr>
                    </a:solidFill>
                  </a:tcPr>
                </a:tc>
                <a:tc>
                  <a:txBody>
                    <a:bodyPr/>
                    <a:lstStyle/>
                    <a:p>
                      <a:pPr marL="0" marR="0" lvl="0" indent="0" algn="ctr" rtl="0">
                        <a:lnSpc>
                          <a:spcPct val="110000"/>
                        </a:lnSpc>
                        <a:spcBef>
                          <a:spcPts val="0"/>
                        </a:spcBef>
                        <a:spcAft>
                          <a:spcPts val="0"/>
                        </a:spcAft>
                        <a:buClr>
                          <a:srgbClr val="002AFF"/>
                        </a:buClr>
                        <a:buSzPts val="1000"/>
                        <a:buFont typeface="Arial"/>
                        <a:buNone/>
                      </a:pPr>
                      <a:r>
                        <a:rPr lang="ja-JP" sz="1000" b="1" u="none" strike="noStrike" cap="none">
                          <a:solidFill>
                            <a:srgbClr val="002AFF"/>
                          </a:solidFill>
                          <a:latin typeface="LINE Seed JP"/>
                          <a:ea typeface="LINE Seed JP"/>
                          <a:cs typeface="LINE Seed JP"/>
                          <a:sym typeface="LINE Seed JP"/>
                        </a:rPr>
                        <a:t>必須</a:t>
                      </a:r>
                      <a:endParaRPr sz="1400" u="none" strike="noStrike" cap="none" dirty="0"/>
                    </a:p>
                  </a:txBody>
                  <a:tcPr marL="108000" marR="108000" marT="108000" marB="108000" anchor="ctr">
                    <a:lnL w="28575" cap="flat" cmpd="sng">
                      <a:solidFill>
                        <a:srgbClr val="FFFFFF"/>
                      </a:solidFill>
                      <a:prstDash val="solid"/>
                      <a:round/>
                      <a:headEnd type="none" w="sm" len="sm"/>
                      <a:tailEnd type="none" w="sm" len="sm"/>
                    </a:lnL>
                    <a:lnR w="28575" cap="flat" cmpd="sng">
                      <a:solidFill>
                        <a:srgbClr val="FFFFFF"/>
                      </a:solidFill>
                      <a:prstDash val="solid"/>
                      <a:round/>
                      <a:headEnd type="none" w="sm" len="sm"/>
                      <a:tailEnd type="none" w="sm" len="sm"/>
                    </a:lnR>
                    <a:lnT w="28575" cap="flat" cmpd="sng">
                      <a:solidFill>
                        <a:srgbClr val="FFFFFF"/>
                      </a:solidFill>
                      <a:prstDash val="solid"/>
                      <a:round/>
                      <a:headEnd type="none" w="sm" len="sm"/>
                      <a:tailEnd type="none" w="sm" len="sm"/>
                    </a:lnT>
                    <a:lnB w="28575" cap="flat" cmpd="sng">
                      <a:solidFill>
                        <a:srgbClr val="FFFFFF"/>
                      </a:solidFill>
                      <a:prstDash val="solid"/>
                      <a:round/>
                      <a:headEnd type="none" w="sm" len="sm"/>
                      <a:tailEnd type="none" w="sm" len="sm"/>
                    </a:lnB>
                    <a:solidFill>
                      <a:srgbClr val="002AFF">
                        <a:alpha val="10196"/>
                      </a:srgbClr>
                    </a:solidFill>
                  </a:tcPr>
                </a:tc>
                <a:tc vMerge="1">
                  <a:txBody>
                    <a:bodyPr/>
                    <a:lstStyle/>
                    <a:p>
                      <a:endParaRPr lang="ja-JP"/>
                    </a:p>
                  </a:txBody>
                  <a:tcPr/>
                </a:tc>
                <a:tc vMerge="1">
                  <a:txBody>
                    <a:bodyPr/>
                    <a:lstStyle/>
                    <a:p>
                      <a:endParaRPr lang="ja-JP"/>
                    </a:p>
                  </a:txBody>
                  <a:tcPr/>
                </a:tc>
                <a:extLst>
                  <a:ext uri="{0D108BD9-81ED-4DB2-BD59-A6C34878D82A}">
                    <a16:rowId xmlns:a16="http://schemas.microsoft.com/office/drawing/2014/main" val="10004"/>
                  </a:ext>
                </a:extLst>
              </a:tr>
            </a:tbl>
          </a:graphicData>
        </a:graphic>
      </p:graphicFrame>
      <p:sp>
        <p:nvSpPr>
          <p:cNvPr id="1069" name="Google Shape;1069;p4"/>
          <p:cNvSpPr txBox="1"/>
          <p:nvPr/>
        </p:nvSpPr>
        <p:spPr>
          <a:xfrm>
            <a:off x="587375" y="1098189"/>
            <a:ext cx="10616334" cy="311802"/>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400" b="0" i="0" u="none" strike="noStrike" cap="none">
                <a:solidFill>
                  <a:srgbClr val="212121"/>
                </a:solidFill>
                <a:latin typeface="LINE Seed JP"/>
                <a:ea typeface="LINE Seed JP"/>
                <a:cs typeface="LINE Seed JP"/>
                <a:sym typeface="LINE Seed JP"/>
              </a:rPr>
              <a:t>広告掲載内容により入稿前審査が必須となる場合があります。掲載予定の内容に応じてフォームよりご依頼ください。なお、審査には3営業日程度かかります。</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5"/>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t>ディスプレイ広告（予約型）　共通免責事項・注意事項</a:t>
            </a:r>
            <a:endParaRPr dirty="0"/>
          </a:p>
        </p:txBody>
      </p:sp>
      <p:sp>
        <p:nvSpPr>
          <p:cNvPr id="1075" name="Google Shape;1075;p5"/>
          <p:cNvSpPr txBox="1"/>
          <p:nvPr/>
        </p:nvSpPr>
        <p:spPr>
          <a:xfrm>
            <a:off x="587376" y="2266752"/>
            <a:ext cx="11233149" cy="2700739"/>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000000"/>
              </a:buClr>
              <a:buSzPts val="1400"/>
              <a:buFont typeface="Arial"/>
              <a:buNone/>
            </a:pPr>
            <a:r>
              <a:rPr lang="ja-JP" sz="1400" b="0" i="0" u="none" strike="noStrike" cap="none">
                <a:solidFill>
                  <a:srgbClr val="0D0D0D"/>
                </a:solidFill>
                <a:latin typeface="LINE Seed JP"/>
                <a:ea typeface="LINE Seed JP"/>
                <a:cs typeface="LINE Seed JP"/>
                <a:sym typeface="LINE Seed JP"/>
              </a:rPr>
              <a:t>本資料に記載の免責事項・注意事項のほか、広告取扱基本規定、広告掲載基準、入稿規定など各種規約、ガイドライン、ヘルプにも</a:t>
            </a:r>
            <a:br>
              <a:rPr lang="ja-JP" sz="1400" b="0" i="0" u="none" strike="noStrike" cap="none">
                <a:solidFill>
                  <a:srgbClr val="0D0D0D"/>
                </a:solidFill>
                <a:latin typeface="LINE Seed JP"/>
                <a:ea typeface="LINE Seed JP"/>
                <a:cs typeface="LINE Seed JP"/>
                <a:sym typeface="LINE Seed JP"/>
              </a:rPr>
            </a:br>
            <a:r>
              <a:rPr lang="ja-JP" sz="1400" b="0" i="0" u="none" strike="noStrike" cap="none">
                <a:solidFill>
                  <a:srgbClr val="0D0D0D"/>
                </a:solidFill>
                <a:latin typeface="LINE Seed JP"/>
                <a:ea typeface="LINE Seed JP"/>
                <a:cs typeface="LINE Seed JP"/>
                <a:sym typeface="LINE Seed JP"/>
              </a:rPr>
              <a:t>ディスプレイ広告（予約型）に関する共通免責事項・注意事項があります。併せてご確認ください。</a:t>
            </a:r>
            <a:endParaRPr sz="1400" b="0" i="0" u="none" strike="noStrike" cap="none" dirty="0">
              <a:solidFill>
                <a:srgbClr val="0D0D0D"/>
              </a:solidFill>
              <a:latin typeface="LINE Seed JP"/>
              <a:ea typeface="LINE Seed JP"/>
              <a:cs typeface="LINE Seed JP"/>
              <a:sym typeface="LINE Seed JP"/>
            </a:endParaRPr>
          </a:p>
          <a:p>
            <a:pPr marL="742950" marR="0" lvl="1" indent="-285750" algn="l" rtl="0">
              <a:lnSpc>
                <a:spcPct val="120000"/>
              </a:lnSpc>
              <a:spcBef>
                <a:spcPts val="600"/>
              </a:spcBef>
              <a:spcAft>
                <a:spcPts val="0"/>
              </a:spcAft>
              <a:buClr>
                <a:srgbClr val="000000"/>
              </a:buClr>
              <a:buSzPts val="1400"/>
              <a:buFont typeface="Noto Sans Symbols"/>
              <a:buChar char="■"/>
            </a:pPr>
            <a:r>
              <a:rPr lang="ja-JP" sz="1400" b="0" i="0" u="none" strike="noStrike" cap="none">
                <a:solidFill>
                  <a:srgbClr val="0D0D0D"/>
                </a:solidFill>
                <a:latin typeface="LINE Seed JP"/>
                <a:ea typeface="LINE Seed JP"/>
                <a:cs typeface="LINE Seed JP"/>
                <a:sym typeface="LINE Seed JP"/>
              </a:rPr>
              <a:t>ガイドライン・規約</a:t>
            </a:r>
            <a:r>
              <a:rPr lang="ja-JP" sz="1400" b="0" i="0" u="none" strike="noStrike" cap="none">
                <a:solidFill>
                  <a:srgbClr val="595959"/>
                </a:solidFill>
                <a:latin typeface="LINE Seed JP"/>
                <a:ea typeface="LINE Seed JP"/>
                <a:cs typeface="LINE Seed JP"/>
                <a:sym typeface="LINE Seed JP"/>
              </a:rPr>
              <a:t>	</a:t>
            </a:r>
            <a:r>
              <a:rPr lang="ja-JP" sz="1400" b="0" i="0" u="sng" strike="noStrike" cap="none">
                <a:solidFill>
                  <a:srgbClr val="000000"/>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https://www.lycbiz.com/jp/download/yahoo/</a:t>
            </a:r>
            <a:br>
              <a:rPr lang="ja-JP" sz="1400" b="0" i="0" u="none" strike="noStrike" cap="none">
                <a:solidFill>
                  <a:srgbClr val="000000"/>
                </a:solidFill>
                <a:latin typeface="LINE Seed JP"/>
                <a:ea typeface="LINE Seed JP"/>
                <a:cs typeface="LINE Seed JP"/>
                <a:sym typeface="LINE Seed JP"/>
              </a:rPr>
            </a:br>
            <a:r>
              <a:rPr lang="ja-JP" sz="1400" b="0" i="0" u="none" strike="noStrike" cap="none">
                <a:solidFill>
                  <a:srgbClr val="1D1C1D"/>
                </a:solidFill>
                <a:latin typeface="LINE Seed JP"/>
                <a:ea typeface="LINE Seed JP"/>
                <a:cs typeface="LINE Seed JP"/>
                <a:sym typeface="LINE Seed JP"/>
              </a:rPr>
              <a:t>　　　　　　　　　</a:t>
            </a:r>
            <a:r>
              <a:rPr lang="ja-JP" sz="1400" b="0" i="0" u="none" strike="noStrike" cap="none">
                <a:solidFill>
                  <a:srgbClr val="595959"/>
                </a:solidFill>
                <a:latin typeface="LINE Seed JP"/>
                <a:ea typeface="LINE Seed JP"/>
                <a:cs typeface="LINE Seed JP"/>
                <a:sym typeface="LINE Seed JP"/>
              </a:rPr>
              <a:t>	</a:t>
            </a:r>
            <a:r>
              <a:rPr lang="ja-JP" sz="1400" b="0" i="0" u="sng" strike="noStrike" cap="none">
                <a:solidFill>
                  <a:srgbClr val="000000"/>
                </a:solidFill>
                <a:latin typeface="LINE Seed JP"/>
                <a:ea typeface="LINE Seed JP"/>
                <a:cs typeface="LINE Seed JP"/>
                <a:sym typeface="LINE Seed JP"/>
                <a:hlinkClick r:id="rId4">
                  <a:extLst>
                    <a:ext uri="{A12FA001-AC4F-418D-AE19-62706E023703}">
                      <ahyp:hlinkClr xmlns:ahyp="http://schemas.microsoft.com/office/drawing/2018/hyperlinkcolor" val="tx"/>
                    </a:ext>
                  </a:extLst>
                </a:hlinkClick>
              </a:rPr>
              <a:t>https://www.lycbiz.com/jp/terms-and-policies/yahoo/</a:t>
            </a:r>
            <a:endParaRPr sz="1400" b="0" i="0" u="none" strike="noStrike" cap="none" dirty="0">
              <a:solidFill>
                <a:srgbClr val="000000"/>
              </a:solidFill>
              <a:latin typeface="LINE Seed JP"/>
              <a:ea typeface="LINE Seed JP"/>
              <a:cs typeface="LINE Seed JP"/>
              <a:sym typeface="LINE Seed JP"/>
            </a:endParaRPr>
          </a:p>
          <a:p>
            <a:pPr marL="742950" marR="0" lvl="1" indent="-285750" algn="l" rtl="0">
              <a:lnSpc>
                <a:spcPct val="120000"/>
              </a:lnSpc>
              <a:spcBef>
                <a:spcPts val="600"/>
              </a:spcBef>
              <a:spcAft>
                <a:spcPts val="0"/>
              </a:spcAft>
              <a:buClr>
                <a:srgbClr val="000000"/>
              </a:buClr>
              <a:buSzPts val="1400"/>
              <a:buFont typeface="Noto Sans Symbols"/>
              <a:buChar char="■"/>
            </a:pPr>
            <a:r>
              <a:rPr lang="ja-JP" sz="1400" b="0" i="0" u="none" strike="noStrike" cap="none">
                <a:solidFill>
                  <a:srgbClr val="0D0D0D"/>
                </a:solidFill>
                <a:latin typeface="LINE Seed JP"/>
                <a:ea typeface="LINE Seed JP"/>
                <a:cs typeface="LINE Seed JP"/>
                <a:sym typeface="LINE Seed JP"/>
              </a:rPr>
              <a:t>LINEヤフー広告 ヘルプ</a:t>
            </a:r>
            <a:r>
              <a:rPr lang="ja-JP" sz="1400" b="0" i="0" u="none" strike="noStrike" cap="none">
                <a:solidFill>
                  <a:srgbClr val="595959"/>
                </a:solidFill>
                <a:latin typeface="LINE Seed JP"/>
                <a:ea typeface="LINE Seed JP"/>
                <a:cs typeface="LINE Seed JP"/>
                <a:sym typeface="LINE Seed JP"/>
              </a:rPr>
              <a:t>	</a:t>
            </a:r>
            <a:r>
              <a:rPr lang="ja-JP" sz="1400" b="0" i="0" u="sng" strike="noStrike" cap="none">
                <a:solidFill>
                  <a:srgbClr val="595959"/>
                </a:solidFill>
                <a:latin typeface="LINE Seed JP"/>
                <a:ea typeface="LINE Seed JP"/>
                <a:cs typeface="LINE Seed JP"/>
                <a:sym typeface="LINE Seed JP"/>
                <a:hlinkClick r:id="rId5">
                  <a:extLst>
                    <a:ext uri="{A12FA001-AC4F-418D-AE19-62706E023703}">
                      <ahyp:hlinkClr xmlns:ahyp="http://schemas.microsoft.com/office/drawing/2018/hyperlinkcolor" val="tx"/>
                    </a:ext>
                  </a:extLst>
                </a:hlinkClick>
              </a:rPr>
              <a:t>https://ads-help.yahoo-net.jp/</a:t>
            </a:r>
            <a:br>
              <a:rPr lang="ja-JP" sz="1400" b="0" i="0" u="none" strike="noStrike" cap="none">
                <a:solidFill>
                  <a:srgbClr val="595959"/>
                </a:solidFill>
                <a:latin typeface="LINE Seed JP"/>
                <a:ea typeface="LINE Seed JP"/>
                <a:cs typeface="LINE Seed JP"/>
                <a:sym typeface="LINE Seed JP"/>
              </a:rPr>
            </a:br>
            <a:r>
              <a:rPr lang="ja-JP" sz="1400" b="0" i="0" u="none" strike="noStrike" cap="none">
                <a:solidFill>
                  <a:srgbClr val="595959"/>
                </a:solidFill>
                <a:latin typeface="LINE Seed JP"/>
                <a:ea typeface="LINE Seed JP"/>
                <a:cs typeface="LINE Seed JP"/>
                <a:sym typeface="LINE Seed JP"/>
              </a:rPr>
              <a:t>                                 </a:t>
            </a:r>
            <a:r>
              <a:rPr lang="ja-JP" sz="1400" b="0" i="0" u="sng" strike="noStrike" cap="none">
                <a:solidFill>
                  <a:srgbClr val="595959"/>
                </a:solidFill>
                <a:latin typeface="LINE Seed JP"/>
                <a:ea typeface="LINE Seed JP"/>
                <a:cs typeface="LINE Seed JP"/>
                <a:sym typeface="LINE Seed JP"/>
                <a:hlinkClick r:id="rId6">
                  <a:extLst>
                    <a:ext uri="{A12FA001-AC4F-418D-AE19-62706E023703}">
                      <ahyp:hlinkClr xmlns:ahyp="http://schemas.microsoft.com/office/drawing/2018/hyperlinkcolor" val="tx"/>
                    </a:ext>
                  </a:extLst>
                </a:hlinkClick>
              </a:rPr>
              <a:t>https://ads-help.yahoo-net.jp/s/article/H000044533</a:t>
            </a:r>
            <a:endParaRPr sz="1400" b="0" i="0" u="none" strike="noStrike" cap="none" dirty="0">
              <a:solidFill>
                <a:srgbClr val="0D0D0D"/>
              </a:solidFill>
              <a:latin typeface="LINE Seed JP"/>
              <a:ea typeface="LINE Seed JP"/>
              <a:cs typeface="LINE Seed JP"/>
              <a:sym typeface="LINE Seed JP"/>
            </a:endParaRPr>
          </a:p>
          <a:p>
            <a:pPr marL="0" marR="0" lvl="1" indent="0" algn="l" rtl="0">
              <a:lnSpc>
                <a:spcPct val="120000"/>
              </a:lnSpc>
              <a:spcBef>
                <a:spcPts val="600"/>
              </a:spcBef>
              <a:spcAft>
                <a:spcPts val="0"/>
              </a:spcAft>
              <a:buClr>
                <a:srgbClr val="000000"/>
              </a:buClr>
              <a:buSzPts val="1400"/>
              <a:buFont typeface="Arial"/>
              <a:buNone/>
            </a:pPr>
            <a:endParaRPr sz="1400" b="0" i="0" u="none" strike="noStrike" cap="none" dirty="0">
              <a:solidFill>
                <a:srgbClr val="0D0D0D"/>
              </a:solidFill>
              <a:latin typeface="LINE Seed JP"/>
              <a:ea typeface="LINE Seed JP"/>
              <a:cs typeface="LINE Seed JP"/>
              <a:sym typeface="LINE Seed JP"/>
            </a:endParaRPr>
          </a:p>
          <a:p>
            <a:pPr marL="0" marR="0" lvl="1" indent="0" algn="l" rtl="0">
              <a:lnSpc>
                <a:spcPct val="120000"/>
              </a:lnSpc>
              <a:spcBef>
                <a:spcPts val="600"/>
              </a:spcBef>
              <a:spcAft>
                <a:spcPts val="0"/>
              </a:spcAft>
              <a:buClr>
                <a:srgbClr val="000000"/>
              </a:buClr>
              <a:buSzPts val="1400"/>
              <a:buFont typeface="Arial"/>
              <a:buNone/>
            </a:pPr>
            <a:endParaRPr sz="1400" b="0" i="0" u="none" strike="noStrike" cap="none" dirty="0">
              <a:solidFill>
                <a:srgbClr val="0D0D0D"/>
              </a:solidFill>
              <a:latin typeface="LINE Seed JP"/>
              <a:ea typeface="LINE Seed JP"/>
              <a:cs typeface="LINE Seed JP"/>
              <a:sym typeface="LINE Seed JP"/>
            </a:endParaRPr>
          </a:p>
          <a:p>
            <a:pPr marL="0" marR="0" lvl="1" indent="0" algn="l" rtl="0">
              <a:lnSpc>
                <a:spcPct val="120000"/>
              </a:lnSpc>
              <a:spcBef>
                <a:spcPts val="600"/>
              </a:spcBef>
              <a:spcAft>
                <a:spcPts val="0"/>
              </a:spcAft>
              <a:buClr>
                <a:srgbClr val="000000"/>
              </a:buClr>
              <a:buSzPts val="1400"/>
              <a:buFont typeface="Arial"/>
              <a:buNone/>
            </a:pPr>
            <a:r>
              <a:rPr lang="ja-JP" sz="1400" b="0" i="0" u="none" strike="noStrike" cap="none">
                <a:solidFill>
                  <a:srgbClr val="0D0D0D"/>
                </a:solidFill>
                <a:latin typeface="LINE Seed JP"/>
                <a:ea typeface="LINE Seed JP"/>
                <a:cs typeface="LINE Seed JP"/>
                <a:sym typeface="LINE Seed JP"/>
              </a:rPr>
              <a:t>※資料やツールに明示されている場合を除き、表示金額は消費税を含んでおりません。</a:t>
            </a:r>
            <a:endParaRPr sz="1400" b="0" i="0" u="none" strike="noStrike" cap="none" dirty="0">
              <a:solidFill>
                <a:srgbClr val="0D0D0D"/>
              </a:solidFill>
              <a:latin typeface="LINE Seed JP"/>
              <a:ea typeface="LINE Seed JP"/>
              <a:cs typeface="LINE Seed JP"/>
              <a:sym typeface="LINE Seed JP"/>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6"/>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1"/>
              </a:buClr>
              <a:buSzPts val="2800"/>
              <a:buFont typeface="LINE Seed JP"/>
              <a:buNone/>
            </a:pPr>
            <a:r>
              <a:rPr lang="ja-JP"/>
              <a:t>よくあるお問い合わせ</a:t>
            </a:r>
            <a:endParaRPr dirty="0"/>
          </a:p>
        </p:txBody>
      </p:sp>
      <p:sp>
        <p:nvSpPr>
          <p:cNvPr id="1081" name="Google Shape;1081;p6"/>
          <p:cNvSpPr txBox="1"/>
          <p:nvPr/>
        </p:nvSpPr>
        <p:spPr>
          <a:xfrm>
            <a:off x="479425" y="1384844"/>
            <a:ext cx="11233150" cy="918713"/>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000000"/>
              </a:buClr>
              <a:buSzPts val="1400"/>
              <a:buFont typeface="Arial"/>
              <a:buNone/>
            </a:pPr>
            <a:r>
              <a:rPr lang="ja-JP" sz="1400" b="0" i="0" u="none" strike="noStrike" cap="none">
                <a:solidFill>
                  <a:srgbClr val="0D0D0D"/>
                </a:solidFill>
                <a:latin typeface="LINE Seed JP"/>
                <a:ea typeface="LINE Seed JP"/>
                <a:cs typeface="LINE Seed JP"/>
                <a:sym typeface="LINE Seed JP"/>
              </a:rPr>
              <a:t>よくあるお問い合わせのみ記載しております。ヘルプ、サポート窓口も併せてご利用ください。</a:t>
            </a:r>
            <a:endParaRPr sz="1400" b="0" i="0" u="none" strike="noStrike" cap="none" dirty="0">
              <a:solidFill>
                <a:srgbClr val="0D0D0D"/>
              </a:solidFill>
              <a:latin typeface="LINE Seed JP"/>
              <a:ea typeface="LINE Seed JP"/>
              <a:cs typeface="LINE Seed JP"/>
              <a:sym typeface="LINE Seed JP"/>
            </a:endParaRPr>
          </a:p>
          <a:p>
            <a:pPr marL="742950" marR="0" lvl="1" indent="-285750" algn="l" rtl="0">
              <a:lnSpc>
                <a:spcPct val="120000"/>
              </a:lnSpc>
              <a:spcBef>
                <a:spcPts val="600"/>
              </a:spcBef>
              <a:spcAft>
                <a:spcPts val="0"/>
              </a:spcAft>
              <a:buClr>
                <a:srgbClr val="000000"/>
              </a:buClr>
              <a:buSzPts val="1400"/>
              <a:buFont typeface="Noto Sans Symbols"/>
              <a:buChar char="■"/>
            </a:pPr>
            <a:r>
              <a:rPr lang="ja-JP" sz="1400" b="0" i="0" u="none" strike="noStrike" cap="none">
                <a:solidFill>
                  <a:srgbClr val="0D0D0D"/>
                </a:solidFill>
                <a:latin typeface="LINE Seed JP"/>
                <a:ea typeface="LINE Seed JP"/>
                <a:cs typeface="LINE Seed JP"/>
                <a:sym typeface="LINE Seed JP"/>
              </a:rPr>
              <a:t>LINEヤフー広告 ヘルプ		</a:t>
            </a:r>
            <a:r>
              <a:rPr lang="ja-JP" sz="1400" b="0" i="0" u="sng" strike="noStrike" cap="none">
                <a:solidFill>
                  <a:srgbClr val="595959"/>
                </a:solidFill>
                <a:latin typeface="LINE Seed JP"/>
                <a:ea typeface="LINE Seed JP"/>
                <a:cs typeface="LINE Seed JP"/>
                <a:sym typeface="LINE Seed JP"/>
                <a:hlinkClick r:id="rId3">
                  <a:extLst>
                    <a:ext uri="{A12FA001-AC4F-418D-AE19-62706E023703}">
                      <ahyp:hlinkClr xmlns:ahyp="http://schemas.microsoft.com/office/drawing/2018/hyperlinkcolor" val="tx"/>
                    </a:ext>
                  </a:extLst>
                </a:hlinkClick>
              </a:rPr>
              <a:t>https://ads-help.yahoo-net.jp/</a:t>
            </a:r>
            <a:endParaRPr sz="1400" b="0" i="0" u="none" strike="noStrike" cap="none" dirty="0">
              <a:solidFill>
                <a:srgbClr val="0D0D0D"/>
              </a:solidFill>
              <a:latin typeface="LINE Seed JP"/>
              <a:ea typeface="LINE Seed JP"/>
              <a:cs typeface="LINE Seed JP"/>
              <a:sym typeface="LINE Seed JP"/>
            </a:endParaRPr>
          </a:p>
          <a:p>
            <a:pPr marL="742950" marR="0" lvl="1" indent="-285750" algn="l" rtl="0">
              <a:lnSpc>
                <a:spcPct val="120000"/>
              </a:lnSpc>
              <a:spcBef>
                <a:spcPts val="600"/>
              </a:spcBef>
              <a:spcAft>
                <a:spcPts val="0"/>
              </a:spcAft>
              <a:buClr>
                <a:srgbClr val="000000"/>
              </a:buClr>
              <a:buSzPts val="1400"/>
              <a:buFont typeface="Noto Sans Symbols"/>
              <a:buChar char="■"/>
            </a:pPr>
            <a:r>
              <a:rPr lang="ja-JP" sz="1400" b="0" i="0" u="none" strike="noStrike" cap="none">
                <a:solidFill>
                  <a:srgbClr val="0D0D0D"/>
                </a:solidFill>
                <a:latin typeface="LINE Seed JP"/>
                <a:ea typeface="LINE Seed JP"/>
                <a:cs typeface="LINE Seed JP"/>
                <a:sym typeface="LINE Seed JP"/>
              </a:rPr>
              <a:t>LINEヤフー広告 パートナーサポート	</a:t>
            </a:r>
            <a:r>
              <a:rPr lang="ja-JP" sz="1400" b="0" i="0" u="sng" strike="noStrike" cap="none">
                <a:solidFill>
                  <a:srgbClr val="595959"/>
                </a:solidFill>
                <a:latin typeface="LINE Seed JP"/>
                <a:ea typeface="LINE Seed JP"/>
                <a:cs typeface="LINE Seed JP"/>
                <a:sym typeface="LINE Seed JP"/>
                <a:hlinkClick r:id="rId4">
                  <a:extLst>
                    <a:ext uri="{A12FA001-AC4F-418D-AE19-62706E023703}">
                      <ahyp:hlinkClr xmlns:ahyp="http://schemas.microsoft.com/office/drawing/2018/hyperlinkcolor" val="tx"/>
                    </a:ext>
                  </a:extLst>
                </a:hlinkClick>
              </a:rPr>
              <a:t>https://portal.yadui.business.yahoo.co.jp/agencyportal/873315/</a:t>
            </a:r>
            <a:endParaRPr sz="1400" b="0" i="0" u="none" strike="noStrike" cap="none" dirty="0">
              <a:solidFill>
                <a:srgbClr val="595959"/>
              </a:solidFill>
              <a:latin typeface="LINE Seed JP"/>
              <a:ea typeface="LINE Seed JP"/>
              <a:cs typeface="LINE Seed JP"/>
              <a:sym typeface="LINE Seed JP"/>
            </a:endParaRPr>
          </a:p>
        </p:txBody>
      </p:sp>
      <p:graphicFrame>
        <p:nvGraphicFramePr>
          <p:cNvPr id="1082" name="Google Shape;1082;p6"/>
          <p:cNvGraphicFramePr/>
          <p:nvPr/>
        </p:nvGraphicFramePr>
        <p:xfrm>
          <a:off x="479425" y="2540956"/>
          <a:ext cx="11233150" cy="3733860"/>
        </p:xfrm>
        <a:graphic>
          <a:graphicData uri="http://schemas.openxmlformats.org/drawingml/2006/table">
            <a:tbl>
              <a:tblPr>
                <a:noFill/>
                <a:tableStyleId>{2B6DE825-5C55-4EF7-8674-E055C96D36B5}</a:tableStyleId>
              </a:tblPr>
              <a:tblGrid>
                <a:gridCol w="394525">
                  <a:extLst>
                    <a:ext uri="{9D8B030D-6E8A-4147-A177-3AD203B41FA5}">
                      <a16:colId xmlns:a16="http://schemas.microsoft.com/office/drawing/2014/main" val="20000"/>
                    </a:ext>
                  </a:extLst>
                </a:gridCol>
                <a:gridCol w="10838625">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Q</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ディスプレイ広告（予約型）の導入事例を教えてください。</a:t>
                      </a:r>
                      <a:endParaRPr sz="14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A</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u="none" strike="noStrike" cap="none">
                          <a:solidFill>
                            <a:srgbClr val="0D0D0D"/>
                          </a:solidFill>
                          <a:latin typeface="LINE Seed JP"/>
                          <a:ea typeface="LINE Seed JP"/>
                          <a:cs typeface="LINE Seed JP"/>
                          <a:sym typeface="LINE Seed JP"/>
                        </a:rPr>
                        <a:t>エージェンシーポータルに資料をご用意しております。広告活用のための資料もご用意しておりますのでご確認ください。</a:t>
                      </a:r>
                      <a:endParaRPr sz="1400" u="none" strike="noStrike" cap="none" dirty="0">
                        <a:solidFill>
                          <a:srgbClr val="0D0D0D"/>
                        </a:solidFill>
                        <a:latin typeface="LINE Seed JP"/>
                        <a:ea typeface="LINE Seed JP"/>
                        <a:cs typeface="LINE Seed JP"/>
                        <a:sym typeface="LINE Seed JP"/>
                      </a:endParaRPr>
                    </a:p>
                    <a:p>
                      <a:pPr marL="285750" marR="0" lvl="0" indent="-285750" algn="l" rtl="0">
                        <a:lnSpc>
                          <a:spcPct val="100000"/>
                        </a:lnSpc>
                        <a:spcBef>
                          <a:spcPts val="0"/>
                        </a:spcBef>
                        <a:spcAft>
                          <a:spcPts val="0"/>
                        </a:spcAft>
                        <a:buClr>
                          <a:srgbClr val="000000"/>
                        </a:buClr>
                        <a:buSzPts val="1400"/>
                        <a:buFont typeface="Noto Sans Symbols"/>
                        <a:buChar char="■"/>
                      </a:pPr>
                      <a:r>
                        <a:rPr lang="ja-JP" sz="1400" u="none" strike="noStrike" cap="none">
                          <a:solidFill>
                            <a:srgbClr val="0D0D0D"/>
                          </a:solidFill>
                          <a:latin typeface="LINE Seed JP"/>
                          <a:ea typeface="LINE Seed JP"/>
                          <a:cs typeface="LINE Seed JP"/>
                          <a:sym typeface="LINE Seed JP"/>
                        </a:rPr>
                        <a:t>ディスプレイ広告（予約型）販促情報一覧</a:t>
                      </a:r>
                      <a:br>
                        <a:rPr lang="ja-JP" sz="1400" u="none" strike="noStrike" cap="none">
                          <a:solidFill>
                            <a:srgbClr val="0D0D0D"/>
                          </a:solidFill>
                          <a:latin typeface="LINE Seed JP"/>
                          <a:ea typeface="LINE Seed JP"/>
                          <a:cs typeface="LINE Seed JP"/>
                          <a:sym typeface="LINE Seed JP"/>
                        </a:rPr>
                      </a:br>
                      <a:r>
                        <a:rPr lang="ja-JP" sz="1400" u="sng" strike="noStrike" cap="none">
                          <a:solidFill>
                            <a:srgbClr val="595959"/>
                          </a:solidFill>
                          <a:latin typeface="LINE Seed JP"/>
                          <a:ea typeface="LINE Seed JP"/>
                          <a:cs typeface="LINE Seed JP"/>
                          <a:sym typeface="LINE Seed JP"/>
                          <a:hlinkClick r:id="rId5">
                            <a:extLst>
                              <a:ext uri="{A12FA001-AC4F-418D-AE19-62706E023703}">
                                <ahyp:hlinkClr xmlns:ahyp="http://schemas.microsoft.com/office/drawing/2018/hyperlinkcolor" val="tx"/>
                              </a:ext>
                            </a:extLst>
                          </a:hlinkClick>
                        </a:rPr>
                        <a:t>https://portal.yadui.business.yahoo.co.jp/agencyportal/30335704/</a:t>
                      </a:r>
                      <a:endParaRPr sz="1400" u="none" strike="noStrike" cap="none" dirty="0">
                        <a:solidFill>
                          <a:srgbClr val="0D0D0D"/>
                        </a:solidFill>
                        <a:latin typeface="LINE Seed JP"/>
                        <a:ea typeface="LINE Seed JP"/>
                        <a:cs typeface="LINE Seed JP"/>
                        <a:sym typeface="LINE Seed JP"/>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Q</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○○という内容の広告は掲載できますか？</a:t>
                      </a:r>
                      <a:endParaRPr sz="14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A</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u="none" strike="noStrike" cap="none">
                          <a:solidFill>
                            <a:srgbClr val="0D0D0D"/>
                          </a:solidFill>
                          <a:latin typeface="LINE Seed JP"/>
                          <a:ea typeface="LINE Seed JP"/>
                          <a:cs typeface="LINE Seed JP"/>
                          <a:sym typeface="LINE Seed JP"/>
                        </a:rPr>
                        <a:t>プロモーション内容や広告リンク先も含めて掲載制限、販売制限、広告掲載基準に該当、違反しないかご確認ください。判断に迷う場合は依頼フォームよりご確認ください。</a:t>
                      </a:r>
                      <a:endParaRPr sz="1400" u="none" strike="noStrike" cap="none" dirty="0">
                        <a:solidFill>
                          <a:srgbClr val="0D0D0D"/>
                        </a:solidFill>
                        <a:latin typeface="LINE Seed JP"/>
                        <a:ea typeface="LINE Seed JP"/>
                        <a:cs typeface="LINE Seed JP"/>
                        <a:sym typeface="LINE Seed JP"/>
                      </a:endParaRPr>
                    </a:p>
                    <a:p>
                      <a:pPr marL="285750" marR="0" lvl="0" indent="-285750" algn="l" rtl="0">
                        <a:lnSpc>
                          <a:spcPct val="100000"/>
                        </a:lnSpc>
                        <a:spcBef>
                          <a:spcPts val="0"/>
                        </a:spcBef>
                        <a:spcAft>
                          <a:spcPts val="0"/>
                        </a:spcAft>
                        <a:buClr>
                          <a:srgbClr val="000000"/>
                        </a:buClr>
                        <a:buSzPts val="1400"/>
                        <a:buFont typeface="Noto Sans Symbols"/>
                        <a:buChar char="■"/>
                      </a:pPr>
                      <a:r>
                        <a:rPr lang="ja-JP" sz="1400" u="none" strike="noStrike" cap="none">
                          <a:solidFill>
                            <a:srgbClr val="0D0D0D"/>
                          </a:solidFill>
                          <a:latin typeface="LINE Seed JP"/>
                          <a:ea typeface="LINE Seed JP"/>
                          <a:cs typeface="LINE Seed JP"/>
                          <a:sym typeface="LINE Seed JP"/>
                        </a:rPr>
                        <a:t>掲載制限カテゴリー確認依頼フォーム</a:t>
                      </a:r>
                      <a:br>
                        <a:rPr lang="ja-JP" sz="1400" u="none" strike="noStrike" cap="none">
                          <a:solidFill>
                            <a:srgbClr val="595959"/>
                          </a:solidFill>
                          <a:latin typeface="LINE Seed JP"/>
                          <a:ea typeface="LINE Seed JP"/>
                          <a:cs typeface="LINE Seed JP"/>
                          <a:sym typeface="LINE Seed JP"/>
                        </a:rPr>
                      </a:br>
                      <a:r>
                        <a:rPr lang="ja-JP" sz="1400" u="sng" strike="noStrike" cap="none">
                          <a:solidFill>
                            <a:srgbClr val="595959"/>
                          </a:solidFill>
                          <a:latin typeface="LINE Seed JP"/>
                          <a:ea typeface="LINE Seed JP"/>
                          <a:cs typeface="LINE Seed JP"/>
                          <a:sym typeface="LINE Seed JP"/>
                          <a:hlinkClick r:id="rId6">
                            <a:extLst>
                              <a:ext uri="{A12FA001-AC4F-418D-AE19-62706E023703}">
                                <ahyp:hlinkClr xmlns:ahyp="http://schemas.microsoft.com/office/drawing/2018/hyperlinkcolor" val="tx"/>
                              </a:ext>
                            </a:extLst>
                          </a:hlinkClick>
                        </a:rPr>
                        <a:t>https://form-business.yahoo.co.jp/claris/enqueteForm?inquiry_type=placement_restrictions</a:t>
                      </a:r>
                      <a:endParaRPr sz="1400" u="none" strike="noStrike" cap="none" dirty="0">
                        <a:solidFill>
                          <a:srgbClr val="595959"/>
                        </a:solidFill>
                        <a:latin typeface="LINE Seed JP"/>
                        <a:ea typeface="LINE Seed JP"/>
                        <a:cs typeface="LINE Seed JP"/>
                        <a:sym typeface="LINE Seed JP"/>
                      </a:endParaRPr>
                    </a:p>
                    <a:p>
                      <a:pPr marL="285750" marR="0" lvl="0" indent="-285750" algn="l" rtl="0">
                        <a:lnSpc>
                          <a:spcPct val="100000"/>
                        </a:lnSpc>
                        <a:spcBef>
                          <a:spcPts val="0"/>
                        </a:spcBef>
                        <a:spcAft>
                          <a:spcPts val="0"/>
                        </a:spcAft>
                        <a:buClr>
                          <a:srgbClr val="000000"/>
                        </a:buClr>
                        <a:buSzPts val="1400"/>
                        <a:buFont typeface="Noto Sans Symbols"/>
                        <a:buChar char="■"/>
                      </a:pPr>
                      <a:r>
                        <a:rPr lang="ja-JP" sz="1400" u="none" strike="noStrike" cap="none">
                          <a:solidFill>
                            <a:srgbClr val="0D0D0D"/>
                          </a:solidFill>
                          <a:latin typeface="LINE Seed JP"/>
                          <a:ea typeface="LINE Seed JP"/>
                          <a:cs typeface="LINE Seed JP"/>
                          <a:sym typeface="LINE Seed JP"/>
                        </a:rPr>
                        <a:t>ディスプレイ広告（予約型） 入稿前審査依頼フォーム</a:t>
                      </a:r>
                      <a:br>
                        <a:rPr lang="ja-JP" sz="1400" u="none" strike="noStrike" cap="none">
                          <a:solidFill>
                            <a:srgbClr val="595959"/>
                          </a:solidFill>
                          <a:latin typeface="LINE Seed JP"/>
                          <a:ea typeface="LINE Seed JP"/>
                          <a:cs typeface="LINE Seed JP"/>
                          <a:sym typeface="LINE Seed JP"/>
                        </a:rPr>
                      </a:br>
                      <a:r>
                        <a:rPr lang="ja-JP" sz="1400" u="sng" strike="noStrike" cap="none">
                          <a:solidFill>
                            <a:srgbClr val="595959"/>
                          </a:solidFill>
                          <a:latin typeface="LINE Seed JP"/>
                          <a:ea typeface="LINE Seed JP"/>
                          <a:cs typeface="LINE Seed JP"/>
                          <a:sym typeface="LINE Seed JP"/>
                          <a:hlinkClick r:id="rId7">
                            <a:extLst>
                              <a:ext uri="{A12FA001-AC4F-418D-AE19-62706E023703}">
                                <ahyp:hlinkClr xmlns:ahyp="http://schemas.microsoft.com/office/drawing/2018/hyperlinkcolor" val="tx"/>
                              </a:ext>
                            </a:extLst>
                          </a:hlinkClick>
                        </a:rPr>
                        <a:t>https://form-business.yahoo.co.jp/claris/enqueteForm?inquiry_type=guaranteed_review</a:t>
                      </a:r>
                      <a:endParaRPr sz="1400" u="none" strike="noStrike" cap="none" dirty="0">
                        <a:solidFill>
                          <a:srgbClr val="595959"/>
                        </a:solidFill>
                        <a:latin typeface="LINE Seed JP"/>
                        <a:ea typeface="LINE Seed JP"/>
                        <a:cs typeface="LINE Seed JP"/>
                        <a:sym typeface="LINE Seed JP"/>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Q</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キャンペーン作成で商品の掲載期間の途中から先の日付が選択できません。</a:t>
                      </a:r>
                      <a:endParaRPr sz="14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ja-JP" sz="1400" b="1" u="none" strike="noStrike" cap="none">
                          <a:solidFill>
                            <a:srgbClr val="0D0D0D"/>
                          </a:solidFill>
                          <a:latin typeface="LINE Seed JP"/>
                          <a:ea typeface="LINE Seed JP"/>
                          <a:cs typeface="LINE Seed JP"/>
                          <a:sym typeface="LINE Seed JP"/>
                        </a:rPr>
                        <a:t>A</a:t>
                      </a:r>
                      <a:endParaRPr sz="1400" b="1" u="none" strike="noStrike" cap="none" dirty="0">
                        <a:solidFill>
                          <a:srgbClr val="0D0D0D"/>
                        </a:solidFill>
                        <a:latin typeface="LINE Seed JP"/>
                        <a:ea typeface="LINE Seed JP"/>
                        <a:cs typeface="LINE Seed JP"/>
                        <a:sym typeface="LINE Seed JP"/>
                      </a:endParaRPr>
                    </a:p>
                  </a:txBody>
                  <a:tcPr marL="91450" marR="91450" marT="4680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ja-JP" sz="1400" u="none" strike="noStrike" cap="none">
                          <a:solidFill>
                            <a:srgbClr val="0D0D0D"/>
                          </a:solidFill>
                          <a:latin typeface="LINE Seed JP"/>
                          <a:ea typeface="LINE Seed JP"/>
                          <a:cs typeface="LINE Seed JP"/>
                          <a:sym typeface="LINE Seed JP"/>
                        </a:rPr>
                        <a:t>商品の掲載期間が半年の場合、在庫確認・シミュレーションの実行日から起算して181日目以降の日付は指定できず、在庫は確認できません。また、181日目以降の予約もできません。在庫確認・シミュレーションと予約のタイミングにご注意ください。</a:t>
                      </a:r>
                      <a:endParaRPr sz="1400" u="none" strike="noStrike" cap="none"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3"/>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p>
            <a:pPr marL="0" lvl="0" indent="0" algn="ctr" rtl="0">
              <a:lnSpc>
                <a:spcPct val="120000"/>
              </a:lnSpc>
              <a:spcBef>
                <a:spcPts val="0"/>
              </a:spcBef>
              <a:spcAft>
                <a:spcPts val="0"/>
              </a:spcAft>
              <a:buClr>
                <a:schemeClr val="accent1"/>
              </a:buClr>
              <a:buSzPts val="4400"/>
              <a:buNone/>
            </a:pPr>
            <a:r>
              <a:rPr lang="ja-JP"/>
              <a:t>モーメントジャックとは</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5"/>
          <p:cNvSpPr/>
          <p:nvPr/>
        </p:nvSpPr>
        <p:spPr>
          <a:xfrm>
            <a:off x="1306434" y="2532764"/>
            <a:ext cx="9386700" cy="3591600"/>
          </a:xfrm>
          <a:prstGeom prst="roundRect">
            <a:avLst>
              <a:gd name="adj" fmla="val 50000"/>
            </a:avLst>
          </a:prstGeom>
          <a:solidFill>
            <a:srgbClr val="EBE9FF"/>
          </a:solidFill>
          <a:ln>
            <a:noFill/>
          </a:ln>
          <a:effectLst>
            <a:outerShdw blurRad="381000" sx="110000" sy="110000" algn="ctr" rotWithShape="0">
              <a:srgbClr val="EBE9FF"/>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54" name="Google Shape;154;p15"/>
          <p:cNvSpPr txBox="1">
            <a:spLocks noGrp="1"/>
          </p:cNvSpPr>
          <p:nvPr>
            <p:ph type="ctrTitle"/>
          </p:nvPr>
        </p:nvSpPr>
        <p:spPr>
          <a:xfrm>
            <a:off x="590018" y="584200"/>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800"/>
              <a:buNone/>
            </a:pPr>
            <a:r>
              <a:rPr lang="ja-JP" dirty="0"/>
              <a:t>モーメントジャック　「世の中ゴト」マーケティング</a:t>
            </a:r>
            <a:endParaRPr b="1" dirty="0">
              <a:latin typeface="LINE Seed JP"/>
              <a:ea typeface="LINE Seed JP"/>
              <a:cs typeface="LINE Seed JP"/>
              <a:sym typeface="LINE Seed JP"/>
            </a:endParaRPr>
          </a:p>
        </p:txBody>
      </p:sp>
      <p:pic>
        <p:nvPicPr>
          <p:cNvPr id="155" name="Google Shape;155;p15"/>
          <p:cNvPicPr preferRelativeResize="0"/>
          <p:nvPr/>
        </p:nvPicPr>
        <p:blipFill rotWithShape="1">
          <a:blip r:embed="rId3">
            <a:alphaModFix/>
          </a:blip>
          <a:srcRect l="58631" t="34784" r="14063" b="44947"/>
          <a:stretch/>
        </p:blipFill>
        <p:spPr>
          <a:xfrm>
            <a:off x="2697511" y="2704928"/>
            <a:ext cx="724584" cy="724072"/>
          </a:xfrm>
          <a:prstGeom prst="ellipse">
            <a:avLst/>
          </a:prstGeom>
          <a:solidFill>
            <a:schemeClr val="lt1"/>
          </a:solidFill>
          <a:ln w="9525" cap="flat" cmpd="sng">
            <a:solidFill>
              <a:schemeClr val="accent5"/>
            </a:solidFill>
            <a:prstDash val="solid"/>
            <a:round/>
            <a:headEnd type="none" w="sm" len="sm"/>
            <a:tailEnd type="none" w="sm" len="sm"/>
          </a:ln>
        </p:spPr>
      </p:pic>
      <p:pic>
        <p:nvPicPr>
          <p:cNvPr id="157" name="Google Shape;157;p15"/>
          <p:cNvPicPr preferRelativeResize="0"/>
          <p:nvPr/>
        </p:nvPicPr>
        <p:blipFill rotWithShape="1">
          <a:blip r:embed="rId4">
            <a:alphaModFix/>
          </a:blip>
          <a:srcRect l="16420" t="769" r="22615" b="78333"/>
          <a:stretch/>
        </p:blipFill>
        <p:spPr>
          <a:xfrm>
            <a:off x="9840591" y="3141646"/>
            <a:ext cx="730569" cy="730576"/>
          </a:xfrm>
          <a:prstGeom prst="ellipse">
            <a:avLst/>
          </a:prstGeom>
          <a:solidFill>
            <a:schemeClr val="lt1"/>
          </a:solidFill>
          <a:ln w="9525" cap="flat" cmpd="sng">
            <a:solidFill>
              <a:schemeClr val="accent5"/>
            </a:solidFill>
            <a:prstDash val="solid"/>
            <a:round/>
            <a:headEnd type="none" w="sm" len="sm"/>
            <a:tailEnd type="none" w="sm" len="sm"/>
          </a:ln>
        </p:spPr>
      </p:pic>
      <p:pic>
        <p:nvPicPr>
          <p:cNvPr id="158" name="Google Shape;158;p15" descr="アイコン&#10;&#10;自動的に生成された説明"/>
          <p:cNvPicPr preferRelativeResize="0"/>
          <p:nvPr/>
        </p:nvPicPr>
        <p:blipFill rotWithShape="1">
          <a:blip r:embed="rId5">
            <a:alphaModFix/>
          </a:blip>
          <a:srcRect l="17317" t="-6678" r="8815" b="55835"/>
          <a:stretch/>
        </p:blipFill>
        <p:spPr>
          <a:xfrm>
            <a:off x="1122065" y="3322149"/>
            <a:ext cx="737566" cy="737045"/>
          </a:xfrm>
          <a:prstGeom prst="ellipse">
            <a:avLst/>
          </a:prstGeom>
          <a:solidFill>
            <a:schemeClr val="lt1"/>
          </a:solidFill>
          <a:ln w="9525" cap="flat" cmpd="sng">
            <a:solidFill>
              <a:schemeClr val="accent5"/>
            </a:solidFill>
            <a:prstDash val="solid"/>
            <a:round/>
            <a:headEnd type="none" w="sm" len="sm"/>
            <a:tailEnd type="none" w="sm" len="sm"/>
          </a:ln>
        </p:spPr>
      </p:pic>
      <p:grpSp>
        <p:nvGrpSpPr>
          <p:cNvPr id="161" name="Google Shape;161;p15"/>
          <p:cNvGrpSpPr/>
          <p:nvPr/>
        </p:nvGrpSpPr>
        <p:grpSpPr>
          <a:xfrm>
            <a:off x="966178" y="4244462"/>
            <a:ext cx="361279" cy="378449"/>
            <a:chOff x="4203730" y="2778389"/>
            <a:chExt cx="361279" cy="378449"/>
          </a:xfrm>
        </p:grpSpPr>
        <p:sp>
          <p:nvSpPr>
            <p:cNvPr id="162" name="Google Shape;162;p15"/>
            <p:cNvSpPr/>
            <p:nvPr/>
          </p:nvSpPr>
          <p:spPr>
            <a:xfrm>
              <a:off x="4203730" y="2778389"/>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63" name="Google Shape;163;p15"/>
            <p:cNvSpPr/>
            <p:nvPr/>
          </p:nvSpPr>
          <p:spPr>
            <a:xfrm>
              <a:off x="4300232" y="2863804"/>
              <a:ext cx="168275" cy="150901"/>
            </a:xfrm>
            <a:prstGeom prst="heart">
              <a:avLst/>
            </a:prstGeom>
            <a:solidFill>
              <a:srgbClr val="06C755">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167" name="Google Shape;167;p15"/>
          <p:cNvGrpSpPr/>
          <p:nvPr/>
        </p:nvGrpSpPr>
        <p:grpSpPr>
          <a:xfrm>
            <a:off x="9333045" y="2559073"/>
            <a:ext cx="361279" cy="378449"/>
            <a:chOff x="4203730" y="2778389"/>
            <a:chExt cx="361279" cy="378449"/>
          </a:xfrm>
        </p:grpSpPr>
        <p:sp>
          <p:nvSpPr>
            <p:cNvPr id="168" name="Google Shape;168;p15"/>
            <p:cNvSpPr/>
            <p:nvPr/>
          </p:nvSpPr>
          <p:spPr>
            <a:xfrm>
              <a:off x="4203730" y="2778389"/>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69" name="Google Shape;169;p15"/>
            <p:cNvSpPr/>
            <p:nvPr/>
          </p:nvSpPr>
          <p:spPr>
            <a:xfrm>
              <a:off x="4300232" y="2863804"/>
              <a:ext cx="168275" cy="150901"/>
            </a:xfrm>
            <a:prstGeom prst="heart">
              <a:avLst/>
            </a:prstGeom>
            <a:solidFill>
              <a:srgbClr val="06C755">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178" name="Google Shape;178;p15"/>
          <p:cNvGrpSpPr/>
          <p:nvPr/>
        </p:nvGrpSpPr>
        <p:grpSpPr>
          <a:xfrm>
            <a:off x="4728545" y="2866036"/>
            <a:ext cx="2490795" cy="2507118"/>
            <a:chOff x="4745664" y="2898296"/>
            <a:chExt cx="2490795" cy="2507118"/>
          </a:xfrm>
        </p:grpSpPr>
        <p:sp>
          <p:nvSpPr>
            <p:cNvPr id="179" name="Google Shape;179;p15"/>
            <p:cNvSpPr/>
            <p:nvPr/>
          </p:nvSpPr>
          <p:spPr>
            <a:xfrm>
              <a:off x="4748762" y="2917717"/>
              <a:ext cx="2487697" cy="2487697"/>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LINE Seed JP"/>
                <a:ea typeface="LINE Seed JP"/>
                <a:cs typeface="LINE Seed JP"/>
                <a:sym typeface="LINE Seed JP"/>
              </a:endParaRPr>
            </a:p>
          </p:txBody>
        </p:sp>
        <p:pic>
          <p:nvPicPr>
            <p:cNvPr id="180" name="Google Shape;180;p15"/>
            <p:cNvPicPr preferRelativeResize="0"/>
            <p:nvPr/>
          </p:nvPicPr>
          <p:blipFill rotWithShape="1">
            <a:blip r:embed="rId6">
              <a:alphaModFix amt="85000"/>
            </a:blip>
            <a:srcRect l="22702" t="-38406" r="22029" b="1"/>
            <a:stretch/>
          </p:blipFill>
          <p:spPr>
            <a:xfrm>
              <a:off x="4745664" y="2898296"/>
              <a:ext cx="2487697" cy="2507118"/>
            </a:xfrm>
            <a:prstGeom prst="ellipse">
              <a:avLst/>
            </a:prstGeom>
            <a:noFill/>
            <a:ln>
              <a:noFill/>
            </a:ln>
          </p:spPr>
        </p:pic>
        <p:sp>
          <p:nvSpPr>
            <p:cNvPr id="181" name="Google Shape;181;p15"/>
            <p:cNvSpPr txBox="1"/>
            <p:nvPr/>
          </p:nvSpPr>
          <p:spPr>
            <a:xfrm>
              <a:off x="5027498" y="3271875"/>
              <a:ext cx="1924027" cy="441038"/>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dk2"/>
                </a:buClr>
                <a:buSzPts val="1800"/>
                <a:buFont typeface="Arial"/>
                <a:buNone/>
              </a:pPr>
              <a:r>
                <a:rPr lang="ja-JP" sz="2000" b="0" i="0" u="none" strike="noStrike" cap="none">
                  <a:solidFill>
                    <a:schemeClr val="dk1"/>
                  </a:solidFill>
                  <a:latin typeface="LINE Seed JP"/>
                  <a:ea typeface="LINE Seed JP"/>
                  <a:cs typeface="LINE Seed JP"/>
                  <a:sym typeface="LINE Seed JP"/>
                </a:rPr>
                <a:t>「</a:t>
              </a:r>
              <a:r>
                <a:rPr lang="ja-JP" sz="2000" b="1" i="0" u="none" strike="noStrike" cap="none">
                  <a:solidFill>
                    <a:schemeClr val="accent4"/>
                  </a:solidFill>
                  <a:latin typeface="LINE Seed JP"/>
                  <a:ea typeface="LINE Seed JP"/>
                  <a:cs typeface="LINE Seed JP"/>
                  <a:sym typeface="LINE Seed JP"/>
                </a:rPr>
                <a:t>世の中ゴト</a:t>
              </a:r>
              <a:r>
                <a:rPr lang="ja-JP" sz="2000" b="0" i="0" u="none" strike="noStrike" cap="none">
                  <a:solidFill>
                    <a:schemeClr val="dk1"/>
                  </a:solidFill>
                  <a:latin typeface="LINE Seed JP"/>
                  <a:ea typeface="LINE Seed JP"/>
                  <a:cs typeface="LINE Seed JP"/>
                  <a:sym typeface="LINE Seed JP"/>
                </a:rPr>
                <a:t>」</a:t>
              </a:r>
              <a:endParaRPr sz="1800" b="0" i="0" u="none" strike="noStrike" cap="none" dirty="0">
                <a:solidFill>
                  <a:srgbClr val="000000"/>
                </a:solidFill>
                <a:latin typeface="LINE Seed JP"/>
                <a:ea typeface="LINE Seed JP"/>
                <a:cs typeface="LINE Seed JP"/>
                <a:sym typeface="LINE Seed JP"/>
              </a:endParaRPr>
            </a:p>
          </p:txBody>
        </p:sp>
      </p:grpSp>
      <p:grpSp>
        <p:nvGrpSpPr>
          <p:cNvPr id="8" name="グループ化 7">
            <a:extLst>
              <a:ext uri="{FF2B5EF4-FFF2-40B4-BE49-F238E27FC236}">
                <a16:creationId xmlns:a16="http://schemas.microsoft.com/office/drawing/2014/main" id="{D549CC2A-6EA9-F239-52CF-8DC8E36DBF09}"/>
              </a:ext>
            </a:extLst>
          </p:cNvPr>
          <p:cNvGrpSpPr/>
          <p:nvPr/>
        </p:nvGrpSpPr>
        <p:grpSpPr>
          <a:xfrm>
            <a:off x="3411883" y="1609797"/>
            <a:ext cx="5019596" cy="5019596"/>
            <a:chOff x="3411883" y="1609797"/>
            <a:chExt cx="5019596" cy="5019596"/>
          </a:xfrm>
        </p:grpSpPr>
        <p:sp>
          <p:nvSpPr>
            <p:cNvPr id="188" name="Google Shape;188;p15"/>
            <p:cNvSpPr/>
            <p:nvPr/>
          </p:nvSpPr>
          <p:spPr>
            <a:xfrm rot="900000">
              <a:off x="3757622" y="1955536"/>
              <a:ext cx="4328119" cy="4328119"/>
            </a:xfrm>
            <a:prstGeom prst="arc">
              <a:avLst>
                <a:gd name="adj1" fmla="val 17036563"/>
                <a:gd name="adj2" fmla="val 19720918"/>
              </a:avLst>
            </a:prstGeom>
            <a:no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89" name="Google Shape;189;p15"/>
            <p:cNvSpPr/>
            <p:nvPr/>
          </p:nvSpPr>
          <p:spPr>
            <a:xfrm rot="900000">
              <a:off x="3565010" y="1762924"/>
              <a:ext cx="4713343" cy="4713343"/>
            </a:xfrm>
            <a:prstGeom prst="arc">
              <a:avLst>
                <a:gd name="adj1" fmla="val 17349848"/>
                <a:gd name="adj2" fmla="val 19414086"/>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0" name="Google Shape;190;p15"/>
            <p:cNvSpPr/>
            <p:nvPr/>
          </p:nvSpPr>
          <p:spPr>
            <a:xfrm rot="11700000">
              <a:off x="3757622" y="1955536"/>
              <a:ext cx="4328119" cy="4328119"/>
            </a:xfrm>
            <a:prstGeom prst="arc">
              <a:avLst>
                <a:gd name="adj1" fmla="val 17036563"/>
                <a:gd name="adj2" fmla="val 19720918"/>
              </a:avLst>
            </a:prstGeom>
            <a:no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1" name="Google Shape;191;p15"/>
            <p:cNvSpPr/>
            <p:nvPr/>
          </p:nvSpPr>
          <p:spPr>
            <a:xfrm rot="11700000">
              <a:off x="3565010" y="1762924"/>
              <a:ext cx="4713343" cy="4713343"/>
            </a:xfrm>
            <a:prstGeom prst="arc">
              <a:avLst>
                <a:gd name="adj1" fmla="val 17349848"/>
                <a:gd name="adj2" fmla="val 19414086"/>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2" name="Google Shape;192;p15"/>
            <p:cNvSpPr/>
            <p:nvPr/>
          </p:nvSpPr>
          <p:spPr>
            <a:xfrm rot="6300000">
              <a:off x="3652683" y="1850597"/>
              <a:ext cx="4537996" cy="4537997"/>
            </a:xfrm>
            <a:prstGeom prst="arc">
              <a:avLst>
                <a:gd name="adj1" fmla="val 17036563"/>
                <a:gd name="adj2" fmla="val 19720918"/>
              </a:avLst>
            </a:prstGeom>
            <a:no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3" name="Google Shape;193;p15"/>
            <p:cNvSpPr/>
            <p:nvPr/>
          </p:nvSpPr>
          <p:spPr>
            <a:xfrm rot="6300000">
              <a:off x="3411883" y="1609797"/>
              <a:ext cx="5019596" cy="5019596"/>
            </a:xfrm>
            <a:prstGeom prst="arc">
              <a:avLst>
                <a:gd name="adj1" fmla="val 17349848"/>
                <a:gd name="adj2" fmla="val 19414086"/>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4" name="Google Shape;194;p15"/>
            <p:cNvSpPr/>
            <p:nvPr/>
          </p:nvSpPr>
          <p:spPr>
            <a:xfrm rot="17100000">
              <a:off x="3652683" y="1850597"/>
              <a:ext cx="4537996" cy="4537997"/>
            </a:xfrm>
            <a:prstGeom prst="arc">
              <a:avLst>
                <a:gd name="adj1" fmla="val 17036563"/>
                <a:gd name="adj2" fmla="val 19720918"/>
              </a:avLst>
            </a:prstGeom>
            <a:no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5" name="Google Shape;195;p15"/>
            <p:cNvSpPr/>
            <p:nvPr/>
          </p:nvSpPr>
          <p:spPr>
            <a:xfrm rot="17100000">
              <a:off x="3450731" y="1648645"/>
              <a:ext cx="4941900" cy="4941900"/>
            </a:xfrm>
            <a:prstGeom prst="arc">
              <a:avLst>
                <a:gd name="adj1" fmla="val 17349848"/>
                <a:gd name="adj2" fmla="val 19414086"/>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
          <p:nvSpPr>
            <p:cNvPr id="196" name="Google Shape;196;p15"/>
            <p:cNvSpPr/>
            <p:nvPr/>
          </p:nvSpPr>
          <p:spPr>
            <a:xfrm>
              <a:off x="3966216" y="2176492"/>
              <a:ext cx="3960382" cy="3960382"/>
            </a:xfrm>
            <a:prstGeom prst="ellipse">
              <a:avLst/>
            </a:prstGeom>
            <a:noFill/>
            <a:ln w="571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5" name="Google Shape;196;p15">
              <a:extLst>
                <a:ext uri="{FF2B5EF4-FFF2-40B4-BE49-F238E27FC236}">
                  <a16:creationId xmlns:a16="http://schemas.microsoft.com/office/drawing/2014/main" id="{2BD7DBCF-FBEF-309C-2D5D-793B9C4B5EF7}"/>
                </a:ext>
              </a:extLst>
            </p:cNvPr>
            <p:cNvSpPr/>
            <p:nvPr/>
          </p:nvSpPr>
          <p:spPr>
            <a:xfrm>
              <a:off x="4196531" y="2402229"/>
              <a:ext cx="3499406" cy="3499406"/>
            </a:xfrm>
            <a:prstGeom prst="ellipse">
              <a:avLst/>
            </a:prstGeom>
            <a:noFill/>
            <a:ln w="1143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sp>
        <p:nvSpPr>
          <p:cNvPr id="201" name="Google Shape;201;p15"/>
          <p:cNvSpPr/>
          <p:nvPr/>
        </p:nvSpPr>
        <p:spPr>
          <a:xfrm>
            <a:off x="1372511" y="2733880"/>
            <a:ext cx="1044460" cy="396987"/>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7F7F7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r>
              <a:rPr lang="ja-JP" sz="1100" b="0" i="0" u="none" strike="noStrike" cap="none">
                <a:solidFill>
                  <a:srgbClr val="7F7F7F"/>
                </a:solidFill>
                <a:latin typeface="LINE Seed JP"/>
                <a:ea typeface="LINE Seed JP"/>
                <a:cs typeface="LINE Seed JP"/>
                <a:sym typeface="LINE Seed JP"/>
              </a:rPr>
              <a:t>知りたい</a:t>
            </a:r>
            <a:endParaRPr sz="1100" b="0" i="0" u="none" strike="noStrike" cap="none" dirty="0">
              <a:solidFill>
                <a:srgbClr val="7F7F7F"/>
              </a:solidFill>
              <a:latin typeface="LINE Seed JP"/>
              <a:ea typeface="LINE Seed JP"/>
              <a:cs typeface="LINE Seed JP"/>
              <a:sym typeface="LINE Seed JP"/>
            </a:endParaRPr>
          </a:p>
        </p:txBody>
      </p:sp>
      <p:grpSp>
        <p:nvGrpSpPr>
          <p:cNvPr id="209" name="Google Shape;209;p15"/>
          <p:cNvGrpSpPr/>
          <p:nvPr/>
        </p:nvGrpSpPr>
        <p:grpSpPr>
          <a:xfrm>
            <a:off x="3894790" y="724578"/>
            <a:ext cx="288925" cy="82550"/>
            <a:chOff x="3908425" y="730250"/>
            <a:chExt cx="288925" cy="82550"/>
          </a:xfrm>
        </p:grpSpPr>
        <p:cxnSp>
          <p:nvCxnSpPr>
            <p:cNvPr id="210" name="Google Shape;210;p15"/>
            <p:cNvCxnSpPr/>
            <p:nvPr/>
          </p:nvCxnSpPr>
          <p:spPr>
            <a:xfrm>
              <a:off x="3908425" y="730250"/>
              <a:ext cx="288925" cy="0"/>
            </a:xfrm>
            <a:prstGeom prst="straightConnector1">
              <a:avLst/>
            </a:prstGeom>
            <a:noFill/>
            <a:ln w="19050" cap="flat" cmpd="sng">
              <a:solidFill>
                <a:srgbClr val="A5A5A5"/>
              </a:solidFill>
              <a:prstDash val="solid"/>
              <a:round/>
              <a:headEnd type="none" w="sm" len="sm"/>
              <a:tailEnd type="none" w="sm" len="sm"/>
            </a:ln>
          </p:spPr>
        </p:cxnSp>
        <p:cxnSp>
          <p:nvCxnSpPr>
            <p:cNvPr id="211" name="Google Shape;211;p15"/>
            <p:cNvCxnSpPr/>
            <p:nvPr/>
          </p:nvCxnSpPr>
          <p:spPr>
            <a:xfrm>
              <a:off x="3908425" y="812800"/>
              <a:ext cx="288925" cy="0"/>
            </a:xfrm>
            <a:prstGeom prst="straightConnector1">
              <a:avLst/>
            </a:prstGeom>
            <a:noFill/>
            <a:ln w="19050" cap="flat" cmpd="sng">
              <a:solidFill>
                <a:srgbClr val="A5A5A5"/>
              </a:solidFill>
              <a:prstDash val="solid"/>
              <a:round/>
              <a:headEnd type="none" w="sm" len="sm"/>
              <a:tailEnd type="none" w="sm" len="sm"/>
            </a:ln>
          </p:spPr>
        </p:cxnSp>
      </p:grpSp>
      <p:sp>
        <p:nvSpPr>
          <p:cNvPr id="6" name="Google Shape;196;p15">
            <a:extLst>
              <a:ext uri="{FF2B5EF4-FFF2-40B4-BE49-F238E27FC236}">
                <a16:creationId xmlns:a16="http://schemas.microsoft.com/office/drawing/2014/main" id="{5B755B17-7D80-F965-3339-1FB60A33733F}"/>
              </a:ext>
            </a:extLst>
          </p:cNvPr>
          <p:cNvSpPr/>
          <p:nvPr/>
        </p:nvSpPr>
        <p:spPr>
          <a:xfrm>
            <a:off x="4497917" y="2689494"/>
            <a:ext cx="2927621" cy="2927621"/>
          </a:xfrm>
          <a:prstGeom prst="ellipse">
            <a:avLst/>
          </a:prstGeom>
          <a:noFill/>
          <a:ln w="152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nvGrpSpPr>
          <p:cNvPr id="205" name="Google Shape;205;p15"/>
          <p:cNvGrpSpPr/>
          <p:nvPr/>
        </p:nvGrpSpPr>
        <p:grpSpPr>
          <a:xfrm>
            <a:off x="6875660" y="5129030"/>
            <a:ext cx="361279" cy="378449"/>
            <a:chOff x="5747421" y="2474363"/>
            <a:chExt cx="361279" cy="378449"/>
          </a:xfrm>
        </p:grpSpPr>
        <p:sp>
          <p:nvSpPr>
            <p:cNvPr id="206" name="Google Shape;206;p15"/>
            <p:cNvSpPr/>
            <p:nvPr/>
          </p:nvSpPr>
          <p:spPr>
            <a:xfrm>
              <a:off x="5747421" y="247436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207" name="Google Shape;207;p15"/>
            <p:cNvSpPr/>
            <p:nvPr/>
          </p:nvSpPr>
          <p:spPr>
            <a:xfrm>
              <a:off x="5844462" y="2553958"/>
              <a:ext cx="167197" cy="159014"/>
            </a:xfrm>
            <a:prstGeom prst="star5">
              <a:avLst>
                <a:gd name="adj" fmla="val 28128"/>
                <a:gd name="hf" fmla="val 105146"/>
                <a:gd name="vf" fmla="val 110557"/>
              </a:avLst>
            </a:prstGeom>
            <a:solidFill>
              <a:schemeClr val="accent3">
                <a:alpha val="50196"/>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sp>
        <p:nvSpPr>
          <p:cNvPr id="208" name="Google Shape;208;p15"/>
          <p:cNvSpPr txBox="1"/>
          <p:nvPr/>
        </p:nvSpPr>
        <p:spPr>
          <a:xfrm>
            <a:off x="5380710" y="5480928"/>
            <a:ext cx="1166843" cy="28956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dk2"/>
              </a:buClr>
              <a:buSzPts val="1800"/>
              <a:buFont typeface="Arial"/>
              <a:buNone/>
            </a:pPr>
            <a:r>
              <a:rPr lang="ja-JP" sz="1600" b="1" i="0" u="none" strike="noStrike" cap="none" dirty="0">
                <a:solidFill>
                  <a:schemeClr val="accent4"/>
                </a:solidFill>
                <a:latin typeface="LINE Seed JP"/>
                <a:ea typeface="LINE Seed JP"/>
                <a:cs typeface="LINE Seed JP"/>
                <a:sym typeface="LINE Seed JP"/>
              </a:rPr>
              <a:t>モーメント</a:t>
            </a:r>
            <a:endParaRPr sz="1600" b="1" i="0" u="none" strike="noStrike" cap="none" dirty="0">
              <a:solidFill>
                <a:schemeClr val="accent4"/>
              </a:solidFill>
              <a:latin typeface="LINE Seed JP"/>
              <a:ea typeface="LINE Seed JP"/>
              <a:cs typeface="LINE Seed JP"/>
              <a:sym typeface="LINE Seed JP"/>
            </a:endParaRPr>
          </a:p>
        </p:txBody>
      </p:sp>
      <p:sp>
        <p:nvSpPr>
          <p:cNvPr id="153" name="Google Shape;153;p15"/>
          <p:cNvSpPr/>
          <p:nvPr/>
        </p:nvSpPr>
        <p:spPr>
          <a:xfrm>
            <a:off x="588695" y="1148462"/>
            <a:ext cx="11014607" cy="936137"/>
          </a:xfrm>
          <a:prstGeom prst="rect">
            <a:avLst/>
          </a:prstGeom>
          <a:solidFill>
            <a:srgbClr val="F6F6F6"/>
          </a:solidFill>
          <a:ln>
            <a:noFill/>
          </a:ln>
          <a:effectLst>
            <a:outerShdw blurRad="127000" sx="110000" sy="110000" algn="ctr" rotWithShape="0">
              <a:schemeClr val="lt1"/>
            </a:outerShdw>
          </a:effectLst>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None/>
            </a:pPr>
            <a:r>
              <a:rPr lang="ja-JP" sz="1400" b="0" i="0" u="none" strike="noStrike" cap="none" dirty="0">
                <a:solidFill>
                  <a:schemeClr val="accent1"/>
                </a:solidFill>
                <a:latin typeface="LINE Seed JP"/>
                <a:ea typeface="LINE Seed JP"/>
                <a:cs typeface="LINE Seed JP"/>
                <a:sym typeface="LINE Seed JP"/>
              </a:rPr>
              <a:t>大型イベントや季節行事など、</a:t>
            </a:r>
            <a:r>
              <a:rPr lang="ja-JP" sz="1400" b="1" i="0" u="none" strike="noStrike" cap="none" dirty="0">
                <a:solidFill>
                  <a:schemeClr val="accent1"/>
                </a:solidFill>
                <a:latin typeface="LINE Seed JP"/>
                <a:ea typeface="LINE Seed JP"/>
                <a:cs typeface="LINE Seed JP"/>
                <a:sym typeface="LINE Seed JP"/>
              </a:rPr>
              <a:t>「</a:t>
            </a:r>
            <a:r>
              <a:rPr lang="ja-JP" sz="1400" b="1" i="0" u="none" strike="noStrike" cap="none" dirty="0">
                <a:solidFill>
                  <a:schemeClr val="accent4"/>
                </a:solidFill>
                <a:latin typeface="LINE Seed JP"/>
                <a:ea typeface="LINE Seed JP"/>
                <a:cs typeface="LINE Seed JP"/>
                <a:sym typeface="LINE Seed JP"/>
              </a:rPr>
              <a:t>世の中ゴト</a:t>
            </a:r>
            <a:r>
              <a:rPr lang="ja-JP" sz="1400" b="1" i="0" u="none" strike="noStrike" cap="none" dirty="0">
                <a:solidFill>
                  <a:schemeClr val="accent1"/>
                </a:solidFill>
                <a:latin typeface="LINE Seed JP"/>
                <a:ea typeface="LINE Seed JP"/>
                <a:cs typeface="LINE Seed JP"/>
                <a:sym typeface="LINE Seed JP"/>
              </a:rPr>
              <a:t>」からワンテーマを選定</a:t>
            </a:r>
            <a:r>
              <a:rPr lang="ja-JP" sz="1400" b="0" i="0" u="none" strike="noStrike" cap="none" dirty="0">
                <a:solidFill>
                  <a:schemeClr val="accent1"/>
                </a:solidFill>
                <a:latin typeface="LINE Seed JP"/>
                <a:ea typeface="LINE Seed JP"/>
                <a:cs typeface="LINE Seed JP"/>
                <a:sym typeface="LINE Seed JP"/>
              </a:rPr>
              <a:t>し、LINEヤフーのメディア力を駆使して話題を増殖。</a:t>
            </a:r>
            <a:br>
              <a:rPr lang="ja-JP" sz="1400" b="0" i="0" u="none" strike="noStrike" cap="none" dirty="0">
                <a:solidFill>
                  <a:schemeClr val="accent1"/>
                </a:solidFill>
                <a:latin typeface="LINE Seed JP"/>
                <a:ea typeface="LINE Seed JP"/>
                <a:cs typeface="LINE Seed JP"/>
                <a:sym typeface="LINE Seed JP"/>
              </a:rPr>
            </a:br>
            <a:r>
              <a:rPr lang="ja-JP" sz="1400" b="0" i="0" u="none" strike="noStrike" cap="none" dirty="0">
                <a:solidFill>
                  <a:schemeClr val="accent1"/>
                </a:solidFill>
                <a:latin typeface="LINE Seed JP"/>
                <a:ea typeface="LINE Seed JP"/>
                <a:cs typeface="LINE Seed JP"/>
                <a:sym typeface="LINE Seed JP"/>
              </a:rPr>
              <a:t>そこで生まれる</a:t>
            </a:r>
            <a:r>
              <a:rPr lang="ja-JP" sz="1400" b="1" i="0" u="none" strike="noStrike" cap="none" dirty="0">
                <a:solidFill>
                  <a:schemeClr val="accent4"/>
                </a:solidFill>
                <a:latin typeface="LINE Seed JP"/>
                <a:ea typeface="LINE Seed JP"/>
                <a:cs typeface="LINE Seed JP"/>
                <a:sym typeface="LINE Seed JP"/>
              </a:rPr>
              <a:t>ユーザーモーメントを効果的に捉える広告・プロモーションパッケージ</a:t>
            </a:r>
            <a:r>
              <a:rPr lang="ja-JP" sz="1400" b="0" i="0" u="none" strike="noStrike" cap="none" dirty="0">
                <a:solidFill>
                  <a:schemeClr val="accent1"/>
                </a:solidFill>
                <a:latin typeface="LINE Seed JP"/>
                <a:ea typeface="LINE Seed JP"/>
                <a:cs typeface="LINE Seed JP"/>
                <a:sym typeface="LINE Seed JP"/>
              </a:rPr>
              <a:t>です。</a:t>
            </a:r>
            <a:endParaRPr sz="1400" b="0" i="0" u="none" strike="noStrike" cap="none" dirty="0">
              <a:solidFill>
                <a:schemeClr val="accent1"/>
              </a:solidFill>
              <a:latin typeface="LINE Seed JP"/>
              <a:ea typeface="LINE Seed JP"/>
              <a:cs typeface="LINE Seed JP"/>
              <a:sym typeface="LINE Seed JP"/>
            </a:endParaRPr>
          </a:p>
        </p:txBody>
      </p:sp>
      <p:grpSp>
        <p:nvGrpSpPr>
          <p:cNvPr id="164" name="Google Shape;164;p15"/>
          <p:cNvGrpSpPr/>
          <p:nvPr/>
        </p:nvGrpSpPr>
        <p:grpSpPr>
          <a:xfrm>
            <a:off x="2086513" y="3297914"/>
            <a:ext cx="361279" cy="378449"/>
            <a:chOff x="5747421" y="2474363"/>
            <a:chExt cx="361279" cy="378449"/>
          </a:xfrm>
        </p:grpSpPr>
        <p:sp>
          <p:nvSpPr>
            <p:cNvPr id="165" name="Google Shape;165;p15"/>
            <p:cNvSpPr/>
            <p:nvPr/>
          </p:nvSpPr>
          <p:spPr>
            <a:xfrm>
              <a:off x="5747421" y="247436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66" name="Google Shape;166;p15"/>
            <p:cNvSpPr/>
            <p:nvPr/>
          </p:nvSpPr>
          <p:spPr>
            <a:xfrm>
              <a:off x="5844462" y="2553958"/>
              <a:ext cx="167197" cy="159014"/>
            </a:xfrm>
            <a:prstGeom prst="star5">
              <a:avLst>
                <a:gd name="adj" fmla="val 28128"/>
                <a:gd name="hf" fmla="val 105146"/>
                <a:gd name="vf" fmla="val 110557"/>
              </a:avLst>
            </a:prstGeom>
            <a:solidFill>
              <a:schemeClr val="accent3">
                <a:alpha val="50196"/>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sp>
        <p:nvSpPr>
          <p:cNvPr id="176" name="Google Shape;176;p15"/>
          <p:cNvSpPr/>
          <p:nvPr/>
        </p:nvSpPr>
        <p:spPr>
          <a:xfrm>
            <a:off x="8530758" y="3174736"/>
            <a:ext cx="994063" cy="372566"/>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7F7F7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r>
              <a:rPr lang="ja-JP" sz="1100" b="0" i="0" u="none" strike="noStrike" cap="none">
                <a:solidFill>
                  <a:srgbClr val="7F7F7F"/>
                </a:solidFill>
                <a:latin typeface="LINE Seed JP"/>
                <a:ea typeface="LINE Seed JP"/>
                <a:cs typeface="LINE Seed JP"/>
                <a:sym typeface="LINE Seed JP"/>
              </a:rPr>
              <a:t>参加したい</a:t>
            </a:r>
            <a:endParaRPr sz="1100" b="0" i="0" u="none" strike="noStrike" cap="none" dirty="0">
              <a:solidFill>
                <a:srgbClr val="7F7F7F"/>
              </a:solidFill>
              <a:latin typeface="LINE Seed JP"/>
              <a:ea typeface="LINE Seed JP"/>
              <a:cs typeface="LINE Seed JP"/>
              <a:sym typeface="LINE Seed JP"/>
            </a:endParaRPr>
          </a:p>
        </p:txBody>
      </p:sp>
      <p:pic>
        <p:nvPicPr>
          <p:cNvPr id="159" name="Google Shape;159;p15" descr="挿絵 が含まれている画像&#10;&#10;自動的に生成された説明"/>
          <p:cNvPicPr preferRelativeResize="0"/>
          <p:nvPr/>
        </p:nvPicPr>
        <p:blipFill rotWithShape="1">
          <a:blip r:embed="rId7">
            <a:alphaModFix/>
          </a:blip>
          <a:srcRect l="10601" t="-1739" r="9304" b="80034"/>
          <a:stretch/>
        </p:blipFill>
        <p:spPr>
          <a:xfrm>
            <a:off x="8165195" y="2274680"/>
            <a:ext cx="716047" cy="707681"/>
          </a:xfrm>
          <a:prstGeom prst="ellipse">
            <a:avLst/>
          </a:prstGeom>
          <a:solidFill>
            <a:schemeClr val="lt1"/>
          </a:solidFill>
          <a:ln w="9525" cap="flat" cmpd="sng">
            <a:solidFill>
              <a:schemeClr val="accent5"/>
            </a:solidFill>
            <a:prstDash val="solid"/>
            <a:round/>
            <a:headEnd type="none" w="sm" len="sm"/>
            <a:tailEnd type="none" w="sm" len="sm"/>
          </a:ln>
        </p:spPr>
      </p:pic>
      <p:sp>
        <p:nvSpPr>
          <p:cNvPr id="24" name="Google Shape;147;p15">
            <a:extLst>
              <a:ext uri="{FF2B5EF4-FFF2-40B4-BE49-F238E27FC236}">
                <a16:creationId xmlns:a16="http://schemas.microsoft.com/office/drawing/2014/main" id="{33DDAC23-7396-8005-1513-2623B8961FA2}"/>
              </a:ext>
            </a:extLst>
          </p:cNvPr>
          <p:cNvSpPr/>
          <p:nvPr/>
        </p:nvSpPr>
        <p:spPr>
          <a:xfrm rot="10800000">
            <a:off x="3686805" y="2898816"/>
            <a:ext cx="1207825" cy="1207825"/>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tLang="ja-JP" sz="1400" b="0" i="0" u="none" strike="noStrike" cap="none" dirty="0">
                <a:solidFill>
                  <a:schemeClr val="lt1"/>
                </a:solidFill>
                <a:latin typeface="LINE Seed JP"/>
                <a:ea typeface="LINE Seed JP"/>
                <a:cs typeface="LINE Seed JP"/>
                <a:sym typeface="LINE Seed JP"/>
              </a:rPr>
              <a:t>z</a:t>
            </a:r>
            <a:endParaRPr sz="1400" b="0" i="0" u="none" strike="noStrike" cap="none" dirty="0">
              <a:solidFill>
                <a:schemeClr val="lt1"/>
              </a:solidFill>
              <a:latin typeface="LINE Seed JP"/>
              <a:ea typeface="LINE Seed JP"/>
              <a:cs typeface="LINE Seed JP"/>
              <a:sym typeface="LINE Seed JP"/>
            </a:endParaRPr>
          </a:p>
        </p:txBody>
      </p:sp>
      <p:pic>
        <p:nvPicPr>
          <p:cNvPr id="177" name="Google Shape;177;p15"/>
          <p:cNvPicPr preferRelativeResize="0"/>
          <p:nvPr/>
        </p:nvPicPr>
        <p:blipFill rotWithShape="1">
          <a:blip r:embed="rId8">
            <a:alphaModFix/>
          </a:blip>
          <a:srcRect/>
          <a:stretch/>
        </p:blipFill>
        <p:spPr>
          <a:xfrm>
            <a:off x="3901413" y="3399192"/>
            <a:ext cx="783579" cy="197462"/>
          </a:xfrm>
          <a:prstGeom prst="rect">
            <a:avLst/>
          </a:prstGeom>
          <a:noFill/>
          <a:ln>
            <a:noFill/>
          </a:ln>
        </p:spPr>
      </p:pic>
      <p:sp>
        <p:nvSpPr>
          <p:cNvPr id="25" name="Google Shape;147;p15">
            <a:extLst>
              <a:ext uri="{FF2B5EF4-FFF2-40B4-BE49-F238E27FC236}">
                <a16:creationId xmlns:a16="http://schemas.microsoft.com/office/drawing/2014/main" id="{E2577F00-7A68-D488-9418-F42729D96F88}"/>
              </a:ext>
            </a:extLst>
          </p:cNvPr>
          <p:cNvSpPr/>
          <p:nvPr/>
        </p:nvSpPr>
        <p:spPr>
          <a:xfrm rot="10800000">
            <a:off x="7058485" y="2813253"/>
            <a:ext cx="1207825" cy="1207825"/>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tLang="ja-JP" sz="1400" b="0" i="0" u="none" strike="noStrike" cap="none" dirty="0">
                <a:solidFill>
                  <a:schemeClr val="lt1"/>
                </a:solidFill>
                <a:latin typeface="LINE Seed JP"/>
                <a:ea typeface="LINE Seed JP"/>
                <a:cs typeface="LINE Seed JP"/>
                <a:sym typeface="LINE Seed JP"/>
              </a:rPr>
              <a:t>z</a:t>
            </a:r>
            <a:endParaRPr sz="1400" b="0" i="0" u="none" strike="noStrike" cap="none" dirty="0">
              <a:solidFill>
                <a:schemeClr val="lt1"/>
              </a:solidFill>
              <a:latin typeface="LINE Seed JP"/>
              <a:ea typeface="LINE Seed JP"/>
              <a:cs typeface="LINE Seed JP"/>
              <a:sym typeface="LINE Seed JP"/>
            </a:endParaRPr>
          </a:p>
        </p:txBody>
      </p:sp>
      <p:sp>
        <p:nvSpPr>
          <p:cNvPr id="26" name="Google Shape;147;p15">
            <a:extLst>
              <a:ext uri="{FF2B5EF4-FFF2-40B4-BE49-F238E27FC236}">
                <a16:creationId xmlns:a16="http://schemas.microsoft.com/office/drawing/2014/main" id="{1FF7249C-4BA0-53A1-990C-AEFD62F9DEBA}"/>
              </a:ext>
            </a:extLst>
          </p:cNvPr>
          <p:cNvSpPr/>
          <p:nvPr/>
        </p:nvSpPr>
        <p:spPr>
          <a:xfrm rot="10800000">
            <a:off x="7473845" y="3628485"/>
            <a:ext cx="2636641" cy="2636641"/>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tLang="ja-JP" sz="1400" b="0" i="0" u="none" strike="noStrike" cap="none" dirty="0">
                <a:solidFill>
                  <a:schemeClr val="lt1"/>
                </a:solidFill>
                <a:latin typeface="LINE Seed JP"/>
                <a:ea typeface="LINE Seed JP"/>
                <a:cs typeface="LINE Seed JP"/>
                <a:sym typeface="LINE Seed JP"/>
              </a:rPr>
              <a:t>z</a:t>
            </a:r>
            <a:endParaRPr sz="1400" b="0" i="0" u="none" strike="noStrike" cap="none" dirty="0">
              <a:solidFill>
                <a:schemeClr val="lt1"/>
              </a:solidFill>
              <a:latin typeface="LINE Seed JP"/>
              <a:ea typeface="LINE Seed JP"/>
              <a:cs typeface="LINE Seed JP"/>
              <a:sym typeface="LINE Seed JP"/>
            </a:endParaRPr>
          </a:p>
        </p:txBody>
      </p:sp>
      <p:grpSp>
        <p:nvGrpSpPr>
          <p:cNvPr id="202" name="Google Shape;202;p15"/>
          <p:cNvGrpSpPr/>
          <p:nvPr/>
        </p:nvGrpSpPr>
        <p:grpSpPr>
          <a:xfrm>
            <a:off x="3622024" y="2530516"/>
            <a:ext cx="361279" cy="378449"/>
            <a:chOff x="5302921" y="2474363"/>
            <a:chExt cx="361279" cy="378449"/>
          </a:xfrm>
        </p:grpSpPr>
        <p:sp>
          <p:nvSpPr>
            <p:cNvPr id="203" name="Google Shape;203;p15"/>
            <p:cNvSpPr/>
            <p:nvPr/>
          </p:nvSpPr>
          <p:spPr>
            <a:xfrm>
              <a:off x="5302921" y="247436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204" name="Google Shape;204;p15"/>
            <p:cNvSpPr/>
            <p:nvPr/>
          </p:nvSpPr>
          <p:spPr>
            <a:xfrm>
              <a:off x="5399962" y="2553958"/>
              <a:ext cx="167197" cy="159014"/>
            </a:xfrm>
            <a:prstGeom prst="star5">
              <a:avLst>
                <a:gd name="adj" fmla="val 28128"/>
                <a:gd name="hf" fmla="val 105146"/>
                <a:gd name="vf" fmla="val 110557"/>
              </a:avLst>
            </a:prstGeom>
            <a:solidFill>
              <a:srgbClr val="06C755">
                <a:alpha val="5019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28" name="Google Shape;170;p15">
            <a:extLst>
              <a:ext uri="{FF2B5EF4-FFF2-40B4-BE49-F238E27FC236}">
                <a16:creationId xmlns:a16="http://schemas.microsoft.com/office/drawing/2014/main" id="{C35D0F48-DBCB-6FAB-6351-6618B92F6DAC}"/>
              </a:ext>
            </a:extLst>
          </p:cNvPr>
          <p:cNvGrpSpPr/>
          <p:nvPr/>
        </p:nvGrpSpPr>
        <p:grpSpPr>
          <a:xfrm>
            <a:off x="6622512" y="2505884"/>
            <a:ext cx="361279" cy="378449"/>
            <a:chOff x="5302921" y="2474363"/>
            <a:chExt cx="361279" cy="378449"/>
          </a:xfrm>
        </p:grpSpPr>
        <p:sp>
          <p:nvSpPr>
            <p:cNvPr id="29" name="Google Shape;171;p15">
              <a:extLst>
                <a:ext uri="{FF2B5EF4-FFF2-40B4-BE49-F238E27FC236}">
                  <a16:creationId xmlns:a16="http://schemas.microsoft.com/office/drawing/2014/main" id="{B53E9492-33F7-2FFA-2071-472575B06C91}"/>
                </a:ext>
              </a:extLst>
            </p:cNvPr>
            <p:cNvSpPr/>
            <p:nvPr/>
          </p:nvSpPr>
          <p:spPr>
            <a:xfrm>
              <a:off x="5302921" y="247436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30" name="Google Shape;172;p15">
              <a:extLst>
                <a:ext uri="{FF2B5EF4-FFF2-40B4-BE49-F238E27FC236}">
                  <a16:creationId xmlns:a16="http://schemas.microsoft.com/office/drawing/2014/main" id="{22FC2AC4-7503-FCD7-E15B-BCC7484B9E92}"/>
                </a:ext>
              </a:extLst>
            </p:cNvPr>
            <p:cNvSpPr/>
            <p:nvPr/>
          </p:nvSpPr>
          <p:spPr>
            <a:xfrm>
              <a:off x="5399962" y="2553958"/>
              <a:ext cx="167197" cy="159014"/>
            </a:xfrm>
            <a:prstGeom prst="star5">
              <a:avLst>
                <a:gd name="adj" fmla="val 28128"/>
                <a:gd name="hf" fmla="val 105146"/>
                <a:gd name="vf" fmla="val 110557"/>
              </a:avLst>
            </a:prstGeom>
            <a:solidFill>
              <a:srgbClr val="06C755">
                <a:alpha val="5019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31" name="Google Shape;197;p15">
            <a:extLst>
              <a:ext uri="{FF2B5EF4-FFF2-40B4-BE49-F238E27FC236}">
                <a16:creationId xmlns:a16="http://schemas.microsoft.com/office/drawing/2014/main" id="{761EC35F-1092-C587-73BA-CDC9679EF58E}"/>
              </a:ext>
            </a:extLst>
          </p:cNvPr>
          <p:cNvGrpSpPr/>
          <p:nvPr/>
        </p:nvGrpSpPr>
        <p:grpSpPr>
          <a:xfrm>
            <a:off x="4916533" y="2559073"/>
            <a:ext cx="361279" cy="378449"/>
            <a:chOff x="4731421" y="2645813"/>
            <a:chExt cx="361279" cy="378449"/>
          </a:xfrm>
        </p:grpSpPr>
        <p:sp>
          <p:nvSpPr>
            <p:cNvPr id="32" name="Google Shape;198;p15">
              <a:extLst>
                <a:ext uri="{FF2B5EF4-FFF2-40B4-BE49-F238E27FC236}">
                  <a16:creationId xmlns:a16="http://schemas.microsoft.com/office/drawing/2014/main" id="{2C1F98DA-15A7-FA44-A441-DB3E76B8458D}"/>
                </a:ext>
              </a:extLst>
            </p:cNvPr>
            <p:cNvSpPr/>
            <p:nvPr/>
          </p:nvSpPr>
          <p:spPr>
            <a:xfrm>
              <a:off x="4731421" y="264581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33" name="Google Shape;199;p15">
              <a:extLst>
                <a:ext uri="{FF2B5EF4-FFF2-40B4-BE49-F238E27FC236}">
                  <a16:creationId xmlns:a16="http://schemas.microsoft.com/office/drawing/2014/main" id="{91FBDDAA-5361-125C-4E05-63DA8AAA2AAD}"/>
                </a:ext>
              </a:extLst>
            </p:cNvPr>
            <p:cNvSpPr/>
            <p:nvPr/>
          </p:nvSpPr>
          <p:spPr>
            <a:xfrm>
              <a:off x="4827923" y="2731228"/>
              <a:ext cx="168275" cy="150901"/>
            </a:xfrm>
            <a:prstGeom prst="heart">
              <a:avLst/>
            </a:prstGeom>
            <a:solidFill>
              <a:schemeClr val="accent3">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37" name="Google Shape;167;p15">
            <a:extLst>
              <a:ext uri="{FF2B5EF4-FFF2-40B4-BE49-F238E27FC236}">
                <a16:creationId xmlns:a16="http://schemas.microsoft.com/office/drawing/2014/main" id="{80536431-3CA2-0CD6-C0B7-9CC8E689D2FD}"/>
              </a:ext>
            </a:extLst>
          </p:cNvPr>
          <p:cNvGrpSpPr/>
          <p:nvPr/>
        </p:nvGrpSpPr>
        <p:grpSpPr>
          <a:xfrm>
            <a:off x="7289007" y="5790858"/>
            <a:ext cx="361279" cy="378449"/>
            <a:chOff x="4203730" y="2778389"/>
            <a:chExt cx="361279" cy="378449"/>
          </a:xfrm>
        </p:grpSpPr>
        <p:sp>
          <p:nvSpPr>
            <p:cNvPr id="38" name="Google Shape;168;p15">
              <a:extLst>
                <a:ext uri="{FF2B5EF4-FFF2-40B4-BE49-F238E27FC236}">
                  <a16:creationId xmlns:a16="http://schemas.microsoft.com/office/drawing/2014/main" id="{5BF69E5E-E25A-E5E1-1E1E-94A318260713}"/>
                </a:ext>
              </a:extLst>
            </p:cNvPr>
            <p:cNvSpPr/>
            <p:nvPr/>
          </p:nvSpPr>
          <p:spPr>
            <a:xfrm>
              <a:off x="4203730" y="2778389"/>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39" name="Google Shape;169;p15">
              <a:extLst>
                <a:ext uri="{FF2B5EF4-FFF2-40B4-BE49-F238E27FC236}">
                  <a16:creationId xmlns:a16="http://schemas.microsoft.com/office/drawing/2014/main" id="{D34C6E90-2E76-9A4C-EDA3-DB52E421E339}"/>
                </a:ext>
              </a:extLst>
            </p:cNvPr>
            <p:cNvSpPr/>
            <p:nvPr/>
          </p:nvSpPr>
          <p:spPr>
            <a:xfrm>
              <a:off x="4300232" y="2863804"/>
              <a:ext cx="168275" cy="150901"/>
            </a:xfrm>
            <a:prstGeom prst="heart">
              <a:avLst/>
            </a:prstGeom>
            <a:solidFill>
              <a:srgbClr val="06C755">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pic>
        <p:nvPicPr>
          <p:cNvPr id="41" name="図 40">
            <a:extLst>
              <a:ext uri="{FF2B5EF4-FFF2-40B4-BE49-F238E27FC236}">
                <a16:creationId xmlns:a16="http://schemas.microsoft.com/office/drawing/2014/main" id="{1130FF15-40C5-7060-D818-5FFF9166D4C0}"/>
              </a:ext>
            </a:extLst>
          </p:cNvPr>
          <p:cNvPicPr>
            <a:picLocks noChangeAspect="1"/>
          </p:cNvPicPr>
          <p:nvPr/>
        </p:nvPicPr>
        <p:blipFill>
          <a:blip r:embed="rId9">
            <a:alphaModFix amt="70000"/>
          </a:blip>
          <a:srcRect l="368" t="-11726" r="-368" b="-14640"/>
          <a:stretch>
            <a:fillRect/>
          </a:stretch>
        </p:blipFill>
        <p:spPr>
          <a:xfrm>
            <a:off x="7647647" y="3823067"/>
            <a:ext cx="2315360" cy="2276259"/>
          </a:xfrm>
          <a:prstGeom prst="ellipse">
            <a:avLst/>
          </a:prstGeom>
        </p:spPr>
      </p:pic>
      <p:pic>
        <p:nvPicPr>
          <p:cNvPr id="183" name="Google Shape;183;p15"/>
          <p:cNvPicPr preferRelativeResize="0"/>
          <p:nvPr/>
        </p:nvPicPr>
        <p:blipFill rotWithShape="1">
          <a:blip r:embed="rId10">
            <a:alphaModFix/>
          </a:blip>
          <a:srcRect/>
          <a:stretch/>
        </p:blipFill>
        <p:spPr>
          <a:xfrm>
            <a:off x="8727166" y="3802022"/>
            <a:ext cx="2693730" cy="2871243"/>
          </a:xfrm>
          <a:prstGeom prst="rect">
            <a:avLst/>
          </a:prstGeom>
          <a:noFill/>
          <a:ln>
            <a:noFill/>
          </a:ln>
        </p:spPr>
      </p:pic>
      <p:sp>
        <p:nvSpPr>
          <p:cNvPr id="42" name="Google Shape;147;p15">
            <a:extLst>
              <a:ext uri="{FF2B5EF4-FFF2-40B4-BE49-F238E27FC236}">
                <a16:creationId xmlns:a16="http://schemas.microsoft.com/office/drawing/2014/main" id="{574B4B83-3868-4C3E-686A-A1E738B3F683}"/>
              </a:ext>
            </a:extLst>
          </p:cNvPr>
          <p:cNvSpPr/>
          <p:nvPr/>
        </p:nvSpPr>
        <p:spPr>
          <a:xfrm rot="10800000">
            <a:off x="1821552" y="3628485"/>
            <a:ext cx="2636641" cy="2636641"/>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tLang="ja-JP" sz="1400" b="0" i="0" u="none" strike="noStrike" cap="none" dirty="0">
                <a:solidFill>
                  <a:schemeClr val="lt1"/>
                </a:solidFill>
                <a:latin typeface="LINE Seed JP"/>
                <a:ea typeface="LINE Seed JP"/>
                <a:cs typeface="LINE Seed JP"/>
                <a:sym typeface="LINE Seed JP"/>
              </a:rPr>
              <a:t>z</a:t>
            </a:r>
            <a:endParaRPr sz="1400" b="0" i="0" u="none" strike="noStrike" cap="none" dirty="0">
              <a:solidFill>
                <a:schemeClr val="lt1"/>
              </a:solidFill>
              <a:latin typeface="LINE Seed JP"/>
              <a:ea typeface="LINE Seed JP"/>
              <a:cs typeface="LINE Seed JP"/>
              <a:sym typeface="LINE Seed JP"/>
            </a:endParaRPr>
          </a:p>
        </p:txBody>
      </p:sp>
      <p:pic>
        <p:nvPicPr>
          <p:cNvPr id="44" name="図 43">
            <a:extLst>
              <a:ext uri="{FF2B5EF4-FFF2-40B4-BE49-F238E27FC236}">
                <a16:creationId xmlns:a16="http://schemas.microsoft.com/office/drawing/2014/main" id="{B0FF1FF4-987A-DFE2-558C-F8583655F1D2}"/>
              </a:ext>
            </a:extLst>
          </p:cNvPr>
          <p:cNvPicPr>
            <a:picLocks noChangeAspect="1"/>
          </p:cNvPicPr>
          <p:nvPr/>
        </p:nvPicPr>
        <p:blipFill>
          <a:blip r:embed="rId11">
            <a:alphaModFix amt="70000"/>
          </a:blip>
          <a:srcRect l="7271" t="-13329" r="-5468" b="-3217"/>
          <a:stretch>
            <a:fillRect/>
          </a:stretch>
        </p:blipFill>
        <p:spPr>
          <a:xfrm>
            <a:off x="1986124" y="3796144"/>
            <a:ext cx="2308786" cy="2291175"/>
          </a:xfrm>
          <a:prstGeom prst="ellipse">
            <a:avLst/>
          </a:prstGeom>
        </p:spPr>
      </p:pic>
      <p:grpSp>
        <p:nvGrpSpPr>
          <p:cNvPr id="184" name="Google Shape;184;p15"/>
          <p:cNvGrpSpPr/>
          <p:nvPr/>
        </p:nvGrpSpPr>
        <p:grpSpPr>
          <a:xfrm>
            <a:off x="1215124" y="4127586"/>
            <a:ext cx="1812706" cy="2323983"/>
            <a:chOff x="1734560" y="4127586"/>
            <a:chExt cx="1812706" cy="2323983"/>
          </a:xfrm>
        </p:grpSpPr>
        <p:pic>
          <p:nvPicPr>
            <p:cNvPr id="185" name="Google Shape;185;p15" descr="アイコン&#10;&#10;自動的に生成された説明"/>
            <p:cNvPicPr preferRelativeResize="0"/>
            <p:nvPr/>
          </p:nvPicPr>
          <p:blipFill rotWithShape="1">
            <a:blip r:embed="rId12">
              <a:alphaModFix/>
            </a:blip>
            <a:srcRect t="38522" b="1"/>
            <a:stretch/>
          </p:blipFill>
          <p:spPr>
            <a:xfrm>
              <a:off x="1734560" y="5022849"/>
              <a:ext cx="1812706" cy="1428719"/>
            </a:xfrm>
            <a:prstGeom prst="rect">
              <a:avLst/>
            </a:prstGeom>
            <a:noFill/>
            <a:ln>
              <a:noFill/>
            </a:ln>
          </p:spPr>
        </p:pic>
        <p:pic>
          <p:nvPicPr>
            <p:cNvPr id="186" name="Google Shape;186;p15" descr="アイコン&#10;&#10;自動的に生成された説明"/>
            <p:cNvPicPr preferRelativeResize="0"/>
            <p:nvPr/>
          </p:nvPicPr>
          <p:blipFill rotWithShape="1">
            <a:blip r:embed="rId12">
              <a:alphaModFix/>
            </a:blip>
            <a:srcRect l="-1" r="30050"/>
            <a:stretch/>
          </p:blipFill>
          <p:spPr>
            <a:xfrm>
              <a:off x="1734560" y="4127586"/>
              <a:ext cx="1268009" cy="2323983"/>
            </a:xfrm>
            <a:prstGeom prst="rect">
              <a:avLst/>
            </a:prstGeom>
            <a:noFill/>
            <a:ln>
              <a:noFill/>
            </a:ln>
          </p:spPr>
        </p:pic>
      </p:grpSp>
      <p:sp>
        <p:nvSpPr>
          <p:cNvPr id="200" name="Google Shape;200;p15"/>
          <p:cNvSpPr/>
          <p:nvPr/>
        </p:nvSpPr>
        <p:spPr>
          <a:xfrm>
            <a:off x="3379902" y="5845657"/>
            <a:ext cx="101271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7F7F7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r>
              <a:rPr lang="ja-JP" sz="1100" b="0" i="0" u="none" strike="noStrike" cap="none">
                <a:solidFill>
                  <a:srgbClr val="7F7F7F"/>
                </a:solidFill>
                <a:latin typeface="LINE Seed JP"/>
                <a:ea typeface="LINE Seed JP"/>
                <a:cs typeface="LINE Seed JP"/>
                <a:sym typeface="LINE Seed JP"/>
              </a:rPr>
              <a:t>シェアしたい</a:t>
            </a:r>
            <a:endParaRPr sz="1100" b="0" i="0" u="none" strike="noStrike" cap="none" dirty="0">
              <a:solidFill>
                <a:srgbClr val="7F7F7F"/>
              </a:solidFill>
              <a:latin typeface="LINE Seed JP"/>
              <a:ea typeface="LINE Seed JP"/>
              <a:cs typeface="LINE Seed JP"/>
              <a:sym typeface="LINE Seed JP"/>
            </a:endParaRPr>
          </a:p>
        </p:txBody>
      </p:sp>
      <p:grpSp>
        <p:nvGrpSpPr>
          <p:cNvPr id="173" name="Google Shape;173;p15"/>
          <p:cNvGrpSpPr/>
          <p:nvPr/>
        </p:nvGrpSpPr>
        <p:grpSpPr>
          <a:xfrm>
            <a:off x="4707128" y="5838455"/>
            <a:ext cx="361279" cy="378449"/>
            <a:chOff x="4731421" y="2645813"/>
            <a:chExt cx="361279" cy="378449"/>
          </a:xfrm>
        </p:grpSpPr>
        <p:sp>
          <p:nvSpPr>
            <p:cNvPr id="174" name="Google Shape;174;p15"/>
            <p:cNvSpPr/>
            <p:nvPr/>
          </p:nvSpPr>
          <p:spPr>
            <a:xfrm>
              <a:off x="4731421" y="264581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75" name="Google Shape;175;p15"/>
            <p:cNvSpPr/>
            <p:nvPr/>
          </p:nvSpPr>
          <p:spPr>
            <a:xfrm>
              <a:off x="4827923" y="2731228"/>
              <a:ext cx="168275" cy="150901"/>
            </a:xfrm>
            <a:prstGeom prst="heart">
              <a:avLst/>
            </a:prstGeom>
            <a:solidFill>
              <a:schemeClr val="accent3">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170" name="Google Shape;170;p15"/>
          <p:cNvGrpSpPr/>
          <p:nvPr/>
        </p:nvGrpSpPr>
        <p:grpSpPr>
          <a:xfrm>
            <a:off x="6611422" y="5794791"/>
            <a:ext cx="361279" cy="378449"/>
            <a:chOff x="5302921" y="2474363"/>
            <a:chExt cx="361279" cy="378449"/>
          </a:xfrm>
        </p:grpSpPr>
        <p:sp>
          <p:nvSpPr>
            <p:cNvPr id="171" name="Google Shape;171;p15"/>
            <p:cNvSpPr/>
            <p:nvPr/>
          </p:nvSpPr>
          <p:spPr>
            <a:xfrm>
              <a:off x="5302921" y="247436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72" name="Google Shape;172;p15"/>
            <p:cNvSpPr/>
            <p:nvPr/>
          </p:nvSpPr>
          <p:spPr>
            <a:xfrm>
              <a:off x="5399962" y="2553958"/>
              <a:ext cx="167197" cy="159014"/>
            </a:xfrm>
            <a:prstGeom prst="star5">
              <a:avLst>
                <a:gd name="adj" fmla="val 28128"/>
                <a:gd name="hf" fmla="val 105146"/>
                <a:gd name="vf" fmla="val 110557"/>
              </a:avLst>
            </a:prstGeom>
            <a:solidFill>
              <a:srgbClr val="06C755">
                <a:alpha val="5019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grpSp>
        <p:nvGrpSpPr>
          <p:cNvPr id="197" name="Google Shape;197;p15"/>
          <p:cNvGrpSpPr/>
          <p:nvPr/>
        </p:nvGrpSpPr>
        <p:grpSpPr>
          <a:xfrm>
            <a:off x="4572488" y="5010290"/>
            <a:ext cx="361279" cy="378449"/>
            <a:chOff x="4731421" y="2645813"/>
            <a:chExt cx="361279" cy="378449"/>
          </a:xfrm>
        </p:grpSpPr>
        <p:sp>
          <p:nvSpPr>
            <p:cNvPr id="198" name="Google Shape;198;p15"/>
            <p:cNvSpPr/>
            <p:nvPr/>
          </p:nvSpPr>
          <p:spPr>
            <a:xfrm>
              <a:off x="4731421" y="2645813"/>
              <a:ext cx="361279" cy="378449"/>
            </a:xfrm>
            <a:custGeom>
              <a:avLst/>
              <a:gdLst/>
              <a:ahLst/>
              <a:cxnLst/>
              <a:rect l="l" t="t"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solidFill>
              <a:schemeClr val="lt1"/>
            </a:solidFill>
            <a:ln w="12700" cap="flat" cmpd="sng">
              <a:solidFill>
                <a:srgbClr val="BFBFBF">
                  <a:alpha val="65098"/>
                </a:srgbClr>
              </a:solidFill>
              <a:prstDash val="solid"/>
              <a:round/>
              <a:headEnd type="none" w="sm" len="sm"/>
              <a:tailEnd type="none" w="sm" len="sm"/>
            </a:ln>
          </p:spPr>
          <p:txBody>
            <a:bodyPr spcFirstLastPara="1" wrap="square" lIns="0" tIns="216000" rIns="0" bIns="251975" anchor="ctr" anchorCtr="0">
              <a:noAutofit/>
            </a:bodyPr>
            <a:lstStyle/>
            <a:p>
              <a:pPr marL="0" marR="0" lvl="0" indent="0" algn="ctr" rtl="0">
                <a:lnSpc>
                  <a:spcPct val="100000"/>
                </a:lnSpc>
                <a:spcBef>
                  <a:spcPts val="0"/>
                </a:spcBef>
                <a:spcAft>
                  <a:spcPts val="0"/>
                </a:spcAft>
                <a:buClr>
                  <a:srgbClr val="006CFF"/>
                </a:buClr>
                <a:buSzPts val="1400"/>
                <a:buFont typeface="Arial"/>
                <a:buNone/>
              </a:pPr>
              <a:endParaRPr sz="1100" b="0" i="0" u="none" strike="noStrike" cap="none" dirty="0">
                <a:solidFill>
                  <a:srgbClr val="7F7F7F"/>
                </a:solidFill>
                <a:latin typeface="LINE Seed JP"/>
                <a:ea typeface="LINE Seed JP"/>
                <a:cs typeface="LINE Seed JP"/>
                <a:sym typeface="LINE Seed JP"/>
              </a:endParaRPr>
            </a:p>
          </p:txBody>
        </p:sp>
        <p:sp>
          <p:nvSpPr>
            <p:cNvPr id="199" name="Google Shape;199;p15"/>
            <p:cNvSpPr/>
            <p:nvPr/>
          </p:nvSpPr>
          <p:spPr>
            <a:xfrm>
              <a:off x="4827923" y="2731228"/>
              <a:ext cx="168275" cy="150901"/>
            </a:xfrm>
            <a:prstGeom prst="heart">
              <a:avLst/>
            </a:prstGeom>
            <a:solidFill>
              <a:schemeClr val="accent3">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grpSp>
      <p:pic>
        <p:nvPicPr>
          <p:cNvPr id="2" name="図 1">
            <a:extLst>
              <a:ext uri="{FF2B5EF4-FFF2-40B4-BE49-F238E27FC236}">
                <a16:creationId xmlns:a16="http://schemas.microsoft.com/office/drawing/2014/main" id="{37859203-87B9-03A8-0401-A3CE7564DBAF}"/>
              </a:ext>
            </a:extLst>
          </p:cNvPr>
          <p:cNvPicPr>
            <a:picLocks noChangeAspect="1"/>
          </p:cNvPicPr>
          <p:nvPr/>
        </p:nvPicPr>
        <p:blipFill>
          <a:blip r:embed="rId13"/>
          <a:stretch>
            <a:fillRect/>
          </a:stretch>
        </p:blipFill>
        <p:spPr>
          <a:xfrm>
            <a:off x="7412355" y="3195637"/>
            <a:ext cx="476250" cy="4667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67"/>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dirty="0">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モーメントジャック</a:t>
            </a:r>
            <a:r>
              <a:rPr lang="ja-JP" altLang="en-US" dirty="0">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のご協賛イメージ</a:t>
            </a:r>
            <a:endParaRPr dirty="0">
              <a:latin typeface="LINE Seed JP"/>
              <a:ea typeface="LINE Seed JP"/>
              <a:cs typeface="LINE Seed JP"/>
              <a:sym typeface="LINE Seed JP"/>
            </a:endParaRPr>
          </a:p>
        </p:txBody>
      </p:sp>
      <p:sp>
        <p:nvSpPr>
          <p:cNvPr id="217" name="Google Shape;217;p67"/>
          <p:cNvSpPr txBox="1"/>
          <p:nvPr/>
        </p:nvSpPr>
        <p:spPr>
          <a:xfrm>
            <a:off x="587374" y="1156988"/>
            <a:ext cx="11014609" cy="564262"/>
          </a:xfrm>
          <a:prstGeom prst="rect">
            <a:avLst/>
          </a:prstGeom>
          <a:noFill/>
          <a:ln>
            <a:noFill/>
          </a:ln>
        </p:spPr>
        <p:txBody>
          <a:bodyPr spcFirstLastPara="1" wrap="square" lIns="0" tIns="0" rIns="0" bIns="0" anchor="t" anchorCtr="0">
            <a:noAutofit/>
          </a:bodyPr>
          <a:lstStyle/>
          <a:p>
            <a:pPr lvl="0">
              <a:lnSpc>
                <a:spcPct val="120000"/>
              </a:lnSpc>
              <a:buClr>
                <a:srgbClr val="212121"/>
              </a:buClr>
              <a:buSzPts val="1800"/>
            </a:pP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「世の中ゴト」</a:t>
            </a: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の中でも特に社会的な話題化が予測される大型のイベントやテーマを対象として協賛パッケージを組み立て、</a:t>
            </a:r>
            <a:endParaRPr lang="en-US" alt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lvl="0">
              <a:lnSpc>
                <a:spcPct val="120000"/>
              </a:lnSpc>
              <a:buClr>
                <a:srgbClr val="212121"/>
              </a:buClr>
              <a:buSzPts val="1800"/>
            </a:pP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親和性の高い商品・サービスの</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プロモーション</a:t>
            </a: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にご利用いただきます</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a:t>
            </a:r>
            <a:endParaRPr sz="1400" b="0" i="0" u="none" strike="noStrike" cap="none" dirty="0">
              <a:solidFill>
                <a:srgbClr val="212121"/>
              </a:solidFill>
              <a:latin typeface="LINE Seed JP"/>
              <a:ea typeface="LINE Seed JP"/>
              <a:cs typeface="LINE Seed JP"/>
              <a:sym typeface="LINE Seed JP"/>
            </a:endParaRPr>
          </a:p>
        </p:txBody>
      </p:sp>
      <p:grpSp>
        <p:nvGrpSpPr>
          <p:cNvPr id="218" name="Google Shape;218;p67"/>
          <p:cNvGrpSpPr/>
          <p:nvPr/>
        </p:nvGrpSpPr>
        <p:grpSpPr>
          <a:xfrm>
            <a:off x="587374" y="2052493"/>
            <a:ext cx="11014609" cy="3787935"/>
            <a:chOff x="1049904" y="2160758"/>
            <a:chExt cx="10089547" cy="3469805"/>
          </a:xfrm>
        </p:grpSpPr>
        <p:sp>
          <p:nvSpPr>
            <p:cNvPr id="219" name="Google Shape;219;p67"/>
            <p:cNvSpPr/>
            <p:nvPr/>
          </p:nvSpPr>
          <p:spPr>
            <a:xfrm>
              <a:off x="6434978" y="3706321"/>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dirty="0">
                  <a:solidFill>
                    <a:schemeClr val="dk1"/>
                  </a:solidFill>
                  <a:latin typeface="LINE Seed JP"/>
                  <a:ea typeface="LINE Seed JP"/>
                  <a:cs typeface="LINE Seed JP"/>
                  <a:sym typeface="LINE Seed JP"/>
                </a:rPr>
                <a:t>イベント</a:t>
              </a:r>
              <a:r>
                <a:rPr lang="ja-JP" altLang="en-US" sz="1600" b="0" i="0" u="none" strike="noStrike" cap="none" dirty="0">
                  <a:solidFill>
                    <a:schemeClr val="dk1"/>
                  </a:solidFill>
                  <a:latin typeface="LINE Seed JP"/>
                  <a:ea typeface="LINE Seed JP"/>
                  <a:cs typeface="LINE Seed JP"/>
                  <a:sym typeface="LINE Seed JP"/>
                </a:rPr>
                <a:t>主催者、</a:t>
              </a:r>
              <a:r>
                <a:rPr lang="ja-JP" sz="1600" b="0" i="0" u="none" strike="noStrike" cap="none" dirty="0">
                  <a:solidFill>
                    <a:schemeClr val="dk1"/>
                  </a:solidFill>
                  <a:latin typeface="LINE Seed JP"/>
                  <a:ea typeface="LINE Seed JP"/>
                  <a:cs typeface="LINE Seed JP"/>
                  <a:sym typeface="LINE Seed JP"/>
                </a:rPr>
                <a:t>協賛社・出展社</a:t>
              </a:r>
              <a:endParaRPr lang="en-US" altLang="ja-JP" sz="1600" u="sng" dirty="0">
                <a:solidFill>
                  <a:srgbClr val="003E9A"/>
                </a:solidFill>
                <a:latin typeface="LINE Seed JP"/>
                <a:ea typeface="LINE Seed JP"/>
                <a:cs typeface="LINE Seed JP"/>
                <a:sym typeface="LINE Seed JP"/>
              </a:endParaRPr>
            </a:p>
            <a:p>
              <a:pPr marL="0" marR="0" lvl="0" indent="0" algn="l" rtl="0">
                <a:lnSpc>
                  <a:spcPct val="120000"/>
                </a:lnSpc>
                <a:spcBef>
                  <a:spcPts val="0"/>
                </a:spcBef>
                <a:spcAft>
                  <a:spcPts val="0"/>
                </a:spcAft>
                <a:buClr>
                  <a:srgbClr val="000000"/>
                </a:buClr>
                <a:buSzPts val="1600"/>
                <a:buFont typeface="Arial"/>
                <a:buNone/>
              </a:pPr>
              <a:r>
                <a:rPr lang="ja-JP" altLang="en-US" sz="1600" b="0" i="0" strike="noStrike" cap="none" dirty="0">
                  <a:solidFill>
                    <a:schemeClr val="tx1"/>
                  </a:solidFill>
                  <a:latin typeface="LINE Seed JP"/>
                  <a:ea typeface="LINE Seed JP"/>
                  <a:cs typeface="LINE Seed JP"/>
                  <a:sym typeface="LINE Seed JP"/>
                </a:rPr>
                <a:t>放映局・配信企業</a:t>
              </a:r>
              <a:endParaRPr lang="en-US" altLang="ja-JP" sz="1600" b="0" i="0" strike="noStrike" cap="none" dirty="0">
                <a:solidFill>
                  <a:schemeClr val="tx1"/>
                </a:solidFill>
                <a:latin typeface="LINE Seed JP"/>
                <a:ea typeface="LINE Seed JP"/>
                <a:cs typeface="LINE Seed JP"/>
                <a:sym typeface="LINE Seed JP"/>
              </a:endParaRPr>
            </a:p>
          </p:txBody>
        </p:sp>
        <p:sp>
          <p:nvSpPr>
            <p:cNvPr id="220" name="Google Shape;220;p67"/>
            <p:cNvSpPr/>
            <p:nvPr/>
          </p:nvSpPr>
          <p:spPr>
            <a:xfrm>
              <a:off x="6434978" y="4689756"/>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rPr>
                <a:t>啓発活動</a:t>
              </a:r>
              <a:endParaRPr sz="1600" b="0" i="0" u="none" strike="noStrike" cap="none" dirty="0">
                <a:solidFill>
                  <a:schemeClr val="dk1"/>
                </a:solidFill>
                <a:latin typeface="LINE Seed JP"/>
                <a:ea typeface="LINE Seed JP"/>
                <a:cs typeface="LINE Seed JP"/>
                <a:sym typeface="LINE Seed JP"/>
              </a:endParaRPr>
            </a:p>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rPr>
                <a:t>関連需要サービス</a:t>
              </a:r>
              <a:endParaRPr sz="1600" b="0" i="0" u="sng" strike="noStrike" cap="none" dirty="0">
                <a:solidFill>
                  <a:srgbClr val="003E9A"/>
                </a:solidFill>
                <a:latin typeface="LINE Seed JP"/>
                <a:ea typeface="LINE Seed JP"/>
                <a:cs typeface="LINE Seed JP"/>
                <a:sym typeface="LINE Seed JP"/>
              </a:endParaRPr>
            </a:p>
          </p:txBody>
        </p:sp>
        <p:sp>
          <p:nvSpPr>
            <p:cNvPr id="221" name="Google Shape;221;p67"/>
            <p:cNvSpPr/>
            <p:nvPr/>
          </p:nvSpPr>
          <p:spPr>
            <a:xfrm>
              <a:off x="6434978" y="2722884"/>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rPr>
                <a:t>関連需要商品・サービス</a:t>
              </a:r>
              <a:endParaRPr sz="1600" b="0" i="0" u="sng" strike="noStrike" cap="none" dirty="0">
                <a:solidFill>
                  <a:srgbClr val="003E9A"/>
                </a:solidFill>
                <a:latin typeface="LINE Seed JP"/>
                <a:ea typeface="LINE Seed JP"/>
                <a:cs typeface="LINE Seed JP"/>
                <a:sym typeface="LINE Seed JP"/>
              </a:endParaRPr>
            </a:p>
          </p:txBody>
        </p:sp>
        <p:sp>
          <p:nvSpPr>
            <p:cNvPr id="222" name="Google Shape;222;p67"/>
            <p:cNvSpPr/>
            <p:nvPr/>
          </p:nvSpPr>
          <p:spPr>
            <a:xfrm>
              <a:off x="1049904" y="2160758"/>
              <a:ext cx="4704473" cy="517477"/>
            </a:xfrm>
            <a:prstGeom prst="rect">
              <a:avLst/>
            </a:prstGeom>
            <a:solidFill>
              <a:schemeClr val="accent1"/>
            </a:solidFill>
            <a:ln>
              <a:noFill/>
            </a:ln>
          </p:spPr>
          <p:txBody>
            <a:bodyPr spcFirstLastPara="1" wrap="square" lIns="36000" tIns="36000" rIns="3600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「世の中ゴト」の</a:t>
              </a:r>
              <a:r>
                <a:rPr lang="ja-JP" altLang="en-US" sz="1600" b="1" i="0" u="none" strike="noStrike" cap="none" dirty="0">
                  <a:solidFill>
                    <a:schemeClr val="lt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分類</a:t>
              </a:r>
              <a:endParaRPr sz="1400" b="0" i="0" u="none" strike="noStrike" cap="none" dirty="0">
                <a:solidFill>
                  <a:srgbClr val="000000"/>
                </a:solidFill>
                <a:latin typeface="LINE Seed JP"/>
                <a:ea typeface="LINE Seed JP"/>
                <a:cs typeface="LINE Seed JP"/>
                <a:sym typeface="LINE Seed JP"/>
              </a:endParaRPr>
            </a:p>
          </p:txBody>
        </p:sp>
        <p:sp>
          <p:nvSpPr>
            <p:cNvPr id="223" name="Google Shape;223;p67"/>
            <p:cNvSpPr/>
            <p:nvPr/>
          </p:nvSpPr>
          <p:spPr>
            <a:xfrm>
              <a:off x="1049904" y="2722884"/>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rPr>
                <a:t>季節イベント</a:t>
              </a:r>
              <a:endParaRPr sz="1600" b="0" i="0" u="sng" strike="noStrike" cap="none" dirty="0">
                <a:solidFill>
                  <a:srgbClr val="003E9A"/>
                </a:solidFill>
                <a:latin typeface="LINE Seed JP"/>
                <a:ea typeface="LINE Seed JP"/>
                <a:cs typeface="LINE Seed JP"/>
                <a:sym typeface="LINE Seed JP"/>
              </a:endParaRPr>
            </a:p>
          </p:txBody>
        </p:sp>
        <p:sp>
          <p:nvSpPr>
            <p:cNvPr id="224" name="Google Shape;224;p67"/>
            <p:cNvSpPr/>
            <p:nvPr/>
          </p:nvSpPr>
          <p:spPr>
            <a:xfrm>
              <a:off x="1049904" y="4689756"/>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社会課題</a:t>
              </a:r>
              <a:endParaRPr sz="1600" b="0" i="0" u="none" strike="noStrike" cap="none" dirty="0">
                <a:solidFill>
                  <a:schemeClr val="dk1"/>
                </a:solidFill>
                <a:latin typeface="LINE Seed JP"/>
                <a:ea typeface="LINE Seed JP"/>
                <a:cs typeface="LINE Seed JP"/>
                <a:sym typeface="LINE Seed JP"/>
              </a:endParaRPr>
            </a:p>
          </p:txBody>
        </p:sp>
        <p:sp>
          <p:nvSpPr>
            <p:cNvPr id="225" name="Google Shape;225;p67"/>
            <p:cNvSpPr/>
            <p:nvPr/>
          </p:nvSpPr>
          <p:spPr>
            <a:xfrm>
              <a:off x="1049904" y="3706321"/>
              <a:ext cx="4704473" cy="940807"/>
            </a:xfrm>
            <a:prstGeom prst="rect">
              <a:avLst/>
            </a:prstGeom>
            <a:solidFill>
              <a:srgbClr val="F2F2F2"/>
            </a:solidFill>
            <a:ln>
              <a:noFill/>
            </a:ln>
          </p:spPr>
          <p:txBody>
            <a:bodyPr spcFirstLastPara="1" wrap="square" lIns="360000" tIns="45700" rIns="360000" bIns="4570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1600" b="0" i="0" u="none" strike="noStrike" cap="none">
                  <a:solidFill>
                    <a:schemeClr val="dk1"/>
                  </a:solidFill>
                  <a:latin typeface="LINE Seed JP"/>
                  <a:ea typeface="LINE Seed JP"/>
                  <a:cs typeface="LINE Seed JP"/>
                  <a:sym typeface="LINE Seed JP"/>
                </a:rPr>
                <a:t>大型のスポーツ・カルチャー</a:t>
              </a:r>
              <a:br>
                <a:rPr lang="ja-JP" sz="1600" b="0" i="0" u="none" strike="noStrike" cap="none">
                  <a:solidFill>
                    <a:schemeClr val="dk1"/>
                  </a:solidFill>
                  <a:latin typeface="LINE Seed JP"/>
                  <a:ea typeface="LINE Seed JP"/>
                  <a:cs typeface="LINE Seed JP"/>
                  <a:sym typeface="LINE Seed JP"/>
                </a:rPr>
              </a:br>
              <a:r>
                <a:rPr lang="ja-JP" sz="1600" b="0" i="0" u="none" strike="noStrike" cap="none">
                  <a:solidFill>
                    <a:schemeClr val="dk1"/>
                  </a:solidFill>
                  <a:latin typeface="LINE Seed JP"/>
                  <a:ea typeface="LINE Seed JP"/>
                  <a:cs typeface="LINE Seed JP"/>
                  <a:sym typeface="LINE Seed JP"/>
                </a:rPr>
                <a:t>（博覧会など）イベント</a:t>
              </a:r>
              <a:endParaRPr sz="1400" b="0" i="0" u="none" strike="noStrike" cap="none" dirty="0">
                <a:solidFill>
                  <a:srgbClr val="000000"/>
                </a:solidFill>
                <a:latin typeface="LINE Seed JP"/>
                <a:ea typeface="LINE Seed JP"/>
                <a:cs typeface="LINE Seed JP"/>
                <a:sym typeface="LINE Seed JP"/>
              </a:endParaRPr>
            </a:p>
          </p:txBody>
        </p:sp>
        <p:sp>
          <p:nvSpPr>
            <p:cNvPr id="226" name="Google Shape;226;p67"/>
            <p:cNvSpPr/>
            <p:nvPr/>
          </p:nvSpPr>
          <p:spPr>
            <a:xfrm>
              <a:off x="6434978" y="2160758"/>
              <a:ext cx="4704473" cy="517477"/>
            </a:xfrm>
            <a:prstGeom prst="rect">
              <a:avLst/>
            </a:prstGeom>
            <a:solidFill>
              <a:schemeClr val="accent1"/>
            </a:solidFill>
            <a:ln>
              <a:noFill/>
            </a:ln>
          </p:spPr>
          <p:txBody>
            <a:bodyPr spcFirstLastPara="1" wrap="square" lIns="36000" tIns="36000" rIns="3600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LINE Seed JP"/>
                  <a:ea typeface="LINE Seed JP"/>
                  <a:cs typeface="LINE Seed JP"/>
                  <a:sym typeface="LINE Seed JP"/>
                </a:rPr>
                <a:t>プロモーション</a:t>
              </a:r>
              <a:r>
                <a:rPr lang="ja-JP" altLang="en-US" sz="1600" b="1" dirty="0">
                  <a:solidFill>
                    <a:schemeClr val="lt1"/>
                  </a:solidFill>
                  <a:latin typeface="LINE Seed JP"/>
                  <a:ea typeface="LINE Seed JP"/>
                  <a:cs typeface="LINE Seed JP"/>
                  <a:sym typeface="LINE Seed JP"/>
                </a:rPr>
                <a:t>商品・サービス</a:t>
              </a:r>
              <a:r>
                <a:rPr lang="ja-JP" sz="1600" b="1" i="0" u="none" strike="noStrike" cap="none" dirty="0">
                  <a:solidFill>
                    <a:schemeClr val="lt1"/>
                  </a:solidFill>
                  <a:latin typeface="LINE Seed JP"/>
                  <a:ea typeface="LINE Seed JP"/>
                  <a:cs typeface="LINE Seed JP"/>
                  <a:sym typeface="LINE Seed JP"/>
                </a:rPr>
                <a:t>例</a:t>
              </a:r>
              <a:endParaRPr sz="1400" b="0" i="0" u="none" strike="noStrike" cap="none" dirty="0">
                <a:solidFill>
                  <a:srgbClr val="000000"/>
                </a:solidFill>
                <a:latin typeface="Arial"/>
                <a:ea typeface="Arial"/>
                <a:cs typeface="Arial"/>
                <a:sym typeface="Arial"/>
              </a:endParaRPr>
            </a:p>
          </p:txBody>
        </p:sp>
        <p:sp>
          <p:nvSpPr>
            <p:cNvPr id="227" name="Google Shape;227;p67"/>
            <p:cNvSpPr/>
            <p:nvPr/>
          </p:nvSpPr>
          <p:spPr>
            <a:xfrm rot="2700000">
              <a:off x="5903928" y="2991636"/>
              <a:ext cx="396236" cy="396236"/>
            </a:xfrm>
            <a:prstGeom prst="plus">
              <a:avLst>
                <a:gd name="adj" fmla="val 47158"/>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28" name="Google Shape;228;p67"/>
            <p:cNvSpPr/>
            <p:nvPr/>
          </p:nvSpPr>
          <p:spPr>
            <a:xfrm rot="2700000">
              <a:off x="5903928" y="3975981"/>
              <a:ext cx="396236" cy="396236"/>
            </a:xfrm>
            <a:prstGeom prst="plus">
              <a:avLst>
                <a:gd name="adj" fmla="val 47158"/>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29" name="Google Shape;229;p67"/>
            <p:cNvSpPr/>
            <p:nvPr/>
          </p:nvSpPr>
          <p:spPr>
            <a:xfrm rot="2700000">
              <a:off x="5903928" y="4960325"/>
              <a:ext cx="396236" cy="396236"/>
            </a:xfrm>
            <a:prstGeom prst="plus">
              <a:avLst>
                <a:gd name="adj" fmla="val 47158"/>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230" name="Google Shape;230;p67"/>
            <p:cNvPicPr preferRelativeResize="0"/>
            <p:nvPr/>
          </p:nvPicPr>
          <p:blipFill rotWithShape="1">
            <a:blip r:embed="rId3">
              <a:alphaModFix/>
            </a:blip>
            <a:srcRect l="9685" t="16147" r="17841" b="11018"/>
            <a:stretch/>
          </p:blipFill>
          <p:spPr>
            <a:xfrm>
              <a:off x="4353567" y="4689756"/>
              <a:ext cx="1393893" cy="940807"/>
            </a:xfrm>
            <a:prstGeom prst="rect">
              <a:avLst/>
            </a:prstGeom>
            <a:noFill/>
            <a:ln>
              <a:noFill/>
            </a:ln>
          </p:spPr>
        </p:pic>
        <p:pic>
          <p:nvPicPr>
            <p:cNvPr id="231" name="Google Shape;231;p67"/>
            <p:cNvPicPr preferRelativeResize="0"/>
            <p:nvPr/>
          </p:nvPicPr>
          <p:blipFill rotWithShape="1">
            <a:blip r:embed="rId4">
              <a:alphaModFix/>
            </a:blip>
            <a:srcRect l="25039" r="9936" b="34975"/>
            <a:stretch/>
          </p:blipFill>
          <p:spPr>
            <a:xfrm>
              <a:off x="4353567" y="2722884"/>
              <a:ext cx="1400809" cy="940807"/>
            </a:xfrm>
            <a:prstGeom prst="rect">
              <a:avLst/>
            </a:prstGeom>
            <a:noFill/>
            <a:ln>
              <a:noFill/>
            </a:ln>
          </p:spPr>
        </p:pic>
        <p:pic>
          <p:nvPicPr>
            <p:cNvPr id="232" name="Google Shape;232;p67"/>
            <p:cNvPicPr preferRelativeResize="0"/>
            <p:nvPr/>
          </p:nvPicPr>
          <p:blipFill rotWithShape="1">
            <a:blip r:embed="rId5">
              <a:alphaModFix/>
            </a:blip>
            <a:srcRect/>
            <a:stretch/>
          </p:blipFill>
          <p:spPr>
            <a:xfrm>
              <a:off x="4356655" y="3710966"/>
              <a:ext cx="1393893" cy="936162"/>
            </a:xfrm>
            <a:prstGeom prst="rect">
              <a:avLst/>
            </a:prstGeom>
            <a:noFill/>
            <a:ln>
              <a:noFill/>
            </a:ln>
          </p:spPr>
        </p:pic>
        <p:pic>
          <p:nvPicPr>
            <p:cNvPr id="233" name="Google Shape;233;p67"/>
            <p:cNvPicPr preferRelativeResize="0"/>
            <p:nvPr/>
          </p:nvPicPr>
          <p:blipFill rotWithShape="1">
            <a:blip r:embed="rId6">
              <a:alphaModFix/>
            </a:blip>
            <a:srcRect l="27228" t="16533" r="4809" b="15168"/>
            <a:stretch/>
          </p:blipFill>
          <p:spPr>
            <a:xfrm>
              <a:off x="9745556" y="2718239"/>
              <a:ext cx="1393895" cy="940807"/>
            </a:xfrm>
            <a:prstGeom prst="rect">
              <a:avLst/>
            </a:prstGeom>
            <a:noFill/>
            <a:ln>
              <a:noFill/>
            </a:ln>
          </p:spPr>
        </p:pic>
        <p:pic>
          <p:nvPicPr>
            <p:cNvPr id="234" name="Google Shape;234;p67"/>
            <p:cNvPicPr preferRelativeResize="0"/>
            <p:nvPr/>
          </p:nvPicPr>
          <p:blipFill rotWithShape="1">
            <a:blip r:embed="rId7">
              <a:alphaModFix/>
            </a:blip>
            <a:srcRect/>
            <a:stretch/>
          </p:blipFill>
          <p:spPr>
            <a:xfrm>
              <a:off x="9745556" y="3708341"/>
              <a:ext cx="1393895" cy="936161"/>
            </a:xfrm>
            <a:prstGeom prst="rect">
              <a:avLst/>
            </a:prstGeom>
            <a:noFill/>
            <a:ln>
              <a:noFill/>
            </a:ln>
          </p:spPr>
        </p:pic>
        <p:pic>
          <p:nvPicPr>
            <p:cNvPr id="235" name="Google Shape;235;p67"/>
            <p:cNvPicPr preferRelativeResize="0"/>
            <p:nvPr/>
          </p:nvPicPr>
          <p:blipFill rotWithShape="1">
            <a:blip r:embed="rId8">
              <a:alphaModFix/>
            </a:blip>
            <a:srcRect l="14371" t="14662" r="14371" b="14064"/>
            <a:stretch/>
          </p:blipFill>
          <p:spPr>
            <a:xfrm>
              <a:off x="9745555" y="4694195"/>
              <a:ext cx="1393895" cy="936368"/>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3"/>
          <p:cNvSpPr txBox="1">
            <a:spLocks noGrp="1"/>
          </p:cNvSpPr>
          <p:nvPr>
            <p:ph type="body" idx="1"/>
          </p:nvPr>
        </p:nvSpPr>
        <p:spPr>
          <a:xfrm>
            <a:off x="587375" y="2559914"/>
            <a:ext cx="11017250" cy="1738172"/>
          </a:xfrm>
          <a:prstGeom prst="rect">
            <a:avLst/>
          </a:prstGeom>
          <a:noFill/>
          <a:ln>
            <a:noFill/>
          </a:ln>
        </p:spPr>
        <p:txBody>
          <a:bodyPr spcFirstLastPara="1" wrap="square" lIns="0" tIns="0" rIns="0" bIns="0" anchor="ctr" anchorCtr="0">
            <a:noAutofit/>
          </a:bodyPr>
          <a:lstStyle/>
          <a:p>
            <a:pPr marL="0" lvl="0" indent="0" algn="ctr" rtl="0">
              <a:lnSpc>
                <a:spcPct val="120000"/>
              </a:lnSpc>
              <a:spcBef>
                <a:spcPts val="0"/>
              </a:spcBef>
              <a:spcAft>
                <a:spcPts val="0"/>
              </a:spcAft>
              <a:buClr>
                <a:schemeClr val="accent1"/>
              </a:buClr>
              <a:buSzPts val="4400"/>
              <a:buNone/>
            </a:pPr>
            <a:r>
              <a:rPr lang="ja-JP"/>
              <a:t>LINEヤフーだから起こせるモーメント</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65"/>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800"/>
              <a:buNone/>
            </a:pPr>
            <a:r>
              <a:rPr lang="ja-JP">
                <a:latin typeface="LINE Seed JP"/>
                <a:ea typeface="LINE Seed JP"/>
                <a:cs typeface="LINE Seed JP"/>
                <a:sym typeface="LINE Seed JP"/>
              </a:rPr>
              <a:t>広告リーチの “</a:t>
            </a:r>
            <a:r>
              <a:rPr lang="ja-JP"/>
              <a:t>量</a:t>
            </a:r>
            <a:r>
              <a:rPr lang="ja-JP">
                <a:latin typeface="LINE Seed JP"/>
                <a:ea typeface="LINE Seed JP"/>
                <a:cs typeface="LINE Seed JP"/>
                <a:sym typeface="LINE Seed JP"/>
              </a:rPr>
              <a:t>” </a:t>
            </a:r>
            <a:r>
              <a:rPr lang="ja-JP"/>
              <a:t>のみを追求することの課題</a:t>
            </a:r>
            <a:endParaRPr dirty="0">
              <a:latin typeface="LINE Seed JP"/>
              <a:ea typeface="LINE Seed JP"/>
              <a:cs typeface="LINE Seed JP"/>
              <a:sym typeface="LINE Seed JP"/>
            </a:endParaRPr>
          </a:p>
        </p:txBody>
      </p:sp>
      <p:sp>
        <p:nvSpPr>
          <p:cNvPr id="246" name="Google Shape;246;p65"/>
          <p:cNvSpPr txBox="1"/>
          <p:nvPr/>
        </p:nvSpPr>
        <p:spPr>
          <a:xfrm>
            <a:off x="9855856" y="6044024"/>
            <a:ext cx="1746127" cy="23079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700"/>
              <a:buFont typeface="Arial"/>
              <a:buNone/>
            </a:pPr>
            <a:r>
              <a:rPr lang="ja-JP" sz="900" b="0" i="0" u="none" strike="noStrike" cap="none">
                <a:solidFill>
                  <a:schemeClr val="dk1"/>
                </a:solidFill>
                <a:latin typeface="LINE Seed JP"/>
                <a:ea typeface="LINE Seed JP"/>
                <a:cs typeface="LINE Seed JP"/>
                <a:sym typeface="LINE Seed JP"/>
              </a:rPr>
              <a:t>出展：電通調査（2022）</a:t>
            </a:r>
            <a:endParaRPr sz="1800" b="0" i="0" u="none" strike="noStrike" cap="none" dirty="0">
              <a:solidFill>
                <a:srgbClr val="000000"/>
              </a:solidFill>
              <a:latin typeface="LINE Seed JP"/>
              <a:ea typeface="LINE Seed JP"/>
              <a:cs typeface="LINE Seed JP"/>
              <a:sym typeface="LINE Seed JP"/>
            </a:endParaRPr>
          </a:p>
        </p:txBody>
      </p:sp>
      <p:pic>
        <p:nvPicPr>
          <p:cNvPr id="247" name="Google Shape;247;p65"/>
          <p:cNvPicPr preferRelativeResize="0"/>
          <p:nvPr/>
        </p:nvPicPr>
        <p:blipFill rotWithShape="1">
          <a:blip r:embed="rId3">
            <a:alphaModFix/>
          </a:blip>
          <a:srcRect l="6478" b="17540"/>
          <a:stretch/>
        </p:blipFill>
        <p:spPr>
          <a:xfrm>
            <a:off x="3800407" y="2670471"/>
            <a:ext cx="4951566" cy="2994370"/>
          </a:xfrm>
          <a:prstGeom prst="rect">
            <a:avLst/>
          </a:prstGeom>
          <a:noFill/>
          <a:ln>
            <a:noFill/>
          </a:ln>
        </p:spPr>
      </p:pic>
      <p:sp>
        <p:nvSpPr>
          <p:cNvPr id="248" name="Google Shape;248;p65"/>
          <p:cNvSpPr/>
          <p:nvPr/>
        </p:nvSpPr>
        <p:spPr>
          <a:xfrm>
            <a:off x="6078929" y="3458274"/>
            <a:ext cx="604068" cy="563187"/>
          </a:xfrm>
          <a:prstGeom prst="downArrow">
            <a:avLst>
              <a:gd name="adj1" fmla="val 50000"/>
              <a:gd name="adj2" fmla="val 49917"/>
            </a:avLst>
          </a:prstGeom>
          <a:gradFill>
            <a:gsLst>
              <a:gs pos="0">
                <a:srgbClr val="FFFFFF">
                  <a:alpha val="0"/>
                </a:srgbClr>
              </a:gs>
              <a:gs pos="90000">
                <a:srgbClr val="FF446D"/>
              </a:gs>
              <a:gs pos="100000">
                <a:srgbClr val="FF446D"/>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249" name="Google Shape;249;p65"/>
          <p:cNvSpPr/>
          <p:nvPr/>
        </p:nvSpPr>
        <p:spPr>
          <a:xfrm>
            <a:off x="4916710" y="3754211"/>
            <a:ext cx="604068" cy="413445"/>
          </a:xfrm>
          <a:prstGeom prst="downArrow">
            <a:avLst>
              <a:gd name="adj1" fmla="val 50000"/>
              <a:gd name="adj2" fmla="val 66714"/>
            </a:avLst>
          </a:prstGeom>
          <a:gradFill>
            <a:gsLst>
              <a:gs pos="0">
                <a:srgbClr val="FFFFFF">
                  <a:alpha val="0"/>
                </a:srgbClr>
              </a:gs>
              <a:gs pos="90000">
                <a:srgbClr val="FF446D"/>
              </a:gs>
              <a:gs pos="100000">
                <a:srgbClr val="FF446D"/>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250" name="Google Shape;250;p65"/>
          <p:cNvSpPr/>
          <p:nvPr/>
        </p:nvSpPr>
        <p:spPr>
          <a:xfrm>
            <a:off x="7241149" y="3272788"/>
            <a:ext cx="604068" cy="644869"/>
          </a:xfrm>
          <a:prstGeom prst="downArrow">
            <a:avLst>
              <a:gd name="adj1" fmla="val 50000"/>
              <a:gd name="adj2" fmla="val 49917"/>
            </a:avLst>
          </a:prstGeom>
          <a:gradFill>
            <a:gsLst>
              <a:gs pos="0">
                <a:srgbClr val="FFFFFF">
                  <a:alpha val="0"/>
                </a:srgbClr>
              </a:gs>
              <a:gs pos="90000">
                <a:srgbClr val="FF446D"/>
              </a:gs>
              <a:gs pos="100000">
                <a:srgbClr val="FF446D"/>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LINE Seed JP"/>
              <a:ea typeface="LINE Seed JP"/>
              <a:cs typeface="LINE Seed JP"/>
              <a:sym typeface="LINE Seed JP"/>
            </a:endParaRPr>
          </a:p>
        </p:txBody>
      </p:sp>
      <p:sp>
        <p:nvSpPr>
          <p:cNvPr id="252" name="Google Shape;252;p65"/>
          <p:cNvSpPr/>
          <p:nvPr/>
        </p:nvSpPr>
        <p:spPr>
          <a:xfrm>
            <a:off x="3862166" y="5664841"/>
            <a:ext cx="4535864" cy="299730"/>
          </a:xfrm>
          <a:prstGeom prst="rect">
            <a:avLst/>
          </a:prstGeom>
          <a:noFill/>
          <a:ln>
            <a:noFill/>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100" b="0" i="0" u="none" strike="noStrike" cap="none">
                <a:solidFill>
                  <a:schemeClr val="dk2"/>
                </a:solidFill>
                <a:latin typeface="LINE Seed JP"/>
                <a:ea typeface="LINE Seed JP"/>
                <a:cs typeface="LINE Seed JP"/>
                <a:sym typeface="LINE Seed JP"/>
              </a:rPr>
              <a:t>6媒体実勢広告費（円）</a:t>
            </a:r>
            <a:endParaRPr sz="1100" b="0" i="0" u="none" strike="noStrike" cap="none" dirty="0">
              <a:solidFill>
                <a:schemeClr val="dk2"/>
              </a:solidFill>
              <a:latin typeface="LINE Seed JP"/>
              <a:ea typeface="LINE Seed JP"/>
              <a:cs typeface="LINE Seed JP"/>
              <a:sym typeface="LINE Seed JP"/>
            </a:endParaRPr>
          </a:p>
        </p:txBody>
      </p:sp>
      <p:sp>
        <p:nvSpPr>
          <p:cNvPr id="253" name="Google Shape;253;p65"/>
          <p:cNvSpPr txBox="1"/>
          <p:nvPr/>
        </p:nvSpPr>
        <p:spPr>
          <a:xfrm rot="5400000">
            <a:off x="2310896" y="4021165"/>
            <a:ext cx="2625080" cy="35394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000000"/>
                </a:solidFill>
                <a:latin typeface="LINE Seed JP"/>
                <a:ea typeface="LINE Seed JP"/>
                <a:cs typeface="LINE Seed JP"/>
                <a:sym typeface="LINE Seed JP"/>
              </a:rPr>
              <a:t>キャンペーン認知率（個人全体 ; ％）</a:t>
            </a:r>
            <a:endParaRPr sz="1400" b="0" i="0" u="none" strike="noStrike" cap="none" dirty="0">
              <a:solidFill>
                <a:srgbClr val="000000"/>
              </a:solidFill>
              <a:latin typeface="Arial"/>
              <a:ea typeface="Arial"/>
              <a:cs typeface="Arial"/>
              <a:sym typeface="Arial"/>
            </a:endParaRPr>
          </a:p>
        </p:txBody>
      </p:sp>
      <p:grpSp>
        <p:nvGrpSpPr>
          <p:cNvPr id="254" name="Google Shape;254;p65"/>
          <p:cNvGrpSpPr/>
          <p:nvPr/>
        </p:nvGrpSpPr>
        <p:grpSpPr>
          <a:xfrm>
            <a:off x="3654315" y="5964571"/>
            <a:ext cx="4951566" cy="310245"/>
            <a:chOff x="3620217" y="5989386"/>
            <a:chExt cx="4951566" cy="310245"/>
          </a:xfrm>
        </p:grpSpPr>
        <p:pic>
          <p:nvPicPr>
            <p:cNvPr id="255" name="Google Shape;255;p65"/>
            <p:cNvPicPr preferRelativeResize="0"/>
            <p:nvPr/>
          </p:nvPicPr>
          <p:blipFill rotWithShape="1">
            <a:blip r:embed="rId3">
              <a:alphaModFix/>
            </a:blip>
            <a:srcRect t="90794" b="380"/>
            <a:stretch/>
          </p:blipFill>
          <p:spPr>
            <a:xfrm>
              <a:off x="3620217" y="5989386"/>
              <a:ext cx="4951566" cy="299731"/>
            </a:xfrm>
            <a:prstGeom prst="rect">
              <a:avLst/>
            </a:prstGeom>
            <a:noFill/>
            <a:ln>
              <a:noFill/>
            </a:ln>
          </p:spPr>
        </p:pic>
        <p:sp>
          <p:nvSpPr>
            <p:cNvPr id="256" name="Google Shape;256;p65"/>
            <p:cNvSpPr/>
            <p:nvPr/>
          </p:nvSpPr>
          <p:spPr>
            <a:xfrm>
              <a:off x="4224610" y="5999901"/>
              <a:ext cx="617995" cy="299730"/>
            </a:xfrm>
            <a:prstGeom prst="rect">
              <a:avLst/>
            </a:prstGeom>
            <a:solidFill>
              <a:schemeClr val="lt1"/>
            </a:solidFill>
            <a:ln>
              <a:noFill/>
            </a:ln>
          </p:spPr>
          <p:txBody>
            <a:bodyPr spcFirstLastPara="1" wrap="square" lIns="0" tIns="0" rIns="0" bIns="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900" b="0" i="0" u="none" strike="noStrike" cap="none">
                  <a:solidFill>
                    <a:schemeClr val="dk2"/>
                  </a:solidFill>
                  <a:latin typeface="LINE Seed JP"/>
                  <a:ea typeface="LINE Seed JP"/>
                  <a:cs typeface="LINE Seed JP"/>
                  <a:sym typeface="LINE Seed JP"/>
                </a:rPr>
                <a:t>09-11年</a:t>
              </a:r>
              <a:endParaRPr sz="900" b="0" i="0" u="none" strike="noStrike" cap="none" dirty="0">
                <a:solidFill>
                  <a:schemeClr val="dk2"/>
                </a:solidFill>
                <a:latin typeface="LINE Seed JP"/>
                <a:ea typeface="LINE Seed JP"/>
                <a:cs typeface="LINE Seed JP"/>
                <a:sym typeface="LINE Seed JP"/>
              </a:endParaRPr>
            </a:p>
          </p:txBody>
        </p:sp>
        <p:sp>
          <p:nvSpPr>
            <p:cNvPr id="257" name="Google Shape;257;p65"/>
            <p:cNvSpPr/>
            <p:nvPr/>
          </p:nvSpPr>
          <p:spPr>
            <a:xfrm>
              <a:off x="5104646" y="5999901"/>
              <a:ext cx="570506" cy="299730"/>
            </a:xfrm>
            <a:prstGeom prst="rect">
              <a:avLst/>
            </a:prstGeom>
            <a:solidFill>
              <a:schemeClr val="lt1"/>
            </a:solidFill>
            <a:ln>
              <a:noFill/>
            </a:ln>
          </p:spPr>
          <p:txBody>
            <a:bodyPr spcFirstLastPara="1" wrap="square" lIns="0" tIns="0" rIns="0" bIns="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900" b="0" i="0" u="none" strike="noStrike" cap="none">
                  <a:solidFill>
                    <a:schemeClr val="dk2"/>
                  </a:solidFill>
                  <a:latin typeface="LINE Seed JP"/>
                  <a:ea typeface="LINE Seed JP"/>
                  <a:cs typeface="LINE Seed JP"/>
                  <a:sym typeface="LINE Seed JP"/>
                </a:rPr>
                <a:t>19-21年</a:t>
              </a:r>
              <a:endParaRPr sz="900" b="0" i="0" u="none" strike="noStrike" cap="none" dirty="0">
                <a:solidFill>
                  <a:schemeClr val="dk2"/>
                </a:solidFill>
                <a:latin typeface="LINE Seed JP"/>
                <a:ea typeface="LINE Seed JP"/>
                <a:cs typeface="LINE Seed JP"/>
                <a:sym typeface="LINE Seed JP"/>
              </a:endParaRPr>
            </a:p>
          </p:txBody>
        </p:sp>
        <p:sp>
          <p:nvSpPr>
            <p:cNvPr id="258" name="Google Shape;258;p65"/>
            <p:cNvSpPr/>
            <p:nvPr/>
          </p:nvSpPr>
          <p:spPr>
            <a:xfrm>
              <a:off x="6031634" y="5999901"/>
              <a:ext cx="894039" cy="299730"/>
            </a:xfrm>
            <a:prstGeom prst="rect">
              <a:avLst/>
            </a:prstGeom>
            <a:solidFill>
              <a:schemeClr val="lt1"/>
            </a:solidFill>
            <a:ln>
              <a:noFill/>
            </a:ln>
          </p:spPr>
          <p:txBody>
            <a:bodyPr spcFirstLastPara="1" wrap="square" lIns="0" tIns="0" rIns="0" bIns="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900" b="0" i="0" u="none" strike="noStrike" cap="none">
                  <a:solidFill>
                    <a:schemeClr val="dk2"/>
                  </a:solidFill>
                  <a:latin typeface="LINE Seed JP"/>
                  <a:ea typeface="LINE Seed JP"/>
                  <a:cs typeface="LINE Seed JP"/>
                  <a:sym typeface="LINE Seed JP"/>
                </a:rPr>
                <a:t>対数（09-11年）</a:t>
              </a:r>
              <a:endParaRPr sz="900" b="0" i="0" u="none" strike="noStrike" cap="none" dirty="0">
                <a:solidFill>
                  <a:schemeClr val="dk2"/>
                </a:solidFill>
                <a:latin typeface="LINE Seed JP"/>
                <a:ea typeface="LINE Seed JP"/>
                <a:cs typeface="LINE Seed JP"/>
                <a:sym typeface="LINE Seed JP"/>
              </a:endParaRPr>
            </a:p>
          </p:txBody>
        </p:sp>
        <p:sp>
          <p:nvSpPr>
            <p:cNvPr id="259" name="Google Shape;259;p65"/>
            <p:cNvSpPr/>
            <p:nvPr/>
          </p:nvSpPr>
          <p:spPr>
            <a:xfrm>
              <a:off x="7285788" y="5999901"/>
              <a:ext cx="894039" cy="299730"/>
            </a:xfrm>
            <a:prstGeom prst="rect">
              <a:avLst/>
            </a:prstGeom>
            <a:solidFill>
              <a:schemeClr val="lt1"/>
            </a:solidFill>
            <a:ln>
              <a:noFill/>
            </a:ln>
          </p:spPr>
          <p:txBody>
            <a:bodyPr spcFirstLastPara="1" wrap="square" lIns="0" tIns="0" rIns="0" bIns="0" anchor="ctr" anchorCtr="0">
              <a:noAutofit/>
            </a:bodyPr>
            <a:lstStyle/>
            <a:p>
              <a:pPr marL="0" marR="0" lvl="0" indent="0" algn="l" rtl="0">
                <a:lnSpc>
                  <a:spcPct val="120000"/>
                </a:lnSpc>
                <a:spcBef>
                  <a:spcPts val="0"/>
                </a:spcBef>
                <a:spcAft>
                  <a:spcPts val="0"/>
                </a:spcAft>
                <a:buClr>
                  <a:srgbClr val="000000"/>
                </a:buClr>
                <a:buSzPts val="1600"/>
                <a:buFont typeface="Arial"/>
                <a:buNone/>
              </a:pPr>
              <a:r>
                <a:rPr lang="ja-JP" sz="900" b="0" i="0" u="none" strike="noStrike" cap="none">
                  <a:solidFill>
                    <a:schemeClr val="dk2"/>
                  </a:solidFill>
                  <a:latin typeface="LINE Seed JP"/>
                  <a:ea typeface="LINE Seed JP"/>
                  <a:cs typeface="LINE Seed JP"/>
                  <a:sym typeface="LINE Seed JP"/>
                </a:rPr>
                <a:t>対数（19-21年）</a:t>
              </a:r>
              <a:endParaRPr sz="900" b="0" i="0" u="none" strike="noStrike" cap="none" dirty="0">
                <a:solidFill>
                  <a:schemeClr val="dk2"/>
                </a:solidFill>
                <a:latin typeface="LINE Seed JP"/>
                <a:ea typeface="LINE Seed JP"/>
                <a:cs typeface="LINE Seed JP"/>
                <a:sym typeface="LINE Seed JP"/>
              </a:endParaRPr>
            </a:p>
          </p:txBody>
        </p:sp>
      </p:grpSp>
      <p:sp>
        <p:nvSpPr>
          <p:cNvPr id="260" name="Google Shape;260;p65"/>
          <p:cNvSpPr txBox="1"/>
          <p:nvPr/>
        </p:nvSpPr>
        <p:spPr>
          <a:xfrm>
            <a:off x="587374" y="1156988"/>
            <a:ext cx="11014609" cy="564262"/>
          </a:xfrm>
          <a:prstGeom prst="rect">
            <a:avLst/>
          </a:prstGeom>
          <a:noFill/>
          <a:ln>
            <a:noFill/>
          </a:ln>
        </p:spPr>
        <p:txBody>
          <a:bodyPr spcFirstLastPara="1" wrap="square" lIns="0" tIns="0" rIns="0" bIns="0" anchor="t" anchorCtr="0">
            <a:noAutofit/>
          </a:bodyPr>
          <a:lstStyle/>
          <a:p>
            <a:pPr marL="0" marR="0" lvl="0" indent="0" algn="l" rtl="0">
              <a:lnSpc>
                <a:spcPct val="120000"/>
              </a:lnSpc>
              <a:spcBef>
                <a:spcPts val="0"/>
              </a:spcBef>
              <a:spcAft>
                <a:spcPts val="0"/>
              </a:spcAft>
              <a:buClr>
                <a:srgbClr val="212121"/>
              </a:buClr>
              <a:buSzPts val="1800"/>
              <a:buFont typeface="Arial"/>
              <a:buNone/>
            </a:pPr>
            <a:r>
              <a:rPr lang="ja-JP" sz="1400" b="0" i="0" u="none" strike="noStrike" cap="none" dirty="0">
                <a:solidFill>
                  <a:srgbClr val="212121"/>
                </a:solidFill>
                <a:latin typeface="LINE Seed JP"/>
                <a:ea typeface="LINE Seed JP"/>
                <a:cs typeface="LINE Seed JP"/>
                <a:sym typeface="LINE Seed JP"/>
              </a:rPr>
              <a:t>インターネット上の情報流通量は増加の一途を</a:t>
            </a:r>
            <a:r>
              <a:rPr lang="ja-JP" altLang="en-US" sz="1400" b="0" i="0" u="none" strike="noStrike" cap="none" dirty="0">
                <a:solidFill>
                  <a:srgbClr val="212121"/>
                </a:solidFill>
                <a:latin typeface="LINE Seed JP"/>
                <a:ea typeface="LINE Seed JP"/>
                <a:cs typeface="LINE Seed JP"/>
                <a:sym typeface="LINE Seed JP"/>
              </a:rPr>
              <a:t>たど</a:t>
            </a:r>
            <a:r>
              <a:rPr lang="ja-JP" sz="1400" b="0" i="0" u="none" strike="noStrike" cap="none" dirty="0">
                <a:solidFill>
                  <a:srgbClr val="212121"/>
                </a:solidFill>
                <a:latin typeface="LINE Seed JP"/>
                <a:ea typeface="LINE Seed JP"/>
                <a:cs typeface="LINE Seed JP"/>
                <a:sym typeface="LINE Seed JP"/>
              </a:rPr>
              <a:t>り、ユーザーのアテンションの細分化と分散化が進行。</a:t>
            </a:r>
            <a:endParaRPr sz="1400" b="0" i="0" u="none" strike="noStrike" cap="none" dirty="0">
              <a:solidFill>
                <a:srgbClr val="000000"/>
              </a:solidFill>
              <a:latin typeface="Arial"/>
              <a:ea typeface="Arial"/>
              <a:cs typeface="Arial"/>
              <a:sym typeface="Arial"/>
            </a:endParaRPr>
          </a:p>
          <a:p>
            <a:pPr marL="0" marR="0" lvl="0" indent="0" algn="l" rtl="0">
              <a:lnSpc>
                <a:spcPct val="120000"/>
              </a:lnSpc>
              <a:spcBef>
                <a:spcPts val="0"/>
              </a:spcBef>
              <a:spcAft>
                <a:spcPts val="0"/>
              </a:spcAft>
              <a:buClr>
                <a:srgbClr val="212121"/>
              </a:buClr>
              <a:buSzPts val="1800"/>
              <a:buFont typeface="Arial"/>
              <a:buNone/>
            </a:pPr>
            <a:r>
              <a:rPr lang="ja-JP" sz="1400" b="0" i="0" u="none" strike="noStrike" cap="none" dirty="0">
                <a:solidFill>
                  <a:srgbClr val="212121"/>
                </a:solidFill>
                <a:latin typeface="LINE Seed JP"/>
                <a:ea typeface="LINE Seed JP"/>
                <a:cs typeface="LINE Seed JP"/>
                <a:sym typeface="LINE Seed JP"/>
              </a:rPr>
              <a:t>散発・画一的な手法で広告リーチを重ねても、</a:t>
            </a:r>
            <a:r>
              <a:rPr lang="ja-JP" sz="1400" b="1" i="0" u="none" strike="noStrike" cap="none" dirty="0">
                <a:solidFill>
                  <a:schemeClr val="accent4"/>
                </a:solidFill>
                <a:latin typeface="LINE Seed JP"/>
                <a:ea typeface="LINE Seed JP"/>
                <a:cs typeface="LINE Seed JP"/>
                <a:sym typeface="LINE Seed JP"/>
              </a:rPr>
              <a:t>情報の渦に埋没し認知の獲得が困難</a:t>
            </a:r>
            <a:r>
              <a:rPr lang="ja-JP" sz="1400" b="0" i="0" u="none" strike="noStrike" cap="none" dirty="0">
                <a:solidFill>
                  <a:srgbClr val="212121"/>
                </a:solidFill>
                <a:latin typeface="LINE Seed JP"/>
                <a:ea typeface="LINE Seed JP"/>
                <a:cs typeface="LINE Seed JP"/>
                <a:sym typeface="LINE Seed JP"/>
              </a:rPr>
              <a:t>になっています。</a:t>
            </a:r>
            <a:endParaRPr sz="1400" b="0" i="0" u="none" strike="noStrike" cap="none" dirty="0">
              <a:solidFill>
                <a:srgbClr val="000000"/>
              </a:solidFill>
              <a:latin typeface="Arial"/>
              <a:ea typeface="Arial"/>
              <a:cs typeface="Arial"/>
              <a:sym typeface="Arial"/>
            </a:endParaRPr>
          </a:p>
        </p:txBody>
      </p:sp>
      <p:sp>
        <p:nvSpPr>
          <p:cNvPr id="261" name="Google Shape;261;p65"/>
          <p:cNvSpPr/>
          <p:nvPr/>
        </p:nvSpPr>
        <p:spPr>
          <a:xfrm>
            <a:off x="587376" y="1982321"/>
            <a:ext cx="11014606" cy="55379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2000" b="1" i="0" u="none" strike="noStrike" cap="none">
                <a:solidFill>
                  <a:schemeClr val="dk1"/>
                </a:solidFill>
                <a:latin typeface="LINE Seed JP"/>
                <a:ea typeface="LINE Seed JP"/>
                <a:cs typeface="LINE Seed JP"/>
                <a:sym typeface="LINE Seed JP"/>
              </a:rPr>
              <a:t>広告費×キャンペーン認知率の関係性</a:t>
            </a:r>
            <a:endParaRPr sz="2000" b="0" i="0" u="none" strike="noStrike" cap="none" dirty="0">
              <a:solidFill>
                <a:schemeClr val="dk1"/>
              </a:solidFill>
              <a:latin typeface="LINE Seed JP"/>
              <a:ea typeface="LINE Seed JP"/>
              <a:cs typeface="LINE Seed JP"/>
              <a:sym typeface="LINE Seed JP"/>
            </a:endParaRPr>
          </a:p>
        </p:txBody>
      </p:sp>
      <p:cxnSp>
        <p:nvCxnSpPr>
          <p:cNvPr id="262" name="Google Shape;262;p65"/>
          <p:cNvCxnSpPr/>
          <p:nvPr/>
        </p:nvCxnSpPr>
        <p:spPr>
          <a:xfrm>
            <a:off x="3856648" y="2458856"/>
            <a:ext cx="4478460" cy="0"/>
          </a:xfrm>
          <a:prstGeom prst="straightConnector1">
            <a:avLst/>
          </a:prstGeom>
          <a:noFill/>
          <a:ln w="38100" cap="flat" cmpd="sng">
            <a:solidFill>
              <a:srgbClr val="D8D8D8"/>
            </a:solidFill>
            <a:prstDash val="solid"/>
            <a:round/>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8"/>
          <p:cNvSpPr txBox="1">
            <a:spLocks noGrp="1"/>
          </p:cNvSpPr>
          <p:nvPr>
            <p:ph type="ctrTitle"/>
          </p:nvPr>
        </p:nvSpPr>
        <p:spPr>
          <a:xfrm>
            <a:off x="587376" y="583184"/>
            <a:ext cx="11014607" cy="56426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800"/>
              <a:buNone/>
            </a:pPr>
            <a:r>
              <a:rPr lang="ja-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「世の中ゴト」との接続が生む広告リーチの質</a:t>
            </a:r>
            <a:endParaRPr dirty="0">
              <a:latin typeface="LINE Seed JP"/>
              <a:ea typeface="LINE Seed JP"/>
              <a:cs typeface="LINE Seed JP"/>
              <a:sym typeface="LINE Seed JP"/>
            </a:endParaRPr>
          </a:p>
        </p:txBody>
      </p:sp>
      <p:sp>
        <p:nvSpPr>
          <p:cNvPr id="268" name="Google Shape;268;p8"/>
          <p:cNvSpPr/>
          <p:nvPr/>
        </p:nvSpPr>
        <p:spPr>
          <a:xfrm>
            <a:off x="587376" y="1893152"/>
            <a:ext cx="11014606" cy="55379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2000" b="1" i="0" u="none" strike="noStrike" cap="none">
                <a:solidFill>
                  <a:schemeClr val="dk1"/>
                </a:solidFill>
                <a:latin typeface="LINE Seed JP"/>
                <a:ea typeface="LINE Seed JP"/>
                <a:cs typeface="LINE Seed JP"/>
                <a:sym typeface="LINE Seed JP"/>
              </a:rPr>
              <a:t>リーチの“</a:t>
            </a:r>
            <a:r>
              <a:rPr lang="ja-JP" sz="2000" b="1" i="0" u="none" strike="noStrike" cap="none">
                <a:solidFill>
                  <a:schemeClr val="accent4"/>
                </a:solidFill>
                <a:latin typeface="LINE Seed JP"/>
                <a:ea typeface="LINE Seed JP"/>
                <a:cs typeface="LINE Seed JP"/>
                <a:sym typeface="LINE Seed JP"/>
              </a:rPr>
              <a:t>質</a:t>
            </a:r>
            <a:r>
              <a:rPr lang="ja-JP" sz="2000" b="1" i="0" u="none" strike="noStrike" cap="none">
                <a:solidFill>
                  <a:schemeClr val="dk1"/>
                </a:solidFill>
                <a:latin typeface="LINE Seed JP"/>
                <a:ea typeface="LINE Seed JP"/>
                <a:cs typeface="LINE Seed JP"/>
                <a:sym typeface="LINE Seed JP"/>
              </a:rPr>
              <a:t>”を高めるアプローチの重要性</a:t>
            </a:r>
            <a:endParaRPr sz="2000" b="0" i="0" u="none" strike="noStrike" cap="none" dirty="0">
              <a:solidFill>
                <a:schemeClr val="dk1"/>
              </a:solidFill>
              <a:latin typeface="LINE Seed JP"/>
              <a:ea typeface="LINE Seed JP"/>
              <a:cs typeface="LINE Seed JP"/>
              <a:sym typeface="LINE Seed JP"/>
            </a:endParaRPr>
          </a:p>
        </p:txBody>
      </p:sp>
      <p:sp>
        <p:nvSpPr>
          <p:cNvPr id="269" name="Google Shape;269;p8"/>
          <p:cNvSpPr txBox="1"/>
          <p:nvPr/>
        </p:nvSpPr>
        <p:spPr>
          <a:xfrm>
            <a:off x="587374" y="1156988"/>
            <a:ext cx="11014609" cy="564262"/>
          </a:xfrm>
          <a:prstGeom prst="rect">
            <a:avLst/>
          </a:prstGeom>
          <a:noFill/>
          <a:ln>
            <a:noFill/>
          </a:ln>
        </p:spPr>
        <p:txBody>
          <a:bodyPr spcFirstLastPara="1" wrap="square" lIns="0" tIns="0" rIns="0" bIns="0" anchor="t" anchorCtr="0">
            <a:noAutofit/>
          </a:bodyPr>
          <a:lstStyle/>
          <a:p>
            <a:pPr marL="0" marR="0" lvl="0" indent="0" algn="l" rtl="0">
              <a:lnSpc>
                <a:spcPct val="120000"/>
              </a:lnSpc>
              <a:spcBef>
                <a:spcPts val="0"/>
              </a:spcBef>
              <a:spcAft>
                <a:spcPts val="0"/>
              </a:spcAft>
              <a:buClr>
                <a:srgbClr val="212121"/>
              </a:buClr>
              <a:buSzPts val="1800"/>
              <a:buFont typeface="Arial"/>
              <a:buNone/>
            </a:pP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広告の</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認知効率を</a:t>
            </a: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高める</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ために</a:t>
            </a:r>
            <a:r>
              <a:rPr lang="ja-JP" altLang="en-US"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は</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a:t>
            </a:r>
            <a:r>
              <a:rPr lang="ja-JP" sz="1400" b="1" i="0" u="none" strike="noStrike" cap="none" dirty="0">
                <a:solidFill>
                  <a:schemeClr val="accent4"/>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ユーザーの心に留まる仕掛けを施しリーチの質を高める</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ことが不可欠。</a:t>
            </a:r>
            <a:endParaRPr dirty="0"/>
          </a:p>
          <a:p>
            <a:pPr marL="0" marR="0" lvl="0" indent="0" algn="l" rtl="0">
              <a:lnSpc>
                <a:spcPct val="120000"/>
              </a:lnSpc>
              <a:spcBef>
                <a:spcPts val="0"/>
              </a:spcBef>
              <a:spcAft>
                <a:spcPts val="0"/>
              </a:spcAft>
              <a:buClr>
                <a:srgbClr val="212121"/>
              </a:buClr>
              <a:buSzPts val="1800"/>
              <a:buFont typeface="Arial"/>
              <a:buNone/>
            </a:pP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そのソリューションが、</a:t>
            </a:r>
            <a:r>
              <a:rPr lang="ja-JP" sz="1400" b="1" i="0" u="none" strike="noStrike" cap="none" dirty="0">
                <a:solidFill>
                  <a:schemeClr val="accent4"/>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モーメントジャック＝「世の中ゴト」マーケティング</a:t>
            </a:r>
            <a:r>
              <a:rPr lang="ja-JP" sz="1400" b="0" i="0" u="none" strike="noStrike" cap="none" dirty="0">
                <a:solidFill>
                  <a:srgbClr val="212121"/>
                </a:solidFill>
                <a:latin typeface="LINE Seed JP"/>
                <a:ea typeface="LINE Seed JP"/>
                <a:cs typeface="LINE Seed JP"/>
                <a:sym typeface="LINE Seed JP"/>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です。</a:t>
            </a:r>
            <a:endParaRPr sz="1400" b="0" i="0" u="none" strike="noStrike" cap="none" dirty="0">
              <a:solidFill>
                <a:srgbClr val="000000"/>
              </a:solidFill>
              <a:latin typeface="Arial"/>
              <a:ea typeface="Arial"/>
              <a:cs typeface="Arial"/>
              <a:sym typeface="Arial"/>
            </a:endParaRPr>
          </a:p>
        </p:txBody>
      </p:sp>
      <p:cxnSp>
        <p:nvCxnSpPr>
          <p:cNvPr id="270" name="Google Shape;270;p8"/>
          <p:cNvCxnSpPr/>
          <p:nvPr/>
        </p:nvCxnSpPr>
        <p:spPr>
          <a:xfrm>
            <a:off x="3649980" y="2489717"/>
            <a:ext cx="4991100" cy="0"/>
          </a:xfrm>
          <a:prstGeom prst="straightConnector1">
            <a:avLst/>
          </a:prstGeom>
          <a:noFill/>
          <a:ln w="38100" cap="flat" cmpd="sng">
            <a:solidFill>
              <a:srgbClr val="D8D8D8"/>
            </a:solidFill>
            <a:prstDash val="solid"/>
            <a:round/>
            <a:headEnd type="none" w="sm" len="sm"/>
            <a:tailEnd type="none" w="sm" len="sm"/>
          </a:ln>
        </p:spPr>
      </p:cxnSp>
      <p:sp>
        <p:nvSpPr>
          <p:cNvPr id="271" name="Google Shape;271;p8"/>
          <p:cNvSpPr/>
          <p:nvPr/>
        </p:nvSpPr>
        <p:spPr>
          <a:xfrm>
            <a:off x="1989433" y="3533491"/>
            <a:ext cx="2620399" cy="1002865"/>
          </a:xfrm>
          <a:prstGeom prst="rect">
            <a:avLst/>
          </a:prstGeom>
          <a:solidFill>
            <a:srgbClr val="F2F2F2"/>
          </a:solidFill>
          <a:ln>
            <a:noFill/>
          </a:ln>
        </p:spPr>
        <p:txBody>
          <a:bodyPr spcFirstLastPara="1" wrap="square" lIns="180000" tIns="144000" rIns="36000" bIns="144000" anchor="t" anchorCtr="0">
            <a:no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強制的に見せられるのではなく、</a:t>
            </a:r>
            <a:endParaRPr sz="1200" b="0" i="0" u="none" strike="noStrike" cap="none" dirty="0">
              <a:solidFill>
                <a:srgbClr val="0D0D0D"/>
              </a:solidFill>
              <a:latin typeface="LINE Seed JP"/>
              <a:ea typeface="LINE Seed JP"/>
              <a:cs typeface="LINE Seed JP"/>
              <a:sym typeface="LINE Seed JP"/>
            </a:endParaRPr>
          </a:p>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ユーザーが自ら興味をもって</a:t>
            </a:r>
            <a:br>
              <a:rPr lang="ja-JP" sz="1200" b="0" i="0" u="none" strike="noStrike" cap="none">
                <a:solidFill>
                  <a:srgbClr val="0D0D0D"/>
                </a:solidFill>
                <a:latin typeface="LINE Seed JP"/>
                <a:ea typeface="LINE Seed JP"/>
                <a:cs typeface="LINE Seed JP"/>
                <a:sym typeface="LINE Seed JP"/>
              </a:rPr>
            </a:br>
            <a:r>
              <a:rPr lang="ja-JP" sz="1200" b="0" i="0" u="none" strike="noStrike" cap="none">
                <a:solidFill>
                  <a:srgbClr val="0D0D0D"/>
                </a:solidFill>
                <a:latin typeface="LINE Seed JP"/>
                <a:ea typeface="LINE Seed JP"/>
                <a:cs typeface="LINE Seed JP"/>
                <a:sym typeface="LINE Seed JP"/>
              </a:rPr>
              <a:t>目を留める</a:t>
            </a:r>
            <a:r>
              <a:rPr lang="ja-JP" sz="1200" b="0" i="0" u="none" strike="noStrike" cap="none">
                <a:solidFill>
                  <a:schemeClr val="accent1"/>
                </a:solidFill>
                <a:latin typeface="LINE Seed JP"/>
                <a:ea typeface="LINE Seed JP"/>
                <a:cs typeface="LINE Seed JP"/>
                <a:sym typeface="LINE Seed JP"/>
              </a:rPr>
              <a:t>。</a:t>
            </a:r>
            <a:endParaRPr sz="1400" b="0" i="0" u="none" strike="noStrike" cap="none" dirty="0">
              <a:solidFill>
                <a:srgbClr val="000000"/>
              </a:solidFill>
              <a:latin typeface="LINE Seed JP"/>
              <a:ea typeface="LINE Seed JP"/>
              <a:cs typeface="LINE Seed JP"/>
              <a:sym typeface="LINE Seed JP"/>
            </a:endParaRPr>
          </a:p>
        </p:txBody>
      </p:sp>
      <p:sp>
        <p:nvSpPr>
          <p:cNvPr id="272" name="Google Shape;272;p8"/>
          <p:cNvSpPr/>
          <p:nvPr/>
        </p:nvSpPr>
        <p:spPr>
          <a:xfrm>
            <a:off x="1989433" y="2879560"/>
            <a:ext cx="2620398" cy="637802"/>
          </a:xfrm>
          <a:prstGeom prst="rect">
            <a:avLst/>
          </a:prstGeom>
          <a:solidFill>
            <a:schemeClr val="accent1"/>
          </a:solidFill>
          <a:ln>
            <a:noFill/>
          </a:ln>
        </p:spPr>
        <p:txBody>
          <a:bodyPr spcFirstLastPara="1" wrap="square" lIns="0" tIns="0" rIns="0" bIns="72000"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800" b="1" i="0" u="none" strike="noStrike" cap="none">
                <a:solidFill>
                  <a:srgbClr val="FFFFFF"/>
                </a:solidFill>
                <a:latin typeface="LINE Seed JP"/>
                <a:ea typeface="LINE Seed JP"/>
                <a:cs typeface="LINE Seed JP"/>
                <a:sym typeface="LINE Seed JP"/>
              </a:rPr>
              <a:t>能動的な接触</a:t>
            </a:r>
            <a:endParaRPr sz="1600" b="1" i="0" u="none" strike="noStrike" cap="none" dirty="0">
              <a:solidFill>
                <a:srgbClr val="000000"/>
              </a:solidFill>
              <a:latin typeface="LINE Seed JP"/>
              <a:ea typeface="LINE Seed JP"/>
              <a:cs typeface="LINE Seed JP"/>
              <a:sym typeface="LINE Seed JP"/>
            </a:endParaRPr>
          </a:p>
        </p:txBody>
      </p:sp>
      <p:sp>
        <p:nvSpPr>
          <p:cNvPr id="273" name="Google Shape;273;p8"/>
          <p:cNvSpPr/>
          <p:nvPr/>
        </p:nvSpPr>
        <p:spPr>
          <a:xfrm>
            <a:off x="3104966" y="2689073"/>
            <a:ext cx="389332" cy="389332"/>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1600" b="1" i="0" u="none" strike="noStrike" cap="none">
                <a:solidFill>
                  <a:schemeClr val="lt1"/>
                </a:solidFill>
                <a:latin typeface="LINE Seed JP ExtraBold"/>
                <a:ea typeface="LINE Seed JP ExtraBold"/>
                <a:cs typeface="LINE Seed JP ExtraBold"/>
                <a:sym typeface="LINE Seed JP ExtraBold"/>
              </a:rPr>
              <a:t>1</a:t>
            </a:r>
            <a:endParaRPr sz="1600" b="1" i="0" u="none" strike="noStrike" cap="none" dirty="0">
              <a:solidFill>
                <a:schemeClr val="lt1"/>
              </a:solidFill>
              <a:latin typeface="LINE Seed JP ExtraBold"/>
              <a:ea typeface="LINE Seed JP ExtraBold"/>
              <a:cs typeface="LINE Seed JP ExtraBold"/>
              <a:sym typeface="LINE Seed JP ExtraBold"/>
            </a:endParaRPr>
          </a:p>
        </p:txBody>
      </p:sp>
      <p:sp>
        <p:nvSpPr>
          <p:cNvPr id="274" name="Google Shape;274;p8"/>
          <p:cNvSpPr/>
          <p:nvPr/>
        </p:nvSpPr>
        <p:spPr>
          <a:xfrm>
            <a:off x="4887491" y="3533491"/>
            <a:ext cx="2620399" cy="1002865"/>
          </a:xfrm>
          <a:prstGeom prst="rect">
            <a:avLst/>
          </a:prstGeom>
          <a:solidFill>
            <a:srgbClr val="F2F2F2"/>
          </a:solidFill>
          <a:ln>
            <a:noFill/>
          </a:ln>
        </p:spPr>
        <p:txBody>
          <a:bodyPr spcFirstLastPara="1" wrap="square" lIns="468000" tIns="144000" rIns="180000" bIns="144000" anchor="t" anchorCtr="0">
            <a:no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意味のあるストーリーや</a:t>
            </a:r>
            <a:br>
              <a:rPr lang="ja-JP" sz="1200" b="0" i="0" u="none" strike="noStrike" cap="none">
                <a:solidFill>
                  <a:srgbClr val="0D0D0D"/>
                </a:solidFill>
                <a:latin typeface="LINE Seed JP"/>
                <a:ea typeface="LINE Seed JP"/>
                <a:cs typeface="LINE Seed JP"/>
                <a:sym typeface="LINE Seed JP"/>
              </a:rPr>
            </a:br>
            <a:r>
              <a:rPr lang="ja-JP" sz="1200" b="0" i="0" u="none" strike="noStrike" cap="none">
                <a:solidFill>
                  <a:srgbClr val="0D0D0D"/>
                </a:solidFill>
                <a:latin typeface="LINE Seed JP"/>
                <a:ea typeface="LINE Seed JP"/>
                <a:cs typeface="LINE Seed JP"/>
                <a:sym typeface="LINE Seed JP"/>
              </a:rPr>
              <a:t>話題との関連付けにより、</a:t>
            </a:r>
            <a:endParaRPr dirty="0"/>
          </a:p>
          <a:p>
            <a:pPr marL="0" marR="0" lvl="0" indent="0" algn="l" rtl="0">
              <a:lnSpc>
                <a:spcPct val="120000"/>
              </a:lnSpc>
              <a:spcBef>
                <a:spcPts val="0"/>
              </a:spcBef>
              <a:spcAft>
                <a:spcPts val="0"/>
              </a:spcAft>
              <a:buClr>
                <a:srgbClr val="000000"/>
              </a:buClr>
              <a:buSzPts val="1200"/>
              <a:buFont typeface="Arial"/>
              <a:buNone/>
            </a:pPr>
            <a:r>
              <a:rPr lang="ja-JP" sz="1200" b="0" i="0" u="none" strike="noStrike" cap="none">
                <a:solidFill>
                  <a:srgbClr val="0D0D0D"/>
                </a:solidFill>
                <a:latin typeface="LINE Seed JP"/>
                <a:ea typeface="LINE Seed JP"/>
                <a:cs typeface="LINE Seed JP"/>
                <a:sym typeface="LINE Seed JP"/>
              </a:rPr>
              <a:t>広告が役立つ情報に。</a:t>
            </a:r>
            <a:endParaRPr dirty="0"/>
          </a:p>
        </p:txBody>
      </p:sp>
      <p:sp>
        <p:nvSpPr>
          <p:cNvPr id="275" name="Google Shape;275;p8"/>
          <p:cNvSpPr/>
          <p:nvPr/>
        </p:nvSpPr>
        <p:spPr>
          <a:xfrm>
            <a:off x="4887491" y="2879560"/>
            <a:ext cx="2620398" cy="637802"/>
          </a:xfrm>
          <a:prstGeom prst="rect">
            <a:avLst/>
          </a:prstGeom>
          <a:solidFill>
            <a:schemeClr val="accent1"/>
          </a:solidFill>
          <a:ln>
            <a:noFill/>
          </a:ln>
        </p:spPr>
        <p:txBody>
          <a:bodyPr spcFirstLastPara="1" wrap="square" lIns="0" tIns="0" rIns="0" bIns="72000"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800" b="1" i="0" u="none" strike="noStrike" cap="none">
                <a:solidFill>
                  <a:srgbClr val="FFFFFF"/>
                </a:solidFill>
                <a:latin typeface="LINE Seed JP"/>
                <a:ea typeface="LINE Seed JP"/>
                <a:cs typeface="LINE Seed JP"/>
                <a:sym typeface="LINE Seed JP"/>
              </a:rPr>
              <a:t>記憶に残る文脈</a:t>
            </a:r>
            <a:endParaRPr dirty="0"/>
          </a:p>
        </p:txBody>
      </p:sp>
      <p:sp>
        <p:nvSpPr>
          <p:cNvPr id="276" name="Google Shape;276;p8"/>
          <p:cNvSpPr/>
          <p:nvPr/>
        </p:nvSpPr>
        <p:spPr>
          <a:xfrm>
            <a:off x="6003024" y="2689073"/>
            <a:ext cx="389332" cy="389332"/>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1600" b="1" i="0" u="none" strike="noStrike" cap="none">
                <a:solidFill>
                  <a:schemeClr val="lt1"/>
                </a:solidFill>
                <a:latin typeface="LINE Seed JP ExtraBold"/>
                <a:ea typeface="LINE Seed JP ExtraBold"/>
                <a:cs typeface="LINE Seed JP ExtraBold"/>
                <a:sym typeface="LINE Seed JP ExtraBold"/>
              </a:rPr>
              <a:t>2</a:t>
            </a:r>
            <a:endParaRPr sz="1600" b="1" i="0" u="none" strike="noStrike" cap="none" dirty="0">
              <a:solidFill>
                <a:schemeClr val="lt1"/>
              </a:solidFill>
              <a:latin typeface="LINE Seed JP ExtraBold"/>
              <a:ea typeface="LINE Seed JP ExtraBold"/>
              <a:cs typeface="LINE Seed JP ExtraBold"/>
              <a:sym typeface="LINE Seed JP ExtraBold"/>
            </a:endParaRPr>
          </a:p>
        </p:txBody>
      </p:sp>
      <p:sp>
        <p:nvSpPr>
          <p:cNvPr id="277" name="Google Shape;277;p8"/>
          <p:cNvSpPr/>
          <p:nvPr/>
        </p:nvSpPr>
        <p:spPr>
          <a:xfrm>
            <a:off x="7785549" y="3533491"/>
            <a:ext cx="2620399" cy="1002865"/>
          </a:xfrm>
          <a:prstGeom prst="rect">
            <a:avLst/>
          </a:prstGeom>
          <a:solidFill>
            <a:srgbClr val="F2F2F2"/>
          </a:solidFill>
          <a:ln>
            <a:noFill/>
          </a:ln>
        </p:spPr>
        <p:txBody>
          <a:bodyPr spcFirstLastPara="1" wrap="square" lIns="396000" tIns="144000" rIns="180000" bIns="144000" anchor="t" anchorCtr="0">
            <a:noAutofit/>
          </a:bodyPr>
          <a:lstStyle/>
          <a:p>
            <a:pPr marL="0" marR="0" lvl="0" indent="0" algn="l" rtl="0">
              <a:lnSpc>
                <a:spcPct val="120000"/>
              </a:lnSpc>
              <a:spcBef>
                <a:spcPts val="0"/>
              </a:spcBef>
              <a:spcAft>
                <a:spcPts val="0"/>
              </a:spcAft>
              <a:buClr>
                <a:srgbClr val="000000"/>
              </a:buClr>
              <a:buSzPts val="1200"/>
              <a:buFont typeface="Arial"/>
              <a:buNone/>
            </a:pPr>
            <a:r>
              <a:rPr lang="ja-JP" sz="1200" b="0" i="0" u="none" strike="noStrike" cap="none" dirty="0">
                <a:solidFill>
                  <a:srgbClr val="0D0D0D"/>
                </a:solidFill>
                <a:latin typeface="LINE Seed JP"/>
                <a:ea typeface="LINE Seed JP"/>
                <a:cs typeface="LINE Seed JP"/>
                <a:sym typeface="LINE Seed JP"/>
              </a:rPr>
              <a:t>ユーザーの前向きな感情や</a:t>
            </a:r>
            <a:br>
              <a:rPr lang="ja-JP" sz="1200" b="0" i="0" u="none" strike="noStrike" cap="none" dirty="0">
                <a:solidFill>
                  <a:srgbClr val="0D0D0D"/>
                </a:solidFill>
                <a:latin typeface="LINE Seed JP"/>
                <a:ea typeface="LINE Seed JP"/>
                <a:cs typeface="LINE Seed JP"/>
                <a:sym typeface="LINE Seed JP"/>
              </a:rPr>
            </a:br>
            <a:r>
              <a:rPr lang="ja-JP" sz="1200" b="0" i="0" u="none" strike="noStrike" cap="none" dirty="0">
                <a:solidFill>
                  <a:srgbClr val="0D0D0D"/>
                </a:solidFill>
                <a:latin typeface="LINE Seed JP"/>
                <a:ea typeface="LINE Seed JP"/>
                <a:cs typeface="LINE Seed JP"/>
                <a:sym typeface="LINE Seed JP"/>
              </a:rPr>
              <a:t>高揚感が生じる場は、</a:t>
            </a:r>
            <a:br>
              <a:rPr lang="ja-JP" sz="1200" b="0" i="0" u="none" strike="noStrike" cap="none" dirty="0">
                <a:solidFill>
                  <a:srgbClr val="0D0D0D"/>
                </a:solidFill>
                <a:latin typeface="LINE Seed JP"/>
                <a:ea typeface="LINE Seed JP"/>
                <a:cs typeface="LINE Seed JP"/>
                <a:sym typeface="LINE Seed JP"/>
              </a:rPr>
            </a:br>
            <a:r>
              <a:rPr lang="ja-JP" sz="1200" b="0" i="0" u="none" strike="noStrike" cap="none" dirty="0">
                <a:solidFill>
                  <a:srgbClr val="0D0D0D"/>
                </a:solidFill>
                <a:latin typeface="LINE Seed JP"/>
                <a:ea typeface="LINE Seed JP"/>
                <a:cs typeface="LINE Seed JP"/>
                <a:sym typeface="LINE Seed JP"/>
              </a:rPr>
              <a:t>広告への</a:t>
            </a:r>
            <a:r>
              <a:rPr lang="ja-JP" altLang="en-US" sz="1200" dirty="0">
                <a:solidFill>
                  <a:srgbClr val="0D0D0D"/>
                </a:solidFill>
                <a:latin typeface="LINE Seed JP"/>
                <a:ea typeface="LINE Seed JP"/>
                <a:cs typeface="LINE Seed JP"/>
                <a:sym typeface="LINE Seed JP"/>
              </a:rPr>
              <a:t>共感</a:t>
            </a:r>
            <a:r>
              <a:rPr lang="ja-JP" sz="1200" b="0" i="0" u="none" strike="noStrike" cap="none" dirty="0">
                <a:solidFill>
                  <a:srgbClr val="0D0D0D"/>
                </a:solidFill>
                <a:latin typeface="LINE Seed JP"/>
                <a:ea typeface="LINE Seed JP"/>
                <a:cs typeface="LINE Seed JP"/>
                <a:sym typeface="LINE Seed JP"/>
              </a:rPr>
              <a:t>性を高める。</a:t>
            </a:r>
            <a:endParaRPr dirty="0"/>
          </a:p>
        </p:txBody>
      </p:sp>
      <p:sp>
        <p:nvSpPr>
          <p:cNvPr id="278" name="Google Shape;278;p8"/>
          <p:cNvSpPr/>
          <p:nvPr/>
        </p:nvSpPr>
        <p:spPr>
          <a:xfrm>
            <a:off x="7785549" y="2879560"/>
            <a:ext cx="2620398" cy="637802"/>
          </a:xfrm>
          <a:prstGeom prst="rect">
            <a:avLst/>
          </a:prstGeom>
          <a:solidFill>
            <a:schemeClr val="accent1"/>
          </a:solidFill>
          <a:ln>
            <a:noFill/>
          </a:ln>
        </p:spPr>
        <p:txBody>
          <a:bodyPr spcFirstLastPara="1" wrap="square" lIns="0" tIns="0" rIns="0" bIns="72000"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800" b="1" i="0" u="none" strike="noStrike" cap="none">
                <a:solidFill>
                  <a:srgbClr val="FFFFFF"/>
                </a:solidFill>
                <a:latin typeface="LINE Seed JP"/>
                <a:ea typeface="LINE Seed JP"/>
                <a:cs typeface="LINE Seed JP"/>
                <a:sym typeface="LINE Seed JP"/>
              </a:rPr>
              <a:t>共感を生むムード</a:t>
            </a:r>
            <a:endParaRPr dirty="0"/>
          </a:p>
        </p:txBody>
      </p:sp>
      <p:sp>
        <p:nvSpPr>
          <p:cNvPr id="279" name="Google Shape;279;p8"/>
          <p:cNvSpPr/>
          <p:nvPr/>
        </p:nvSpPr>
        <p:spPr>
          <a:xfrm>
            <a:off x="8901082" y="2689073"/>
            <a:ext cx="389332" cy="389332"/>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1600" b="1" i="0" u="none" strike="noStrike" cap="none">
                <a:solidFill>
                  <a:schemeClr val="lt1"/>
                </a:solidFill>
                <a:latin typeface="LINE Seed JP ExtraBold"/>
                <a:ea typeface="LINE Seed JP ExtraBold"/>
                <a:cs typeface="LINE Seed JP ExtraBold"/>
                <a:sym typeface="LINE Seed JP ExtraBold"/>
              </a:rPr>
              <a:t>3</a:t>
            </a:r>
            <a:endParaRPr sz="1600" b="1" i="0" u="none" strike="noStrike" cap="none" dirty="0">
              <a:solidFill>
                <a:schemeClr val="lt1"/>
              </a:solidFill>
              <a:latin typeface="LINE Seed JP ExtraBold"/>
              <a:ea typeface="LINE Seed JP ExtraBold"/>
              <a:cs typeface="LINE Seed JP ExtraBold"/>
              <a:sym typeface="LINE Seed JP ExtraBold"/>
            </a:endParaRPr>
          </a:p>
        </p:txBody>
      </p:sp>
      <p:sp>
        <p:nvSpPr>
          <p:cNvPr id="280" name="Google Shape;280;p8"/>
          <p:cNvSpPr txBox="1"/>
          <p:nvPr/>
        </p:nvSpPr>
        <p:spPr>
          <a:xfrm>
            <a:off x="1989432" y="4593016"/>
            <a:ext cx="2620399" cy="505300"/>
          </a:xfrm>
          <a:prstGeom prst="rect">
            <a:avLst/>
          </a:prstGeom>
          <a:noFill/>
          <a:ln>
            <a:noFill/>
          </a:ln>
        </p:spPr>
        <p:txBody>
          <a:bodyPr spcFirstLastPara="1" wrap="square" lIns="0" tIns="0" rIns="0" bIns="0" anchor="ctr" anchorCtr="0">
            <a:noAutofit/>
          </a:bodyPr>
          <a:lstStyle/>
          <a:p>
            <a:pPr marL="0" marR="0" lvl="0" indent="0" algn="ctr" rtl="0">
              <a:lnSpc>
                <a:spcPct val="66666"/>
              </a:lnSpc>
              <a:spcBef>
                <a:spcPts val="1000"/>
              </a:spcBef>
              <a:spcAft>
                <a:spcPts val="0"/>
              </a:spcAft>
              <a:buClr>
                <a:schemeClr val="dk2"/>
              </a:buClr>
              <a:buSzPts val="1800"/>
              <a:buFont typeface="Arial"/>
              <a:buNone/>
            </a:pPr>
            <a:r>
              <a:rPr lang="ja-JP" sz="1200" b="1" i="0" u="none" strike="noStrike" cap="none">
                <a:solidFill>
                  <a:schemeClr val="accent4"/>
                </a:solidFill>
                <a:latin typeface="LINE Seed JP"/>
                <a:ea typeface="LINE Seed JP"/>
                <a:cs typeface="LINE Seed JP"/>
                <a:sym typeface="LINE Seed JP"/>
              </a:rPr>
              <a:t>社会的トピックス</a:t>
            </a:r>
            <a:r>
              <a:rPr lang="ja-JP" sz="1200" b="1" i="0" u="none" strike="noStrike" cap="none">
                <a:solidFill>
                  <a:schemeClr val="dk1"/>
                </a:solidFill>
                <a:latin typeface="LINE Seed JP"/>
                <a:ea typeface="LINE Seed JP"/>
                <a:cs typeface="LINE Seed JP"/>
                <a:sym typeface="LINE Seed JP"/>
              </a:rPr>
              <a:t>をフック</a:t>
            </a:r>
            <a:endParaRPr sz="1200" b="1" i="0" u="none" strike="noStrike" cap="none" dirty="0">
              <a:solidFill>
                <a:schemeClr val="dk1"/>
              </a:solidFill>
              <a:latin typeface="LINE Seed JP"/>
              <a:ea typeface="LINE Seed JP"/>
              <a:cs typeface="LINE Seed JP"/>
              <a:sym typeface="LINE Seed JP"/>
            </a:endParaRPr>
          </a:p>
          <a:p>
            <a:pPr marL="0" marR="0" lvl="0" indent="0" algn="ctr" rtl="0">
              <a:lnSpc>
                <a:spcPct val="66666"/>
              </a:lnSpc>
              <a:spcBef>
                <a:spcPts val="1000"/>
              </a:spcBef>
              <a:spcAft>
                <a:spcPts val="0"/>
              </a:spcAft>
              <a:buClr>
                <a:schemeClr val="dk2"/>
              </a:buClr>
              <a:buSzPts val="1800"/>
              <a:buFont typeface="Arial"/>
              <a:buNone/>
            </a:pPr>
            <a:r>
              <a:rPr lang="ja-JP" sz="1200" b="1" i="0" u="none" strike="noStrike" cap="none">
                <a:solidFill>
                  <a:schemeClr val="dk1"/>
                </a:solidFill>
                <a:latin typeface="LINE Seed JP"/>
                <a:ea typeface="LINE Seed JP"/>
                <a:cs typeface="LINE Seed JP"/>
                <a:sym typeface="LINE Seed JP"/>
              </a:rPr>
              <a:t>にしたアテンション</a:t>
            </a:r>
            <a:endParaRPr sz="1200" b="1" i="0" u="none" strike="noStrike" cap="none" dirty="0">
              <a:solidFill>
                <a:schemeClr val="dk1"/>
              </a:solidFill>
              <a:latin typeface="LINE Seed JP"/>
              <a:ea typeface="LINE Seed JP"/>
              <a:cs typeface="LINE Seed JP"/>
              <a:sym typeface="LINE Seed JP"/>
            </a:endParaRPr>
          </a:p>
        </p:txBody>
      </p:sp>
      <p:sp>
        <p:nvSpPr>
          <p:cNvPr id="281" name="Google Shape;281;p8"/>
          <p:cNvSpPr txBox="1"/>
          <p:nvPr/>
        </p:nvSpPr>
        <p:spPr>
          <a:xfrm>
            <a:off x="4887491" y="4605250"/>
            <a:ext cx="2620398" cy="510595"/>
          </a:xfrm>
          <a:prstGeom prst="rect">
            <a:avLst/>
          </a:prstGeom>
          <a:noFill/>
          <a:ln>
            <a:noFill/>
          </a:ln>
        </p:spPr>
        <p:txBody>
          <a:bodyPr spcFirstLastPara="1" wrap="square" lIns="0" tIns="0" rIns="0" bIns="0" anchor="ctr" anchorCtr="0">
            <a:noAutofit/>
          </a:bodyPr>
          <a:lstStyle/>
          <a:p>
            <a:pPr marL="0" marR="0" lvl="0" indent="0" algn="ctr" rtl="0">
              <a:lnSpc>
                <a:spcPct val="66666"/>
              </a:lnSpc>
              <a:spcBef>
                <a:spcPts val="1000"/>
              </a:spcBef>
              <a:spcAft>
                <a:spcPts val="0"/>
              </a:spcAft>
              <a:buClr>
                <a:schemeClr val="dk2"/>
              </a:buClr>
              <a:buSzPts val="1800"/>
              <a:buFont typeface="Arial"/>
              <a:buNone/>
            </a:pPr>
            <a:r>
              <a:rPr lang="ja-JP" sz="1200" b="1" i="0" u="none" strike="noStrike" cap="none">
                <a:solidFill>
                  <a:schemeClr val="accent4"/>
                </a:solidFill>
                <a:latin typeface="LINE Seed JP"/>
                <a:ea typeface="LINE Seed JP"/>
                <a:cs typeface="LINE Seed JP"/>
                <a:sym typeface="LINE Seed JP"/>
              </a:rPr>
              <a:t>季節や旬の話題</a:t>
            </a:r>
            <a:r>
              <a:rPr lang="ja-JP" sz="1200" b="1" i="0" u="none" strike="noStrike" cap="none">
                <a:solidFill>
                  <a:schemeClr val="dk1"/>
                </a:solidFill>
                <a:latin typeface="LINE Seed JP"/>
                <a:ea typeface="LINE Seed JP"/>
                <a:cs typeface="LINE Seed JP"/>
                <a:sym typeface="LINE Seed JP"/>
              </a:rPr>
              <a:t>に紐づいた</a:t>
            </a:r>
            <a:endParaRPr sz="1200" b="1" i="0" u="none" strike="noStrike" cap="none" dirty="0">
              <a:solidFill>
                <a:schemeClr val="dk1"/>
              </a:solidFill>
              <a:latin typeface="LINE Seed JP"/>
              <a:ea typeface="LINE Seed JP"/>
              <a:cs typeface="LINE Seed JP"/>
              <a:sym typeface="LINE Seed JP"/>
            </a:endParaRPr>
          </a:p>
          <a:p>
            <a:pPr marL="0" marR="0" lvl="0" indent="0" algn="ctr" rtl="0">
              <a:lnSpc>
                <a:spcPct val="66666"/>
              </a:lnSpc>
              <a:spcBef>
                <a:spcPts val="1000"/>
              </a:spcBef>
              <a:spcAft>
                <a:spcPts val="0"/>
              </a:spcAft>
              <a:buClr>
                <a:schemeClr val="dk2"/>
              </a:buClr>
              <a:buSzPts val="1800"/>
              <a:buFont typeface="Arial"/>
              <a:buNone/>
            </a:pPr>
            <a:r>
              <a:rPr lang="ja-JP" sz="1200" b="1" i="0" u="none" strike="noStrike" cap="none">
                <a:solidFill>
                  <a:schemeClr val="dk1"/>
                </a:solidFill>
                <a:latin typeface="LINE Seed JP"/>
                <a:ea typeface="LINE Seed JP"/>
                <a:cs typeface="LINE Seed JP"/>
                <a:sym typeface="LINE Seed JP"/>
              </a:rPr>
              <a:t>商品需要の想起</a:t>
            </a:r>
            <a:endParaRPr sz="1200" b="1" i="0" u="none" strike="noStrike" cap="none" dirty="0">
              <a:solidFill>
                <a:schemeClr val="dk1"/>
              </a:solidFill>
              <a:latin typeface="LINE Seed JP"/>
              <a:ea typeface="LINE Seed JP"/>
              <a:cs typeface="LINE Seed JP"/>
              <a:sym typeface="LINE Seed JP"/>
            </a:endParaRPr>
          </a:p>
        </p:txBody>
      </p:sp>
      <p:sp>
        <p:nvSpPr>
          <p:cNvPr id="282" name="Google Shape;282;p8"/>
          <p:cNvSpPr txBox="1"/>
          <p:nvPr/>
        </p:nvSpPr>
        <p:spPr>
          <a:xfrm>
            <a:off x="7785549" y="4605250"/>
            <a:ext cx="2620398" cy="510595"/>
          </a:xfrm>
          <a:prstGeom prst="rect">
            <a:avLst/>
          </a:prstGeom>
          <a:noFill/>
          <a:ln>
            <a:noFill/>
          </a:ln>
        </p:spPr>
        <p:txBody>
          <a:bodyPr spcFirstLastPara="1" wrap="square" lIns="0" tIns="0" rIns="0" bIns="0" anchor="ctr" anchorCtr="0">
            <a:noAutofit/>
          </a:bodyPr>
          <a:lstStyle/>
          <a:p>
            <a:pPr marL="0" marR="0" lvl="0" indent="0" algn="ctr" rtl="0">
              <a:lnSpc>
                <a:spcPct val="66666"/>
              </a:lnSpc>
              <a:spcBef>
                <a:spcPts val="1000"/>
              </a:spcBef>
              <a:spcAft>
                <a:spcPts val="0"/>
              </a:spcAft>
              <a:buClr>
                <a:schemeClr val="dk2"/>
              </a:buClr>
              <a:buSzPts val="1800"/>
              <a:buFont typeface="Arial"/>
              <a:buNone/>
            </a:pPr>
            <a:r>
              <a:rPr lang="ja-JP" altLang="en-US" sz="1200" b="1" dirty="0">
                <a:solidFill>
                  <a:schemeClr val="accent4"/>
                </a:solidFill>
                <a:latin typeface="LINE Seed JP"/>
                <a:ea typeface="LINE Seed JP"/>
                <a:cs typeface="LINE Seed JP"/>
                <a:sym typeface="LINE Seed JP"/>
              </a:rPr>
              <a:t>世の中的な</a:t>
            </a:r>
            <a:r>
              <a:rPr lang="ja-JP" sz="1200" b="1" i="0" u="none" strike="noStrike" cap="none" dirty="0">
                <a:solidFill>
                  <a:schemeClr val="accent4"/>
                </a:solidFill>
                <a:latin typeface="LINE Seed JP"/>
                <a:ea typeface="LINE Seed JP"/>
                <a:cs typeface="LINE Seed JP"/>
                <a:sym typeface="LINE Seed JP"/>
              </a:rPr>
              <a:t>盛り上がり</a:t>
            </a:r>
            <a:r>
              <a:rPr lang="ja-JP" sz="1200" b="1" i="0" u="none" strike="noStrike" cap="none" dirty="0">
                <a:solidFill>
                  <a:schemeClr val="dk1"/>
                </a:solidFill>
                <a:latin typeface="LINE Seed JP"/>
                <a:ea typeface="LINE Seed JP"/>
                <a:cs typeface="LINE Seed JP"/>
                <a:sym typeface="LINE Seed JP"/>
              </a:rPr>
              <a:t>が生む</a:t>
            </a:r>
            <a:endParaRPr lang="ja-JP" altLang="en-US" sz="1200" b="1" i="0" u="none" strike="noStrike" cap="none" dirty="0">
              <a:solidFill>
                <a:schemeClr val="dk1"/>
              </a:solidFill>
              <a:latin typeface="LINE Seed JP"/>
              <a:ea typeface="LINE Seed JP"/>
              <a:cs typeface="LINE Seed JP"/>
              <a:sym typeface="LINE Seed JP"/>
            </a:endParaRPr>
          </a:p>
          <a:p>
            <a:pPr marL="0" marR="0" lvl="0" indent="0" algn="ctr" rtl="0">
              <a:lnSpc>
                <a:spcPct val="66666"/>
              </a:lnSpc>
              <a:spcBef>
                <a:spcPts val="1000"/>
              </a:spcBef>
              <a:spcAft>
                <a:spcPts val="0"/>
              </a:spcAft>
              <a:buClr>
                <a:schemeClr val="dk2"/>
              </a:buClr>
              <a:buSzPts val="1800"/>
              <a:buFont typeface="Arial"/>
              <a:buNone/>
            </a:pPr>
            <a:r>
              <a:rPr lang="ja-JP" altLang="en-US" sz="1200" b="1" i="0" u="none" strike="noStrike" cap="none" dirty="0">
                <a:solidFill>
                  <a:schemeClr val="dk1"/>
                </a:solidFill>
                <a:latin typeface="LINE Seed JP"/>
                <a:ea typeface="LINE Seed JP"/>
                <a:cs typeface="LINE Seed JP"/>
                <a:sym typeface="LINE Seed JP"/>
              </a:rPr>
              <a:t>ブランドへの好意</a:t>
            </a:r>
          </a:p>
        </p:txBody>
      </p:sp>
      <p:sp>
        <p:nvSpPr>
          <p:cNvPr id="283" name="Google Shape;283;p8"/>
          <p:cNvSpPr/>
          <p:nvPr/>
        </p:nvSpPr>
        <p:spPr>
          <a:xfrm rot="-2700000">
            <a:off x="3150846" y="5032819"/>
            <a:ext cx="303837" cy="303837"/>
          </a:xfrm>
          <a:prstGeom prst="rtTriangl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84" name="Google Shape;284;p8"/>
          <p:cNvSpPr/>
          <p:nvPr/>
        </p:nvSpPr>
        <p:spPr>
          <a:xfrm rot="-2700000">
            <a:off x="6043134" y="5032820"/>
            <a:ext cx="303837" cy="303837"/>
          </a:xfrm>
          <a:prstGeom prst="rtTriangl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85" name="Google Shape;285;p8"/>
          <p:cNvSpPr/>
          <p:nvPr/>
        </p:nvSpPr>
        <p:spPr>
          <a:xfrm rot="-2700000">
            <a:off x="8945361" y="5032821"/>
            <a:ext cx="303837" cy="303837"/>
          </a:xfrm>
          <a:prstGeom prst="rtTriangl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86" name="Google Shape;286;p8"/>
          <p:cNvSpPr/>
          <p:nvPr/>
        </p:nvSpPr>
        <p:spPr>
          <a:xfrm>
            <a:off x="1989433" y="5596332"/>
            <a:ext cx="8416514" cy="740317"/>
          </a:xfrm>
          <a:prstGeom prst="rect">
            <a:avLst/>
          </a:prstGeom>
          <a:solidFill>
            <a:srgbClr val="EBE9FF"/>
          </a:solidFill>
          <a:ln>
            <a:noFill/>
          </a:ln>
        </p:spPr>
        <p:txBody>
          <a:bodyPr spcFirstLastPara="1" wrap="square" lIns="0" tIns="0" rIns="0" bIns="72000" anchor="ctr" anchorCtr="0">
            <a:noAutofit/>
          </a:bodyPr>
          <a:lstStyle/>
          <a:p>
            <a:pPr marL="0" marR="0" lvl="0" indent="0" algn="ctr" rtl="0">
              <a:lnSpc>
                <a:spcPct val="120000"/>
              </a:lnSpc>
              <a:spcBef>
                <a:spcPts val="0"/>
              </a:spcBef>
              <a:spcAft>
                <a:spcPts val="0"/>
              </a:spcAft>
              <a:buClr>
                <a:srgbClr val="000000"/>
              </a:buClr>
              <a:buSzPts val="1600"/>
              <a:buFont typeface="Arial"/>
              <a:buNone/>
            </a:pPr>
            <a:endParaRPr sz="2400" b="1" i="0" u="none" strike="noStrike" cap="none" dirty="0">
              <a:solidFill>
                <a:srgbClr val="000000"/>
              </a:solidFill>
              <a:latin typeface="LINE Seed JP"/>
              <a:ea typeface="LINE Seed JP"/>
              <a:cs typeface="LINE Seed JP"/>
              <a:sym typeface="LINE Seed JP"/>
            </a:endParaRPr>
          </a:p>
        </p:txBody>
      </p:sp>
      <p:sp>
        <p:nvSpPr>
          <p:cNvPr id="287" name="Google Shape;287;p8"/>
          <p:cNvSpPr txBox="1"/>
          <p:nvPr/>
        </p:nvSpPr>
        <p:spPr>
          <a:xfrm>
            <a:off x="6877054" y="5789518"/>
            <a:ext cx="2590785" cy="353943"/>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Clr>
                <a:srgbClr val="000000"/>
              </a:buClr>
              <a:buSzPts val="1600"/>
              <a:buFont typeface="Arial"/>
              <a:buNone/>
            </a:pPr>
            <a:r>
              <a:rPr lang="ja-JP" sz="2000" b="1" i="0" u="none" strike="noStrike" cap="none">
                <a:solidFill>
                  <a:schemeClr val="accent4"/>
                </a:solidFill>
                <a:latin typeface="LINE Seed JP"/>
                <a:ea typeface="LINE Seed JP"/>
                <a:cs typeface="LINE Seed JP"/>
                <a:sym typeface="LINE Seed JP"/>
              </a:rPr>
              <a:t>モーメントジャック</a:t>
            </a:r>
            <a:endParaRPr sz="2400" b="1" i="0" u="none" strike="noStrike" cap="none" dirty="0">
              <a:solidFill>
                <a:schemeClr val="accent4"/>
              </a:solidFill>
              <a:latin typeface="LINE Seed JP"/>
              <a:ea typeface="LINE Seed JP"/>
              <a:cs typeface="LINE Seed JP"/>
              <a:sym typeface="LINE Seed JP"/>
            </a:endParaRPr>
          </a:p>
        </p:txBody>
      </p:sp>
      <p:sp>
        <p:nvSpPr>
          <p:cNvPr id="288" name="Google Shape;288;p8"/>
          <p:cNvSpPr txBox="1"/>
          <p:nvPr/>
        </p:nvSpPr>
        <p:spPr>
          <a:xfrm>
            <a:off x="2696649" y="5831035"/>
            <a:ext cx="4176236" cy="283154"/>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rgbClr val="000000"/>
                </a:solidFill>
                <a:latin typeface="LINE Seed JP"/>
                <a:ea typeface="LINE Seed JP"/>
                <a:cs typeface="LINE Seed JP"/>
                <a:sym typeface="LINE Seed JP"/>
              </a:rPr>
              <a:t>「世の中ゴト」と接続した良質な広告体験</a:t>
            </a:r>
            <a:endParaRPr sz="2800" b="1" i="0" u="none" strike="noStrike" cap="none" dirty="0">
              <a:solidFill>
                <a:srgbClr val="000000"/>
              </a:solidFill>
              <a:latin typeface="LINE Seed JP"/>
              <a:ea typeface="LINE Seed JP"/>
              <a:cs typeface="LINE Seed JP"/>
              <a:sym typeface="LINE Seed J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69"/>
          <p:cNvSpPr txBox="1">
            <a:spLocks noGrp="1"/>
          </p:cNvSpPr>
          <p:nvPr>
            <p:ph type="ctrTitle"/>
          </p:nvPr>
        </p:nvSpPr>
        <p:spPr>
          <a:xfrm>
            <a:off x="587376" y="583184"/>
            <a:ext cx="11014607" cy="564262"/>
          </a:xfrm>
          <a:prstGeom prst="rect">
            <a:avLst/>
          </a:prstGeom>
          <a:noFill/>
          <a:ln>
            <a:noFill/>
          </a:ln>
        </p:spPr>
        <p:txBody>
          <a:bodyPr spcFirstLastPara="1" wrap="square" lIns="648000" tIns="0" rIns="0" bIns="0" anchor="t" anchorCtr="0">
            <a:noAutofit/>
          </a:bodyPr>
          <a:lstStyle/>
          <a:p>
            <a:pPr marL="0" lvl="0" indent="0" algn="l" rtl="0">
              <a:lnSpc>
                <a:spcPct val="100000"/>
              </a:lnSpc>
              <a:spcBef>
                <a:spcPts val="0"/>
              </a:spcBef>
              <a:spcAft>
                <a:spcPts val="0"/>
              </a:spcAft>
              <a:buClr>
                <a:schemeClr val="accent1"/>
              </a:buClr>
              <a:buSzPts val="2800"/>
              <a:buFont typeface="LINE Seed JP"/>
              <a:buNone/>
            </a:pPr>
            <a:r>
              <a:rPr lang="ja-JP"/>
              <a:t>能動的な接触</a:t>
            </a:r>
            <a:endParaRPr dirty="0">
              <a:latin typeface="LINE Seed JP"/>
              <a:ea typeface="LINE Seed JP"/>
              <a:cs typeface="LINE Seed JP"/>
              <a:sym typeface="LINE Seed JP"/>
            </a:endParaRPr>
          </a:p>
        </p:txBody>
      </p:sp>
      <p:sp>
        <p:nvSpPr>
          <p:cNvPr id="294" name="Google Shape;294;p69"/>
          <p:cNvSpPr txBox="1"/>
          <p:nvPr/>
        </p:nvSpPr>
        <p:spPr>
          <a:xfrm>
            <a:off x="587374" y="1098188"/>
            <a:ext cx="11014609" cy="634817"/>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1000"/>
              </a:spcBef>
              <a:spcAft>
                <a:spcPts val="0"/>
              </a:spcAft>
              <a:buClr>
                <a:srgbClr val="212121"/>
              </a:buClr>
              <a:buSzPts val="1800"/>
              <a:buFont typeface="Arial"/>
              <a:buNone/>
            </a:pPr>
            <a:r>
              <a:rPr lang="ja-JP" sz="1400" b="0" i="0" u="none" strike="noStrike" cap="none">
                <a:solidFill>
                  <a:srgbClr val="212121"/>
                </a:solidFill>
                <a:latin typeface="LINE Seed JP"/>
                <a:ea typeface="LINE Seed JP"/>
                <a:cs typeface="LINE Seed JP"/>
                <a:sym typeface="LINE Seed JP"/>
              </a:rPr>
              <a:t>LINEヤフーは</a:t>
            </a:r>
            <a:r>
              <a:rPr lang="ja-JP" sz="1400" b="1" i="0" u="none" strike="noStrike" cap="none">
                <a:solidFill>
                  <a:schemeClr val="accent4"/>
                </a:solidFill>
                <a:latin typeface="LINE Seed JP"/>
                <a:ea typeface="LINE Seed JP"/>
                <a:cs typeface="LINE Seed JP"/>
                <a:sym typeface="LINE Seed JP"/>
              </a:rPr>
              <a:t>習慣的かつ反復的に利用される</a:t>
            </a:r>
            <a:r>
              <a:rPr lang="ja-JP" sz="1400" b="0" i="0" u="none" strike="noStrike" cap="none">
                <a:solidFill>
                  <a:srgbClr val="212121"/>
                </a:solidFill>
                <a:latin typeface="LINE Seed JP"/>
                <a:ea typeface="LINE Seed JP"/>
                <a:cs typeface="LINE Seed JP"/>
                <a:sym typeface="LINE Seed JP"/>
              </a:rPr>
              <a:t>生活インフラともいえるメディア。ユーザーは特に「会話する」「知る」「調べる」と　　いった目的行動を伴うメディアに多頻度で接触し、</a:t>
            </a:r>
            <a:r>
              <a:rPr lang="ja-JP" sz="1400" b="1" i="0" u="none" strike="noStrike" cap="none">
                <a:solidFill>
                  <a:schemeClr val="accent4"/>
                </a:solidFill>
                <a:latin typeface="LINE Seed JP"/>
                <a:ea typeface="LINE Seed JP"/>
                <a:cs typeface="LINE Seed JP"/>
                <a:sym typeface="LINE Seed JP"/>
              </a:rPr>
              <a:t>「世の中ゴト」の受容感度が高い状態</a:t>
            </a:r>
            <a:r>
              <a:rPr lang="ja-JP" sz="1400" b="0" i="0" u="none" strike="noStrike" cap="none">
                <a:solidFill>
                  <a:srgbClr val="212121"/>
                </a:solidFill>
                <a:latin typeface="LINE Seed JP"/>
                <a:ea typeface="LINE Seed JP"/>
                <a:cs typeface="LINE Seed JP"/>
                <a:sym typeface="LINE Seed JP"/>
              </a:rPr>
              <a:t>にあります</a:t>
            </a:r>
            <a:r>
              <a:rPr lang="ja-JP" sz="1400" b="0" i="0" u="none" strike="noStrike" cap="none">
                <a:solidFill>
                  <a:schemeClr val="dk1"/>
                </a:solidFill>
                <a:latin typeface="LINE Seed JP"/>
                <a:ea typeface="LINE Seed JP"/>
                <a:cs typeface="LINE Seed JP"/>
                <a:sym typeface="LINE Seed JP"/>
              </a:rPr>
              <a:t>。</a:t>
            </a:r>
            <a:endParaRPr sz="1400" b="0" i="0" u="none" strike="noStrike" cap="none" dirty="0">
              <a:solidFill>
                <a:srgbClr val="212121"/>
              </a:solidFill>
              <a:latin typeface="LINE Seed JP"/>
              <a:ea typeface="LINE Seed JP"/>
              <a:cs typeface="LINE Seed JP"/>
              <a:sym typeface="LINE Seed JP"/>
            </a:endParaRPr>
          </a:p>
        </p:txBody>
      </p:sp>
      <p:sp>
        <p:nvSpPr>
          <p:cNvPr id="295" name="Google Shape;295;p69"/>
          <p:cNvSpPr/>
          <p:nvPr/>
        </p:nvSpPr>
        <p:spPr>
          <a:xfrm>
            <a:off x="587374" y="1932885"/>
            <a:ext cx="5419726" cy="505515"/>
          </a:xfrm>
          <a:prstGeom prst="rect">
            <a:avLst/>
          </a:prstGeom>
          <a:solidFill>
            <a:schemeClr val="accent1"/>
          </a:solid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chemeClr val="lt1"/>
                </a:solidFill>
                <a:latin typeface="LINE Seed JP"/>
                <a:ea typeface="LINE Seed JP"/>
                <a:cs typeface="LINE Seed JP"/>
                <a:sym typeface="LINE Seed JP"/>
              </a:rPr>
              <a:t>習慣的・反復的に利用されている</a:t>
            </a:r>
            <a:endParaRPr sz="1600" b="1" i="0" u="none" strike="noStrike" cap="none" dirty="0">
              <a:solidFill>
                <a:schemeClr val="lt1"/>
              </a:solidFill>
              <a:latin typeface="LINE Seed JP"/>
              <a:ea typeface="LINE Seed JP"/>
              <a:cs typeface="LINE Seed JP"/>
              <a:sym typeface="LINE Seed JP"/>
            </a:endParaRPr>
          </a:p>
        </p:txBody>
      </p:sp>
      <p:sp>
        <p:nvSpPr>
          <p:cNvPr id="296" name="Google Shape;296;p69"/>
          <p:cNvSpPr/>
          <p:nvPr/>
        </p:nvSpPr>
        <p:spPr>
          <a:xfrm>
            <a:off x="6184903" y="1932885"/>
            <a:ext cx="5419726" cy="505515"/>
          </a:xfrm>
          <a:prstGeom prst="rect">
            <a:avLst/>
          </a:prstGeom>
          <a:solidFill>
            <a:schemeClr val="accent1"/>
          </a:solidFill>
          <a:ln>
            <a:noFill/>
          </a:ln>
        </p:spPr>
        <p:txBody>
          <a:bodyPr spcFirstLastPara="1" wrap="square" lIns="0" tIns="36000" rIns="0" bIns="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ja-JP" sz="1600" b="1" i="0" u="none" strike="noStrike" cap="none">
                <a:solidFill>
                  <a:schemeClr val="lt1"/>
                </a:solidFill>
                <a:latin typeface="LINE Seed JP"/>
                <a:ea typeface="LINE Seed JP"/>
                <a:cs typeface="LINE Seed JP"/>
                <a:sym typeface="LINE Seed JP"/>
              </a:rPr>
              <a:t>目的を持って能動的に使われている</a:t>
            </a:r>
            <a:endParaRPr sz="1600" b="1" i="0" u="none" strike="noStrike" cap="none" dirty="0">
              <a:solidFill>
                <a:schemeClr val="lt1"/>
              </a:solidFill>
              <a:latin typeface="LINE Seed JP"/>
              <a:ea typeface="LINE Seed JP"/>
              <a:cs typeface="LINE Seed JP"/>
              <a:sym typeface="LINE Seed JP"/>
            </a:endParaRPr>
          </a:p>
        </p:txBody>
      </p:sp>
      <p:sp>
        <p:nvSpPr>
          <p:cNvPr id="297" name="Google Shape;297;p69"/>
          <p:cNvSpPr/>
          <p:nvPr/>
        </p:nvSpPr>
        <p:spPr>
          <a:xfrm>
            <a:off x="587376" y="2535062"/>
            <a:ext cx="5419724" cy="553797"/>
          </a:xfrm>
          <a:prstGeom prst="rect">
            <a:avLst/>
          </a:prstGeom>
          <a:no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rgbClr val="000000"/>
              </a:buClr>
              <a:buSzPts val="1400"/>
              <a:buFont typeface="Arial"/>
              <a:buNone/>
            </a:pPr>
            <a:r>
              <a:rPr lang="ja-JP" sz="1400" b="0" i="0" u="none" strike="noStrike" cap="none">
                <a:solidFill>
                  <a:schemeClr val="dk1"/>
                </a:solidFill>
                <a:latin typeface="LINE Seed JP"/>
                <a:ea typeface="LINE Seed JP"/>
                <a:cs typeface="LINE Seed JP"/>
                <a:sym typeface="LINE Seed JP"/>
              </a:rPr>
              <a:t>主要スマートフォンメディアの</a:t>
            </a:r>
            <a:br>
              <a:rPr lang="ja-JP" sz="1400" b="0" i="0" u="none" strike="noStrike" cap="none">
                <a:solidFill>
                  <a:schemeClr val="dk1"/>
                </a:solidFill>
                <a:latin typeface="LINE Seed JP"/>
                <a:ea typeface="LINE Seed JP"/>
                <a:cs typeface="LINE Seed JP"/>
                <a:sym typeface="LINE Seed JP"/>
              </a:rPr>
            </a:br>
            <a:r>
              <a:rPr lang="ja-JP" sz="1400" b="0" i="0" u="none" strike="noStrike" cap="none">
                <a:solidFill>
                  <a:schemeClr val="dk1"/>
                </a:solidFill>
                <a:latin typeface="LINE Seed JP"/>
                <a:ea typeface="LINE Seed JP"/>
                <a:cs typeface="LINE Seed JP"/>
                <a:sym typeface="LINE Seed JP"/>
              </a:rPr>
              <a:t>”月内での反復利用“と”同日内での訪問集中度”</a:t>
            </a:r>
            <a:r>
              <a:rPr lang="ja-JP" sz="1400" b="0" i="0" u="none" strike="noStrike" cap="none" baseline="30000">
                <a:solidFill>
                  <a:schemeClr val="dk1"/>
                </a:solidFill>
                <a:latin typeface="LINE Seed JP"/>
                <a:ea typeface="LINE Seed JP"/>
                <a:cs typeface="LINE Seed JP"/>
                <a:sym typeface="LINE Seed JP"/>
              </a:rPr>
              <a:t>※1</a:t>
            </a:r>
            <a:endParaRPr sz="1400" b="0" i="0" u="none" strike="noStrike" cap="none" dirty="0">
              <a:solidFill>
                <a:srgbClr val="000000"/>
              </a:solidFill>
              <a:latin typeface="Arial"/>
              <a:ea typeface="Arial"/>
              <a:cs typeface="Arial"/>
              <a:sym typeface="Arial"/>
            </a:endParaRPr>
          </a:p>
        </p:txBody>
      </p:sp>
      <p:cxnSp>
        <p:nvCxnSpPr>
          <p:cNvPr id="298" name="Google Shape;298;p69"/>
          <p:cNvCxnSpPr/>
          <p:nvPr/>
        </p:nvCxnSpPr>
        <p:spPr>
          <a:xfrm>
            <a:off x="1302993" y="3165464"/>
            <a:ext cx="4060577" cy="0"/>
          </a:xfrm>
          <a:prstGeom prst="straightConnector1">
            <a:avLst/>
          </a:prstGeom>
          <a:noFill/>
          <a:ln w="38100" cap="flat" cmpd="sng">
            <a:solidFill>
              <a:srgbClr val="D8D8D8"/>
            </a:solidFill>
            <a:prstDash val="solid"/>
            <a:round/>
            <a:headEnd type="none" w="sm" len="sm"/>
            <a:tailEnd type="none" w="sm" len="sm"/>
          </a:ln>
        </p:spPr>
      </p:cxnSp>
      <p:sp>
        <p:nvSpPr>
          <p:cNvPr id="299" name="Google Shape;299;p69"/>
          <p:cNvSpPr txBox="1"/>
          <p:nvPr/>
        </p:nvSpPr>
        <p:spPr>
          <a:xfrm>
            <a:off x="6171064" y="5739325"/>
            <a:ext cx="5430920" cy="535491"/>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000000"/>
              </a:buClr>
              <a:buSzPts val="800"/>
              <a:buFont typeface="Arial"/>
              <a:buNone/>
            </a:pPr>
            <a:r>
              <a:rPr lang="ja-JP" sz="800" b="0" i="0" u="none" strike="noStrike" cap="none">
                <a:solidFill>
                  <a:srgbClr val="7F7F7F"/>
                </a:solidFill>
                <a:latin typeface="LINE Seed JP"/>
                <a:ea typeface="LINE Seed JP"/>
                <a:cs typeface="LINE Seed JP"/>
                <a:sym typeface="LINE Seed JP"/>
              </a:rPr>
              <a:t>※1・「Nielsen MobileNetView」2026年4月度データ(ブランドレベル/スマートフォンからのアクセス(アプリの利用を含む))・灰色の縁：YouTube/Instagram/X/Facebook/TickTock/SmartNews・Custom Data FeedデータよりYahoo! JAPANが独自集計</a:t>
            </a:r>
            <a:endParaRPr sz="800" b="0" i="0" u="none" strike="noStrike" cap="none" dirty="0">
              <a:solidFill>
                <a:srgbClr val="7F7F7F"/>
              </a:solidFill>
              <a:latin typeface="LINE Seed JP"/>
              <a:ea typeface="LINE Seed JP"/>
              <a:cs typeface="LINE Seed JP"/>
              <a:sym typeface="LINE Seed JP"/>
            </a:endParaRPr>
          </a:p>
        </p:txBody>
      </p:sp>
      <p:sp>
        <p:nvSpPr>
          <p:cNvPr id="300" name="Google Shape;300;p69"/>
          <p:cNvSpPr/>
          <p:nvPr/>
        </p:nvSpPr>
        <p:spPr>
          <a:xfrm>
            <a:off x="6171064" y="2642645"/>
            <a:ext cx="5419724" cy="301270"/>
          </a:xfrm>
          <a:prstGeom prst="rect">
            <a:avLst/>
          </a:prstGeom>
          <a:noFill/>
          <a:ln>
            <a:noFill/>
          </a:ln>
        </p:spPr>
        <p:txBody>
          <a:bodyPr spcFirstLastPara="1" wrap="square" lIns="0" tIns="0" rIns="0" bIns="0" anchor="ctr" anchorCtr="0">
            <a:noAutofit/>
          </a:bodyPr>
          <a:lstStyle/>
          <a:p>
            <a:pPr marL="0" marR="0" lvl="0" indent="0" algn="ctr" rtl="0">
              <a:lnSpc>
                <a:spcPct val="120000"/>
              </a:lnSpc>
              <a:spcBef>
                <a:spcPts val="0"/>
              </a:spcBef>
              <a:spcAft>
                <a:spcPts val="0"/>
              </a:spcAft>
              <a:buClr>
                <a:srgbClr val="000000"/>
              </a:buClr>
              <a:buSzPts val="1400"/>
              <a:buFont typeface="Arial"/>
              <a:buNone/>
            </a:pPr>
            <a:r>
              <a:rPr lang="ja-JP" sz="1400" b="0" i="0" u="none" strike="noStrike" cap="none">
                <a:solidFill>
                  <a:schemeClr val="dk1"/>
                </a:solidFill>
                <a:latin typeface="LINE Seed JP"/>
                <a:ea typeface="LINE Seed JP"/>
                <a:cs typeface="LINE Seed JP"/>
                <a:sym typeface="LINE Seed JP"/>
              </a:rPr>
              <a:t>月あたりの平均アクセス日数が多いメディア</a:t>
            </a:r>
            <a:endParaRPr sz="1400" b="0" i="0" u="none" strike="noStrike" cap="none" dirty="0">
              <a:solidFill>
                <a:srgbClr val="000000"/>
              </a:solidFill>
              <a:latin typeface="Arial"/>
              <a:ea typeface="Arial"/>
              <a:cs typeface="Arial"/>
              <a:sym typeface="Arial"/>
            </a:endParaRPr>
          </a:p>
        </p:txBody>
      </p:sp>
      <p:cxnSp>
        <p:nvCxnSpPr>
          <p:cNvPr id="301" name="Google Shape;301;p69"/>
          <p:cNvCxnSpPr/>
          <p:nvPr/>
        </p:nvCxnSpPr>
        <p:spPr>
          <a:xfrm>
            <a:off x="7035800" y="3007435"/>
            <a:ext cx="3704167" cy="0"/>
          </a:xfrm>
          <a:prstGeom prst="straightConnector1">
            <a:avLst/>
          </a:prstGeom>
          <a:noFill/>
          <a:ln w="38100" cap="flat" cmpd="sng">
            <a:solidFill>
              <a:srgbClr val="D8D8D8"/>
            </a:solidFill>
            <a:prstDash val="solid"/>
            <a:round/>
            <a:headEnd type="none" w="sm" len="sm"/>
            <a:tailEnd type="none" w="sm" len="sm"/>
          </a:ln>
        </p:spPr>
      </p:cxnSp>
      <p:graphicFrame>
        <p:nvGraphicFramePr>
          <p:cNvPr id="302" name="Google Shape;302;p69"/>
          <p:cNvGraphicFramePr/>
          <p:nvPr/>
        </p:nvGraphicFramePr>
        <p:xfrm>
          <a:off x="6184903" y="3272834"/>
          <a:ext cx="5405875" cy="2142228"/>
        </p:xfrm>
        <a:graphic>
          <a:graphicData uri="http://schemas.openxmlformats.org/drawingml/2006/table">
            <a:tbl>
              <a:tblPr>
                <a:noFill/>
                <a:tableStyleId>{2B6DE825-5C55-4EF7-8674-E055C96D36B5}</a:tableStyleId>
              </a:tblPr>
              <a:tblGrid>
                <a:gridCol w="1281600">
                  <a:extLst>
                    <a:ext uri="{9D8B030D-6E8A-4147-A177-3AD203B41FA5}">
                      <a16:colId xmlns:a16="http://schemas.microsoft.com/office/drawing/2014/main" val="20000"/>
                    </a:ext>
                  </a:extLst>
                </a:gridCol>
                <a:gridCol w="4124275">
                  <a:extLst>
                    <a:ext uri="{9D8B030D-6E8A-4147-A177-3AD203B41FA5}">
                      <a16:colId xmlns:a16="http://schemas.microsoft.com/office/drawing/2014/main" val="20001"/>
                    </a:ext>
                  </a:extLst>
                </a:gridCol>
              </a:tblGrid>
              <a:tr h="0">
                <a:tc>
                  <a:txBody>
                    <a:bodyPr/>
                    <a:lstStyle/>
                    <a:p>
                      <a:pPr marL="0" marR="0" lvl="0" indent="0" algn="l" rtl="0">
                        <a:lnSpc>
                          <a:spcPct val="120000"/>
                        </a:lnSpc>
                        <a:spcBef>
                          <a:spcPts val="0"/>
                        </a:spcBef>
                        <a:spcAft>
                          <a:spcPts val="0"/>
                        </a:spcAft>
                        <a:buClr>
                          <a:schemeClr val="lt1"/>
                        </a:buClr>
                        <a:buSzPts val="1400"/>
                        <a:buFont typeface="LINE Seed JP"/>
                        <a:buNone/>
                      </a:pPr>
                      <a:r>
                        <a:rPr lang="ja-JP" sz="1600" b="1" u="none" strike="noStrike" cap="none">
                          <a:solidFill>
                            <a:schemeClr val="lt1"/>
                          </a:solidFill>
                          <a:latin typeface="LINE Seed JP"/>
                          <a:ea typeface="LINE Seed JP"/>
                          <a:cs typeface="LINE Seed JP"/>
                          <a:sym typeface="LINE Seed JP"/>
                        </a:rPr>
                        <a:t>会話する</a:t>
                      </a:r>
                      <a:endParaRPr sz="1600" u="none" strike="noStrike" cap="none" dirty="0">
                        <a:latin typeface="LINE Seed JP"/>
                        <a:ea typeface="LINE Seed JP"/>
                        <a:cs typeface="LINE Seed JP"/>
                        <a:sym typeface="LINE Seed JP"/>
                      </a:endParaRPr>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20000"/>
                        </a:lnSpc>
                        <a:spcBef>
                          <a:spcPts val="0"/>
                        </a:spcBef>
                        <a:spcAft>
                          <a:spcPts val="0"/>
                        </a:spcAft>
                        <a:buClr>
                          <a:schemeClr val="dk2"/>
                        </a:buClr>
                        <a:buSzPts val="1400"/>
                        <a:buFont typeface="Arial"/>
                        <a:buNone/>
                      </a:pPr>
                      <a:r>
                        <a:rPr lang="ja-JP" sz="1400" b="0" u="none" strike="noStrike" cap="none">
                          <a:solidFill>
                            <a:schemeClr val="dk2"/>
                          </a:solidFill>
                          <a:latin typeface="LINE Seed JP"/>
                          <a:ea typeface="LINE Seed JP"/>
                          <a:cs typeface="LINE Seed JP"/>
                          <a:sym typeface="LINE Seed JP"/>
                        </a:rPr>
                        <a:t>・LINEトークリスト</a:t>
                      </a:r>
                      <a:endParaRPr sz="1400" b="0" u="none" strike="noStrike" cap="none" dirty="0">
                        <a:solidFill>
                          <a:schemeClr val="dk2"/>
                        </a:solidFill>
                        <a:latin typeface="LINE Seed JP"/>
                        <a:ea typeface="LINE Seed JP"/>
                        <a:cs typeface="LINE Seed JP"/>
                        <a:sym typeface="LINE Seed JP"/>
                      </a:endParaRPr>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696675">
                <a:tc>
                  <a:txBody>
                    <a:bodyPr/>
                    <a:lstStyle/>
                    <a:p>
                      <a:pPr marL="0" marR="0" lvl="0" indent="0" algn="l" rtl="0">
                        <a:lnSpc>
                          <a:spcPct val="120000"/>
                        </a:lnSpc>
                        <a:spcBef>
                          <a:spcPts val="0"/>
                        </a:spcBef>
                        <a:spcAft>
                          <a:spcPts val="0"/>
                        </a:spcAft>
                        <a:buClr>
                          <a:schemeClr val="lt1"/>
                        </a:buClr>
                        <a:buSzPts val="1400"/>
                        <a:buFont typeface="LINE Seed JP"/>
                        <a:buNone/>
                      </a:pPr>
                      <a:r>
                        <a:rPr lang="ja-JP" sz="1600" b="1" u="none" strike="noStrike" cap="none">
                          <a:solidFill>
                            <a:schemeClr val="lt1"/>
                          </a:solidFill>
                          <a:latin typeface="LINE Seed JP"/>
                          <a:ea typeface="LINE Seed JP"/>
                          <a:cs typeface="LINE Seed JP"/>
                          <a:sym typeface="LINE Seed JP"/>
                        </a:rPr>
                        <a:t>知る</a:t>
                      </a:r>
                      <a:endParaRPr sz="1600" u="none" strike="noStrike" cap="none" dirty="0">
                        <a:latin typeface="LINE Seed JP"/>
                        <a:ea typeface="LINE Seed JP"/>
                        <a:cs typeface="LINE Seed JP"/>
                        <a:sym typeface="LINE Seed JP"/>
                      </a:endParaRPr>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20000"/>
                        </a:lnSpc>
                        <a:spcBef>
                          <a:spcPts val="0"/>
                        </a:spcBef>
                        <a:spcAft>
                          <a:spcPts val="0"/>
                        </a:spcAft>
                        <a:buClr>
                          <a:schemeClr val="dk2"/>
                        </a:buClr>
                        <a:buSzPts val="1400"/>
                        <a:buFont typeface="Arial"/>
                        <a:buNone/>
                      </a:pPr>
                      <a:r>
                        <a:rPr lang="ja-JP" sz="1400" b="0" u="none" strike="noStrike" cap="none">
                          <a:solidFill>
                            <a:schemeClr val="dk2"/>
                          </a:solidFill>
                          <a:latin typeface="LINE Seed JP"/>
                          <a:ea typeface="LINE Seed JP"/>
                          <a:cs typeface="LINE Seed JP"/>
                          <a:sym typeface="LINE Seed JP"/>
                        </a:rPr>
                        <a:t>・Yahoo! JAPANトップページ</a:t>
                      </a:r>
                      <a:endParaRPr sz="1400" b="0" u="none" strike="noStrike" cap="none" dirty="0">
                        <a:solidFill>
                          <a:schemeClr val="dk2"/>
                        </a:solidFill>
                        <a:latin typeface="LINE Seed JP"/>
                        <a:ea typeface="LINE Seed JP"/>
                        <a:cs typeface="LINE Seed JP"/>
                        <a:sym typeface="LINE Seed JP"/>
                      </a:endParaRPr>
                    </a:p>
                    <a:p>
                      <a:pPr marL="0" marR="0" lvl="0" indent="0" algn="l" rtl="0">
                        <a:lnSpc>
                          <a:spcPct val="120000"/>
                        </a:lnSpc>
                        <a:spcBef>
                          <a:spcPts val="0"/>
                        </a:spcBef>
                        <a:spcAft>
                          <a:spcPts val="0"/>
                        </a:spcAft>
                        <a:buClr>
                          <a:schemeClr val="dk2"/>
                        </a:buClr>
                        <a:buSzPts val="1400"/>
                        <a:buFont typeface="Arial"/>
                        <a:buNone/>
                      </a:pPr>
                      <a:r>
                        <a:rPr lang="ja-JP" sz="1400" u="none" strike="noStrike" cap="none">
                          <a:latin typeface="LINE Seed JP"/>
                          <a:ea typeface="LINE Seed JP"/>
                          <a:cs typeface="LINE Seed JP"/>
                          <a:sym typeface="LINE Seed JP"/>
                        </a:rPr>
                        <a:t>・スポーツナビ　・Yahoo!ニュース</a:t>
                      </a:r>
                      <a:endParaRPr sz="1400" u="none" strike="noStrike" cap="none" dirty="0">
                        <a:latin typeface="LINE Seed JP"/>
                        <a:ea typeface="LINE Seed JP"/>
                        <a:cs typeface="LINE Seed JP"/>
                        <a:sym typeface="LINE Seed JP"/>
                      </a:endParaRPr>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393275">
                <a:tc>
                  <a:txBody>
                    <a:bodyPr/>
                    <a:lstStyle/>
                    <a:p>
                      <a:pPr marL="0" marR="0" lvl="0" indent="0" algn="l" rtl="0">
                        <a:lnSpc>
                          <a:spcPct val="120000"/>
                        </a:lnSpc>
                        <a:spcBef>
                          <a:spcPts val="0"/>
                        </a:spcBef>
                        <a:spcAft>
                          <a:spcPts val="0"/>
                        </a:spcAft>
                        <a:buClr>
                          <a:schemeClr val="lt1"/>
                        </a:buClr>
                        <a:buSzPts val="1400"/>
                        <a:buFont typeface="LINE Seed JP"/>
                        <a:buNone/>
                      </a:pPr>
                      <a:r>
                        <a:rPr lang="ja-JP" sz="1600" b="1" u="none" strike="noStrike" cap="none">
                          <a:solidFill>
                            <a:schemeClr val="lt1"/>
                          </a:solidFill>
                          <a:latin typeface="LINE Seed JP"/>
                          <a:ea typeface="LINE Seed JP"/>
                          <a:cs typeface="LINE Seed JP"/>
                          <a:sym typeface="LINE Seed JP"/>
                        </a:rPr>
                        <a:t>調べる</a:t>
                      </a:r>
                      <a:endParaRPr sz="1600" u="none" strike="noStrike" cap="none" dirty="0">
                        <a:latin typeface="LINE Seed JP"/>
                        <a:ea typeface="LINE Seed JP"/>
                        <a:cs typeface="LINE Seed JP"/>
                        <a:sym typeface="LINE Seed JP"/>
                      </a:endParaRPr>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20000"/>
                        </a:lnSpc>
                        <a:spcBef>
                          <a:spcPts val="0"/>
                        </a:spcBef>
                        <a:spcAft>
                          <a:spcPts val="0"/>
                        </a:spcAft>
                        <a:buClr>
                          <a:srgbClr val="444444"/>
                        </a:buClr>
                        <a:buSzPts val="1400"/>
                        <a:buFont typeface="Arial"/>
                        <a:buNone/>
                      </a:pPr>
                      <a:r>
                        <a:rPr lang="ja-JP" sz="1400" b="0" u="none" strike="noStrike" cap="none">
                          <a:solidFill>
                            <a:schemeClr val="dk2"/>
                          </a:solidFill>
                          <a:latin typeface="LINE Seed JP"/>
                          <a:ea typeface="LINE Seed JP"/>
                          <a:cs typeface="LINE Seed JP"/>
                          <a:sym typeface="LINE Seed JP"/>
                        </a:rPr>
                        <a:t>・Yahoo!検索　・Yahoo!天気・災害</a:t>
                      </a:r>
                      <a:endParaRPr sz="1400" u="none" strike="noStrike" cap="none" dirty="0"/>
                    </a:p>
                  </a:txBody>
                  <a:tcPr marL="180000" marR="180000" marT="180000" marB="180000"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303" name="Google Shape;303;p69"/>
          <p:cNvGrpSpPr/>
          <p:nvPr/>
        </p:nvGrpSpPr>
        <p:grpSpPr>
          <a:xfrm>
            <a:off x="920878" y="3285341"/>
            <a:ext cx="4815156" cy="2817727"/>
            <a:chOff x="920878" y="3285341"/>
            <a:chExt cx="4815156" cy="2817727"/>
          </a:xfrm>
        </p:grpSpPr>
        <p:cxnSp>
          <p:nvCxnSpPr>
            <p:cNvPr id="304" name="Google Shape;304;p69"/>
            <p:cNvCxnSpPr/>
            <p:nvPr/>
          </p:nvCxnSpPr>
          <p:spPr>
            <a:xfrm>
              <a:off x="3002979" y="3369491"/>
              <a:ext cx="0" cy="2312427"/>
            </a:xfrm>
            <a:prstGeom prst="straightConnector1">
              <a:avLst/>
            </a:prstGeom>
            <a:noFill/>
            <a:ln w="15225" cap="flat" cmpd="sng">
              <a:solidFill>
                <a:srgbClr val="9CA3AF"/>
              </a:solidFill>
              <a:prstDash val="solid"/>
              <a:round/>
              <a:headEnd type="none" w="sm" len="sm"/>
              <a:tailEnd type="none" w="sm" len="sm"/>
            </a:ln>
          </p:spPr>
        </p:cxnSp>
        <p:cxnSp>
          <p:nvCxnSpPr>
            <p:cNvPr id="305" name="Google Shape;305;p69"/>
            <p:cNvCxnSpPr/>
            <p:nvPr/>
          </p:nvCxnSpPr>
          <p:spPr>
            <a:xfrm>
              <a:off x="1225226" y="4490684"/>
              <a:ext cx="4510808" cy="0"/>
            </a:xfrm>
            <a:prstGeom prst="straightConnector1">
              <a:avLst/>
            </a:prstGeom>
            <a:noFill/>
            <a:ln w="15225" cap="flat" cmpd="sng">
              <a:solidFill>
                <a:srgbClr val="9CA3AF"/>
              </a:solidFill>
              <a:prstDash val="solid"/>
              <a:round/>
              <a:headEnd type="none" w="sm" len="sm"/>
              <a:tailEnd type="none" w="sm" len="sm"/>
            </a:ln>
          </p:spPr>
        </p:cxnSp>
        <p:sp>
          <p:nvSpPr>
            <p:cNvPr id="306" name="Google Shape;306;p69"/>
            <p:cNvSpPr/>
            <p:nvPr/>
          </p:nvSpPr>
          <p:spPr>
            <a:xfrm>
              <a:off x="2316786" y="5815816"/>
              <a:ext cx="1493163" cy="287252"/>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ja-JP" sz="900" b="0" i="0" u="none" strike="noStrike" cap="none">
                  <a:solidFill>
                    <a:schemeClr val="dk1"/>
                  </a:solidFill>
                  <a:latin typeface="LINE Seed JP"/>
                  <a:ea typeface="LINE Seed JP"/>
                  <a:cs typeface="LINE Seed JP"/>
                  <a:sym typeface="LINE Seed JP"/>
                </a:rPr>
                <a:t>平均利用日数/月（習慣性）</a:t>
              </a:r>
              <a:endParaRPr sz="900" b="0" i="0" u="none" strike="noStrike" cap="none" dirty="0">
                <a:solidFill>
                  <a:schemeClr val="dk1"/>
                </a:solidFill>
                <a:latin typeface="LINE Seed JP"/>
                <a:ea typeface="LINE Seed JP"/>
                <a:cs typeface="LINE Seed JP"/>
                <a:sym typeface="LINE Seed JP"/>
              </a:endParaRPr>
            </a:p>
          </p:txBody>
        </p:sp>
        <p:sp>
          <p:nvSpPr>
            <p:cNvPr id="307" name="Google Shape;307;p69"/>
            <p:cNvSpPr/>
            <p:nvPr/>
          </p:nvSpPr>
          <p:spPr>
            <a:xfrm>
              <a:off x="3217120" y="4340016"/>
              <a:ext cx="349521" cy="349521"/>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08" name="Google Shape;308;p69"/>
            <p:cNvSpPr/>
            <p:nvPr/>
          </p:nvSpPr>
          <p:spPr>
            <a:xfrm>
              <a:off x="2909618" y="3886703"/>
              <a:ext cx="307501" cy="307501"/>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09" name="Google Shape;309;p69"/>
            <p:cNvSpPr/>
            <p:nvPr/>
          </p:nvSpPr>
          <p:spPr>
            <a:xfrm>
              <a:off x="2450173" y="4463535"/>
              <a:ext cx="279412" cy="279412"/>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0" name="Google Shape;310;p69"/>
            <p:cNvSpPr/>
            <p:nvPr/>
          </p:nvSpPr>
          <p:spPr>
            <a:xfrm>
              <a:off x="1946741" y="4787164"/>
              <a:ext cx="240753" cy="240753"/>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1" name="Google Shape;311;p69"/>
            <p:cNvSpPr/>
            <p:nvPr/>
          </p:nvSpPr>
          <p:spPr>
            <a:xfrm>
              <a:off x="1225226" y="5584595"/>
              <a:ext cx="194645" cy="194645"/>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2" name="Google Shape;312;p69"/>
            <p:cNvSpPr/>
            <p:nvPr/>
          </p:nvSpPr>
          <p:spPr>
            <a:xfrm>
              <a:off x="3311244" y="4454142"/>
              <a:ext cx="233826" cy="233826"/>
            </a:xfrm>
            <a:prstGeom prst="ellipse">
              <a:avLst/>
            </a:prstGeom>
            <a:solidFill>
              <a:srgbClr val="A8AFBA">
                <a:alpha val="58039"/>
              </a:srgbClr>
            </a:solidFill>
            <a:ln w="9525" cap="flat" cmpd="sng">
              <a:solidFill>
                <a:srgbClr val="A8AFBA">
                  <a:alpha val="40000"/>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3" name="Google Shape;313;p69"/>
            <p:cNvSpPr/>
            <p:nvPr/>
          </p:nvSpPr>
          <p:spPr>
            <a:xfrm>
              <a:off x="5247614" y="3285341"/>
              <a:ext cx="406532" cy="406532"/>
            </a:xfrm>
            <a:prstGeom prst="ellipse">
              <a:avLst/>
            </a:prstGeom>
            <a:solidFill>
              <a:srgbClr val="06C755">
                <a:alpha val="96863"/>
              </a:srgbClr>
            </a:solidFill>
            <a:ln w="17775" cap="flat" cmpd="sng">
              <a:solidFill>
                <a:srgbClr val="06C75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4" name="Google Shape;314;p69"/>
            <p:cNvSpPr/>
            <p:nvPr/>
          </p:nvSpPr>
          <p:spPr>
            <a:xfrm>
              <a:off x="4037554" y="3978901"/>
              <a:ext cx="366979" cy="366979"/>
            </a:xfrm>
            <a:prstGeom prst="ellipse">
              <a:avLst/>
            </a:prstGeom>
            <a:solidFill>
              <a:srgbClr val="FF0033">
                <a:alpha val="96863"/>
              </a:srgbClr>
            </a:solidFill>
            <a:ln w="17775" cap="flat" cmpd="sng">
              <a:solidFill>
                <a:srgbClr val="FF003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INE Seed JP"/>
                <a:ea typeface="LINE Seed JP"/>
                <a:cs typeface="LINE Seed JP"/>
                <a:sym typeface="LINE Seed JP"/>
              </a:endParaRPr>
            </a:p>
          </p:txBody>
        </p:sp>
        <p:sp>
          <p:nvSpPr>
            <p:cNvPr id="315" name="Google Shape;315;p69"/>
            <p:cNvSpPr/>
            <p:nvPr/>
          </p:nvSpPr>
          <p:spPr>
            <a:xfrm>
              <a:off x="4762058" y="3473439"/>
              <a:ext cx="97175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000" b="1" i="0" u="none" strike="noStrike" cap="none">
                  <a:solidFill>
                    <a:schemeClr val="accent2"/>
                  </a:solidFill>
                  <a:latin typeface="LINE Seed JP"/>
                  <a:ea typeface="LINE Seed JP"/>
                  <a:cs typeface="LINE Seed JP"/>
                  <a:sym typeface="LINE Seed JP"/>
                </a:rPr>
                <a:t>LINE</a:t>
              </a:r>
              <a:endParaRPr sz="1000" b="0" i="0" u="none" strike="noStrike" cap="none" dirty="0">
                <a:solidFill>
                  <a:srgbClr val="000000"/>
                </a:solidFill>
                <a:latin typeface="LINE Seed JP"/>
                <a:ea typeface="LINE Seed JP"/>
                <a:cs typeface="LINE Seed JP"/>
                <a:sym typeface="LINE Seed JP"/>
              </a:endParaRPr>
            </a:p>
          </p:txBody>
        </p:sp>
        <p:sp>
          <p:nvSpPr>
            <p:cNvPr id="316" name="Google Shape;316;p69"/>
            <p:cNvSpPr/>
            <p:nvPr/>
          </p:nvSpPr>
          <p:spPr>
            <a:xfrm>
              <a:off x="4425615" y="4091774"/>
              <a:ext cx="1267072" cy="230941"/>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000" b="1" i="0" u="none" strike="noStrike" cap="none">
                  <a:solidFill>
                    <a:schemeClr val="accent3"/>
                  </a:solidFill>
                  <a:latin typeface="LINE Seed JP"/>
                  <a:ea typeface="LINE Seed JP"/>
                  <a:cs typeface="LINE Seed JP"/>
                  <a:sym typeface="LINE Seed JP"/>
                </a:rPr>
                <a:t>Yahoo! JAPAN</a:t>
              </a:r>
              <a:endParaRPr sz="1000" b="1" i="0" u="none" strike="noStrike" cap="none" dirty="0">
                <a:solidFill>
                  <a:schemeClr val="accent3"/>
                </a:solidFill>
                <a:latin typeface="LINE Seed JP"/>
                <a:ea typeface="LINE Seed JP"/>
                <a:cs typeface="LINE Seed JP"/>
                <a:sym typeface="LINE Seed JP"/>
              </a:endParaRPr>
            </a:p>
          </p:txBody>
        </p:sp>
        <p:sp>
          <p:nvSpPr>
            <p:cNvPr id="317" name="Google Shape;317;p69"/>
            <p:cNvSpPr/>
            <p:nvPr/>
          </p:nvSpPr>
          <p:spPr>
            <a:xfrm>
              <a:off x="1345851" y="5374772"/>
              <a:ext cx="721266" cy="20982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050"/>
                <a:buFont typeface="Arial"/>
                <a:buNone/>
              </a:pPr>
              <a:r>
                <a:rPr lang="ja-JP" sz="900" b="0" i="0" u="none" strike="noStrike" cap="none">
                  <a:solidFill>
                    <a:srgbClr val="6B7280"/>
                  </a:solidFill>
                  <a:latin typeface="LINE Seed JP"/>
                  <a:ea typeface="LINE Seed JP"/>
                  <a:cs typeface="LINE Seed JP"/>
                  <a:sym typeface="LINE Seed JP"/>
                </a:rPr>
                <a:t>相対的に</a:t>
              </a:r>
              <a:endParaRPr sz="900" b="0" i="0" u="none" strike="noStrike" cap="none" dirty="0">
                <a:solidFill>
                  <a:srgbClr val="000000"/>
                </a:solidFill>
                <a:latin typeface="LINE Seed JP"/>
                <a:ea typeface="LINE Seed JP"/>
                <a:cs typeface="LINE Seed JP"/>
                <a:sym typeface="LINE Seed JP"/>
              </a:endParaRPr>
            </a:p>
            <a:p>
              <a:pPr marL="0" marR="0" lvl="0" indent="0" algn="ctr" rtl="0">
                <a:lnSpc>
                  <a:spcPct val="90000"/>
                </a:lnSpc>
                <a:spcBef>
                  <a:spcPts val="0"/>
                </a:spcBef>
                <a:spcAft>
                  <a:spcPts val="0"/>
                </a:spcAft>
                <a:buClr>
                  <a:srgbClr val="000000"/>
                </a:buClr>
                <a:buSzPts val="1050"/>
                <a:buFont typeface="Arial"/>
                <a:buNone/>
              </a:pPr>
              <a:r>
                <a:rPr lang="ja-JP" sz="900" b="0" i="0" u="none" strike="noStrike" cap="none">
                  <a:solidFill>
                    <a:srgbClr val="6B7280"/>
                  </a:solidFill>
                  <a:latin typeface="LINE Seed JP"/>
                  <a:ea typeface="LINE Seed JP"/>
                  <a:cs typeface="LINE Seed JP"/>
                  <a:sym typeface="LINE Seed JP"/>
                </a:rPr>
                <a:t>スポット利用</a:t>
              </a:r>
              <a:endParaRPr sz="900" b="0" i="0" u="none" strike="noStrike" cap="none" dirty="0">
                <a:solidFill>
                  <a:srgbClr val="000000"/>
                </a:solidFill>
                <a:latin typeface="LINE Seed JP"/>
                <a:ea typeface="LINE Seed JP"/>
                <a:cs typeface="LINE Seed JP"/>
                <a:sym typeface="LINE Seed JP"/>
              </a:endParaRPr>
            </a:p>
          </p:txBody>
        </p:sp>
        <p:sp>
          <p:nvSpPr>
            <p:cNvPr id="318" name="Google Shape;318;p69"/>
            <p:cNvSpPr/>
            <p:nvPr/>
          </p:nvSpPr>
          <p:spPr>
            <a:xfrm>
              <a:off x="3428156" y="4175536"/>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A社</a:t>
              </a:r>
              <a:endParaRPr sz="1100" b="0" i="0" u="none" strike="noStrike" cap="none" dirty="0">
                <a:solidFill>
                  <a:srgbClr val="7F7F7F"/>
                </a:solidFill>
                <a:latin typeface="LINE Seed JP"/>
                <a:ea typeface="LINE Seed JP"/>
                <a:cs typeface="LINE Seed JP"/>
                <a:sym typeface="LINE Seed JP"/>
              </a:endParaRPr>
            </a:p>
          </p:txBody>
        </p:sp>
        <p:sp>
          <p:nvSpPr>
            <p:cNvPr id="319" name="Google Shape;319;p69"/>
            <p:cNvSpPr/>
            <p:nvPr/>
          </p:nvSpPr>
          <p:spPr>
            <a:xfrm>
              <a:off x="3353990" y="4650034"/>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B社</a:t>
              </a:r>
              <a:endParaRPr sz="1100" b="0" i="0" u="none" strike="noStrike" cap="none" dirty="0">
                <a:solidFill>
                  <a:srgbClr val="7F7F7F"/>
                </a:solidFill>
                <a:latin typeface="LINE Seed JP"/>
                <a:ea typeface="LINE Seed JP"/>
                <a:cs typeface="LINE Seed JP"/>
                <a:sym typeface="LINE Seed JP"/>
              </a:endParaRPr>
            </a:p>
          </p:txBody>
        </p:sp>
        <p:sp>
          <p:nvSpPr>
            <p:cNvPr id="320" name="Google Shape;320;p69"/>
            <p:cNvSpPr/>
            <p:nvPr/>
          </p:nvSpPr>
          <p:spPr>
            <a:xfrm>
              <a:off x="2962814" y="3671423"/>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C社</a:t>
              </a:r>
              <a:endParaRPr sz="1100" b="0" i="0" u="none" strike="noStrike" cap="none" dirty="0">
                <a:solidFill>
                  <a:srgbClr val="7F7F7F"/>
                </a:solidFill>
                <a:latin typeface="LINE Seed JP"/>
                <a:ea typeface="LINE Seed JP"/>
                <a:cs typeface="LINE Seed JP"/>
                <a:sym typeface="LINE Seed JP"/>
              </a:endParaRPr>
            </a:p>
          </p:txBody>
        </p:sp>
        <p:sp>
          <p:nvSpPr>
            <p:cNvPr id="321" name="Google Shape;321;p69"/>
            <p:cNvSpPr/>
            <p:nvPr/>
          </p:nvSpPr>
          <p:spPr>
            <a:xfrm>
              <a:off x="2448867" y="4221350"/>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D社</a:t>
              </a:r>
              <a:endParaRPr sz="1100" b="0" i="0" u="none" strike="noStrike" cap="none" dirty="0">
                <a:solidFill>
                  <a:srgbClr val="7F7F7F"/>
                </a:solidFill>
                <a:latin typeface="LINE Seed JP"/>
                <a:ea typeface="LINE Seed JP"/>
                <a:cs typeface="LINE Seed JP"/>
                <a:sym typeface="LINE Seed JP"/>
              </a:endParaRPr>
            </a:p>
          </p:txBody>
        </p:sp>
        <p:sp>
          <p:nvSpPr>
            <p:cNvPr id="322" name="Google Shape;322;p69"/>
            <p:cNvSpPr/>
            <p:nvPr/>
          </p:nvSpPr>
          <p:spPr>
            <a:xfrm>
              <a:off x="2175472" y="4899403"/>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E社</a:t>
              </a:r>
              <a:endParaRPr sz="1100" b="0" i="0" u="none" strike="noStrike" cap="none" dirty="0">
                <a:solidFill>
                  <a:srgbClr val="7F7F7F"/>
                </a:solidFill>
                <a:latin typeface="LINE Seed JP"/>
                <a:ea typeface="LINE Seed JP"/>
                <a:cs typeface="LINE Seed JP"/>
                <a:sym typeface="LINE Seed JP"/>
              </a:endParaRPr>
            </a:p>
          </p:txBody>
        </p:sp>
        <p:sp>
          <p:nvSpPr>
            <p:cNvPr id="323" name="Google Shape;323;p69"/>
            <p:cNvSpPr/>
            <p:nvPr/>
          </p:nvSpPr>
          <p:spPr>
            <a:xfrm>
              <a:off x="1399789" y="5658720"/>
              <a:ext cx="1108224" cy="217250"/>
            </a:xfrm>
            <a:prstGeom prst="rect">
              <a:avLst/>
            </a:prstGeom>
            <a:noFill/>
            <a:ln>
              <a:noFill/>
            </a:ln>
          </p:spPr>
          <p:txBody>
            <a:bodyPr spcFirstLastPara="1" wrap="square" lIns="91425" tIns="45700" rIns="91425" bIns="45700" anchor="ctr" anchorCtr="0">
              <a:noAutofit/>
            </a:bodyPr>
            <a:lstStyle/>
            <a:p>
              <a:pPr marL="0" marR="0" lvl="0" indent="0" algn="l" rtl="0">
                <a:lnSpc>
                  <a:spcPct val="150000"/>
                </a:lnSpc>
                <a:spcBef>
                  <a:spcPts val="0"/>
                </a:spcBef>
                <a:spcAft>
                  <a:spcPts val="0"/>
                </a:spcAft>
                <a:buClr>
                  <a:srgbClr val="000000"/>
                </a:buClr>
                <a:buSzPts val="1400"/>
                <a:buFont typeface="Arial"/>
                <a:buNone/>
              </a:pPr>
              <a:r>
                <a:rPr lang="ja-JP" sz="1100" b="0" i="0" u="none" strike="noStrike" cap="none">
                  <a:solidFill>
                    <a:srgbClr val="7F7F7F"/>
                  </a:solidFill>
                  <a:latin typeface="LINE Seed JP"/>
                  <a:ea typeface="LINE Seed JP"/>
                  <a:cs typeface="LINE Seed JP"/>
                  <a:sym typeface="LINE Seed JP"/>
                </a:rPr>
                <a:t>F社</a:t>
              </a:r>
              <a:endParaRPr sz="1100" b="0" i="0" u="none" strike="noStrike" cap="none" dirty="0">
                <a:solidFill>
                  <a:srgbClr val="7F7F7F"/>
                </a:solidFill>
                <a:latin typeface="LINE Seed JP"/>
                <a:ea typeface="LINE Seed JP"/>
                <a:cs typeface="LINE Seed JP"/>
                <a:sym typeface="LINE Seed JP"/>
              </a:endParaRPr>
            </a:p>
          </p:txBody>
        </p:sp>
        <p:sp>
          <p:nvSpPr>
            <p:cNvPr id="324" name="Google Shape;324;p69"/>
            <p:cNvSpPr txBox="1"/>
            <p:nvPr/>
          </p:nvSpPr>
          <p:spPr>
            <a:xfrm rot="5400000">
              <a:off x="327211" y="4380574"/>
              <a:ext cx="1418126" cy="23079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ja-JP" sz="900" b="0" i="0" u="none" strike="noStrike" cap="none" dirty="0">
                  <a:solidFill>
                    <a:schemeClr val="dk1"/>
                  </a:solidFill>
                  <a:latin typeface="LINE Seed JP"/>
                  <a:ea typeface="LINE Seed JP"/>
                  <a:cs typeface="LINE Seed JP"/>
                  <a:sym typeface="LINE Seed JP"/>
                </a:rPr>
                <a:t>訪問回数/日（反復性）</a:t>
              </a:r>
              <a:endParaRPr sz="1400" b="0" i="0" u="none" strike="noStrike" cap="none" dirty="0">
                <a:solidFill>
                  <a:srgbClr val="000000"/>
                </a:solidFill>
                <a:latin typeface="Arial"/>
                <a:ea typeface="Arial"/>
                <a:cs typeface="Arial"/>
                <a:sym typeface="Arial"/>
              </a:endParaRPr>
            </a:p>
          </p:txBody>
        </p:sp>
      </p:grpSp>
      <p:sp>
        <p:nvSpPr>
          <p:cNvPr id="325" name="Google Shape;325;p69"/>
          <p:cNvSpPr/>
          <p:nvPr/>
        </p:nvSpPr>
        <p:spPr>
          <a:xfrm>
            <a:off x="587374" y="496510"/>
            <a:ext cx="502610" cy="502610"/>
          </a:xfrm>
          <a:prstGeom prst="ellipse">
            <a:avLst/>
          </a:prstGeom>
          <a:solidFill>
            <a:schemeClr val="accent1"/>
          </a:solidFill>
          <a:ln w="12700" cap="flat" cmpd="sng">
            <a:solidFill>
              <a:schemeClr val="lt1"/>
            </a:solidFill>
            <a:prstDash val="solid"/>
            <a:miter lim="0"/>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D0D0D"/>
              </a:buClr>
              <a:buSzPts val="1800"/>
              <a:buFont typeface="Arial"/>
              <a:buNone/>
            </a:pPr>
            <a:r>
              <a:rPr lang="ja-JP" sz="2000" b="1" i="0" u="none" strike="noStrike" cap="none">
                <a:solidFill>
                  <a:schemeClr val="lt1"/>
                </a:solidFill>
                <a:latin typeface="LINE Seed JP ExtraBold"/>
                <a:ea typeface="LINE Seed JP ExtraBold"/>
                <a:cs typeface="LINE Seed JP ExtraBold"/>
                <a:sym typeface="LINE Seed JP ExtraBold"/>
              </a:rPr>
              <a:t>1</a:t>
            </a:r>
            <a:endParaRPr sz="2000" b="1" i="0" u="none" strike="noStrike" cap="none" dirty="0">
              <a:solidFill>
                <a:schemeClr val="lt1"/>
              </a:solidFill>
              <a:latin typeface="LINE Seed JP ExtraBold"/>
              <a:ea typeface="LINE Seed JP ExtraBold"/>
              <a:cs typeface="LINE Seed JP ExtraBold"/>
              <a:sym typeface="LINE Seed JP ExtraBold"/>
            </a:endParaRPr>
          </a:p>
        </p:txBody>
      </p:sp>
    </p:spTree>
  </p:cSld>
  <p:clrMapOvr>
    <a:masterClrMapping/>
  </p:clrMapOvr>
</p:sld>
</file>

<file path=ppt/theme/theme1.xml><?xml version="1.0" encoding="utf-8"?>
<a:theme xmlns:a="http://schemas.openxmlformats.org/drawingml/2006/main" name="CBDレイアウト（社外秘）（PPT）">
  <a:themeElements>
    <a:clrScheme name="LY">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BDレイアウト（PPT)">
  <a:themeElements>
    <a:clrScheme name="ユーザー定義 5">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BDレイアウト（広告主・代理店限定）（PPT）">
  <a:themeElements>
    <a:clrScheme name="ユーザー定義 4">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0563C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3575</Words>
  <Application>Microsoft Office PowerPoint</Application>
  <PresentationFormat>ワイド画面</PresentationFormat>
  <Paragraphs>432</Paragraphs>
  <Slides>27</Slides>
  <Notes>27</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27</vt:i4>
      </vt:variant>
    </vt:vector>
  </HeadingPairs>
  <TitlesOfParts>
    <vt:vector size="37" baseType="lpstr">
      <vt:lpstr>Noto Sans Symbols</vt:lpstr>
      <vt:lpstr>Arial</vt:lpstr>
      <vt:lpstr>LINE Seed JP</vt:lpstr>
      <vt:lpstr>Meiryo</vt:lpstr>
      <vt:lpstr>LINE Seed JP ExtraBold</vt:lpstr>
      <vt:lpstr>Calibri</vt:lpstr>
      <vt:lpstr>LINE Seed JP Thin</vt:lpstr>
      <vt:lpstr>CBDレイアウト（社外秘）（PPT）</vt:lpstr>
      <vt:lpstr>CBDレイアウト（PPT)</vt:lpstr>
      <vt:lpstr>CBDレイアウト（広告主・代理店限定）（PPT）</vt:lpstr>
      <vt:lpstr>PowerPoint プレゼンテーション</vt:lpstr>
      <vt:lpstr>目次</vt:lpstr>
      <vt:lpstr>PowerPoint プレゼンテーション</vt:lpstr>
      <vt:lpstr>モーメントジャック　「世の中ゴト」マーケティング</vt:lpstr>
      <vt:lpstr>モーメントジャックのご協賛イメージ</vt:lpstr>
      <vt:lpstr>PowerPoint プレゼンテーション</vt:lpstr>
      <vt:lpstr>広告リーチの “量” のみを追求することの課題</vt:lpstr>
      <vt:lpstr>「世の中ゴト」との接続が生む広告リーチの質</vt:lpstr>
      <vt:lpstr>能動的な接触</vt:lpstr>
      <vt:lpstr>記憶に残る文脈</vt:lpstr>
      <vt:lpstr>共感を生むムード</vt:lpstr>
      <vt:lpstr>リーチの”量”でも他を圧倒するメディア力</vt:lpstr>
      <vt:lpstr>圧倒的なリーチの質×量で、高い態度変容効果を実現</vt:lpstr>
      <vt:lpstr>PowerPoint プレゼンテーション</vt:lpstr>
      <vt:lpstr>協賛パッケージの概要</vt:lpstr>
      <vt:lpstr>レポート内容</vt:lpstr>
      <vt:lpstr>協賛メニューイメージ</vt:lpstr>
      <vt:lpstr>ユースケース</vt:lpstr>
      <vt:lpstr>PowerPoint プレゼンテーション</vt:lpstr>
      <vt:lpstr>実施フロー</vt:lpstr>
      <vt:lpstr>掲載制限カテゴリー</vt:lpstr>
      <vt:lpstr>掲載制限カテゴリー</vt:lpstr>
      <vt:lpstr>掲載制限カテゴリー</vt:lpstr>
      <vt:lpstr>入稿前審査</vt:lpstr>
      <vt:lpstr>ディスプレイ広告（予約型）　共通免責事項・注意事項</vt:lpstr>
      <vt:lpstr>よくあるお問い合わせ</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平野 武</dc:creator>
  <cp:lastModifiedBy>平野 武</cp:lastModifiedBy>
  <cp:revision>10</cp:revision>
  <dcterms:created xsi:type="dcterms:W3CDTF">2024-07-26T04:17:15Z</dcterms:created>
  <dcterms:modified xsi:type="dcterms:W3CDTF">2026-09-07T06:47:00Z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