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 id="2147483915" r:id="rId2"/>
  </p:sldMasterIdLst>
  <p:notesMasterIdLst>
    <p:notesMasterId r:id="rId47"/>
  </p:notesMasterIdLst>
  <p:sldIdLst>
    <p:sldId id="1193" r:id="rId3"/>
    <p:sldId id="2146849085" r:id="rId4"/>
    <p:sldId id="2146849160" r:id="rId5"/>
    <p:sldId id="2146849226" r:id="rId6"/>
    <p:sldId id="2146849013" r:id="rId7"/>
    <p:sldId id="2146849227" r:id="rId8"/>
    <p:sldId id="2146849228" r:id="rId9"/>
    <p:sldId id="2146849170" r:id="rId10"/>
    <p:sldId id="2146849171" r:id="rId11"/>
    <p:sldId id="582" r:id="rId12"/>
    <p:sldId id="664" r:id="rId13"/>
    <p:sldId id="665" r:id="rId14"/>
    <p:sldId id="661" r:id="rId15"/>
    <p:sldId id="666" r:id="rId16"/>
    <p:sldId id="662" r:id="rId17"/>
    <p:sldId id="663" r:id="rId18"/>
    <p:sldId id="2146849216" r:id="rId19"/>
    <p:sldId id="2146849217" r:id="rId20"/>
    <p:sldId id="2146849218" r:id="rId21"/>
    <p:sldId id="2146849219" r:id="rId22"/>
    <p:sldId id="2146849220" r:id="rId23"/>
    <p:sldId id="2146849221" r:id="rId24"/>
    <p:sldId id="2146849222" r:id="rId25"/>
    <p:sldId id="2146849223" r:id="rId26"/>
    <p:sldId id="2146849224" r:id="rId27"/>
    <p:sldId id="2146849225" r:id="rId28"/>
    <p:sldId id="2146849229" r:id="rId29"/>
    <p:sldId id="2146849172" r:id="rId30"/>
    <p:sldId id="2146849173" r:id="rId31"/>
    <p:sldId id="2146849163" r:id="rId32"/>
    <p:sldId id="2146849164" r:id="rId33"/>
    <p:sldId id="2146849165" r:id="rId34"/>
    <p:sldId id="2146849166" r:id="rId35"/>
    <p:sldId id="2146849167" r:id="rId36"/>
    <p:sldId id="2146849168" r:id="rId37"/>
    <p:sldId id="2146849169" r:id="rId38"/>
    <p:sldId id="615" r:id="rId39"/>
    <p:sldId id="2146849068" r:id="rId40"/>
    <p:sldId id="2146849069" r:id="rId41"/>
    <p:sldId id="2146849064" r:id="rId42"/>
    <p:sldId id="2146849026" r:id="rId43"/>
    <p:sldId id="2146849027" r:id="rId44"/>
    <p:sldId id="2146849029" r:id="rId45"/>
    <p:sldId id="448" r:id="rId4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FFFFFF"/>
    <a:srgbClr val="FF0000"/>
    <a:srgbClr val="000000"/>
    <a:srgbClr val="FCEDED"/>
    <a:srgbClr val="470118"/>
    <a:srgbClr val="00003E"/>
    <a:srgbClr val="FF0033"/>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D0D151-51C8-4869-8D4B-2E9C75F92F4C}" v="8" dt="2026-07-02T06:17:25.39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autoAdjust="0"/>
    <p:restoredTop sz="94726"/>
  </p:normalViewPr>
  <p:slideViewPr>
    <p:cSldViewPr snapToGrid="0">
      <p:cViewPr varScale="1">
        <p:scale>
          <a:sx n="152" d="100"/>
          <a:sy n="152" d="100"/>
        </p:scale>
        <p:origin x="1400" y="108"/>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5/10/relationships/revisionInfo" Target="revisionInfo.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rai Yuko (平井 祐子)  " userId="6092269996_tp_box_2" providerId="OAuth2" clId="{E7A5B3EE-19A4-4470-A100-7FE637017025}"/>
    <pc:docChg chg="undo custSel addSld delSld modSld sldOrd">
      <pc:chgData name="Hirai Yuko (平井 祐子)  " userId="6092269996_tp_box_2" providerId="OAuth2" clId="{E7A5B3EE-19A4-4470-A100-7FE637017025}" dt="2026-07-07T01:15:28.168" v="360" actId="1035"/>
      <pc:docMkLst>
        <pc:docMk/>
      </pc:docMkLst>
      <pc:sldChg chg="addSp modSp mod">
        <pc:chgData name="Hirai Yuko (平井 祐子)  " userId="6092269996_tp_box_2" providerId="OAuth2" clId="{E7A5B3EE-19A4-4470-A100-7FE637017025}" dt="2026-07-07T01:14:33.548" v="321" actId="1076"/>
        <pc:sldMkLst>
          <pc:docMk/>
          <pc:sldMk cId="184627591" sldId="553"/>
        </pc:sldMkLst>
        <pc:spChg chg="mod">
          <ac:chgData name="Hirai Yuko (平井 祐子)  " userId="6092269996_tp_box_2" providerId="OAuth2" clId="{E7A5B3EE-19A4-4470-A100-7FE637017025}" dt="2026-07-07T01:14:31.390" v="320" actId="1076"/>
          <ac:spMkLst>
            <pc:docMk/>
            <pc:sldMk cId="184627591" sldId="553"/>
            <ac:spMk id="6" creationId="{D75FBFA0-B821-C3DD-328D-45C1143064F4}"/>
          </ac:spMkLst>
        </pc:spChg>
        <pc:graphicFrameChg chg="modGraphic">
          <ac:chgData name="Hirai Yuko (平井 祐子)  " userId="6092269996_tp_box_2" providerId="OAuth2" clId="{E7A5B3EE-19A4-4470-A100-7FE637017025}" dt="2026-07-02T06:35:27.643" v="196" actId="20577"/>
          <ac:graphicFrameMkLst>
            <pc:docMk/>
            <pc:sldMk cId="184627591" sldId="553"/>
            <ac:graphicFrameMk id="4" creationId="{F3C3CDE7-C398-55FB-6980-71B7A533F069}"/>
          </ac:graphicFrameMkLst>
        </pc:graphicFrameChg>
        <pc:graphicFrameChg chg="add modGraphic">
          <ac:chgData name="Hirai Yuko (平井 祐子)  " userId="6092269996_tp_box_2" providerId="OAuth2" clId="{E7A5B3EE-19A4-4470-A100-7FE637017025}" dt="2026-07-07T01:14:08.556" v="319" actId="27309"/>
          <ac:graphicFrameMkLst>
            <pc:docMk/>
            <pc:sldMk cId="184627591" sldId="553"/>
            <ac:graphicFrameMk id="8" creationId="{B1326165-1279-2DA5-FA08-375C63C6C501}"/>
          </ac:graphicFrameMkLst>
        </pc:graphicFrameChg>
        <pc:picChg chg="mod">
          <ac:chgData name="Hirai Yuko (平井 祐子)  " userId="6092269996_tp_box_2" providerId="OAuth2" clId="{E7A5B3EE-19A4-4470-A100-7FE637017025}" dt="2026-07-07T01:14:33.548" v="321" actId="1076"/>
          <ac:picMkLst>
            <pc:docMk/>
            <pc:sldMk cId="184627591" sldId="553"/>
            <ac:picMk id="7" creationId="{4D72A838-BD22-FFDE-106B-5964296960EF}"/>
          </ac:picMkLst>
        </pc:picChg>
      </pc:sldChg>
      <pc:sldChg chg="addSp delSp modSp mod">
        <pc:chgData name="Hirai Yuko (平井 祐子)  " userId="6092269996_tp_box_2" providerId="OAuth2" clId="{E7A5B3EE-19A4-4470-A100-7FE637017025}" dt="2026-07-01T12:16:19.798" v="129" actId="20577"/>
        <pc:sldMkLst>
          <pc:docMk/>
          <pc:sldMk cId="1807006047" sldId="1193"/>
        </pc:sldMkLst>
        <pc:spChg chg="mod">
          <ac:chgData name="Hirai Yuko (平井 祐子)  " userId="6092269996_tp_box_2" providerId="OAuth2" clId="{E7A5B3EE-19A4-4470-A100-7FE637017025}" dt="2026-07-01T12:16:19.798" v="129" actId="20577"/>
          <ac:spMkLst>
            <pc:docMk/>
            <pc:sldMk cId="1807006047" sldId="1193"/>
            <ac:spMk id="4" creationId="{58952F54-8951-4D25-2CAB-2D59134D2CA1}"/>
          </ac:spMkLst>
        </pc:spChg>
      </pc:sldChg>
      <pc:sldChg chg="modSp mod">
        <pc:chgData name="Hirai Yuko (平井 祐子)  " userId="6092269996_tp_box_2" providerId="OAuth2" clId="{E7A5B3EE-19A4-4470-A100-7FE637017025}" dt="2026-06-30T00:01:59.809" v="127" actId="1076"/>
        <pc:sldMkLst>
          <pc:docMk/>
          <pc:sldMk cId="2158068361" sldId="2146849044"/>
        </pc:sldMkLst>
        <pc:spChg chg="mod">
          <ac:chgData name="Hirai Yuko (平井 祐子)  " userId="6092269996_tp_box_2" providerId="OAuth2" clId="{E7A5B3EE-19A4-4470-A100-7FE637017025}" dt="2026-06-30T00:01:59.809" v="127" actId="1076"/>
          <ac:spMkLst>
            <pc:docMk/>
            <pc:sldMk cId="2158068361" sldId="2146849044"/>
            <ac:spMk id="34" creationId="{39805933-BA5D-0295-ADB9-575EBB240513}"/>
          </ac:spMkLst>
        </pc:spChg>
      </pc:sldChg>
      <pc:sldChg chg="addSp modSp mod">
        <pc:chgData name="Hirai Yuko (平井 祐子)  " userId="6092269996_tp_box_2" providerId="OAuth2" clId="{E7A5B3EE-19A4-4470-A100-7FE637017025}" dt="2026-07-07T01:14:46.106" v="330" actId="1035"/>
        <pc:sldMkLst>
          <pc:docMk/>
          <pc:sldMk cId="2391380393" sldId="2146849170"/>
        </pc:sldMkLst>
        <pc:spChg chg="mod">
          <ac:chgData name="Hirai Yuko (平井 祐子)  " userId="6092269996_tp_box_2" providerId="OAuth2" clId="{E7A5B3EE-19A4-4470-A100-7FE637017025}" dt="2026-07-02T06:37:51.234" v="216" actId="1076"/>
          <ac:spMkLst>
            <pc:docMk/>
            <pc:sldMk cId="2391380393" sldId="2146849170"/>
            <ac:spMk id="2" creationId="{AF15BCA4-D4ED-21CE-D4C4-2D4382713796}"/>
          </ac:spMkLst>
        </pc:spChg>
        <pc:spChg chg="add mod">
          <ac:chgData name="Hirai Yuko (平井 祐子)  " userId="6092269996_tp_box_2" providerId="OAuth2" clId="{E7A5B3EE-19A4-4470-A100-7FE637017025}" dt="2026-07-07T01:14:46.106" v="330" actId="1035"/>
          <ac:spMkLst>
            <pc:docMk/>
            <pc:sldMk cId="2391380393" sldId="2146849170"/>
            <ac:spMk id="4" creationId="{D4215D8A-DC7C-09C6-3BB5-9432A8FF6E70}"/>
          </ac:spMkLst>
        </pc:spChg>
        <pc:spChg chg="mod">
          <ac:chgData name="Hirai Yuko (平井 祐子)  " userId="6092269996_tp_box_2" providerId="OAuth2" clId="{E7A5B3EE-19A4-4470-A100-7FE637017025}" dt="2026-07-02T06:40:12.785" v="241" actId="1076"/>
          <ac:spMkLst>
            <pc:docMk/>
            <pc:sldMk cId="2391380393" sldId="2146849170"/>
            <ac:spMk id="11" creationId="{CBD3A5E9-6D3E-CD5C-FED2-EDDE338429F6}"/>
          </ac:spMkLst>
        </pc:spChg>
        <pc:graphicFrameChg chg="mod modGraphic">
          <ac:chgData name="Hirai Yuko (平井 祐子)  " userId="6092269996_tp_box_2" providerId="OAuth2" clId="{E7A5B3EE-19A4-4470-A100-7FE637017025}" dt="2026-07-03T01:56:10.850" v="310" actId="20577"/>
          <ac:graphicFrameMkLst>
            <pc:docMk/>
            <pc:sldMk cId="2391380393" sldId="2146849170"/>
            <ac:graphicFrameMk id="7" creationId="{021227F1-D339-170C-2891-43AD39EA22E0}"/>
          </ac:graphicFrameMkLst>
        </pc:graphicFrameChg>
      </pc:sldChg>
      <pc:sldChg chg="addSp modSp mod">
        <pc:chgData name="Hirai Yuko (平井 祐子)  " userId="6092269996_tp_box_2" providerId="OAuth2" clId="{E7A5B3EE-19A4-4470-A100-7FE637017025}" dt="2026-07-07T00:55:34.245" v="312" actId="20577"/>
        <pc:sldMkLst>
          <pc:docMk/>
          <pc:sldMk cId="2041337785" sldId="2146849171"/>
        </pc:sldMkLst>
        <pc:spChg chg="mod">
          <ac:chgData name="Hirai Yuko (平井 祐子)  " userId="6092269996_tp_box_2" providerId="OAuth2" clId="{E7A5B3EE-19A4-4470-A100-7FE637017025}" dt="2026-07-02T06:38:04.401" v="220" actId="1076"/>
          <ac:spMkLst>
            <pc:docMk/>
            <pc:sldMk cId="2041337785" sldId="2146849171"/>
            <ac:spMk id="2" creationId="{618DB0E9-157B-F725-50BE-42456E88CDFB}"/>
          </ac:spMkLst>
        </pc:spChg>
        <pc:spChg chg="add mod">
          <ac:chgData name="Hirai Yuko (平井 祐子)  " userId="6092269996_tp_box_2" providerId="OAuth2" clId="{E7A5B3EE-19A4-4470-A100-7FE637017025}" dt="2026-07-07T00:55:34.245" v="312" actId="20577"/>
          <ac:spMkLst>
            <pc:docMk/>
            <pc:sldMk cId="2041337785" sldId="2146849171"/>
            <ac:spMk id="4" creationId="{6DB3C7AE-34EB-E680-3977-09B81F7D647A}"/>
          </ac:spMkLst>
        </pc:spChg>
        <pc:spChg chg="mod">
          <ac:chgData name="Hirai Yuko (平井 祐子)  " userId="6092269996_tp_box_2" providerId="OAuth2" clId="{E7A5B3EE-19A4-4470-A100-7FE637017025}" dt="2026-07-02T06:40:15.481" v="242" actId="1076"/>
          <ac:spMkLst>
            <pc:docMk/>
            <pc:sldMk cId="2041337785" sldId="2146849171"/>
            <ac:spMk id="11" creationId="{84732454-F9BB-8C7C-D729-7B7B2D447E42}"/>
          </ac:spMkLst>
        </pc:spChg>
        <pc:graphicFrameChg chg="modGraphic">
          <ac:chgData name="Hirai Yuko (平井 祐子)  " userId="6092269996_tp_box_2" providerId="OAuth2" clId="{E7A5B3EE-19A4-4470-A100-7FE637017025}" dt="2026-07-02T06:38:06.397" v="221" actId="14100"/>
          <ac:graphicFrameMkLst>
            <pc:docMk/>
            <pc:sldMk cId="2041337785" sldId="2146849171"/>
            <ac:graphicFrameMk id="7" creationId="{596DD323-0AD4-8C8B-EA42-84E9D61EBCD5}"/>
          </ac:graphicFrameMkLst>
        </pc:graphicFrameChg>
      </pc:sldChg>
      <pc:sldChg chg="addSp modSp mod">
        <pc:chgData name="Hirai Yuko (平井 祐子)  " userId="6092269996_tp_box_2" providerId="OAuth2" clId="{E7A5B3EE-19A4-4470-A100-7FE637017025}" dt="2026-07-07T01:15:05.230" v="341" actId="1036"/>
        <pc:sldMkLst>
          <pc:docMk/>
          <pc:sldMk cId="55797789" sldId="2146849172"/>
        </pc:sldMkLst>
        <pc:spChg chg="mod">
          <ac:chgData name="Hirai Yuko (平井 祐子)  " userId="6092269996_tp_box_2" providerId="OAuth2" clId="{E7A5B3EE-19A4-4470-A100-7FE637017025}" dt="2026-07-02T06:38:41.433" v="231" actId="1076"/>
          <ac:spMkLst>
            <pc:docMk/>
            <pc:sldMk cId="55797789" sldId="2146849172"/>
            <ac:spMk id="2" creationId="{CA1BA67E-9A30-EF17-DC10-7C9E3B43BBD5}"/>
          </ac:spMkLst>
        </pc:spChg>
        <pc:spChg chg="add mod">
          <ac:chgData name="Hirai Yuko (平井 祐子)  " userId="6092269996_tp_box_2" providerId="OAuth2" clId="{E7A5B3EE-19A4-4470-A100-7FE637017025}" dt="2026-07-07T01:15:05.230" v="341" actId="1036"/>
          <ac:spMkLst>
            <pc:docMk/>
            <pc:sldMk cId="55797789" sldId="2146849172"/>
            <ac:spMk id="4" creationId="{7F0D1693-82BE-D571-7883-3F7BF36017DE}"/>
          </ac:spMkLst>
        </pc:spChg>
        <pc:spChg chg="mod">
          <ac:chgData name="Hirai Yuko (平井 祐子)  " userId="6092269996_tp_box_2" providerId="OAuth2" clId="{E7A5B3EE-19A4-4470-A100-7FE637017025}" dt="2026-07-02T06:39:48.990" v="237" actId="1076"/>
          <ac:spMkLst>
            <pc:docMk/>
            <pc:sldMk cId="55797789" sldId="2146849172"/>
            <ac:spMk id="11" creationId="{0F108BF2-ABC5-B5C4-2D17-07D70BEC21D2}"/>
          </ac:spMkLst>
        </pc:spChg>
        <pc:graphicFrameChg chg="modGraphic">
          <ac:chgData name="Hirai Yuko (平井 祐子)  " userId="6092269996_tp_box_2" providerId="OAuth2" clId="{E7A5B3EE-19A4-4470-A100-7FE637017025}" dt="2026-07-02T06:38:45.451" v="233" actId="14734"/>
          <ac:graphicFrameMkLst>
            <pc:docMk/>
            <pc:sldMk cId="55797789" sldId="2146849172"/>
            <ac:graphicFrameMk id="7" creationId="{AEA8D4B6-3604-EFCF-C4CA-E1626F148AFB}"/>
          </ac:graphicFrameMkLst>
        </pc:graphicFrameChg>
      </pc:sldChg>
      <pc:sldChg chg="addSp delSp modSp mod">
        <pc:chgData name="Hirai Yuko (平井 祐子)  " userId="6092269996_tp_box_2" providerId="OAuth2" clId="{E7A5B3EE-19A4-4470-A100-7FE637017025}" dt="2026-07-07T01:15:28.168" v="360" actId="1035"/>
        <pc:sldMkLst>
          <pc:docMk/>
          <pc:sldMk cId="3591920614" sldId="2146849173"/>
        </pc:sldMkLst>
        <pc:spChg chg="mod">
          <ac:chgData name="Hirai Yuko (平井 祐子)  " userId="6092269996_tp_box_2" providerId="OAuth2" clId="{E7A5B3EE-19A4-4470-A100-7FE637017025}" dt="2026-07-02T06:38:54.077" v="235" actId="1076"/>
          <ac:spMkLst>
            <pc:docMk/>
            <pc:sldMk cId="3591920614" sldId="2146849173"/>
            <ac:spMk id="2" creationId="{6359C878-ABDD-020F-9A23-6AD9973F62CD}"/>
          </ac:spMkLst>
        </pc:spChg>
        <pc:spChg chg="add del mod">
          <ac:chgData name="Hirai Yuko (平井 祐子)  " userId="6092269996_tp_box_2" providerId="OAuth2" clId="{E7A5B3EE-19A4-4470-A100-7FE637017025}" dt="2026-07-07T01:15:20.624" v="342" actId="478"/>
          <ac:spMkLst>
            <pc:docMk/>
            <pc:sldMk cId="3591920614" sldId="2146849173"/>
            <ac:spMk id="4" creationId="{9EAC677E-71F0-E60C-CDB3-8DFB2F5543BD}"/>
          </ac:spMkLst>
        </pc:spChg>
        <pc:spChg chg="add mod">
          <ac:chgData name="Hirai Yuko (平井 祐子)  " userId="6092269996_tp_box_2" providerId="OAuth2" clId="{E7A5B3EE-19A4-4470-A100-7FE637017025}" dt="2026-07-07T01:15:28.168" v="360" actId="1035"/>
          <ac:spMkLst>
            <pc:docMk/>
            <pc:sldMk cId="3591920614" sldId="2146849173"/>
            <ac:spMk id="10" creationId="{CD54AF3F-D7C5-22A6-8CB5-B82292B90ACC}"/>
          </ac:spMkLst>
        </pc:spChg>
        <pc:spChg chg="mod">
          <ac:chgData name="Hirai Yuko (平井 祐子)  " userId="6092269996_tp_box_2" providerId="OAuth2" clId="{E7A5B3EE-19A4-4470-A100-7FE637017025}" dt="2026-07-02T06:39:53.726" v="238" actId="1076"/>
          <ac:spMkLst>
            <pc:docMk/>
            <pc:sldMk cId="3591920614" sldId="2146849173"/>
            <ac:spMk id="11" creationId="{F1A791E8-DB8B-63A3-0F0E-9375C95ACCEC}"/>
          </ac:spMkLst>
        </pc:spChg>
        <pc:graphicFrameChg chg="modGraphic">
          <ac:chgData name="Hirai Yuko (平井 祐子)  " userId="6092269996_tp_box_2" providerId="OAuth2" clId="{E7A5B3EE-19A4-4470-A100-7FE637017025}" dt="2026-07-02T06:43:15.502" v="243" actId="14734"/>
          <ac:graphicFrameMkLst>
            <pc:docMk/>
            <pc:sldMk cId="3591920614" sldId="2146849173"/>
            <ac:graphicFrameMk id="7" creationId="{4B57E344-A8E4-BFE3-4CA0-9C53D09AD60C}"/>
          </ac:graphicFrameMkLst>
        </pc:graphicFrameChg>
      </pc:sldChg>
      <pc:sldChg chg="addSp modSp mod">
        <pc:chgData name="Hirai Yuko (平井 祐子)  " userId="6092269996_tp_box_2" providerId="OAuth2" clId="{E7A5B3EE-19A4-4470-A100-7FE637017025}" dt="2026-07-07T00:55:43.490" v="313" actId="20577"/>
        <pc:sldMkLst>
          <pc:docMk/>
          <pc:sldMk cId="954737397" sldId="2146849217"/>
        </pc:sldMkLst>
        <pc:spChg chg="mod">
          <ac:chgData name="Hirai Yuko (平井 祐子)  " userId="6092269996_tp_box_2" providerId="OAuth2" clId="{E7A5B3EE-19A4-4470-A100-7FE637017025}" dt="2026-07-02T06:43:38.715" v="246" actId="1076"/>
          <ac:spMkLst>
            <pc:docMk/>
            <pc:sldMk cId="954737397" sldId="2146849217"/>
            <ac:spMk id="2" creationId="{AF15BCA4-D4ED-21CE-D4C4-2D4382713796}"/>
          </ac:spMkLst>
        </pc:spChg>
        <pc:spChg chg="mod">
          <ac:chgData name="Hirai Yuko (平井 祐子)  " userId="6092269996_tp_box_2" providerId="OAuth2" clId="{E7A5B3EE-19A4-4470-A100-7FE637017025}" dt="2026-07-02T06:43:47.352" v="264" actId="1035"/>
          <ac:spMkLst>
            <pc:docMk/>
            <pc:sldMk cId="954737397" sldId="2146849217"/>
            <ac:spMk id="4" creationId="{9620464E-13EF-1F43-F99C-9E0F079A8369}"/>
          </ac:spMkLst>
        </pc:spChg>
        <pc:spChg chg="add mod">
          <ac:chgData name="Hirai Yuko (平井 祐子)  " userId="6092269996_tp_box_2" providerId="OAuth2" clId="{E7A5B3EE-19A4-4470-A100-7FE637017025}" dt="2026-07-07T00:55:43.490" v="313" actId="20577"/>
          <ac:spMkLst>
            <pc:docMk/>
            <pc:sldMk cId="954737397" sldId="2146849217"/>
            <ac:spMk id="6" creationId="{BFF8FE6C-1970-C8C4-8804-6AB4FEEB6CFC}"/>
          </ac:spMkLst>
        </pc:spChg>
        <pc:graphicFrameChg chg="modGraphic">
          <ac:chgData name="Hirai Yuko (平井 祐子)  " userId="6092269996_tp_box_2" providerId="OAuth2" clId="{E7A5B3EE-19A4-4470-A100-7FE637017025}" dt="2026-07-02T06:43:35.769" v="245" actId="14734"/>
          <ac:graphicFrameMkLst>
            <pc:docMk/>
            <pc:sldMk cId="954737397" sldId="2146849217"/>
            <ac:graphicFrameMk id="7" creationId="{021227F1-D339-170C-2891-43AD39EA22E0}"/>
          </ac:graphicFrameMkLst>
        </pc:graphicFrameChg>
      </pc:sldChg>
      <pc:sldChg chg="addSp modSp mod">
        <pc:chgData name="Hirai Yuko (平井 祐子)  " userId="6092269996_tp_box_2" providerId="OAuth2" clId="{E7A5B3EE-19A4-4470-A100-7FE637017025}" dt="2026-07-07T00:55:49.216" v="316" actId="20577"/>
        <pc:sldMkLst>
          <pc:docMk/>
          <pc:sldMk cId="2081417470" sldId="2146849218"/>
        </pc:sldMkLst>
        <pc:spChg chg="mod">
          <ac:chgData name="Hirai Yuko (平井 祐子)  " userId="6092269996_tp_box_2" providerId="OAuth2" clId="{E7A5B3EE-19A4-4470-A100-7FE637017025}" dt="2026-07-02T06:38:30.039" v="228" actId="1076"/>
          <ac:spMkLst>
            <pc:docMk/>
            <pc:sldMk cId="2081417470" sldId="2146849218"/>
            <ac:spMk id="2" creationId="{618DB0E9-157B-F725-50BE-42456E88CDFB}"/>
          </ac:spMkLst>
        </pc:spChg>
        <pc:spChg chg="mod">
          <ac:chgData name="Hirai Yuko (平井 祐子)  " userId="6092269996_tp_box_2" providerId="OAuth2" clId="{E7A5B3EE-19A4-4470-A100-7FE637017025}" dt="2026-07-02T06:40:03.478" v="239" actId="1076"/>
          <ac:spMkLst>
            <pc:docMk/>
            <pc:sldMk cId="2081417470" sldId="2146849218"/>
            <ac:spMk id="4" creationId="{36B6BD69-AAF0-74D7-08F8-782ABAABB3A7}"/>
          </ac:spMkLst>
        </pc:spChg>
        <pc:spChg chg="add mod">
          <ac:chgData name="Hirai Yuko (平井 祐子)  " userId="6092269996_tp_box_2" providerId="OAuth2" clId="{E7A5B3EE-19A4-4470-A100-7FE637017025}" dt="2026-07-07T00:55:49.216" v="316" actId="20577"/>
          <ac:spMkLst>
            <pc:docMk/>
            <pc:sldMk cId="2081417470" sldId="2146849218"/>
            <ac:spMk id="6" creationId="{FBEA4F5A-F1EE-81CD-E896-57374EBC0B0C}"/>
          </ac:spMkLst>
        </pc:spChg>
        <pc:graphicFrameChg chg="modGraphic">
          <ac:chgData name="Hirai Yuko (平井 祐子)  " userId="6092269996_tp_box_2" providerId="OAuth2" clId="{E7A5B3EE-19A4-4470-A100-7FE637017025}" dt="2026-07-02T06:38:27.945" v="227" actId="14100"/>
          <ac:graphicFrameMkLst>
            <pc:docMk/>
            <pc:sldMk cId="2081417470" sldId="2146849218"/>
            <ac:graphicFrameMk id="7" creationId="{596DD323-0AD4-8C8B-EA42-84E9D61EBCD5}"/>
          </ac:graphicFrameMkLst>
        </pc:graphicFrameChg>
      </pc:sldChg>
      <pc:sldChg chg="delSp modSp add mod ord">
        <pc:chgData name="Hirai Yuko (平井 祐子)  " userId="6092269996_tp_box_2" providerId="OAuth2" clId="{E7A5B3EE-19A4-4470-A100-7FE637017025}" dt="2026-07-03T00:50:34.991" v="309" actId="1035"/>
        <pc:sldMkLst>
          <pc:docMk/>
          <pc:sldMk cId="3802959712" sldId="2146849226"/>
        </pc:sldMkLst>
        <pc:spChg chg="mod">
          <ac:chgData name="Hirai Yuko (平井 祐子)  " userId="6092269996_tp_box_2" providerId="OAuth2" clId="{E7A5B3EE-19A4-4470-A100-7FE637017025}" dt="2026-07-03T00:45:03.150" v="273" actId="20577"/>
          <ac:spMkLst>
            <pc:docMk/>
            <pc:sldMk cId="3802959712" sldId="2146849226"/>
            <ac:spMk id="4" creationId="{0182AA75-D40C-A8A4-C8B4-9FA77FC2E2CB}"/>
          </ac:spMkLst>
        </pc:spChg>
        <pc:spChg chg="mod">
          <ac:chgData name="Hirai Yuko (平井 祐子)  " userId="6092269996_tp_box_2" providerId="OAuth2" clId="{E7A5B3EE-19A4-4470-A100-7FE637017025}" dt="2026-07-03T00:50:34.991" v="309" actId="1035"/>
          <ac:spMkLst>
            <pc:docMk/>
            <pc:sldMk cId="3802959712" sldId="2146849226"/>
            <ac:spMk id="5" creationId="{93E4395D-0B3E-81E5-AD32-9DE999D0B6DE}"/>
          </ac:spMkLst>
        </pc:spChg>
        <pc:spChg chg="mod">
          <ac:chgData name="Hirai Yuko (平井 祐子)  " userId="6092269996_tp_box_2" providerId="OAuth2" clId="{E7A5B3EE-19A4-4470-A100-7FE637017025}" dt="2026-07-03T00:50:30.572" v="289" actId="1036"/>
          <ac:spMkLst>
            <pc:docMk/>
            <pc:sldMk cId="3802959712" sldId="2146849226"/>
            <ac:spMk id="10" creationId="{C19C3155-507D-3CAD-53F0-2BA19CCD764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2026/7/7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00CBE-C3CC-11FD-73A3-19BD6D35506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BF44B29-6A0A-CCB7-A370-693B4D677DE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4FFCC8-0CA7-369E-4089-9385821420B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4AC81AA-927D-ECDC-9DB3-A45C4A969F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66404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BA6C2-BE7C-0F18-3DE6-A69E1B5FE2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9C7200E-B86E-CC71-6E6C-9E64C06B24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A96BD5A-F569-CCD8-4D3B-FA50D7064BA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B8EE65-11AF-372D-44F0-9ACCC02CE19D}"/>
              </a:ext>
            </a:extLst>
          </p:cNvPr>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356202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C21A1-DAE2-D63A-4168-5F6C12E82B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BEBB3A-9337-0B35-5350-2096BE9FC5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A29FFD-1909-217A-4346-44E8AFECFD0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9257320-486E-6FF5-8FF3-7EF98C82BDFE}"/>
              </a:ext>
            </a:extLst>
          </p:cNvPr>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671578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0DFC-13D4-7147-CA97-AC51753B5B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9800CB-F9D3-FB3E-C16C-FD2FA5EA4A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AE1F01-1570-34DB-CD85-8A4FF49048D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5C7D56F-6F38-E805-5E27-F01959BDBD20}"/>
              </a:ext>
            </a:extLst>
          </p:cNvPr>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737193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DA95D-BAF0-282A-CB6E-CD2399ABB46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9BE9CB-2147-2086-E4D4-A550B8BE5A1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74417D-9A7C-91B9-0026-D3E15C49274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66094BB-9CE2-047E-A506-3DE3D5469EDD}"/>
              </a:ext>
            </a:extLst>
          </p:cNvPr>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53494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7ACF0-5FFC-B594-FAD8-15D84C73B6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6A3CB9-E222-CCB6-245B-1D6E6A56993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5CB5E3-ECA9-091A-96DA-D17906B22F6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FD13FD1-4A1B-DBE2-9239-A5F623DA3EC5}"/>
              </a:ext>
            </a:extLst>
          </p:cNvPr>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4227931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868DF-2FB1-BBCB-C777-51B8939290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414449-31A4-9106-F0FB-1E13F9521B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511D43-8D2D-F10A-5F5C-144C33ECFBE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E9E0AB6-F626-10C5-B75B-424F76248DBB}"/>
              </a:ext>
            </a:extLst>
          </p:cNvPr>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004971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FE130-1686-111A-C389-DA5C3FC5B9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07A035-926C-AE0E-AD71-806122E4F5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5C484D-FB8F-2812-F4CD-C1C8DCE12A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B101BD1-8913-DE0E-D791-C38821523316}"/>
              </a:ext>
            </a:extLst>
          </p:cNvPr>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1687728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DA32E-C19F-E608-0E7C-F25B1949D9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C2DF6F-A33D-85C1-C0D7-DFA00C2B5F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C4DB05-5AAB-54F1-18A5-C58720452C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B3B053-DC2F-9C3A-A6C1-72E4E4B5851B}"/>
              </a:ext>
            </a:extLst>
          </p:cNvPr>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3093772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BA6C2-BE7C-0F18-3DE6-A69E1B5FE2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9C7200E-B86E-CC71-6E6C-9E64C06B24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A96BD5A-F569-CCD8-4D3B-FA50D7064BA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B8EE65-11AF-372D-44F0-9ACCC02CE19D}"/>
              </a:ext>
            </a:extLst>
          </p:cNvPr>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135620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BEF-6EF5-1E86-701A-10340653AF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D06F3B3-7359-ABD8-86D3-2116DF217A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09EC9C-CA16-39C3-D302-29734C9BAA0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063FBBF-0B1E-3C31-0CDD-1DB02C52260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40229945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C21A1-DAE2-D63A-4168-5F6C12E82B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BEBB3A-9337-0B35-5350-2096BE9FC5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A29FFD-1909-217A-4346-44E8AFECFD0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9257320-486E-6FF5-8FF3-7EF98C82BDFE}"/>
              </a:ext>
            </a:extLst>
          </p:cNvPr>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671578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159E4-75BA-CD64-7D79-A35CB47B77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586FD0-74A2-3312-C0D6-65D2A70FBC1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613C81B-3E2F-C340-FA0B-65AEC36CB99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EEC0A3F-FBAA-EA31-E52F-E3BEB4503A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090025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1196F-6671-C4BD-43E9-B25F7784018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8813F2D-FC6E-21B6-D441-BC246AD8BB9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EB3897E-D8C3-F425-AF2D-EB5D17C498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E2CDA53-D0F8-FA1F-B156-009B7EF4F028}"/>
              </a:ext>
            </a:extLst>
          </p:cNvPr>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4128064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99657-6365-A2F4-098A-AA0C69DB203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AE8965-05CC-CC80-311B-BDC402DC05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03C795C-6D2B-2367-886C-EE643EB984E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F31F8B7-CF7D-3D8F-0323-70D0F975F009}"/>
              </a:ext>
            </a:extLst>
          </p:cNvPr>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3971193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7ACF0-5FFC-B594-FAD8-15D84C73B6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6A3CB9-E222-CCB6-245B-1D6E6A56993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5CB5E3-ECA9-091A-96DA-D17906B22F6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FD13FD1-4A1B-DBE2-9239-A5F623DA3EC5}"/>
              </a:ext>
            </a:extLst>
          </p:cNvPr>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42279311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868DF-2FB1-BBCB-C777-51B8939290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414449-31A4-9106-F0FB-1E13F9521B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511D43-8D2D-F10A-5F5C-144C33ECFBE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E9E0AB6-F626-10C5-B75B-424F76248DBB}"/>
              </a:ext>
            </a:extLst>
          </p:cNvPr>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3004971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FE130-1686-111A-C389-DA5C3FC5B9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07A035-926C-AE0E-AD71-806122E4F5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5C484D-FB8F-2812-F4CD-C1C8DCE12A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B101BD1-8913-DE0E-D791-C38821523316}"/>
              </a:ext>
            </a:extLst>
          </p:cNvPr>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16877287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DA32E-C19F-E608-0E7C-F25B1949D9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C2DF6F-A33D-85C1-C0D7-DFA00C2B5F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C4DB05-5AAB-54F1-18A5-C58720452C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B3B053-DC2F-9C3A-A6C1-72E4E4B5851B}"/>
              </a:ext>
            </a:extLst>
          </p:cNvPr>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3093772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BA6C2-BE7C-0F18-3DE6-A69E1B5FE2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9C7200E-B86E-CC71-6E6C-9E64C06B24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A96BD5A-F569-CCD8-4D3B-FA50D7064BA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B8EE65-11AF-372D-44F0-9ACCC02CE19D}"/>
              </a:ext>
            </a:extLst>
          </p:cNvPr>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135620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0DFC-13D4-7147-CA97-AC51753B5B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9800CB-F9D3-FB3E-C16C-FD2FA5EA4A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AE1F01-1570-34DB-CD85-8A4FF49048D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5C7D56F-6F38-E805-5E27-F01959BDBD20}"/>
              </a:ext>
            </a:extLst>
          </p:cNvPr>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7371937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C21A1-DAE2-D63A-4168-5F6C12E82B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BEBB3A-9337-0B35-5350-2096BE9FC5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A29FFD-1909-217A-4346-44E8AFECFD0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9257320-486E-6FF5-8FF3-7EF98C82BDFE}"/>
              </a:ext>
            </a:extLst>
          </p:cNvPr>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2671578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DA95D-BAF0-282A-CB6E-CD2399ABB46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9BE9CB-2147-2086-E4D4-A550B8BE5A1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74417D-9A7C-91B9-0026-D3E15C49274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66094BB-9CE2-047E-A506-3DE3D5469EDD}"/>
              </a:ext>
            </a:extLst>
          </p:cNvPr>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53494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7ACF0-5FFC-B594-FAD8-15D84C73B6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D6A3CB9-E222-CCB6-245B-1D6E6A56993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5CB5E3-ECA9-091A-96DA-D17906B22F6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FD13FD1-4A1B-DBE2-9239-A5F623DA3EC5}"/>
              </a:ext>
            </a:extLst>
          </p:cNvPr>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4227931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868DF-2FB1-BBCB-C777-51B8939290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414449-31A4-9106-F0FB-1E13F9521B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511D43-8D2D-F10A-5F5C-144C33ECFBE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E9E0AB6-F626-10C5-B75B-424F76248DBB}"/>
              </a:ext>
            </a:extLst>
          </p:cNvPr>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004971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FE130-1686-111A-C389-DA5C3FC5B9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07A035-926C-AE0E-AD71-806122E4F5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5C484D-FB8F-2812-F4CD-C1C8DCE12A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B101BD1-8913-DE0E-D791-C38821523316}"/>
              </a:ext>
            </a:extLst>
          </p:cNvPr>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687728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DA32E-C19F-E608-0E7C-F25B1949D9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C2DF6F-A33D-85C1-C0D7-DFA00C2B5F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C4DB05-5AAB-54F1-18A5-C58720452C2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B3B053-DC2F-9C3A-A6C1-72E4E4B5851B}"/>
              </a:ext>
            </a:extLst>
          </p:cNvPr>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093772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48"/>
                </a:solidFill>
                <a:latin typeface="メイリオ" panose="020B0604030504040204" pitchFamily="50" charset="-128"/>
                <a:ea typeface="メイリオ" panose="020B0604030504040204" pitchFamily="50" charset="-128"/>
              </a:rPr>
              <a:t>Yahoo!</a:t>
            </a:r>
            <a:r>
              <a:rPr lang="ja-JP" altLang="en-US" sz="1600" b="1" dirty="0">
                <a:solidFill>
                  <a:srgbClr val="000048"/>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1973679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558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828905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55521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48"/>
                </a:solidFill>
                <a:latin typeface="メイリオ" panose="020B0604030504040204" pitchFamily="50" charset="-128"/>
                <a:ea typeface="メイリオ" panose="020B0604030504040204" pitchFamily="50" charset="-128"/>
              </a:rPr>
              <a:t>Yahoo!</a:t>
            </a:r>
            <a:r>
              <a:rPr lang="ja-JP" altLang="en-US" sz="1600" b="1">
                <a:solidFill>
                  <a:srgbClr val="000048"/>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217630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48"/>
                </a:solidFill>
                <a:latin typeface="+mn-ea"/>
                <a:ea typeface="+mn-ea"/>
                <a:cs typeface="Segoe UI" panose="020B0502040204020203" pitchFamily="34" charset="0"/>
              </a:rPr>
              <a:t>CONTENTS</a:t>
            </a:r>
            <a:endParaRPr kumimoji="1" lang="ja-JP" altLang="en-US" sz="2400" b="1" i="0">
              <a:solidFill>
                <a:srgbClr val="000048"/>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48"/>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28574316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48"/>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48"/>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86366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478157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079309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1321777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48"/>
                </a:solidFill>
                <a:latin typeface="+mn-ea"/>
                <a:ea typeface="+mn-ea"/>
                <a:cs typeface="Segoe UI" panose="020B0502040204020203" pitchFamily="34" charset="0"/>
              </a:rPr>
              <a:t>CONTENTS</a:t>
            </a:r>
            <a:endParaRPr kumimoji="1" lang="ja-JP" altLang="en-US" sz="2400" b="1" i="0" dirty="0">
              <a:solidFill>
                <a:srgbClr val="000048"/>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48"/>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48"/>
                </a:solidFill>
              </a:defRPr>
            </a:lvl1pPr>
          </a:lstStyle>
          <a:p>
            <a:pPr lvl="0"/>
            <a:r>
              <a:rPr kumimoji="1" lang="ja-JP" altLang="en-US" dirty="0"/>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48"/>
                </a:solidFill>
              </a:defRPr>
            </a:lvl1pPr>
          </a:lstStyle>
          <a:p>
            <a:pPr lvl="0"/>
            <a:r>
              <a:rPr kumimoji="1" lang="ja-JP" altLang="en-US" dirty="0"/>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48"/>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845219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461065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860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907434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a:t>01</a:t>
            </a:r>
            <a:endParaRPr kumimoji="1" lang="ja-JP" altLang="en-US"/>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7322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chemeClr val="accent1"/>
                </a:solidFill>
                <a:latin typeface="+mn-ea"/>
                <a:ea typeface="+mn-ea"/>
                <a:cs typeface="Segoe UI" panose="020B0502040204020203" pitchFamily="34" charset="0"/>
              </a:rPr>
              <a:t>CONTENTS</a:t>
            </a:r>
            <a:endParaRPr kumimoji="1" lang="ja-JP" altLang="en-US" sz="2400" b="1" i="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275676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48"/>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dirty="0"/>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48"/>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emf"/><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oleObject" Target="../embeddings/oleObject1.bin"/><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5"/>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6" imgW="7772400" imgH="10058400" progId="TCLayout.ActiveDocument.1">
                  <p:embed/>
                </p:oleObj>
              </mc:Choice>
              <mc:Fallback>
                <p:oleObj name="think-cell スライド" r:id="rId16"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開示先限定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10" r:id="rId11"/>
    <p:sldLayoutId id="2147483911" r:id="rId12"/>
    <p:sldLayoutId id="2147483914" r:id="rId13"/>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4"/>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5" imgW="7772400" imgH="10058400" progId="TCLayout.ActiveDocument.1">
                  <p:embed/>
                </p:oleObj>
              </mc:Choice>
              <mc:Fallback>
                <p:oleObj name="think-cell スライド" r:id="rId15"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834935652"/>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8" r:id="rId12"/>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2" Type="http://schemas.openxmlformats.org/officeDocument/2006/relationships/image" Target="../media/image12.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ads-help.yahoo-net.jp/s/article/H000044930?language=ja"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hyperlink" Target="https://ads-help.yahoo-net.jp/s/article/H000044930?language=ja" TargetMode="External"/><Relationship Id="rId4" Type="http://schemas.openxmlformats.org/officeDocument/2006/relationships/image" Target="../media/image14.png"/><Relationship Id="rId9" Type="http://schemas.openxmlformats.org/officeDocument/2006/relationships/hyperlink" Target="https://s.yimg.jp/dl/displayads-guarantee/formatguide.zip"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5.png"/><Relationship Id="rId7" Type="http://schemas.openxmlformats.org/officeDocument/2006/relationships/image" Target="../media/image25.jpe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1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contact/support/ly-ads/"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hyperlink" Target="https://ads-help.yahoo-net.jp/s/article/H000055171?language=ja" TargetMode="External"/><Relationship Id="rId10" Type="http://schemas.openxmlformats.org/officeDocument/2006/relationships/image" Target="../media/image18.png"/><Relationship Id="rId4" Type="http://schemas.openxmlformats.org/officeDocument/2006/relationships/hyperlink" Target="https://ads-help.yahoo-net.jp/s/article/H000044930?language=ja" TargetMode="Externa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0048"/>
            </a:gs>
            <a:gs pos="23000">
              <a:srgbClr val="030053"/>
            </a:gs>
            <a:gs pos="69000">
              <a:srgbClr val="03003D"/>
            </a:gs>
            <a:gs pos="99000">
              <a:srgbClr val="03003D"/>
            </a:gs>
          </a:gsLst>
          <a:path path="circle">
            <a:fillToRect l="50000" t="50000" r="50000" b="50000"/>
          </a:path>
        </a:gradFill>
        <a:effectLst/>
      </p:bgPr>
    </p:bg>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
        <p:nvSpPr>
          <p:cNvPr id="4" name="テキスト プレースホルダー 2">
            <a:extLst>
              <a:ext uri="{FF2B5EF4-FFF2-40B4-BE49-F238E27FC236}">
                <a16:creationId xmlns:a16="http://schemas.microsoft.com/office/drawing/2014/main" id="{58952F54-8951-4D25-2CAB-2D59134D2CA1}"/>
              </a:ext>
            </a:extLst>
          </p:cNvPr>
          <p:cNvSpPr txBox="1">
            <a:spLocks/>
          </p:cNvSpPr>
          <p:nvPr/>
        </p:nvSpPr>
        <p:spPr>
          <a:xfrm>
            <a:off x="688069" y="1826839"/>
            <a:ext cx="10995961" cy="2582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0" numCol="1" anchor="t" anchorCtr="0" compatLnSpc="1">
            <a:prstTxWarp prst="textNoShape">
              <a:avLst/>
            </a:prstTxWarp>
            <a:noAutofit/>
          </a:bodyPr>
          <a:lstStyle>
            <a:lvl1pPr lvl="0" indent="0" eaLnBrk="0" fontAlgn="base" hangingPunct="0">
              <a:lnSpc>
                <a:spcPct val="120000"/>
              </a:lnSpc>
              <a:spcBef>
                <a:spcPts val="1000"/>
              </a:spcBef>
              <a:spcAft>
                <a:spcPct val="0"/>
              </a:spcAft>
              <a:buFont typeface="Arial" panose="020B0604020202020204" pitchFamily="34" charset="0"/>
              <a:buNone/>
              <a:defRPr sz="3600" b="1" i="0">
                <a:solidFill>
                  <a:schemeClr val="bg1"/>
                </a:solidFill>
                <a:latin typeface="Meiryo" panose="020B0604030504040204" pitchFamily="34" charset="-128"/>
                <a:ea typeface="Meiryo" panose="020B0604030504040204" pitchFamily="34" charset="-128"/>
                <a:cs typeface="Segoe UI" panose="020B0502040204020203" pitchFamily="34" charset="0"/>
              </a:defRPr>
            </a:lvl1pPr>
            <a:lvl2pPr marL="685800" indent="-228600" eaLnBrk="0" fontAlgn="base" hangingPunct="0">
              <a:lnSpc>
                <a:spcPct val="90000"/>
              </a:lnSpc>
              <a:spcBef>
                <a:spcPts val="500"/>
              </a:spcBef>
              <a:spcAft>
                <a:spcPct val="0"/>
              </a:spcAft>
              <a:buFont typeface="Arial" panose="020B0604020202020204" pitchFamily="34" charset="0"/>
              <a:buChar char="•"/>
              <a:defRPr sz="2400"/>
            </a:lvl2pPr>
            <a:lvl3pPr marL="1143000" indent="-228600" eaLnBrk="0" fontAlgn="base" hangingPunct="0">
              <a:lnSpc>
                <a:spcPct val="90000"/>
              </a:lnSpc>
              <a:spcBef>
                <a:spcPts val="500"/>
              </a:spcBef>
              <a:spcAft>
                <a:spcPct val="0"/>
              </a:spcAft>
              <a:buFont typeface="Arial" panose="020B0604020202020204" pitchFamily="34" charset="0"/>
              <a:buChar char="•"/>
              <a:defRPr sz="2000"/>
            </a:lvl3pPr>
            <a:lvl4pPr marL="1600200" indent="-228600" eaLnBrk="0" fontAlgn="base" hangingPunct="0">
              <a:lnSpc>
                <a:spcPct val="90000"/>
              </a:lnSpc>
              <a:spcBef>
                <a:spcPts val="500"/>
              </a:spcBef>
              <a:spcAft>
                <a:spcPct val="0"/>
              </a:spcAft>
              <a:buFont typeface="Arial" panose="020B0604020202020204" pitchFamily="34" charset="0"/>
              <a:buChar char="•"/>
            </a:lvl4pPr>
            <a:lvl5pPr marL="2057400" indent="-228600" eaLnBrk="0" fontAlgn="base" hangingPunct="0">
              <a:lnSpc>
                <a:spcPct val="90000"/>
              </a:lnSpc>
              <a:spcBef>
                <a:spcPts val="500"/>
              </a:spcBef>
              <a:spcAft>
                <a:spcPct val="0"/>
              </a:spcAft>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ja-JP" sz="2800" dirty="0"/>
              <a:t>Yahoo! JAPAN</a:t>
            </a:r>
            <a:r>
              <a:rPr lang="ja-JP" altLang="en-US" sz="2800" dirty="0"/>
              <a:t>トップページ　ブランドパネル　</a:t>
            </a:r>
            <a:r>
              <a:rPr lang="en-US" altLang="ja-JP" sz="2800" dirty="0"/>
              <a:t>SP</a:t>
            </a:r>
          </a:p>
          <a:p>
            <a:r>
              <a:rPr lang="ja-JP" altLang="en-US" sz="2800" dirty="0"/>
              <a:t>（時間帯ジャック　関東</a:t>
            </a:r>
            <a:r>
              <a:rPr lang="en-US" altLang="ja-JP" sz="2800" dirty="0"/>
              <a:t>/</a:t>
            </a:r>
            <a:r>
              <a:rPr lang="ja-JP" altLang="en-US" sz="2800" dirty="0"/>
              <a:t>関西）（年代指定）</a:t>
            </a:r>
            <a:endParaRPr lang="en-US" altLang="ja-JP" sz="2800" dirty="0"/>
          </a:p>
          <a:p>
            <a:r>
              <a:rPr lang="en-US" altLang="ja-JP" sz="2800" dirty="0"/>
              <a:t>2026</a:t>
            </a:r>
            <a:r>
              <a:rPr lang="ja-JP" altLang="en-US" sz="2800" dirty="0"/>
              <a:t>年</a:t>
            </a:r>
            <a:r>
              <a:rPr lang="en-US" altLang="ja-JP" sz="2800" dirty="0"/>
              <a:t>10</a:t>
            </a:r>
            <a:r>
              <a:rPr lang="ja-JP" altLang="en-US" sz="2800" dirty="0"/>
              <a:t>月～</a:t>
            </a:r>
            <a:r>
              <a:rPr lang="en-US" altLang="ja-JP" sz="2800" dirty="0"/>
              <a:t>2027</a:t>
            </a:r>
            <a:r>
              <a:rPr lang="ja-JP" altLang="en-US" sz="2800" dirty="0"/>
              <a:t>年</a:t>
            </a:r>
            <a:r>
              <a:rPr lang="en-US" altLang="ja-JP" sz="2800" dirty="0"/>
              <a:t>3</a:t>
            </a:r>
            <a:r>
              <a:rPr lang="ja-JP" altLang="en-US" sz="2800" dirty="0"/>
              <a:t>月　セールスシート</a:t>
            </a:r>
          </a:p>
        </p:txBody>
      </p:sp>
      <p:sp>
        <p:nvSpPr>
          <p:cNvPr id="3" name="テキスト プレースホルダー 6">
            <a:extLst>
              <a:ext uri="{FF2B5EF4-FFF2-40B4-BE49-F238E27FC236}">
                <a16:creationId xmlns:a16="http://schemas.microsoft.com/office/drawing/2014/main" id="{9AE04C46-D6AC-A4E0-A862-F22D83D2B5D0}"/>
              </a:ext>
            </a:extLst>
          </p:cNvPr>
          <p:cNvSpPr txBox="1">
            <a:spLocks noChangeArrowheads="1"/>
          </p:cNvSpPr>
          <p:nvPr/>
        </p:nvSpPr>
        <p:spPr bwMode="auto">
          <a:xfrm>
            <a:off x="587375" y="5160887"/>
            <a:ext cx="5131879" cy="43981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0" compatLnSpc="1">
            <a:prstTxWarp prst="textNoShape">
              <a:avLst/>
            </a:prstTxWarp>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1200" b="1" i="0" kern="1200">
                <a:solidFill>
                  <a:schemeClr val="bg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hangingPunct="1"/>
            <a:r>
              <a:rPr lang="en-US" altLang="ja-JP" dirty="0">
                <a:latin typeface="メイリオ" panose="020B0604030504040204" pitchFamily="34" charset="-128"/>
                <a:ea typeface="メイリオ" panose="020B0604030504040204" pitchFamily="34" charset="-128"/>
              </a:rPr>
              <a:t>2026/7/8</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2714137229"/>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dirty="0">
                          <a:effectLst/>
                          <a:latin typeface="Meiryo" panose="020B0604030504040204" pitchFamily="34" charset="-128"/>
                          <a:ea typeface="Meiryo" panose="020B0604030504040204" pitchFamily="34" charset="-128"/>
                        </a:rPr>
                        <a:t>748,000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1548296642"/>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¥3,480,000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¥4,440,000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2,610,000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3,190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5242934" cy="335028"/>
          </a:xfrm>
        </p:spPr>
        <p:txBody>
          <a:bodyPr/>
          <a:lstStyle/>
          <a:p>
            <a:r>
              <a:rPr lang="en" altLang="ja-JP" dirty="0">
                <a:latin typeface="メイリオ"/>
                <a:ea typeface="メイリオ"/>
              </a:rPr>
              <a:t>Yahoo! JAPAN</a:t>
            </a:r>
            <a:r>
              <a:rPr lang="ja-JP" altLang="en-US" dirty="0">
                <a:latin typeface="メイリオ"/>
                <a:ea typeface="メイリオ"/>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cs typeface="Segoe UI" panose="020B0502040204020203" pitchFamily="34" charset="0"/>
              </a:rPr>
              <a:t>トップカバー　</a:t>
            </a:r>
            <a:r>
              <a:rPr kumimoji="1" lang="ja-JP" altLang="en-US" sz="2000" b="1" i="0" dirty="0">
                <a:latin typeface="Meiryo" panose="020B0604030504040204" pitchFamily="34" charset="-128"/>
                <a:ea typeface="Meiryo" panose="020B0604030504040204" pitchFamily="34" charset="-128"/>
              </a:rPr>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a:t>
            </a:r>
            <a:r>
              <a:rPr kumimoji="1" lang="en-US" altLang="ja-JP" sz="2000" b="1" i="0" dirty="0">
                <a:latin typeface="Meiryo" panose="020B0604030504040204" pitchFamily="34" charset="-128"/>
                <a:ea typeface="Meiryo" panose="020B0604030504040204" pitchFamily="34" charset="-128"/>
              </a:rPr>
              <a:t>69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2131862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688E9-2081-E1EC-1E85-7EE6376CB5EF}"/>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1CB39BBF-4770-44C7-A8EE-63E72B16548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AA3F8EE0-4F92-97E2-DB31-F1D47AFBF7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5E602559-9BE9-B8C0-3FBC-5170EB55F089}"/>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98BD90B-BEB6-2469-510A-550602EF78DE}"/>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D6A33486-764B-B62E-9215-1286F473AA1A}"/>
              </a:ext>
            </a:extLst>
          </p:cNvPr>
          <p:cNvGraphicFramePr>
            <a:graphicFrameLocks noGrp="1"/>
          </p:cNvGraphicFramePr>
          <p:nvPr>
            <p:extLst>
              <p:ext uri="{D42A27DB-BD31-4B8C-83A1-F6EECF244321}">
                <p14:modId xmlns:p14="http://schemas.microsoft.com/office/powerpoint/2010/main" val="2554242525"/>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405,000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297,000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¥1,440,000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855,000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1,045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1,440,000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5E39A1A-B7C2-71BD-0FBF-72E921777366}"/>
              </a:ext>
            </a:extLst>
          </p:cNvPr>
          <p:cNvGraphicFramePr>
            <a:graphicFrameLocks noGrp="1"/>
          </p:cNvGraphicFramePr>
          <p:nvPr>
            <p:extLst>
              <p:ext uri="{D42A27DB-BD31-4B8C-83A1-F6EECF244321}">
                <p14:modId xmlns:p14="http://schemas.microsoft.com/office/powerpoint/2010/main" val="2972738042"/>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¥3,480,000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CC8A54BB-E3D5-A4B6-62A3-5562029930AB}"/>
              </a:ext>
            </a:extLst>
          </p:cNvPr>
          <p:cNvSpPr>
            <a:spLocks noGrp="1"/>
          </p:cNvSpPr>
          <p:nvPr>
            <p:ph type="body" sz="quarter" idx="10"/>
          </p:nvPr>
        </p:nvSpPr>
        <p:spPr>
          <a:xfrm>
            <a:off x="3750595" y="255928"/>
            <a:ext cx="5242934" cy="335028"/>
          </a:xfrm>
        </p:spPr>
        <p:txBody>
          <a:bodyPr/>
          <a:lstStyle/>
          <a:p>
            <a:r>
              <a:rPr lang="en" altLang="ja-JP" dirty="0">
                <a:latin typeface="メイリオ"/>
                <a:ea typeface="メイリオ"/>
              </a:rPr>
              <a:t>Yahoo! JAPAN</a:t>
            </a:r>
            <a:r>
              <a:rPr lang="ja-JP" altLang="en-US" dirty="0">
                <a:latin typeface="メイリオ"/>
                <a:ea typeface="メイリオ"/>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r>
              <a:rPr lang="ja-JP" altLang="en-US" dirty="0">
                <a:cs typeface="Segoe UI" panose="020B0502040204020203" pitchFamily="34" charset="0"/>
              </a:rPr>
              <a:t>　</a:t>
            </a:r>
            <a:endParaRPr lang="en-US" altLang="ja-JP" dirty="0">
              <a:cs typeface="Segoe UI" panose="020B0502040204020203" pitchFamily="34" charset="0"/>
            </a:endParaRPr>
          </a:p>
          <a:p>
            <a:r>
              <a:rPr lang="ja-JP" altLang="en-US" dirty="0">
                <a:cs typeface="Segoe UI" panose="020B0502040204020203" pitchFamily="34" charset="0"/>
              </a:rPr>
              <a:t>トップカバー　</a:t>
            </a:r>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a:t>
            </a:r>
            <a:r>
              <a:rPr lang="en-US" altLang="ja-JP" dirty="0"/>
              <a:t>5</a:t>
            </a:r>
            <a:r>
              <a:rPr kumimoji="1" lang="en-US" altLang="ja-JP" sz="2000" b="1" i="0" dirty="0">
                <a:latin typeface="Meiryo" panose="020B0604030504040204" pitchFamily="34" charset="-128"/>
                <a:ea typeface="Meiryo" panose="020B0604030504040204" pitchFamily="34" charset="-128"/>
              </a:rPr>
              <a:t>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10552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A943A-4627-F48F-B122-AFE6B3D2EFBA}"/>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269659A8-811C-E3B5-2B61-69F49F5684AB}"/>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C171A288-D47A-8AA0-527B-9F62A203537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74CF2727-C56A-8526-F60D-05EF7FDC04D0}"/>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8F97721-6B8B-4E41-6EB5-634E17CE7FDC}"/>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CAE423A1-FC25-AB06-7F0D-32FE0CF79246}"/>
              </a:ext>
            </a:extLst>
          </p:cNvPr>
          <p:cNvGraphicFramePr>
            <a:graphicFrameLocks noGrp="1"/>
          </p:cNvGraphicFramePr>
          <p:nvPr>
            <p:extLst>
              <p:ext uri="{D42A27DB-BD31-4B8C-83A1-F6EECF244321}">
                <p14:modId xmlns:p14="http://schemas.microsoft.com/office/powerpoint/2010/main" val="3315944517"/>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684,000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836,000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207,000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567,000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693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003FC7AF-DF26-7C9B-60D4-9AC5A70B600B}"/>
              </a:ext>
            </a:extLst>
          </p:cNvPr>
          <p:cNvGraphicFramePr>
            <a:graphicFrameLocks noGrp="1"/>
          </p:cNvGraphicFramePr>
          <p:nvPr>
            <p:extLst>
              <p:ext uri="{D42A27DB-BD31-4B8C-83A1-F6EECF244321}">
                <p14:modId xmlns:p14="http://schemas.microsoft.com/office/powerpoint/2010/main" val="287730672"/>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899ABB04-EE65-D3DD-B5F7-CF534F9824B7}"/>
              </a:ext>
            </a:extLst>
          </p:cNvPr>
          <p:cNvSpPr>
            <a:spLocks noGrp="1"/>
          </p:cNvSpPr>
          <p:nvPr>
            <p:ph type="body" sz="quarter" idx="10"/>
          </p:nvPr>
        </p:nvSpPr>
        <p:spPr>
          <a:xfrm>
            <a:off x="3750595" y="255928"/>
            <a:ext cx="5242934" cy="335028"/>
          </a:xfrm>
        </p:spPr>
        <p:txBody>
          <a:bodyPr/>
          <a:lstStyle/>
          <a:p>
            <a:r>
              <a:rPr lang="en" altLang="ja-JP" dirty="0">
                <a:latin typeface="メイリオ"/>
                <a:ea typeface="メイリオ"/>
              </a:rPr>
              <a:t>Yahoo! JAPAN</a:t>
            </a:r>
            <a:r>
              <a:rPr lang="ja-JP" altLang="en-US" dirty="0">
                <a:latin typeface="メイリオ"/>
                <a:ea typeface="メイリオ"/>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cs typeface="Segoe UI" panose="020B0502040204020203" pitchFamily="34" charset="0"/>
              </a:rPr>
              <a:t>トップカバー　</a:t>
            </a:r>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a:t>
            </a:r>
            <a:r>
              <a:rPr lang="en-US" altLang="ja-JP" dirty="0"/>
              <a:t>4</a:t>
            </a:r>
            <a:r>
              <a:rPr kumimoji="1" lang="en-US" altLang="ja-JP" sz="2000" b="1" i="0" dirty="0">
                <a:latin typeface="Meiryo" panose="020B0604030504040204" pitchFamily="34" charset="-128"/>
                <a:ea typeface="Meiryo" panose="020B0604030504040204" pitchFamily="34" charset="-128"/>
              </a:rPr>
              <a:t>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19351591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FE655-F15A-0CB0-47FB-E87553E689F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8A987D93-A80A-C52D-5F50-69EFCC71B084}"/>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7918A12D-670F-AAC8-EDE9-FF0EE3B1B69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FD8A82DF-0E6E-ABDE-9491-42725A56264C}"/>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A6CCA879-A522-A718-B6DC-5B62B65798F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2CDE5A41-2FEB-AEB5-0F7B-8CA809147899}"/>
              </a:ext>
            </a:extLst>
          </p:cNvPr>
          <p:cNvGraphicFramePr>
            <a:graphicFrameLocks noGrp="1"/>
          </p:cNvGraphicFramePr>
          <p:nvPr>
            <p:extLst>
              <p:ext uri="{D42A27DB-BD31-4B8C-83A1-F6EECF244321}">
                <p14:modId xmlns:p14="http://schemas.microsoft.com/office/powerpoint/2010/main" val="2258148248"/>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882,000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1,078,000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522,000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638,000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1,485,000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1,815,000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C9DC0356-F5D7-518F-1831-7C627147CC22}"/>
              </a:ext>
            </a:extLst>
          </p:cNvPr>
          <p:cNvGraphicFramePr>
            <a:graphicFrameLocks noGrp="1"/>
          </p:cNvGraphicFramePr>
          <p:nvPr>
            <p:extLst>
              <p:ext uri="{D42A27DB-BD31-4B8C-83A1-F6EECF244321}">
                <p14:modId xmlns:p14="http://schemas.microsoft.com/office/powerpoint/2010/main" val="2295007237"/>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¥5,160,000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4,070,000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ABE267FC-5DD1-CA4F-20A6-79E376EF95F3}"/>
              </a:ext>
            </a:extLst>
          </p:cNvPr>
          <p:cNvSpPr>
            <a:spLocks noGrp="1"/>
          </p:cNvSpPr>
          <p:nvPr>
            <p:ph type="body" sz="quarter" idx="10"/>
          </p:nvPr>
        </p:nvSpPr>
        <p:spPr>
          <a:xfrm>
            <a:off x="3750595" y="255928"/>
            <a:ext cx="6278292" cy="335028"/>
          </a:xfrm>
        </p:spPr>
        <p:txBody>
          <a:bodyPr/>
          <a:lstStyle/>
          <a:p>
            <a:r>
              <a:rPr lang="en" altLang="ja-JP" dirty="0">
                <a:latin typeface="メイリオ"/>
                <a:ea typeface="メイリオ"/>
              </a:rPr>
              <a:t>Yahoo! JAPAN</a:t>
            </a:r>
            <a:r>
              <a:rPr lang="ja-JP" altLang="en-US" dirty="0">
                <a:latin typeface="メイリオ"/>
                <a:ea typeface="メイリオ"/>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cs typeface="Segoe UI" panose="020B0502040204020203" pitchFamily="34" charset="0"/>
              </a:rPr>
              <a:t>トップカバー　</a:t>
            </a:r>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　関西</a:t>
            </a:r>
            <a:r>
              <a:rPr lang="en-US" altLang="ja-JP" dirty="0"/>
              <a:t>2</a:t>
            </a:r>
            <a:r>
              <a:rPr lang="ja-JP" altLang="en-US" dirty="0"/>
              <a:t>府</a:t>
            </a:r>
            <a:r>
              <a:rPr lang="en-US" altLang="ja-JP" dirty="0"/>
              <a:t>4</a:t>
            </a:r>
            <a:r>
              <a:rPr lang="ja-JP" altLang="en-US" dirty="0"/>
              <a:t>県（全年代</a:t>
            </a:r>
            <a:r>
              <a:rPr kumimoji="1" lang="ja-JP" altLang="en-US" sz="2000" b="1" i="0" dirty="0">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487649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9ACA4-BF1E-555D-F6DC-2FA254FB298D}"/>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13B556B-C11A-E656-B63D-8A31332D6DF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FC3E7020-8A66-7F0C-DCEA-698BD993B92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DED7B9E6-8DB5-59F5-3734-66DFA8B5BCDE}"/>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609B52A-6B7D-8A57-8660-1DF8820B0B70}"/>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58D12FC6-6AEF-87F9-1FAD-8818E51DE02C}"/>
              </a:ext>
            </a:extLst>
          </p:cNvPr>
          <p:cNvGraphicFramePr>
            <a:graphicFrameLocks noGrp="1"/>
          </p:cNvGraphicFramePr>
          <p:nvPr>
            <p:extLst>
              <p:ext uri="{D42A27DB-BD31-4B8C-83A1-F6EECF244321}">
                <p14:modId xmlns:p14="http://schemas.microsoft.com/office/powerpoint/2010/main" val="3835124217"/>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837,000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1,023,000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748,000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605,000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621,000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759,000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B9D58D4-A162-7612-1DB5-71A36B5F796E}"/>
              </a:ext>
            </a:extLst>
          </p:cNvPr>
          <p:cNvGraphicFramePr>
            <a:graphicFrameLocks noGrp="1"/>
          </p:cNvGraphicFramePr>
          <p:nvPr>
            <p:extLst>
              <p:ext uri="{D42A27DB-BD31-4B8C-83A1-F6EECF244321}">
                <p14:modId xmlns:p14="http://schemas.microsoft.com/office/powerpoint/2010/main" val="3965344789"/>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7C40FC8E-A559-5096-B31E-CBB1495E32A0}"/>
              </a:ext>
            </a:extLst>
          </p:cNvPr>
          <p:cNvSpPr>
            <a:spLocks noGrp="1"/>
          </p:cNvSpPr>
          <p:nvPr>
            <p:ph type="body" sz="quarter" idx="10"/>
          </p:nvPr>
        </p:nvSpPr>
        <p:spPr>
          <a:xfrm>
            <a:off x="3619500" y="266614"/>
            <a:ext cx="6278292" cy="335028"/>
          </a:xfrm>
        </p:spPr>
        <p:txBody>
          <a:bodyPr/>
          <a:lstStyle/>
          <a:p>
            <a:r>
              <a:rPr lang="en" altLang="ja-JP" sz="1800" dirty="0">
                <a:latin typeface="メイリオ"/>
                <a:ea typeface="メイリオ"/>
              </a:rPr>
              <a:t>Yahoo! JAPAN</a:t>
            </a:r>
            <a:r>
              <a:rPr lang="ja-JP" altLang="en-US" sz="1800" dirty="0">
                <a:latin typeface="メイリオ"/>
                <a:ea typeface="メイリオ"/>
              </a:rPr>
              <a:t>トップページ　</a:t>
            </a:r>
            <a:r>
              <a:rPr lang="ja-JP" altLang="en-US" sz="1800" dirty="0">
                <a:cs typeface="Segoe UI" panose="020B0502040204020203" pitchFamily="34" charset="0"/>
              </a:rPr>
              <a:t>ブランドパネル　</a:t>
            </a:r>
            <a:r>
              <a:rPr lang="en-US" altLang="ja-JP" sz="1800" dirty="0">
                <a:cs typeface="Segoe UI" panose="020B0502040204020203" pitchFamily="34" charset="0"/>
              </a:rPr>
              <a:t>SP</a:t>
            </a:r>
          </a:p>
          <a:p>
            <a:r>
              <a:rPr lang="ja-JP" altLang="en-US" sz="1800" dirty="0">
                <a:cs typeface="Segoe UI" panose="020B0502040204020203" pitchFamily="34" charset="0"/>
              </a:rPr>
              <a:t>トップカバー　</a:t>
            </a:r>
            <a:r>
              <a:rPr lang="ja-JP" altLang="en-US" sz="1800" dirty="0"/>
              <a:t>関東</a:t>
            </a:r>
            <a:r>
              <a:rPr kumimoji="1" lang="en-US" altLang="ja-JP" sz="1800" b="1" i="0" dirty="0">
                <a:latin typeface="Meiryo" panose="020B0604030504040204" pitchFamily="34" charset="-128"/>
                <a:ea typeface="Meiryo" panose="020B0604030504040204" pitchFamily="34" charset="-128"/>
              </a:rPr>
              <a:t>1</a:t>
            </a:r>
            <a:r>
              <a:rPr lang="ja-JP" altLang="en-US" sz="1800" dirty="0"/>
              <a:t>都</a:t>
            </a:r>
            <a:r>
              <a:rPr lang="en-US" altLang="ja-JP" sz="1800" dirty="0"/>
              <a:t>6</a:t>
            </a:r>
            <a:r>
              <a:rPr lang="ja-JP" altLang="en-US" sz="1800" dirty="0"/>
              <a:t>県　関西</a:t>
            </a:r>
            <a:r>
              <a:rPr lang="en-US" altLang="ja-JP" sz="1800" dirty="0"/>
              <a:t>2</a:t>
            </a:r>
            <a:r>
              <a:rPr lang="ja-JP" altLang="en-US" sz="1800" dirty="0"/>
              <a:t>府</a:t>
            </a:r>
            <a:r>
              <a:rPr lang="en-US" altLang="ja-JP" sz="1800" dirty="0"/>
              <a:t>4</a:t>
            </a:r>
            <a:r>
              <a:rPr lang="ja-JP" altLang="en-US" sz="1800" dirty="0"/>
              <a:t>県（</a:t>
            </a:r>
            <a:r>
              <a:rPr kumimoji="1" lang="en-US" altLang="ja-JP" sz="1800" b="1" i="0" dirty="0">
                <a:latin typeface="Meiryo" panose="020B0604030504040204" pitchFamily="34" charset="-128"/>
                <a:ea typeface="Meiryo" panose="020B0604030504040204" pitchFamily="34" charset="-128"/>
              </a:rPr>
              <a:t>69</a:t>
            </a:r>
            <a:r>
              <a:rPr kumimoji="1" lang="ja-JP" altLang="en-US" sz="18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2249642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05BE1-5837-DF6C-19E1-28AE608D0D22}"/>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5C5114D-5866-9F7D-720C-23F144D3794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556B2336-2E31-8B2F-9CA9-FBC93AA9000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2ECCA0DA-1065-FAEB-D3E0-998D10A60B6A}"/>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347556A8-3499-DB2F-3BB4-2D6FE36AA4E3}"/>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62E782BB-D9B7-3D23-FA5B-B7B8CF7800D7}"/>
              </a:ext>
            </a:extLst>
          </p:cNvPr>
          <p:cNvGraphicFramePr>
            <a:graphicFrameLocks noGrp="1"/>
          </p:cNvGraphicFramePr>
          <p:nvPr>
            <p:extLst>
              <p:ext uri="{D42A27DB-BD31-4B8C-83A1-F6EECF244321}">
                <p14:modId xmlns:p14="http://schemas.microsoft.com/office/powerpoint/2010/main" val="2963070135"/>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765,000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935,000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671,000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423,000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517,000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513,000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627,000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D1DE8CCF-7FCA-6FB7-6609-0DBBDE84F39A}"/>
              </a:ext>
            </a:extLst>
          </p:cNvPr>
          <p:cNvGraphicFramePr>
            <a:graphicFrameLocks noGrp="1"/>
          </p:cNvGraphicFramePr>
          <p:nvPr>
            <p:extLst>
              <p:ext uri="{D42A27DB-BD31-4B8C-83A1-F6EECF244321}">
                <p14:modId xmlns:p14="http://schemas.microsoft.com/office/powerpoint/2010/main" val="1443219699"/>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¥4,800,000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3EC64470-D862-2D40-145B-E41FCB59EC1B}"/>
              </a:ext>
            </a:extLst>
          </p:cNvPr>
          <p:cNvSpPr>
            <a:spLocks noGrp="1"/>
          </p:cNvSpPr>
          <p:nvPr>
            <p:ph type="body" sz="quarter" idx="10"/>
          </p:nvPr>
        </p:nvSpPr>
        <p:spPr>
          <a:xfrm>
            <a:off x="3750595" y="255928"/>
            <a:ext cx="6278292" cy="335028"/>
          </a:xfrm>
        </p:spPr>
        <p:txBody>
          <a:bodyPr/>
          <a:lstStyle/>
          <a:p>
            <a:r>
              <a:rPr lang="en" altLang="ja-JP" sz="1800" dirty="0">
                <a:latin typeface="メイリオ"/>
                <a:ea typeface="メイリオ"/>
              </a:rPr>
              <a:t>Yahoo! JAPAN</a:t>
            </a:r>
            <a:r>
              <a:rPr lang="ja-JP" altLang="en-US" sz="1800" dirty="0">
                <a:latin typeface="メイリオ"/>
                <a:ea typeface="メイリオ"/>
              </a:rPr>
              <a:t>トップページ　</a:t>
            </a:r>
            <a:r>
              <a:rPr lang="ja-JP" altLang="en-US" sz="1800" dirty="0">
                <a:cs typeface="Segoe UI" panose="020B0502040204020203" pitchFamily="34" charset="0"/>
              </a:rPr>
              <a:t>ブランドパネル　</a:t>
            </a:r>
            <a:r>
              <a:rPr lang="en-US" altLang="ja-JP" sz="1800" dirty="0">
                <a:cs typeface="Segoe UI" panose="020B0502040204020203" pitchFamily="34" charset="0"/>
              </a:rPr>
              <a:t>SP</a:t>
            </a:r>
          </a:p>
          <a:p>
            <a:r>
              <a:rPr lang="ja-JP" altLang="en-US" sz="1800" dirty="0">
                <a:cs typeface="Segoe UI" panose="020B0502040204020203" pitchFamily="34" charset="0"/>
              </a:rPr>
              <a:t>トップカバー　</a:t>
            </a:r>
            <a:r>
              <a:rPr lang="ja-JP" altLang="en-US" sz="1800" dirty="0"/>
              <a:t>関東</a:t>
            </a:r>
            <a:r>
              <a:rPr lang="en-US" altLang="ja-JP" sz="1800" dirty="0"/>
              <a:t>1</a:t>
            </a:r>
            <a:r>
              <a:rPr lang="ja-JP" altLang="en-US" sz="1800" dirty="0"/>
              <a:t>都</a:t>
            </a:r>
            <a:r>
              <a:rPr lang="en-US" altLang="ja-JP" sz="1800" dirty="0"/>
              <a:t>6</a:t>
            </a:r>
            <a:r>
              <a:rPr lang="ja-JP" altLang="en-US" sz="1800" dirty="0"/>
              <a:t>県　関西</a:t>
            </a:r>
            <a:r>
              <a:rPr lang="en-US" altLang="ja-JP" sz="1800" dirty="0"/>
              <a:t>2</a:t>
            </a:r>
            <a:r>
              <a:rPr lang="ja-JP" altLang="en-US" sz="1800" dirty="0"/>
              <a:t>府</a:t>
            </a:r>
            <a:r>
              <a:rPr lang="en-US" altLang="ja-JP" sz="1800" dirty="0"/>
              <a:t>4</a:t>
            </a:r>
            <a:r>
              <a:rPr lang="ja-JP" altLang="en-US" sz="1800" dirty="0"/>
              <a:t>県（</a:t>
            </a:r>
            <a:r>
              <a:rPr lang="en-US" altLang="ja-JP" sz="1800" dirty="0"/>
              <a:t>59</a:t>
            </a:r>
            <a:r>
              <a:rPr lang="ja-JP" altLang="en-US" sz="1800" dirty="0"/>
              <a:t>歳以下）</a:t>
            </a:r>
          </a:p>
        </p:txBody>
      </p:sp>
    </p:spTree>
    <p:extLst>
      <p:ext uri="{BB962C8B-B14F-4D97-AF65-F5344CB8AC3E}">
        <p14:creationId xmlns:p14="http://schemas.microsoft.com/office/powerpoint/2010/main" val="171563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E6E1-6E2A-F639-F2EB-F7DB6C0268A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CA9CF9D9-2366-B52C-D197-C6B2A6EDB4FE}"/>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DC658DF7-5932-6DE6-E25D-27B3EFCDD5A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3F189F23-DA30-EEA3-081A-5A8707588DB5}"/>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2A8C1E5-69D9-6F9E-7B23-5F2C1B1AE08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B8485214-A711-BC54-DDD4-0128DE7BD6B9}"/>
              </a:ext>
            </a:extLst>
          </p:cNvPr>
          <p:cNvGraphicFramePr>
            <a:graphicFrameLocks noGrp="1"/>
          </p:cNvGraphicFramePr>
          <p:nvPr>
            <p:extLst>
              <p:ext uri="{D42A27DB-BD31-4B8C-83A1-F6EECF244321}">
                <p14:modId xmlns:p14="http://schemas.microsoft.com/office/powerpoint/2010/main" val="1092061321"/>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783,000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957,000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A9156277-C475-CA86-3B23-0190FFA4B58F}"/>
              </a:ext>
            </a:extLst>
          </p:cNvPr>
          <p:cNvGraphicFramePr>
            <a:graphicFrameLocks noGrp="1"/>
          </p:cNvGraphicFramePr>
          <p:nvPr>
            <p:extLst>
              <p:ext uri="{D42A27DB-BD31-4B8C-83A1-F6EECF244321}">
                <p14:modId xmlns:p14="http://schemas.microsoft.com/office/powerpoint/2010/main" val="29286157"/>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a:solidFill>
                            <a:schemeClr val="bg1"/>
                          </a:solidFill>
                          <a:effectLst/>
                          <a:latin typeface="メイリオ"/>
                          <a:ea typeface="メイリオ"/>
                          <a:cs typeface="+mn-cs"/>
                        </a:rPr>
                        <a:t>トップページ　</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トップカバー（時間帯ジャック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5009AB4D-3C1F-54AB-7CBA-DB736A9FB6F5}"/>
              </a:ext>
            </a:extLst>
          </p:cNvPr>
          <p:cNvSpPr>
            <a:spLocks noGrp="1"/>
          </p:cNvSpPr>
          <p:nvPr>
            <p:ph type="body" sz="quarter" idx="10"/>
          </p:nvPr>
        </p:nvSpPr>
        <p:spPr>
          <a:xfrm>
            <a:off x="3750595" y="255928"/>
            <a:ext cx="6278292" cy="335028"/>
          </a:xfrm>
        </p:spPr>
        <p:txBody>
          <a:bodyPr/>
          <a:lstStyle/>
          <a:p>
            <a:r>
              <a:rPr lang="en" altLang="ja-JP" sz="1800" dirty="0">
                <a:latin typeface="メイリオ"/>
                <a:ea typeface="メイリオ"/>
              </a:rPr>
              <a:t>Yahoo! JAPAN</a:t>
            </a:r>
            <a:r>
              <a:rPr lang="ja-JP" altLang="en-US" sz="1800" dirty="0">
                <a:latin typeface="メイリオ"/>
                <a:ea typeface="メイリオ"/>
              </a:rPr>
              <a:t>トップページ　</a:t>
            </a:r>
            <a:r>
              <a:rPr lang="ja-JP" altLang="en-US" sz="1800" dirty="0">
                <a:cs typeface="Segoe UI" panose="020B0502040204020203" pitchFamily="34" charset="0"/>
              </a:rPr>
              <a:t>ブランドパネル　</a:t>
            </a:r>
            <a:r>
              <a:rPr lang="en-US" altLang="ja-JP" sz="1800" dirty="0">
                <a:cs typeface="Segoe UI" panose="020B0502040204020203" pitchFamily="34" charset="0"/>
              </a:rPr>
              <a:t>SP</a:t>
            </a:r>
          </a:p>
          <a:p>
            <a:r>
              <a:rPr lang="ja-JP" altLang="en-US" sz="1800" dirty="0">
                <a:cs typeface="Segoe UI" panose="020B0502040204020203" pitchFamily="34" charset="0"/>
              </a:rPr>
              <a:t>トップカバー　</a:t>
            </a:r>
            <a:r>
              <a:rPr lang="ja-JP" altLang="en-US" sz="1800" dirty="0"/>
              <a:t>関東</a:t>
            </a:r>
            <a:r>
              <a:rPr lang="en-US" altLang="ja-JP" sz="1800" dirty="0"/>
              <a:t>1</a:t>
            </a:r>
            <a:r>
              <a:rPr lang="ja-JP" altLang="en-US" sz="1800" dirty="0"/>
              <a:t>都</a:t>
            </a:r>
            <a:r>
              <a:rPr lang="en-US" altLang="ja-JP" sz="1800" dirty="0"/>
              <a:t>6</a:t>
            </a:r>
            <a:r>
              <a:rPr lang="ja-JP" altLang="en-US" sz="1800" dirty="0"/>
              <a:t>県　関西</a:t>
            </a:r>
            <a:r>
              <a:rPr lang="en-US" altLang="ja-JP" sz="1800" dirty="0"/>
              <a:t>2</a:t>
            </a:r>
            <a:r>
              <a:rPr lang="ja-JP" altLang="en-US" sz="1800" dirty="0"/>
              <a:t>府</a:t>
            </a:r>
            <a:r>
              <a:rPr lang="en-US" altLang="ja-JP" sz="1800" dirty="0"/>
              <a:t>4</a:t>
            </a:r>
            <a:r>
              <a:rPr lang="ja-JP" altLang="en-US" sz="1800" dirty="0"/>
              <a:t>県（</a:t>
            </a:r>
            <a:r>
              <a:rPr lang="en-US" altLang="ja-JP" sz="1800" dirty="0"/>
              <a:t>49</a:t>
            </a:r>
            <a:r>
              <a:rPr lang="ja-JP" altLang="en-US" sz="1800" dirty="0"/>
              <a:t>歳以下）</a:t>
            </a:r>
          </a:p>
        </p:txBody>
      </p:sp>
    </p:spTree>
    <p:extLst>
      <p:ext uri="{BB962C8B-B14F-4D97-AF65-F5344CB8AC3E}">
        <p14:creationId xmlns:p14="http://schemas.microsoft.com/office/powerpoint/2010/main" val="285705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C37D2-A3A6-F448-A173-F0D11272B027}"/>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EAB40AFB-4917-29C8-642B-3E244A0294F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C15BDB-43A2-87CA-0D9F-216B4081EDF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3">
            <a:extLst>
              <a:ext uri="{FF2B5EF4-FFF2-40B4-BE49-F238E27FC236}">
                <a16:creationId xmlns:a16="http://schemas.microsoft.com/office/drawing/2014/main" id="{6E7EFE1F-2086-A938-321A-674F4475B5E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6" name="正方形/長方形 15">
            <a:extLst>
              <a:ext uri="{FF2B5EF4-FFF2-40B4-BE49-F238E27FC236}">
                <a16:creationId xmlns:a16="http://schemas.microsoft.com/office/drawing/2014/main" id="{B8B80DA5-8360-20E0-2772-480E9EBAE0FF}"/>
              </a:ext>
            </a:extLst>
          </p:cNvPr>
          <p:cNvSpPr/>
          <p:nvPr/>
        </p:nvSpPr>
        <p:spPr>
          <a:xfrm>
            <a:off x="8724201" y="6356518"/>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54" name="テキスト ボックス 53">
            <a:extLst>
              <a:ext uri="{FF2B5EF4-FFF2-40B4-BE49-F238E27FC236}">
                <a16:creationId xmlns:a16="http://schemas.microsoft.com/office/drawing/2014/main" id="{299B0593-11DF-0B5D-540B-2D74164332DE}"/>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・フォーマット別ガイド</a:t>
            </a:r>
            <a:r>
              <a:rPr kumimoji="0" lang="en-US" altLang="ja-JP" sz="900" b="0" i="0" u="none" strike="noStrike" kern="0" cap="none" spc="0" normalizeH="0" baseline="0" noProof="0" dirty="0">
                <a:ln>
                  <a:noFill/>
                </a:ln>
                <a:solidFill>
                  <a:srgbClr val="0D0D0D"/>
                </a:solidFill>
                <a:effectLst/>
                <a:uLnTx/>
                <a:uFillTx/>
                <a:latin typeface="Meiryo"/>
                <a:ea typeface="Meiryo"/>
                <a:cs typeface="+mn-cs"/>
              </a:rPr>
              <a:t>:</a:t>
            </a: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 </a:t>
            </a:r>
            <a:r>
              <a:rPr kumimoji="0" lang="en-US" altLang="ja-JP" sz="900" b="0" i="0" u="none" strike="noStrike" kern="0" cap="none" spc="0" normalizeH="0" baseline="0" noProof="0" dirty="0">
                <a:ln>
                  <a:noFill/>
                </a:ln>
                <a:solidFill>
                  <a:srgbClr val="000000"/>
                </a:solidFill>
                <a:effectLst/>
                <a:uLnTx/>
                <a:uFillTx/>
                <a:latin typeface="Meiryo"/>
                <a:ea typeface="Meiryo"/>
                <a:cs typeface="+mn-cs"/>
                <a:hlinkClick r:id="rId3">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dirty="0">
              <a:ln>
                <a:noFill/>
              </a:ln>
              <a:solidFill>
                <a:srgbClr val="000000"/>
              </a:solidFill>
              <a:effectLst/>
              <a:uLnTx/>
              <a:uFillTx/>
              <a:latin typeface="Meiryo"/>
              <a:ea typeface="Meiryo"/>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・入稿規定（</a:t>
            </a:r>
            <a:r>
              <a:rPr kumimoji="0" lang="en-US" altLang="ja-JP" sz="900" b="0" i="0" u="none" strike="noStrike" kern="0" cap="none" spc="0" normalizeH="0" baseline="0" noProof="0" dirty="0">
                <a:ln>
                  <a:noFill/>
                </a:ln>
                <a:solidFill>
                  <a:srgbClr val="0D0D0D"/>
                </a:solidFill>
                <a:effectLst/>
                <a:uLnTx/>
                <a:uFillTx/>
                <a:latin typeface="Meiryo"/>
                <a:ea typeface="Meiryo"/>
                <a:cs typeface="+mn-cs"/>
              </a:rPr>
              <a:t>web</a:t>
            </a: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a:t>
            </a:r>
            <a:r>
              <a:rPr kumimoji="0" lang="ja-JP" altLang="en-US" sz="900" b="0" i="0" u="none" strike="noStrike" kern="0" cap="none" spc="0" normalizeH="0" baseline="0" noProof="0" dirty="0">
                <a:ln>
                  <a:noFill/>
                </a:ln>
                <a:solidFill>
                  <a:srgbClr val="0D0D0D"/>
                </a:solidFill>
                <a:effectLst/>
                <a:uLnTx/>
                <a:uFillTx/>
                <a:latin typeface="Meiryo"/>
                <a:ea typeface="Meiryo"/>
                <a:cs typeface="Calibri" panose="020F0502020204030204"/>
                <a:hlinkClick r:id="rId4"/>
              </a:rPr>
              <a:t>https://ads-help.yahoo-net.jp/s/article/H000044930?language=ja</a:t>
            </a:r>
            <a:endParaRPr kumimoji="1" lang="en-US" altLang="en-US" sz="900" b="0" i="0" u="none" strike="noStrike" kern="1200" cap="none" spc="0" normalizeH="0" baseline="0" noProof="0" dirty="0">
              <a:ln>
                <a:noFill/>
              </a:ln>
              <a:solidFill>
                <a:srgbClr val="000000"/>
              </a:solidFill>
              <a:effectLst/>
              <a:uLnTx/>
              <a:uFillTx/>
              <a:latin typeface="Meiryo"/>
              <a:ea typeface="Meiryo"/>
              <a:cs typeface="+mn-cs"/>
            </a:endParaRPr>
          </a:p>
        </p:txBody>
      </p:sp>
      <p:sp>
        <p:nvSpPr>
          <p:cNvPr id="15" name="テキスト ボックス 14">
            <a:extLst>
              <a:ext uri="{FF2B5EF4-FFF2-40B4-BE49-F238E27FC236}">
                <a16:creationId xmlns:a16="http://schemas.microsoft.com/office/drawing/2014/main" id="{82301DDE-EA30-B32C-FD3C-0DD5483519E0}"/>
              </a:ext>
            </a:extLst>
          </p:cNvPr>
          <p:cNvSpPr txBox="1"/>
          <p:nvPr/>
        </p:nvSpPr>
        <p:spPr>
          <a:xfrm>
            <a:off x="4358698" y="1900464"/>
            <a:ext cx="6360878"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2AFF"/>
                </a:solidFill>
                <a:effectLst/>
                <a:uLnTx/>
                <a:uFillTx/>
                <a:latin typeface="Meiryo"/>
                <a:ea typeface="Meiryo"/>
                <a:cs typeface="+mn-cs"/>
              </a:rPr>
              <a:t>※ </a:t>
            </a:r>
            <a:r>
              <a:rPr kumimoji="1" lang="ja-JP" altLang="en-US" sz="1000" b="0" i="0" u="none" strike="noStrike" kern="1200" cap="none" spc="0" normalizeH="0" baseline="0" noProof="0" dirty="0">
                <a:ln>
                  <a:noFill/>
                </a:ln>
                <a:solidFill>
                  <a:srgbClr val="002AFF"/>
                </a:solidFill>
                <a:effectLst/>
                <a:uLnTx/>
                <a:uFillTx/>
                <a:latin typeface="Meiryo"/>
                <a:ea typeface="Meiryo"/>
                <a:cs typeface="+mn-cs"/>
              </a:rPr>
              <a:t>タップ後の挙動は「スマートフォン動画広告タップ後の挙動」のページをご参照ください。</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endParaRPr>
          </a:p>
        </p:txBody>
      </p:sp>
      <p:sp>
        <p:nvSpPr>
          <p:cNvPr id="14" name="テキスト プレースホルダー 35">
            <a:extLst>
              <a:ext uri="{FF2B5EF4-FFF2-40B4-BE49-F238E27FC236}">
                <a16:creationId xmlns:a16="http://schemas.microsoft.com/office/drawing/2014/main" id="{BFF43F99-4FDE-9FBD-4003-1463CC31A675}"/>
              </a:ext>
            </a:extLst>
          </p:cNvPr>
          <p:cNvSpPr txBox="1">
            <a:spLocks noGrp="1"/>
          </p:cNvSpPr>
          <p:nvPr>
            <p:ph type="body" sz="quarter" idx="10"/>
          </p:nvPr>
        </p:nvSpPr>
        <p:spPr>
          <a:xfrm>
            <a:off x="3539672" y="145683"/>
            <a:ext cx="6017986" cy="577827"/>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600" dirty="0">
                <a:solidFill>
                  <a:srgbClr val="000048"/>
                </a:solidFill>
                <a:latin typeface="Meiryo" panose="020B0604030504040204" pitchFamily="34" charset="-128"/>
                <a:ea typeface="Meiryo" panose="020B0604030504040204" pitchFamily="34" charset="-128"/>
              </a:rPr>
              <a:t>Yahoo! JAPAN</a:t>
            </a:r>
            <a:r>
              <a:rPr lang="ja-JP" altLang="en-US" sz="1600" dirty="0">
                <a:solidFill>
                  <a:srgbClr val="000048"/>
                </a:solidFill>
                <a:latin typeface="Meiryo" panose="020B0604030504040204" pitchFamily="34" charset="-128"/>
                <a:ea typeface="Meiryo" panose="020B0604030504040204" pitchFamily="34" charset="-128"/>
              </a:rPr>
              <a:t>トップページ　ブランドパネル　</a:t>
            </a:r>
            <a:r>
              <a:rPr lang="en-US" altLang="ja-JP" sz="1600" dirty="0">
                <a:solidFill>
                  <a:srgbClr val="000048"/>
                </a:solidFill>
                <a:latin typeface="Meiryo" panose="020B0604030504040204" pitchFamily="34" charset="-128"/>
                <a:ea typeface="Meiryo" panose="020B0604030504040204" pitchFamily="34" charset="-128"/>
              </a:rPr>
              <a:t>SP</a:t>
            </a:r>
            <a:r>
              <a:rPr lang="ja-JP" altLang="en-US" sz="1600" dirty="0">
                <a:solidFill>
                  <a:srgbClr val="000048"/>
                </a:solidFill>
                <a:latin typeface="Meiryo" panose="020B0604030504040204" pitchFamily="34" charset="-128"/>
                <a:ea typeface="Meiryo" panose="020B0604030504040204" pitchFamily="34" charset="-128"/>
              </a:rPr>
              <a:t>　スクエア</a:t>
            </a:r>
            <a:endParaRPr lang="en-US" altLang="ja-JP" sz="1600" dirty="0">
              <a:solidFill>
                <a:srgbClr val="000048"/>
              </a:solidFill>
              <a:latin typeface="Meiryo" panose="020B0604030504040204" pitchFamily="34" charset="-128"/>
              <a:ea typeface="Meiryo" panose="020B0604030504040204" pitchFamily="34" charset="-128"/>
            </a:endParaRPr>
          </a:p>
        </p:txBody>
      </p:sp>
      <p:sp>
        <p:nvSpPr>
          <p:cNvPr id="52" name="角丸四角形 27">
            <a:extLst>
              <a:ext uri="{FF2B5EF4-FFF2-40B4-BE49-F238E27FC236}">
                <a16:creationId xmlns:a16="http://schemas.microsoft.com/office/drawing/2014/main" id="{3376D3DE-7C2B-4A44-4983-00187B5706FB}"/>
              </a:ext>
            </a:extLst>
          </p:cNvPr>
          <p:cNvSpPr/>
          <p:nvPr/>
        </p:nvSpPr>
        <p:spPr>
          <a:xfrm>
            <a:off x="488009" y="3082548"/>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1</a:t>
            </a:r>
            <a:endPar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6" name="図 5" descr="携帯電話の画面のスクリーンショット&#10;&#10;AI 生成コンテンツは誤りを含む可能性があります。">
            <a:extLst>
              <a:ext uri="{FF2B5EF4-FFF2-40B4-BE49-F238E27FC236}">
                <a16:creationId xmlns:a16="http://schemas.microsoft.com/office/drawing/2014/main" id="{AE917E7A-170A-95DD-B332-5B62CE3573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82452" y="2130864"/>
            <a:ext cx="2083497" cy="3802381"/>
          </a:xfrm>
          <a:prstGeom prst="rect">
            <a:avLst/>
          </a:prstGeom>
        </p:spPr>
      </p:pic>
      <p:pic>
        <p:nvPicPr>
          <p:cNvPr id="12" name="図 11" descr="コンピューターのスクリーンショット&#10;&#10;AI 生成コンテンツは誤りを含む可能性があります。">
            <a:extLst>
              <a:ext uri="{FF2B5EF4-FFF2-40B4-BE49-F238E27FC236}">
                <a16:creationId xmlns:a16="http://schemas.microsoft.com/office/drawing/2014/main" id="{71800135-B19D-7BEC-7466-CF640D9B8FC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2044" y="2077628"/>
            <a:ext cx="2083497" cy="3802381"/>
          </a:xfrm>
          <a:prstGeom prst="rect">
            <a:avLst/>
          </a:prstGeom>
        </p:spPr>
      </p:pic>
      <p:sp>
        <p:nvSpPr>
          <p:cNvPr id="2" name="角丸四角形 46">
            <a:extLst>
              <a:ext uri="{FF2B5EF4-FFF2-40B4-BE49-F238E27FC236}">
                <a16:creationId xmlns:a16="http://schemas.microsoft.com/office/drawing/2014/main" id="{42AAC5BD-47EC-6B85-5C8A-DB285B5C5D7D}"/>
              </a:ext>
            </a:extLst>
          </p:cNvPr>
          <p:cNvSpPr/>
          <p:nvPr/>
        </p:nvSpPr>
        <p:spPr>
          <a:xfrm>
            <a:off x="4217686" y="1392640"/>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9" name="角丸四角形 47">
            <a:extLst>
              <a:ext uri="{FF2B5EF4-FFF2-40B4-BE49-F238E27FC236}">
                <a16:creationId xmlns:a16="http://schemas.microsoft.com/office/drawing/2014/main" id="{DC3E20F2-0C54-FD46-EC05-AAFA9EA40745}"/>
              </a:ext>
            </a:extLst>
          </p:cNvPr>
          <p:cNvSpPr/>
          <p:nvPr/>
        </p:nvSpPr>
        <p:spPr>
          <a:xfrm>
            <a:off x="7367559" y="1355891"/>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4" name="円/楕円 49">
            <a:extLst>
              <a:ext uri="{FF2B5EF4-FFF2-40B4-BE49-F238E27FC236}">
                <a16:creationId xmlns:a16="http://schemas.microsoft.com/office/drawing/2014/main" id="{D988388D-7EBB-3E64-09F0-5F9F87C2C1B7}"/>
              </a:ext>
            </a:extLst>
          </p:cNvPr>
          <p:cNvSpPr>
            <a:spLocks noChangeAspect="1"/>
          </p:cNvSpPr>
          <p:nvPr/>
        </p:nvSpPr>
        <p:spPr>
          <a:xfrm>
            <a:off x="225302" y="3166293"/>
            <a:ext cx="525414" cy="525414"/>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80852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8590A-02CE-6272-C08C-9C2585E7A151}"/>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C094821-E680-D987-2B57-83153D5CCB4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5185517-3789-397C-5B94-DE4EC60334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9C7055A1-F666-FFD5-BAE8-5AED7FDBDF1B}"/>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5FD1888A-D85E-2AB9-D65F-7454554416DF}"/>
              </a:ext>
            </a:extLst>
          </p:cNvPr>
          <p:cNvSpPr txBox="1">
            <a:spLocks noGrp="1"/>
          </p:cNvSpPr>
          <p:nvPr>
            <p:ph type="body" sz="quarter" idx="10"/>
          </p:nvPr>
        </p:nvSpPr>
        <p:spPr>
          <a:xfrm>
            <a:off x="3396343" y="183963"/>
            <a:ext cx="6270171" cy="51093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600" dirty="0">
                <a:solidFill>
                  <a:srgbClr val="000048"/>
                </a:solidFill>
                <a:latin typeface="Meiryo" panose="020B0604030504040204" pitchFamily="34" charset="-128"/>
                <a:ea typeface="Meiryo" panose="020B0604030504040204" pitchFamily="34" charset="-128"/>
                <a:cs typeface="Segoe UI" panose="020B0502040204020203" pitchFamily="34" charset="0"/>
              </a:rPr>
              <a:t>Yahoo! JAPAN</a:t>
            </a: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トップページ　ブランドパネル　</a:t>
            </a:r>
            <a:r>
              <a:rPr lang="en-US" altLang="ja-JP" sz="1600" dirty="0">
                <a:solidFill>
                  <a:srgbClr val="000048"/>
                </a:solidFill>
                <a:latin typeface="Meiryo" panose="020B0604030504040204" pitchFamily="34" charset="-128"/>
                <a:ea typeface="Meiryo" panose="020B0604030504040204" pitchFamily="34" charset="-128"/>
                <a:cs typeface="Segoe UI" panose="020B0502040204020203" pitchFamily="34" charset="0"/>
              </a:rPr>
              <a:t>SP</a:t>
            </a: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　スクエア</a:t>
            </a:r>
          </a:p>
          <a:p>
            <a:pPr marL="0" indent="0">
              <a:buNone/>
            </a:pP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時間帯ジャック　関東　年代指定</a:t>
            </a:r>
            <a:endParaRPr lang="en-US" altLang="ja-JP" sz="1600" dirty="0">
              <a:solidFill>
                <a:srgbClr val="000048"/>
              </a:solidFill>
              <a:latin typeface="Meiryo" panose="020B0604030504040204" pitchFamily="34" charset="-128"/>
              <a:ea typeface="Meiryo" panose="020B0604030504040204" pitchFamily="34" charset="-128"/>
            </a:endParaRPr>
          </a:p>
        </p:txBody>
      </p:sp>
      <p:graphicFrame>
        <p:nvGraphicFramePr>
          <p:cNvPr id="7" name="表 6">
            <a:extLst>
              <a:ext uri="{FF2B5EF4-FFF2-40B4-BE49-F238E27FC236}">
                <a16:creationId xmlns:a16="http://schemas.microsoft.com/office/drawing/2014/main" id="{021227F1-D339-170C-2891-43AD39EA22E0}"/>
              </a:ext>
            </a:extLst>
          </p:cNvPr>
          <p:cNvGraphicFramePr>
            <a:graphicFrameLocks noGrp="1"/>
          </p:cNvGraphicFramePr>
          <p:nvPr>
            <p:extLst>
              <p:ext uri="{D42A27DB-BD31-4B8C-83A1-F6EECF244321}">
                <p14:modId xmlns:p14="http://schemas.microsoft.com/office/powerpoint/2010/main" val="1649271936"/>
              </p:ext>
            </p:extLst>
          </p:nvPr>
        </p:nvGraphicFramePr>
        <p:xfrm>
          <a:off x="398016" y="880386"/>
          <a:ext cx="11418804" cy="5158331"/>
        </p:xfrm>
        <a:graphic>
          <a:graphicData uri="http://schemas.openxmlformats.org/drawingml/2006/table">
            <a:tbl>
              <a:tblPr firstCol="1" bandRow="1"/>
              <a:tblGrid>
                <a:gridCol w="2130804">
                  <a:extLst>
                    <a:ext uri="{9D8B030D-6E8A-4147-A177-3AD203B41FA5}">
                      <a16:colId xmlns:a16="http://schemas.microsoft.com/office/drawing/2014/main" val="792911817"/>
                    </a:ext>
                  </a:extLst>
                </a:gridCol>
                <a:gridCol w="1548000">
                  <a:extLst>
                    <a:ext uri="{9D8B030D-6E8A-4147-A177-3AD203B41FA5}">
                      <a16:colId xmlns:a16="http://schemas.microsoft.com/office/drawing/2014/main" val="1525620392"/>
                    </a:ext>
                  </a:extLst>
                </a:gridCol>
                <a:gridCol w="1548000">
                  <a:extLst>
                    <a:ext uri="{9D8B030D-6E8A-4147-A177-3AD203B41FA5}">
                      <a16:colId xmlns:a16="http://schemas.microsoft.com/office/drawing/2014/main" val="3835180974"/>
                    </a:ext>
                  </a:extLst>
                </a:gridCol>
                <a:gridCol w="1548000">
                  <a:extLst>
                    <a:ext uri="{9D8B030D-6E8A-4147-A177-3AD203B41FA5}">
                      <a16:colId xmlns:a16="http://schemas.microsoft.com/office/drawing/2014/main" val="810582351"/>
                    </a:ext>
                  </a:extLst>
                </a:gridCol>
                <a:gridCol w="1548000">
                  <a:extLst>
                    <a:ext uri="{9D8B030D-6E8A-4147-A177-3AD203B41FA5}">
                      <a16:colId xmlns:a16="http://schemas.microsoft.com/office/drawing/2014/main" val="3979026210"/>
                    </a:ext>
                  </a:extLst>
                </a:gridCol>
                <a:gridCol w="1548000">
                  <a:extLst>
                    <a:ext uri="{9D8B030D-6E8A-4147-A177-3AD203B41FA5}">
                      <a16:colId xmlns:a16="http://schemas.microsoft.com/office/drawing/2014/main" val="902583804"/>
                    </a:ext>
                  </a:extLst>
                </a:gridCol>
                <a:gridCol w="1548000">
                  <a:extLst>
                    <a:ext uri="{9D8B030D-6E8A-4147-A177-3AD203B41FA5}">
                      <a16:colId xmlns:a16="http://schemas.microsoft.com/office/drawing/2014/main" val="360912566"/>
                    </a:ext>
                  </a:extLst>
                </a:gridCol>
              </a:tblGrid>
              <a:tr h="5129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r>
                        <a:rPr kumimoji="1" lang="ja-JP" altLang="en-US" sz="800" b="1" i="0" kern="1200" dirty="0">
                          <a:solidFill>
                            <a:schemeClr val="bg1"/>
                          </a:solidFill>
                          <a:effectLst/>
                          <a:latin typeface="メイリオ"/>
                          <a:ea typeface="メイリオ"/>
                          <a:cs typeface="+mn-cs"/>
                        </a:rPr>
                        <a:t>　</a:t>
                      </a:r>
                      <a:endParaRPr kumimoji="1" lang="en-US" altLang="ja-JP" sz="800" b="1" i="0" kern="1200" dirty="0">
                        <a:solidFill>
                          <a:schemeClr val="bg1"/>
                        </a:solidFill>
                        <a:effectLst/>
                        <a:latin typeface="メイリオ"/>
                        <a:ea typeface="メイリオ"/>
                        <a:cs typeface="+mn-cs"/>
                      </a:endParaRPr>
                    </a:p>
                    <a:p>
                      <a:pPr algn="ctr"/>
                      <a:r>
                        <a:rPr kumimoji="1" lang="ja-JP" altLang="en-US" sz="800" b="1" i="0" kern="1200" dirty="0">
                          <a:solidFill>
                            <a:schemeClr val="bg1"/>
                          </a:solidFill>
                          <a:effectLst/>
                          <a:latin typeface="メイリオ"/>
                          <a:ea typeface="メイリオ"/>
                          <a:cs typeface="+mn-cs"/>
                        </a:rPr>
                        <a:t>スクエア（時間帯ジャック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69</a:t>
                      </a:r>
                      <a:r>
                        <a:rPr kumimoji="1" lang="ja-JP" altLang="en-US" sz="800" b="1" i="0" kern="1200" dirty="0">
                          <a:solidFill>
                            <a:schemeClr val="bg1"/>
                          </a:solidFill>
                          <a:effectLst/>
                          <a:latin typeface="メイリオ"/>
                          <a:ea typeface="メイリオ"/>
                          <a:cs typeface="+mn-cs"/>
                        </a:rPr>
                        <a:t>歳以下）</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r>
                        <a:rPr kumimoji="1" lang="ja-JP" altLang="en-US" sz="800" b="1" i="0" kern="1200" dirty="0">
                          <a:solidFill>
                            <a:schemeClr val="bg1"/>
                          </a:solidFill>
                          <a:effectLst/>
                          <a:latin typeface="メイリオ"/>
                          <a:ea typeface="メイリオ"/>
                          <a:cs typeface="+mn-cs"/>
                        </a:rPr>
                        <a:t>　</a:t>
                      </a:r>
                      <a:endParaRPr kumimoji="1" lang="en-US" altLang="ja-JP" sz="800" b="1" i="0" kern="1200" dirty="0">
                        <a:solidFill>
                          <a:schemeClr val="bg1"/>
                        </a:solidFill>
                        <a:effectLst/>
                        <a:latin typeface="メイリオ"/>
                        <a:ea typeface="メイリオ"/>
                        <a:cs typeface="+mn-cs"/>
                      </a:endParaRPr>
                    </a:p>
                    <a:p>
                      <a:pPr algn="ctr"/>
                      <a:r>
                        <a:rPr kumimoji="1" lang="ja-JP" altLang="en-US" sz="800" b="1" i="0" kern="1200" dirty="0">
                          <a:solidFill>
                            <a:schemeClr val="bg1"/>
                          </a:solidFill>
                          <a:effectLst/>
                          <a:latin typeface="メイリオ"/>
                          <a:ea typeface="メイリオ"/>
                          <a:cs typeface="+mn-cs"/>
                        </a:rPr>
                        <a:t>スクエア（時間帯ジャック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59</a:t>
                      </a:r>
                      <a:r>
                        <a:rPr kumimoji="1" lang="ja-JP" altLang="en-US" sz="800" b="1" i="0" kern="1200" dirty="0">
                          <a:solidFill>
                            <a:schemeClr val="bg1"/>
                          </a:solidFill>
                          <a:effectLst/>
                          <a:latin typeface="メイリオ"/>
                          <a:ea typeface="メイリオ"/>
                          <a:cs typeface="+mn-cs"/>
                        </a:rPr>
                        <a:t>歳以下）</a:t>
                      </a:r>
                      <a:endParaRPr kumimoji="1" lang="ja-JP" altLang="en-US"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r>
                        <a:rPr kumimoji="1" lang="ja-JP" altLang="en-US" sz="800" b="1" i="0" kern="1200" dirty="0">
                          <a:solidFill>
                            <a:schemeClr val="bg1"/>
                          </a:solidFill>
                          <a:effectLst/>
                          <a:latin typeface="メイリオ"/>
                          <a:ea typeface="メイリオ"/>
                          <a:cs typeface="+mn-cs"/>
                        </a:rPr>
                        <a:t>　</a:t>
                      </a:r>
                      <a:endParaRPr kumimoji="1" lang="en-US" altLang="ja-JP" sz="800" b="1" i="0" kern="1200" dirty="0">
                        <a:solidFill>
                          <a:schemeClr val="bg1"/>
                        </a:solidFill>
                        <a:effectLst/>
                        <a:latin typeface="メイリオ"/>
                        <a:ea typeface="メイリオ"/>
                        <a:cs typeface="+mn-cs"/>
                      </a:endParaRPr>
                    </a:p>
                    <a:p>
                      <a:pPr algn="ctr"/>
                      <a:r>
                        <a:rPr kumimoji="1" lang="ja-JP" altLang="en-US" sz="800" b="1" i="0" kern="1200" dirty="0">
                          <a:solidFill>
                            <a:schemeClr val="bg1"/>
                          </a:solidFill>
                          <a:effectLst/>
                          <a:latin typeface="メイリオ"/>
                          <a:ea typeface="メイリオ"/>
                          <a:cs typeface="+mn-cs"/>
                        </a:rPr>
                        <a:t>スクエア（時間帯ジャック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49</a:t>
                      </a:r>
                      <a:r>
                        <a:rPr kumimoji="1" lang="ja-JP" altLang="en-US" sz="800" b="1" i="0" kern="1200" dirty="0">
                          <a:solidFill>
                            <a:schemeClr val="bg1"/>
                          </a:solidFill>
                          <a:effectLst/>
                          <a:latin typeface="メイリオ"/>
                          <a:ea typeface="メイリオ"/>
                          <a:cs typeface="+mn-cs"/>
                        </a:rPr>
                        <a:t>歳以下）</a:t>
                      </a:r>
                      <a:endParaRPr kumimoji="1" lang="ja-JP" altLang="en-US"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753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1000014181</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1000014164</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1000014146</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1447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144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 -</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sz="900" b="0" i="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sz="900" b="0" i="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スマートフォン</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バナー</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　バナー</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動画</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46917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動画をフルスクリーンで再生する（</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for view</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　</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　</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ランディングページを表示する（</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for click</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3144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スマートフォン（ウェブ</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1447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1447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1447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144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時間単位）</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144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dirty="0">
                          <a:solidFill>
                            <a:srgbClr val="0D0D0D"/>
                          </a:solidFill>
                          <a:latin typeface="メイリオ" panose="020B0604030504040204" pitchFamily="50" charset="-128"/>
                          <a:ea typeface="メイリオ" panose="020B0604030504040204" pitchFamily="50" charset="-128"/>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144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92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324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sz="900" b="0" i="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2" name="正方形/長方形 1">
            <a:extLst>
              <a:ext uri="{FF2B5EF4-FFF2-40B4-BE49-F238E27FC236}">
                <a16:creationId xmlns:a16="http://schemas.microsoft.com/office/drawing/2014/main" id="{AF15BCA4-D4ED-21CE-D4C4-2D4382713796}"/>
              </a:ext>
            </a:extLst>
          </p:cNvPr>
          <p:cNvSpPr/>
          <p:nvPr/>
        </p:nvSpPr>
        <p:spPr>
          <a:xfrm>
            <a:off x="306000" y="6025165"/>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4" name="円/楕円 49">
            <a:extLst>
              <a:ext uri="{FF2B5EF4-FFF2-40B4-BE49-F238E27FC236}">
                <a16:creationId xmlns:a16="http://schemas.microsoft.com/office/drawing/2014/main" id="{9620464E-13EF-1F43-F99C-9E0F079A8369}"/>
              </a:ext>
            </a:extLst>
          </p:cNvPr>
          <p:cNvSpPr>
            <a:spLocks noChangeAspect="1"/>
          </p:cNvSpPr>
          <p:nvPr/>
        </p:nvSpPr>
        <p:spPr>
          <a:xfrm>
            <a:off x="8239508" y="2464098"/>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テキスト ボックス 5">
            <a:extLst>
              <a:ext uri="{FF2B5EF4-FFF2-40B4-BE49-F238E27FC236}">
                <a16:creationId xmlns:a16="http://schemas.microsoft.com/office/drawing/2014/main" id="{BFF8FE6C-1970-C8C4-8804-6AB4FEEB6CFC}"/>
              </a:ext>
            </a:extLst>
          </p:cNvPr>
          <p:cNvSpPr txBox="1"/>
          <p:nvPr/>
        </p:nvSpPr>
        <p:spPr>
          <a:xfrm>
            <a:off x="306000" y="6272354"/>
            <a:ext cx="3942105" cy="215444"/>
          </a:xfrm>
          <a:prstGeom prst="rect">
            <a:avLst/>
          </a:prstGeom>
        </p:spPr>
        <p:txBody>
          <a:bodyPr wrap="none" lIns="91440" tIns="45720" rIns="91440" bIns="45720" anchor="t">
            <a:spAutoFit/>
          </a:bodyPr>
          <a:lstStyle>
            <a:defPPr>
              <a:defRPr lang="ja-JP"/>
            </a:defPPr>
            <a:lvl1pPr marR="0" lvl="0" indent="0" fontAlgn="auto">
              <a:spcBef>
                <a:spcPts val="0"/>
              </a:spcBef>
              <a:spcAft>
                <a:spcPts val="0"/>
              </a:spcAft>
              <a:buClrTx/>
              <a:buSzTx/>
              <a:buFontTx/>
              <a:buNone/>
              <a:tabLst/>
              <a:defRPr kumimoji="0" sz="800" b="0" i="0" u="none" strike="noStrike" kern="0" cap="none" spc="0" normalizeH="0" baseline="0">
                <a:ln>
                  <a:noFill/>
                </a:ln>
                <a:solidFill>
                  <a:srgbClr val="0D0D0D"/>
                </a:solidFill>
                <a:effectLst/>
                <a:uLnTx/>
                <a:uFillTx/>
              </a:defRPr>
            </a:lvl1pPr>
          </a:lstStyle>
          <a:p>
            <a:r>
              <a:rPr lang="en-US" altLang="ja-JP" dirty="0">
                <a:solidFill>
                  <a:srgbClr val="002AFF"/>
                </a:solidFill>
              </a:rPr>
              <a:t>※3/11</a:t>
            </a:r>
            <a:r>
              <a:rPr lang="ja-JP" altLang="en-US" dirty="0">
                <a:solidFill>
                  <a:srgbClr val="002AFF"/>
                </a:solidFill>
              </a:rPr>
              <a:t>に</a:t>
            </a:r>
            <a:r>
              <a:rPr lang="en-US" altLang="ja-JP" dirty="0">
                <a:solidFill>
                  <a:srgbClr val="002AFF"/>
                </a:solidFill>
              </a:rPr>
              <a:t>Yahoo! JAPAN</a:t>
            </a:r>
            <a:r>
              <a:rPr lang="ja-JP" altLang="en-US" dirty="0">
                <a:solidFill>
                  <a:srgbClr val="002AFF"/>
                </a:solidFill>
              </a:rPr>
              <a:t>トップページにて特別演出が行われる可能性があります。</a:t>
            </a:r>
          </a:p>
        </p:txBody>
      </p:sp>
    </p:spTree>
    <p:extLst>
      <p:ext uri="{BB962C8B-B14F-4D97-AF65-F5344CB8AC3E}">
        <p14:creationId xmlns:p14="http://schemas.microsoft.com/office/powerpoint/2010/main" val="954737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3C6FC-CD5B-4CFC-16C2-065641CCC028}"/>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66A912E-6A09-E544-112F-657596690D1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ED34E59-5E5B-C7A3-7A8E-75D5AAECBE7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FF3E3E4C-961F-926B-1168-07C77E8B0258}"/>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6A32F1EA-23E3-86F8-4D07-10B8945A9994}"/>
              </a:ext>
            </a:extLst>
          </p:cNvPr>
          <p:cNvSpPr txBox="1">
            <a:spLocks noGrp="1"/>
          </p:cNvSpPr>
          <p:nvPr>
            <p:ph type="body" sz="quarter" idx="10"/>
          </p:nvPr>
        </p:nvSpPr>
        <p:spPr>
          <a:xfrm>
            <a:off x="3396343" y="183963"/>
            <a:ext cx="6270171" cy="51093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600" dirty="0">
                <a:solidFill>
                  <a:srgbClr val="000048"/>
                </a:solidFill>
                <a:latin typeface="Meiryo" panose="020B0604030504040204" pitchFamily="34" charset="-128"/>
                <a:ea typeface="Meiryo" panose="020B0604030504040204" pitchFamily="34" charset="-128"/>
                <a:cs typeface="Segoe UI" panose="020B0502040204020203" pitchFamily="34" charset="0"/>
              </a:rPr>
              <a:t>Yahoo! JAPAN</a:t>
            </a: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トップページ　ブランドパネル　</a:t>
            </a:r>
            <a:r>
              <a:rPr lang="en-US" altLang="ja-JP" sz="1600" dirty="0">
                <a:solidFill>
                  <a:srgbClr val="000048"/>
                </a:solidFill>
                <a:latin typeface="Meiryo" panose="020B0604030504040204" pitchFamily="34" charset="-128"/>
                <a:ea typeface="Meiryo" panose="020B0604030504040204" pitchFamily="34" charset="-128"/>
                <a:cs typeface="Segoe UI" panose="020B0502040204020203" pitchFamily="34" charset="0"/>
              </a:rPr>
              <a:t>SP</a:t>
            </a: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　スクエア　</a:t>
            </a:r>
            <a:endParaRPr lang="en-US" altLang="ja-JP" sz="1600" dirty="0">
              <a:solidFill>
                <a:srgbClr val="000048"/>
              </a:solidFill>
              <a:latin typeface="Meiryo" panose="020B0604030504040204" pitchFamily="34" charset="-128"/>
              <a:ea typeface="Meiryo" panose="020B0604030504040204" pitchFamily="34" charset="-128"/>
              <a:cs typeface="Segoe UI" panose="020B0502040204020203" pitchFamily="34" charset="0"/>
            </a:endParaRPr>
          </a:p>
          <a:p>
            <a:pPr marL="0" indent="0">
              <a:buNone/>
            </a:pPr>
            <a:r>
              <a:rPr lang="ja-JP" altLang="en-US" sz="1600" dirty="0">
                <a:solidFill>
                  <a:srgbClr val="000048"/>
                </a:solidFill>
                <a:latin typeface="Meiryo" panose="020B0604030504040204" pitchFamily="34" charset="-128"/>
                <a:ea typeface="Meiryo" panose="020B0604030504040204" pitchFamily="34" charset="-128"/>
                <a:cs typeface="Segoe UI" panose="020B0502040204020203" pitchFamily="34" charset="0"/>
              </a:rPr>
              <a:t>時間帯ジャック　関東関西　年代指定</a:t>
            </a:r>
            <a:endParaRPr lang="en-US" altLang="ja-JP" sz="1600" dirty="0">
              <a:solidFill>
                <a:srgbClr val="000048"/>
              </a:solidFill>
              <a:latin typeface="Meiryo" panose="020B0604030504040204" pitchFamily="34" charset="-128"/>
              <a:ea typeface="Meiryo" panose="020B0604030504040204" pitchFamily="34" charset="-128"/>
            </a:endParaRPr>
          </a:p>
        </p:txBody>
      </p:sp>
      <p:graphicFrame>
        <p:nvGraphicFramePr>
          <p:cNvPr id="7" name="表 6">
            <a:extLst>
              <a:ext uri="{FF2B5EF4-FFF2-40B4-BE49-F238E27FC236}">
                <a16:creationId xmlns:a16="http://schemas.microsoft.com/office/drawing/2014/main" id="{596DD323-0AD4-8C8B-EA42-84E9D61EBCD5}"/>
              </a:ext>
            </a:extLst>
          </p:cNvPr>
          <p:cNvGraphicFramePr>
            <a:graphicFrameLocks noGrp="1"/>
          </p:cNvGraphicFramePr>
          <p:nvPr>
            <p:extLst>
              <p:ext uri="{D42A27DB-BD31-4B8C-83A1-F6EECF244321}">
                <p14:modId xmlns:p14="http://schemas.microsoft.com/office/powerpoint/2010/main" val="1797837314"/>
              </p:ext>
            </p:extLst>
          </p:nvPr>
        </p:nvGraphicFramePr>
        <p:xfrm>
          <a:off x="398016" y="839443"/>
          <a:ext cx="11483998" cy="5064041"/>
        </p:xfrm>
        <a:graphic>
          <a:graphicData uri="http://schemas.openxmlformats.org/drawingml/2006/table">
            <a:tbl>
              <a:tblPr firstCol="1" bandRow="1"/>
              <a:tblGrid>
                <a:gridCol w="2295300">
                  <a:extLst>
                    <a:ext uri="{9D8B030D-6E8A-4147-A177-3AD203B41FA5}">
                      <a16:colId xmlns:a16="http://schemas.microsoft.com/office/drawing/2014/main" val="792911817"/>
                    </a:ext>
                  </a:extLst>
                </a:gridCol>
                <a:gridCol w="472858">
                  <a:extLst>
                    <a:ext uri="{9D8B030D-6E8A-4147-A177-3AD203B41FA5}">
                      <a16:colId xmlns:a16="http://schemas.microsoft.com/office/drawing/2014/main" val="1525620392"/>
                    </a:ext>
                  </a:extLst>
                </a:gridCol>
                <a:gridCol w="1803502">
                  <a:extLst>
                    <a:ext uri="{9D8B030D-6E8A-4147-A177-3AD203B41FA5}">
                      <a16:colId xmlns:a16="http://schemas.microsoft.com/office/drawing/2014/main" val="3835180974"/>
                    </a:ext>
                  </a:extLst>
                </a:gridCol>
                <a:gridCol w="610311">
                  <a:extLst>
                    <a:ext uri="{9D8B030D-6E8A-4147-A177-3AD203B41FA5}">
                      <a16:colId xmlns:a16="http://schemas.microsoft.com/office/drawing/2014/main" val="707243277"/>
                    </a:ext>
                  </a:extLst>
                </a:gridCol>
                <a:gridCol w="1652413">
                  <a:extLst>
                    <a:ext uri="{9D8B030D-6E8A-4147-A177-3AD203B41FA5}">
                      <a16:colId xmlns:a16="http://schemas.microsoft.com/office/drawing/2014/main" val="3979026210"/>
                    </a:ext>
                  </a:extLst>
                </a:gridCol>
                <a:gridCol w="747686">
                  <a:extLst>
                    <a:ext uri="{9D8B030D-6E8A-4147-A177-3AD203B41FA5}">
                      <a16:colId xmlns:a16="http://schemas.microsoft.com/office/drawing/2014/main" val="902583804"/>
                    </a:ext>
                  </a:extLst>
                </a:gridCol>
                <a:gridCol w="1552398">
                  <a:extLst>
                    <a:ext uri="{9D8B030D-6E8A-4147-A177-3AD203B41FA5}">
                      <a16:colId xmlns:a16="http://schemas.microsoft.com/office/drawing/2014/main" val="360912566"/>
                    </a:ext>
                  </a:extLst>
                </a:gridCol>
                <a:gridCol w="662550">
                  <a:extLst>
                    <a:ext uri="{9D8B030D-6E8A-4147-A177-3AD203B41FA5}">
                      <a16:colId xmlns:a16="http://schemas.microsoft.com/office/drawing/2014/main" val="809779276"/>
                    </a:ext>
                  </a:extLst>
                </a:gridCol>
                <a:gridCol w="1686980">
                  <a:extLst>
                    <a:ext uri="{9D8B030D-6E8A-4147-A177-3AD203B41FA5}">
                      <a16:colId xmlns:a16="http://schemas.microsoft.com/office/drawing/2014/main" val="3568150992"/>
                    </a:ext>
                  </a:extLst>
                </a:gridCol>
              </a:tblGrid>
              <a:tr h="6249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　スクエア</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　（時間帯ジャック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　スクエア　</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69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16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　スクエア</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59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8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　スクエア</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49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8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2631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1000014182</a:t>
                      </a:r>
                      <a:endParaRPr lang="ja-JP" altLang="en-US" sz="900" b="0" i="0" u="none" strike="noStrike" dirty="0">
                        <a:solidFill>
                          <a:srgbClr val="0D0D0D"/>
                        </a:solidFill>
                        <a:effectLst/>
                        <a:latin typeface="メイリオ" panose="020B0604030504040204" pitchFamily="50" charset="-128"/>
                        <a:ea typeface="メイリオ" panose="020B0604030504040204" pitchFamily="50"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1000014147</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1000014148</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lang="en-US" altLang="ja-JP" sz="900" b="0" i="0" u="none" strike="noStrike" dirty="0">
                          <a:solidFill>
                            <a:srgbClr val="0D0D0D"/>
                          </a:solidFill>
                          <a:effectLst/>
                          <a:latin typeface="メイリオ" panose="020B0604030504040204" pitchFamily="50" charset="-128"/>
                          <a:ea typeface="メイリオ" panose="020B0604030504040204" pitchFamily="50" charset="-128"/>
                        </a:rPr>
                        <a:t>1000014165</a:t>
                      </a: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51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300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 -</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dirty="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sz="900" b="0" i="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sz="900" b="0" i="0">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53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スマートフォン</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バナー</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　バナー</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動画</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90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4834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動画をフルスクリーンで再生する（</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for view</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　</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　</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ランディングページを表示する（</a:t>
                      </a:r>
                      <a:r>
                        <a:rPr kumimoji="1" lang="en" altLang="ja-JP" sz="900" kern="1200" dirty="0">
                          <a:solidFill>
                            <a:srgbClr val="0D0D0D"/>
                          </a:solidFill>
                          <a:latin typeface="メイリオ" panose="020B0604030504040204" pitchFamily="50" charset="-128"/>
                          <a:ea typeface="メイリオ" panose="020B0604030504040204" pitchFamily="50" charset="-128"/>
                          <a:cs typeface="+mn-cs"/>
                        </a:rPr>
                        <a:t>for click</a:t>
                      </a:r>
                      <a:r>
                        <a:rPr kumimoji="1" lang="ja-JP" altLang="en" sz="900" kern="1200" dirty="0">
                          <a:solidFill>
                            <a:srgbClr val="0D0D0D"/>
                          </a:solidFill>
                          <a:latin typeface="メイリオ" panose="020B0604030504040204" pitchFamily="50" charset="-128"/>
                          <a:ea typeface="メイリオ" panose="020B0604030504040204" pitchFamily="50"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 sz="900" kern="1200" dirty="0">
                        <a:solidFill>
                          <a:srgbClr val="0D0D0D"/>
                        </a:solidFill>
                        <a:latin typeface="Meiryo"/>
                        <a:ea typeface="Meiryo"/>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300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スマートフォン（ウェブ</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0051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051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0051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rtl="0" eaLnBrk="1" fontAlgn="auto" latinLnBrk="0" hangingPunct="1">
                        <a:lnSpc>
                          <a:spcPct val="100000"/>
                        </a:lnSpc>
                        <a:spcBef>
                          <a:spcPts val="0"/>
                        </a:spcBef>
                        <a:spcAft>
                          <a:spcPts val="0"/>
                        </a:spcAft>
                        <a:buClrTx/>
                        <a:buSzTx/>
                        <a:buFontTx/>
                        <a:buNone/>
                      </a:pP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0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時間単位）</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00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dirty="0">
                          <a:solidFill>
                            <a:srgbClr val="0D0D0D"/>
                          </a:solidFill>
                          <a:latin typeface="メイリオ" panose="020B0604030504040204" pitchFamily="50" charset="-128"/>
                          <a:ea typeface="メイリオ" panose="020B0604030504040204" pitchFamily="50" charset="-128"/>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300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D0D0D"/>
                        </a:solidFill>
                        <a:effectLst/>
                        <a:uLnTx/>
                        <a:uFillTx/>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792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4014462905"/>
                  </a:ext>
                </a:extLst>
              </a:tr>
              <a:tr h="28977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メイリオ" panose="020B0604030504040204" pitchFamily="50" charset="-128"/>
                          <a:ea typeface="メイリオ" panose="020B0604030504040204" pitchFamily="50" charset="-128"/>
                        </a:rPr>
                        <a:t>-</a:t>
                      </a:r>
                      <a:endParaRPr kumimoji="1" lang="ja-JP" altLang="en-US">
                        <a:solidFill>
                          <a:srgbClr val="0D0D0D"/>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2" name="正方形/長方形 1">
            <a:extLst>
              <a:ext uri="{FF2B5EF4-FFF2-40B4-BE49-F238E27FC236}">
                <a16:creationId xmlns:a16="http://schemas.microsoft.com/office/drawing/2014/main" id="{618DB0E9-157B-F725-50BE-42456E88CDFB}"/>
              </a:ext>
            </a:extLst>
          </p:cNvPr>
          <p:cNvSpPr/>
          <p:nvPr/>
        </p:nvSpPr>
        <p:spPr>
          <a:xfrm>
            <a:off x="306000" y="5907227"/>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4" name="円/楕円 49">
            <a:extLst>
              <a:ext uri="{FF2B5EF4-FFF2-40B4-BE49-F238E27FC236}">
                <a16:creationId xmlns:a16="http://schemas.microsoft.com/office/drawing/2014/main" id="{36B6BD69-AAF0-74D7-08F8-782ABAABB3A7}"/>
              </a:ext>
            </a:extLst>
          </p:cNvPr>
          <p:cNvSpPr>
            <a:spLocks noChangeAspect="1"/>
          </p:cNvSpPr>
          <p:nvPr/>
        </p:nvSpPr>
        <p:spPr>
          <a:xfrm>
            <a:off x="8348364" y="2442329"/>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テキスト ボックス 5">
            <a:extLst>
              <a:ext uri="{FF2B5EF4-FFF2-40B4-BE49-F238E27FC236}">
                <a16:creationId xmlns:a16="http://schemas.microsoft.com/office/drawing/2014/main" id="{FBEA4F5A-F1EE-81CD-E896-57374EBC0B0C}"/>
              </a:ext>
            </a:extLst>
          </p:cNvPr>
          <p:cNvSpPr txBox="1"/>
          <p:nvPr/>
        </p:nvSpPr>
        <p:spPr>
          <a:xfrm>
            <a:off x="306000" y="6151971"/>
            <a:ext cx="3839513" cy="215444"/>
          </a:xfrm>
          <a:prstGeom prst="rect">
            <a:avLst/>
          </a:prstGeom>
        </p:spPr>
        <p:txBody>
          <a:bodyPr wrap="none" lIns="91440" tIns="45720" rIns="91440" bIns="45720" anchor="t">
            <a:spAutoFit/>
          </a:bodyPr>
          <a:lstStyle>
            <a:defPPr>
              <a:defRPr lang="ja-JP"/>
            </a:defPPr>
            <a:lvl1pPr marR="0" lvl="0" indent="0" fontAlgn="auto">
              <a:spcBef>
                <a:spcPts val="0"/>
              </a:spcBef>
              <a:spcAft>
                <a:spcPts val="0"/>
              </a:spcAft>
              <a:buClrTx/>
              <a:buSzTx/>
              <a:buFontTx/>
              <a:buNone/>
              <a:tabLst/>
              <a:defRPr kumimoji="0" sz="800" b="0" i="0" u="none" strike="noStrike" kern="0" cap="none" spc="0" normalizeH="0" baseline="0">
                <a:ln>
                  <a:noFill/>
                </a:ln>
                <a:solidFill>
                  <a:srgbClr val="0D0D0D"/>
                </a:solidFill>
                <a:effectLst/>
                <a:uLnTx/>
                <a:uFillTx/>
              </a:defRPr>
            </a:lvl1pPr>
          </a:lstStyle>
          <a:p>
            <a:r>
              <a:rPr lang="en-US" altLang="ja-JP" dirty="0">
                <a:solidFill>
                  <a:srgbClr val="002AFF"/>
                </a:solidFill>
              </a:rPr>
              <a:t>※3/11</a:t>
            </a:r>
            <a:r>
              <a:rPr lang="ja-JP" altLang="en-US" dirty="0">
                <a:solidFill>
                  <a:srgbClr val="002AFF"/>
                </a:solidFill>
              </a:rPr>
              <a:t>に</a:t>
            </a:r>
            <a:r>
              <a:rPr lang="en-US" altLang="ja-JP" dirty="0">
                <a:solidFill>
                  <a:srgbClr val="002AFF"/>
                </a:solidFill>
              </a:rPr>
              <a:t>Yahoo! JAPAN</a:t>
            </a:r>
            <a:r>
              <a:rPr lang="ja-JP" altLang="en-US" dirty="0">
                <a:solidFill>
                  <a:srgbClr val="002AFF"/>
                </a:solidFill>
              </a:rPr>
              <a:t>トップページにて特別演出が行われる可能性があります。</a:t>
            </a:r>
          </a:p>
        </p:txBody>
      </p:sp>
    </p:spTree>
    <p:extLst>
      <p:ext uri="{BB962C8B-B14F-4D97-AF65-F5344CB8AC3E}">
        <p14:creationId xmlns:p14="http://schemas.microsoft.com/office/powerpoint/2010/main" val="2081417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4DF4F3F0-E8BD-8F2D-CCD2-D48FEAC059CC}"/>
              </a:ext>
            </a:extLst>
          </p:cNvPr>
          <p:cNvSpPr>
            <a:spLocks noGrp="1"/>
          </p:cNvSpPr>
          <p:nvPr>
            <p:ph type="body" sz="quarter" idx="14"/>
          </p:nvPr>
        </p:nvSpPr>
        <p:spPr/>
        <p:txBody>
          <a:bodyPr>
            <a:normAutofit fontScale="92500" lnSpcReduction="10000"/>
          </a:bodyPr>
          <a:lstStyle/>
          <a:p>
            <a:r>
              <a:rPr lang="ja-JP" altLang="en-US" dirty="0"/>
              <a:t>概要</a:t>
            </a: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p:txBody>
          <a:bodyPr>
            <a:normAutofit fontScale="92500" lnSpcReduction="10000"/>
          </a:bodyPr>
          <a:lstStyle/>
          <a:p>
            <a:pPr marL="0" indent="0">
              <a:buNone/>
            </a:pPr>
            <a:r>
              <a:rPr lang="ja-JP" altLang="en-US" dirty="0">
                <a:latin typeface="+mn-ea"/>
              </a:rPr>
              <a:t>商品スペック</a:t>
            </a:r>
            <a:endParaRPr lang="ja-JP" altLang="en-US" sz="1800" b="1" dirty="0">
              <a:latin typeface="+mn-ea"/>
              <a:ea typeface="+mn-ea"/>
            </a:endParaRPr>
          </a:p>
        </p:txBody>
      </p:sp>
      <p:sp>
        <p:nvSpPr>
          <p:cNvPr id="6" name="テキスト プレースホルダー 5">
            <a:extLst>
              <a:ext uri="{FF2B5EF4-FFF2-40B4-BE49-F238E27FC236}">
                <a16:creationId xmlns:a16="http://schemas.microsoft.com/office/drawing/2014/main" id="{E322A4E3-DB40-AE4A-8884-EBA77A363506}"/>
              </a:ext>
            </a:extLst>
          </p:cNvPr>
          <p:cNvSpPr>
            <a:spLocks noGrp="1"/>
          </p:cNvSpPr>
          <p:nvPr>
            <p:ph type="body" sz="quarter" idx="16"/>
          </p:nvPr>
        </p:nvSpPr>
        <p:spPr/>
        <p:txBody>
          <a:bodyPr>
            <a:normAutofit fontScale="92500" lnSpcReduction="10000"/>
          </a:bodyPr>
          <a:lstStyle/>
          <a:p>
            <a:r>
              <a:rPr lang="ja-JP" altLang="en-US" dirty="0"/>
              <a:t>その他・注意事項</a:t>
            </a:r>
          </a:p>
        </p:txBody>
      </p:sp>
    </p:spTree>
    <p:extLst>
      <p:ext uri="{BB962C8B-B14F-4D97-AF65-F5344CB8AC3E}">
        <p14:creationId xmlns:p14="http://schemas.microsoft.com/office/powerpoint/2010/main" val="4224439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dirty="0">
                          <a:effectLst/>
                          <a:latin typeface="Meiryo" panose="020B0604030504040204" pitchFamily="34" charset="-128"/>
                          <a:ea typeface="Meiryo" panose="020B0604030504040204" pitchFamily="34" charset="-128"/>
                        </a:rPr>
                        <a:t>748,000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¥3,480,000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mj-ea"/>
                          <a:ea typeface="+mj-ea"/>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mj-ea"/>
                          <a:ea typeface="+mj-ea"/>
                        </a:rPr>
                        <a:t>¥4,440,000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2,610,000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3,190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5242934" cy="335028"/>
          </a:xfrm>
        </p:spPr>
        <p:txBody>
          <a:bodyPr/>
          <a:lstStyle/>
          <a:p>
            <a:r>
              <a:rPr lang="en-US" altLang="ja-JP" sz="1600" dirty="0">
                <a:cs typeface="Segoe UI" panose="020B0502040204020203" pitchFamily="34" charset="0"/>
              </a:rPr>
              <a:t>Yahoo! JAPAN</a:t>
            </a:r>
            <a:r>
              <a:rPr lang="ja-JP" altLang="en-US" sz="1600" dirty="0">
                <a:cs typeface="Segoe UI" panose="020B0502040204020203" pitchFamily="34" charset="0"/>
              </a:rPr>
              <a:t>トップページ　ブランドパネル　</a:t>
            </a:r>
            <a:r>
              <a:rPr lang="en-US" altLang="ja-JP" sz="1600" dirty="0">
                <a:cs typeface="Segoe UI" panose="020B0502040204020203" pitchFamily="34" charset="0"/>
              </a:rPr>
              <a:t>SP</a:t>
            </a:r>
            <a:r>
              <a:rPr lang="ja-JP" altLang="en-US" sz="1600" dirty="0">
                <a:cs typeface="Segoe UI" panose="020B0502040204020203" pitchFamily="34" charset="0"/>
              </a:rPr>
              <a:t>　スクエア　</a:t>
            </a:r>
            <a:endParaRPr lang="en-US" altLang="ja-JP" sz="1600" dirty="0">
              <a:cs typeface="Segoe UI" panose="020B0502040204020203" pitchFamily="34" charset="0"/>
            </a:endParaRPr>
          </a:p>
          <a:p>
            <a:r>
              <a:rPr kumimoji="1" lang="ja-JP" altLang="en-US" sz="1600" b="1" i="0" dirty="0">
                <a:latin typeface="Meiryo" panose="020B0604030504040204" pitchFamily="34" charset="-128"/>
                <a:ea typeface="Meiryo" panose="020B0604030504040204" pitchFamily="34" charset="-128"/>
              </a:rPr>
              <a:t>関東</a:t>
            </a:r>
            <a:r>
              <a:rPr kumimoji="1" lang="en-US" altLang="ja-JP" sz="1600" b="1" i="0" dirty="0">
                <a:latin typeface="Meiryo" panose="020B0604030504040204" pitchFamily="34" charset="-128"/>
                <a:ea typeface="Meiryo" panose="020B0604030504040204" pitchFamily="34" charset="-128"/>
              </a:rPr>
              <a:t>1</a:t>
            </a:r>
            <a:r>
              <a:rPr lang="ja-JP" altLang="en-US" sz="1600" dirty="0"/>
              <a:t>都</a:t>
            </a:r>
            <a:r>
              <a:rPr lang="en-US" altLang="ja-JP" sz="1600" dirty="0"/>
              <a:t>6</a:t>
            </a:r>
            <a:r>
              <a:rPr lang="ja-JP" altLang="en-US" sz="1600" dirty="0"/>
              <a:t>県（</a:t>
            </a:r>
            <a:r>
              <a:rPr kumimoji="1" lang="en-US" altLang="ja-JP" sz="1600" b="1" i="0" dirty="0">
                <a:latin typeface="Meiryo" panose="020B0604030504040204" pitchFamily="34" charset="-128"/>
                <a:ea typeface="Meiryo" panose="020B0604030504040204" pitchFamily="34" charset="-128"/>
              </a:rPr>
              <a:t>69</a:t>
            </a:r>
            <a:r>
              <a:rPr kumimoji="1" lang="ja-JP" altLang="en-US" sz="16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079410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688E9-2081-E1EC-1E85-7EE6376CB5EF}"/>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1CB39BBF-4770-44C7-A8EE-63E72B16548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AA3F8EE0-4F92-97E2-DB31-F1D47AFBF7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5E602559-9BE9-B8C0-3FBC-5170EB55F089}"/>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98BD90B-BEB6-2469-510A-550602EF78DE}"/>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D6A33486-764B-B62E-9215-1286F473AA1A}"/>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405,000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297,000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¥1,440,000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855,000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1,045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1,440,000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5E39A1A-B7C2-71BD-0FBF-72E921777366}"/>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¥3,480,000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dirty="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CC8A54BB-E3D5-A4B6-62A3-5562029930AB}"/>
              </a:ext>
            </a:extLst>
          </p:cNvPr>
          <p:cNvSpPr>
            <a:spLocks noGrp="1"/>
          </p:cNvSpPr>
          <p:nvPr>
            <p:ph type="body" sz="quarter" idx="10"/>
          </p:nvPr>
        </p:nvSpPr>
        <p:spPr>
          <a:xfrm>
            <a:off x="3750595" y="255928"/>
            <a:ext cx="5242934" cy="335028"/>
          </a:xfrm>
        </p:spPr>
        <p:txBody>
          <a:bodyPr/>
          <a:lstStyle/>
          <a:p>
            <a:r>
              <a:rPr lang="en-US" altLang="ja-JP" sz="1600" dirty="0">
                <a:cs typeface="Segoe UI" panose="020B0502040204020203" pitchFamily="34" charset="0"/>
              </a:rPr>
              <a:t>Yahoo! JAPAN</a:t>
            </a:r>
            <a:r>
              <a:rPr lang="ja-JP" altLang="en-US" sz="1600" dirty="0">
                <a:cs typeface="Segoe UI" panose="020B0502040204020203" pitchFamily="34" charset="0"/>
              </a:rPr>
              <a:t>トップページ　ブランドパネル　</a:t>
            </a:r>
            <a:r>
              <a:rPr lang="en-US" altLang="ja-JP" sz="1600" dirty="0">
                <a:cs typeface="Segoe UI" panose="020B0502040204020203" pitchFamily="34" charset="0"/>
              </a:rPr>
              <a:t>SP</a:t>
            </a:r>
            <a:r>
              <a:rPr lang="ja-JP" altLang="en-US" sz="1600" dirty="0">
                <a:cs typeface="Segoe UI" panose="020B0502040204020203" pitchFamily="34" charset="0"/>
              </a:rPr>
              <a:t>　スクエア　</a:t>
            </a:r>
            <a:endParaRPr lang="en-US" altLang="ja-JP" sz="1600" dirty="0">
              <a:cs typeface="Segoe UI" panose="020B0502040204020203" pitchFamily="34" charset="0"/>
            </a:endParaRPr>
          </a:p>
          <a:p>
            <a:r>
              <a:rPr lang="ja-JP" altLang="en-US" sz="1600" dirty="0"/>
              <a:t>関東</a:t>
            </a:r>
            <a:r>
              <a:rPr kumimoji="1" lang="en-US" altLang="ja-JP" sz="1600" b="1" i="0" dirty="0">
                <a:latin typeface="Meiryo" panose="020B0604030504040204" pitchFamily="34" charset="-128"/>
                <a:ea typeface="Meiryo" panose="020B0604030504040204" pitchFamily="34" charset="-128"/>
              </a:rPr>
              <a:t>1</a:t>
            </a:r>
            <a:r>
              <a:rPr lang="ja-JP" altLang="en-US" sz="1600" dirty="0"/>
              <a:t>都</a:t>
            </a:r>
            <a:r>
              <a:rPr lang="en-US" altLang="ja-JP" sz="1600" dirty="0"/>
              <a:t>6</a:t>
            </a:r>
            <a:r>
              <a:rPr lang="ja-JP" altLang="en-US" sz="1600" dirty="0"/>
              <a:t>県（</a:t>
            </a:r>
            <a:r>
              <a:rPr lang="en-US" altLang="ja-JP" sz="1600" dirty="0"/>
              <a:t>5</a:t>
            </a:r>
            <a:r>
              <a:rPr kumimoji="1" lang="en-US" altLang="ja-JP" sz="1600" b="1" i="0" dirty="0">
                <a:latin typeface="Meiryo" panose="020B0604030504040204" pitchFamily="34" charset="-128"/>
                <a:ea typeface="Meiryo" panose="020B0604030504040204" pitchFamily="34" charset="-128"/>
              </a:rPr>
              <a:t>9</a:t>
            </a:r>
            <a:r>
              <a:rPr kumimoji="1" lang="ja-JP" altLang="en-US" sz="16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0337714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A943A-4627-F48F-B122-AFE6B3D2EFBA}"/>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269659A8-811C-E3B5-2B61-69F49F5684AB}"/>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C171A288-D47A-8AA0-527B-9F62A203537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74CF2727-C56A-8526-F60D-05EF7FDC04D0}"/>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8F97721-6B8B-4E41-6EB5-634E17CE7FDC}"/>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CAE423A1-FC25-AB06-7F0D-32FE0CF79246}"/>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684,000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836,000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207,000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567,000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693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003FC7AF-DF26-7C9B-60D4-9AC5A70B600B}"/>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899ABB04-EE65-D3DD-B5F7-CF534F9824B7}"/>
              </a:ext>
            </a:extLst>
          </p:cNvPr>
          <p:cNvSpPr>
            <a:spLocks noGrp="1"/>
          </p:cNvSpPr>
          <p:nvPr>
            <p:ph type="body" sz="quarter" idx="10"/>
          </p:nvPr>
        </p:nvSpPr>
        <p:spPr>
          <a:xfrm>
            <a:off x="3750595" y="255928"/>
            <a:ext cx="5242934" cy="335028"/>
          </a:xfrm>
        </p:spPr>
        <p:txBody>
          <a:bodyPr/>
          <a:lstStyle/>
          <a:p>
            <a:r>
              <a:rPr lang="en-US" altLang="ja-JP" sz="1600" dirty="0"/>
              <a:t>Yahoo! JAPAN</a:t>
            </a:r>
            <a:r>
              <a:rPr lang="ja-JP" altLang="en-US" sz="1600" dirty="0"/>
              <a:t>トップページ　ブランドパネル　</a:t>
            </a:r>
            <a:r>
              <a:rPr lang="en-US" altLang="ja-JP" sz="1600" dirty="0"/>
              <a:t>SP</a:t>
            </a:r>
            <a:r>
              <a:rPr lang="ja-JP" altLang="en-US" sz="1600" dirty="0"/>
              <a:t>　スクエア　</a:t>
            </a:r>
          </a:p>
          <a:p>
            <a:r>
              <a:rPr lang="ja-JP" altLang="en-US" sz="1600" dirty="0"/>
              <a:t>関東</a:t>
            </a:r>
            <a:r>
              <a:rPr kumimoji="1" lang="en-US" altLang="ja-JP" sz="1600" b="1" i="0" dirty="0">
                <a:latin typeface="Meiryo" panose="020B0604030504040204" pitchFamily="34" charset="-128"/>
                <a:ea typeface="Meiryo" panose="020B0604030504040204" pitchFamily="34" charset="-128"/>
              </a:rPr>
              <a:t>1</a:t>
            </a:r>
            <a:r>
              <a:rPr lang="ja-JP" altLang="en-US" sz="1600" dirty="0"/>
              <a:t>都</a:t>
            </a:r>
            <a:r>
              <a:rPr lang="en-US" altLang="ja-JP" sz="1600" dirty="0"/>
              <a:t>6</a:t>
            </a:r>
            <a:r>
              <a:rPr lang="ja-JP" altLang="en-US" sz="1600" dirty="0"/>
              <a:t>県（</a:t>
            </a:r>
            <a:r>
              <a:rPr lang="en-US" altLang="ja-JP" sz="1600" dirty="0"/>
              <a:t>4</a:t>
            </a:r>
            <a:r>
              <a:rPr kumimoji="1" lang="en-US" altLang="ja-JP" sz="1600" b="1" i="0" dirty="0">
                <a:latin typeface="Meiryo" panose="020B0604030504040204" pitchFamily="34" charset="-128"/>
                <a:ea typeface="Meiryo" panose="020B0604030504040204" pitchFamily="34" charset="-128"/>
              </a:rPr>
              <a:t>9</a:t>
            </a:r>
            <a:r>
              <a:rPr kumimoji="1" lang="ja-JP" altLang="en-US" sz="16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2755557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FE655-F15A-0CB0-47FB-E87553E689F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8A987D93-A80A-C52D-5F50-69EFCC71B084}"/>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7918A12D-670F-AAC8-EDE9-FF0EE3B1B69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FD8A82DF-0E6E-ABDE-9491-42725A56264C}"/>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A6CCA879-A522-A718-B6DC-5B62B65798F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2CDE5A41-2FEB-AEB5-0F7B-8CA809147899}"/>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882,000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1,078,000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522,000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638,000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1,485,000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1,815,000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C9DC0356-F5D7-518F-1831-7C627147CC22}"/>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¥5,160,000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4,070,000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ABE267FC-5DD1-CA4F-20A6-79E376EF95F3}"/>
              </a:ext>
            </a:extLst>
          </p:cNvPr>
          <p:cNvSpPr>
            <a:spLocks noGrp="1"/>
          </p:cNvSpPr>
          <p:nvPr>
            <p:ph type="body" sz="quarter" idx="10"/>
          </p:nvPr>
        </p:nvSpPr>
        <p:spPr>
          <a:xfrm>
            <a:off x="3750595" y="255928"/>
            <a:ext cx="6278292" cy="335028"/>
          </a:xfrm>
        </p:spPr>
        <p:txBody>
          <a:bodyPr/>
          <a:lstStyle/>
          <a:p>
            <a:r>
              <a:rPr lang="en-US" altLang="ja-JP" sz="1600" dirty="0"/>
              <a:t>Yahoo! JAPAN</a:t>
            </a:r>
            <a:r>
              <a:rPr lang="ja-JP" altLang="en-US" sz="1600" dirty="0"/>
              <a:t>トップページ　ブランドパネル　</a:t>
            </a:r>
            <a:r>
              <a:rPr lang="en-US" altLang="ja-JP" sz="1600" dirty="0"/>
              <a:t>SP</a:t>
            </a:r>
            <a:r>
              <a:rPr lang="ja-JP" altLang="en-US" sz="1600" dirty="0"/>
              <a:t>　スクエア　</a:t>
            </a:r>
            <a:endParaRPr lang="en-US" altLang="ja-JP" sz="1600" dirty="0"/>
          </a:p>
          <a:p>
            <a:r>
              <a:rPr lang="ja-JP" altLang="en-US" sz="1600" dirty="0"/>
              <a:t>関東</a:t>
            </a:r>
            <a:r>
              <a:rPr kumimoji="1" lang="en-US" altLang="ja-JP" sz="1600" b="1" i="0" dirty="0">
                <a:latin typeface="Meiryo" panose="020B0604030504040204" pitchFamily="34" charset="-128"/>
                <a:ea typeface="Meiryo" panose="020B0604030504040204" pitchFamily="34" charset="-128"/>
              </a:rPr>
              <a:t>1</a:t>
            </a:r>
            <a:r>
              <a:rPr lang="ja-JP" altLang="en-US" sz="1600" dirty="0"/>
              <a:t>都</a:t>
            </a:r>
            <a:r>
              <a:rPr lang="en-US" altLang="ja-JP" sz="1600" dirty="0"/>
              <a:t>6</a:t>
            </a:r>
            <a:r>
              <a:rPr lang="ja-JP" altLang="en-US" sz="1600" dirty="0"/>
              <a:t>県　関西</a:t>
            </a:r>
            <a:r>
              <a:rPr lang="en-US" altLang="ja-JP" sz="1600" dirty="0"/>
              <a:t>2</a:t>
            </a:r>
            <a:r>
              <a:rPr lang="ja-JP" altLang="en-US" sz="1600" dirty="0"/>
              <a:t>府</a:t>
            </a:r>
            <a:r>
              <a:rPr lang="en-US" altLang="ja-JP" sz="1600" dirty="0"/>
              <a:t>4</a:t>
            </a:r>
            <a:r>
              <a:rPr lang="ja-JP" altLang="en-US" sz="1600" dirty="0"/>
              <a:t>県（全年代</a:t>
            </a:r>
            <a:r>
              <a:rPr kumimoji="1" lang="ja-JP" altLang="en-US" sz="1600" b="1" i="0" dirty="0">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2511622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9ACA4-BF1E-555D-F6DC-2FA254FB298D}"/>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13B556B-C11A-E656-B63D-8A31332D6DF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FC3E7020-8A66-7F0C-DCEA-698BD993B92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DED7B9E6-8DB5-59F5-3734-66DFA8B5BCDE}"/>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609B52A-6B7D-8A57-8660-1DF8820B0B70}"/>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58D12FC6-6AEF-87F9-1FAD-8818E51DE02C}"/>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837,000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1,023,000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748,000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605,000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621,000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759,000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B9D58D4-A162-7612-1DB5-71A36B5F796E}"/>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¥4,920,000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¥6,360,000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7C40FC8E-A559-5096-B31E-CBB1495E32A0}"/>
              </a:ext>
            </a:extLst>
          </p:cNvPr>
          <p:cNvSpPr>
            <a:spLocks noGrp="1"/>
          </p:cNvSpPr>
          <p:nvPr>
            <p:ph type="body" sz="quarter" idx="10"/>
          </p:nvPr>
        </p:nvSpPr>
        <p:spPr>
          <a:xfrm>
            <a:off x="3750595" y="255928"/>
            <a:ext cx="6278292" cy="335028"/>
          </a:xfrm>
        </p:spPr>
        <p:txBody>
          <a:bodyPr/>
          <a:lstStyle/>
          <a:p>
            <a:r>
              <a:rPr lang="en-US" altLang="ja-JP" sz="1600" dirty="0">
                <a:cs typeface="Segoe UI" panose="020B0502040204020203" pitchFamily="34" charset="0"/>
              </a:rPr>
              <a:t>Yahoo! JAPAN</a:t>
            </a:r>
            <a:r>
              <a:rPr lang="ja-JP" altLang="en-US" sz="1600" dirty="0">
                <a:cs typeface="Segoe UI" panose="020B0502040204020203" pitchFamily="34" charset="0"/>
              </a:rPr>
              <a:t>トップページ　ブランドパネル　</a:t>
            </a:r>
            <a:r>
              <a:rPr lang="en-US" altLang="ja-JP" sz="1600" dirty="0">
                <a:cs typeface="Segoe UI" panose="020B0502040204020203" pitchFamily="34" charset="0"/>
              </a:rPr>
              <a:t>SP</a:t>
            </a:r>
            <a:r>
              <a:rPr lang="ja-JP" altLang="en-US" sz="1600" dirty="0">
                <a:cs typeface="Segoe UI" panose="020B0502040204020203" pitchFamily="34" charset="0"/>
              </a:rPr>
              <a:t>　スクエア　</a:t>
            </a:r>
            <a:endParaRPr lang="en-US" altLang="ja-JP" sz="1600" dirty="0">
              <a:cs typeface="Segoe UI" panose="020B0502040204020203" pitchFamily="34" charset="0"/>
            </a:endParaRPr>
          </a:p>
          <a:p>
            <a:r>
              <a:rPr lang="ja-JP" altLang="en-US" sz="1600" dirty="0"/>
              <a:t>関東</a:t>
            </a:r>
            <a:r>
              <a:rPr kumimoji="1" lang="en-US" altLang="ja-JP" sz="1600" b="1" i="0" dirty="0">
                <a:latin typeface="Meiryo" panose="020B0604030504040204" pitchFamily="34" charset="-128"/>
                <a:ea typeface="Meiryo" panose="020B0604030504040204" pitchFamily="34" charset="-128"/>
              </a:rPr>
              <a:t>1</a:t>
            </a:r>
            <a:r>
              <a:rPr lang="ja-JP" altLang="en-US" sz="1600" dirty="0"/>
              <a:t>都</a:t>
            </a:r>
            <a:r>
              <a:rPr lang="en-US" altLang="ja-JP" sz="1600" dirty="0"/>
              <a:t>6</a:t>
            </a:r>
            <a:r>
              <a:rPr lang="ja-JP" altLang="en-US" sz="1600" dirty="0"/>
              <a:t>県　関西</a:t>
            </a:r>
            <a:r>
              <a:rPr lang="en-US" altLang="ja-JP" sz="1600" dirty="0"/>
              <a:t>2</a:t>
            </a:r>
            <a:r>
              <a:rPr lang="ja-JP" altLang="en-US" sz="1600" dirty="0"/>
              <a:t>府</a:t>
            </a:r>
            <a:r>
              <a:rPr lang="en-US" altLang="ja-JP" sz="1600" dirty="0"/>
              <a:t>4</a:t>
            </a:r>
            <a:r>
              <a:rPr lang="ja-JP" altLang="en-US" sz="1600" dirty="0"/>
              <a:t>県（</a:t>
            </a:r>
            <a:r>
              <a:rPr kumimoji="1" lang="en-US" altLang="ja-JP" sz="1600" b="1" i="0" dirty="0">
                <a:latin typeface="Meiryo" panose="020B0604030504040204" pitchFamily="34" charset="-128"/>
                <a:ea typeface="Meiryo" panose="020B0604030504040204" pitchFamily="34" charset="-128"/>
              </a:rPr>
              <a:t>69</a:t>
            </a:r>
            <a:r>
              <a:rPr kumimoji="1" lang="ja-JP" altLang="en-US" sz="16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5716250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05BE1-5837-DF6C-19E1-28AE608D0D22}"/>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5C5114D-5866-9F7D-720C-23F144D3794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556B2336-2E31-8B2F-9CA9-FBC93AA9000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2ECCA0DA-1065-FAEB-D3E0-998D10A60B6A}"/>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347556A8-3499-DB2F-3BB4-2D6FE36AA4E3}"/>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62E782BB-D9B7-3D23-FA5B-B7B8CF7800D7}"/>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765,000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935,000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671,000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423,000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517,000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513,000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627,000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1,170,000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¥3,960,000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¥4,680,000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¥3,240,000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D1DE8CCF-7FCA-6FB7-6609-0DBBDE84F39A}"/>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¥4,080,000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¥4,800,000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¥5,280,000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3EC64470-D862-2D40-145B-E41FCB59EC1B}"/>
              </a:ext>
            </a:extLst>
          </p:cNvPr>
          <p:cNvSpPr>
            <a:spLocks noGrp="1"/>
          </p:cNvSpPr>
          <p:nvPr>
            <p:ph type="body" sz="quarter" idx="10"/>
          </p:nvPr>
        </p:nvSpPr>
        <p:spPr>
          <a:xfrm>
            <a:off x="3750595" y="255928"/>
            <a:ext cx="6278292" cy="335028"/>
          </a:xfrm>
        </p:spPr>
        <p:txBody>
          <a:bodyPr/>
          <a:lstStyle/>
          <a:p>
            <a:r>
              <a:rPr lang="en-US" altLang="ja-JP" sz="1600" dirty="0">
                <a:cs typeface="Segoe UI" panose="020B0502040204020203" pitchFamily="34" charset="0"/>
              </a:rPr>
              <a:t>Yahoo! JAPAN</a:t>
            </a:r>
            <a:r>
              <a:rPr lang="ja-JP" altLang="en-US" sz="1600" dirty="0">
                <a:cs typeface="Segoe UI" panose="020B0502040204020203" pitchFamily="34" charset="0"/>
              </a:rPr>
              <a:t>トップページ　ブランドパネル　</a:t>
            </a:r>
            <a:r>
              <a:rPr lang="en-US" altLang="ja-JP" sz="1600" dirty="0">
                <a:cs typeface="Segoe UI" panose="020B0502040204020203" pitchFamily="34" charset="0"/>
              </a:rPr>
              <a:t>SP</a:t>
            </a:r>
            <a:r>
              <a:rPr lang="ja-JP" altLang="en-US" sz="1600" dirty="0">
                <a:cs typeface="Segoe UI" panose="020B0502040204020203" pitchFamily="34" charset="0"/>
              </a:rPr>
              <a:t>　スクエア　</a:t>
            </a:r>
            <a:endParaRPr lang="en-US" altLang="ja-JP" sz="1600" dirty="0">
              <a:cs typeface="Segoe UI" panose="020B0502040204020203" pitchFamily="34" charset="0"/>
            </a:endParaRPr>
          </a:p>
          <a:p>
            <a:r>
              <a:rPr lang="ja-JP" altLang="en-US" sz="1600" dirty="0"/>
              <a:t>関東</a:t>
            </a:r>
            <a:r>
              <a:rPr lang="en-US" altLang="ja-JP" sz="1600" dirty="0"/>
              <a:t>1</a:t>
            </a:r>
            <a:r>
              <a:rPr lang="ja-JP" altLang="en-US" sz="1600" dirty="0"/>
              <a:t>都</a:t>
            </a:r>
            <a:r>
              <a:rPr lang="en-US" altLang="ja-JP" sz="1600" dirty="0"/>
              <a:t>6</a:t>
            </a:r>
            <a:r>
              <a:rPr lang="ja-JP" altLang="en-US" sz="1600" dirty="0"/>
              <a:t>県　関西</a:t>
            </a:r>
            <a:r>
              <a:rPr lang="en-US" altLang="ja-JP" sz="1600" dirty="0"/>
              <a:t>2</a:t>
            </a:r>
            <a:r>
              <a:rPr lang="ja-JP" altLang="en-US" sz="1600" dirty="0"/>
              <a:t>府</a:t>
            </a:r>
            <a:r>
              <a:rPr lang="en-US" altLang="ja-JP" sz="1600" dirty="0"/>
              <a:t>4</a:t>
            </a:r>
            <a:r>
              <a:rPr lang="ja-JP" altLang="en-US" sz="1600" dirty="0"/>
              <a:t>県（</a:t>
            </a:r>
            <a:r>
              <a:rPr lang="en-US" altLang="ja-JP" sz="1600" dirty="0"/>
              <a:t>59</a:t>
            </a:r>
            <a:r>
              <a:rPr lang="ja-JP" altLang="en-US" sz="1600" dirty="0"/>
              <a:t>歳以下）</a:t>
            </a:r>
          </a:p>
        </p:txBody>
      </p:sp>
    </p:spTree>
    <p:extLst>
      <p:ext uri="{BB962C8B-B14F-4D97-AF65-F5344CB8AC3E}">
        <p14:creationId xmlns:p14="http://schemas.microsoft.com/office/powerpoint/2010/main" val="2981586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E6E1-6E2A-F639-F2EB-F7DB6C0268A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CA9CF9D9-2366-B52C-D197-C6B2A6EDB4FE}"/>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DC658DF7-5932-6DE6-E25D-27B3EFCDD5A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3F189F23-DA30-EEA3-081A-5A8707588DB5}"/>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2A8C1E5-69D9-6F9E-7B23-5F2C1B1AE08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B8485214-A711-BC54-DDD4-0128DE7BD6B9}"/>
              </a:ext>
            </a:extLst>
          </p:cNvPr>
          <p:cNvGraphicFramePr>
            <a:graphicFrameLocks noGrp="1"/>
          </p:cNvGraphicFramePr>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¥1,560,000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¥1,200,000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¥1,320,000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783,000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957,000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¥2,520,000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1,440,000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A9156277-C475-CA86-3B23-0190FFA4B58F}"/>
              </a:ext>
            </a:extLst>
          </p:cNvPr>
          <p:cNvGraphicFramePr>
            <a:graphicFrameLocks noGrp="1"/>
          </p:cNvGraphicFramePr>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chemeClr val="bg1"/>
                          </a:solidFill>
                          <a:effectLst/>
                          <a:latin typeface="メイリオ"/>
                          <a:ea typeface="メイリオ"/>
                          <a:cs typeface="+mn-cs"/>
                        </a:rPr>
                        <a:t>Yahoo! JAPAN</a:t>
                      </a:r>
                      <a:r>
                        <a:rPr kumimoji="1" lang="ja-JP" altLang="en-US" sz="1000" b="1" i="0" kern="1200" dirty="0">
                          <a:solidFill>
                            <a:schemeClr val="bg1"/>
                          </a:solidFill>
                          <a:effectLst/>
                          <a:latin typeface="メイリオ"/>
                          <a:ea typeface="メイリオ"/>
                          <a:cs typeface="+mn-cs"/>
                        </a:rPr>
                        <a:t>トップページ　</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　</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スクエア（時間帯ジャック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dirty="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¥3,600,000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¥2,400,000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¥2,640,000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¥2,760,000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¥2,880,000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¥3,120,000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¥3,360,000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¥3,840,000 </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5009AB4D-3C1F-54AB-7CBA-DB736A9FB6F5}"/>
              </a:ext>
            </a:extLst>
          </p:cNvPr>
          <p:cNvSpPr>
            <a:spLocks noGrp="1"/>
          </p:cNvSpPr>
          <p:nvPr>
            <p:ph type="body" sz="quarter" idx="10"/>
          </p:nvPr>
        </p:nvSpPr>
        <p:spPr>
          <a:xfrm>
            <a:off x="3750595" y="255928"/>
            <a:ext cx="6278292" cy="335028"/>
          </a:xfrm>
        </p:spPr>
        <p:txBody>
          <a:bodyPr/>
          <a:lstStyle/>
          <a:p>
            <a:r>
              <a:rPr lang="en-US" altLang="ja-JP" sz="1600" dirty="0">
                <a:cs typeface="Segoe UI" panose="020B0502040204020203" pitchFamily="34" charset="0"/>
              </a:rPr>
              <a:t>Yahoo! JAPAN</a:t>
            </a:r>
            <a:r>
              <a:rPr lang="ja-JP" altLang="en-US" sz="1600" dirty="0">
                <a:cs typeface="Segoe UI" panose="020B0502040204020203" pitchFamily="34" charset="0"/>
              </a:rPr>
              <a:t>トップページ　ブランドパネル　</a:t>
            </a:r>
            <a:r>
              <a:rPr lang="en-US" altLang="ja-JP" sz="1600" dirty="0">
                <a:cs typeface="Segoe UI" panose="020B0502040204020203" pitchFamily="34" charset="0"/>
              </a:rPr>
              <a:t>SP</a:t>
            </a:r>
            <a:r>
              <a:rPr lang="ja-JP" altLang="en-US" sz="1600" dirty="0">
                <a:cs typeface="Segoe UI" panose="020B0502040204020203" pitchFamily="34" charset="0"/>
              </a:rPr>
              <a:t>　スクエア　</a:t>
            </a:r>
            <a:endParaRPr lang="en-US" altLang="ja-JP" sz="1600" dirty="0">
              <a:cs typeface="Segoe UI" panose="020B0502040204020203" pitchFamily="34" charset="0"/>
            </a:endParaRPr>
          </a:p>
          <a:p>
            <a:r>
              <a:rPr lang="ja-JP" altLang="en-US" sz="1600" dirty="0"/>
              <a:t>関東</a:t>
            </a:r>
            <a:r>
              <a:rPr lang="en-US" altLang="ja-JP" sz="1600" dirty="0"/>
              <a:t>1</a:t>
            </a:r>
            <a:r>
              <a:rPr lang="ja-JP" altLang="en-US" sz="1600" dirty="0"/>
              <a:t>都</a:t>
            </a:r>
            <a:r>
              <a:rPr lang="en-US" altLang="ja-JP" sz="1600" dirty="0"/>
              <a:t>6</a:t>
            </a:r>
            <a:r>
              <a:rPr lang="ja-JP" altLang="en-US" sz="1600" dirty="0"/>
              <a:t>県　関西</a:t>
            </a:r>
            <a:r>
              <a:rPr lang="en-US" altLang="ja-JP" sz="1600" dirty="0"/>
              <a:t>2</a:t>
            </a:r>
            <a:r>
              <a:rPr lang="ja-JP" altLang="en-US" sz="1600" dirty="0"/>
              <a:t>府</a:t>
            </a:r>
            <a:r>
              <a:rPr lang="en-US" altLang="ja-JP" sz="1600" dirty="0"/>
              <a:t>4</a:t>
            </a:r>
            <a:r>
              <a:rPr lang="ja-JP" altLang="en-US" sz="1600" dirty="0"/>
              <a:t>県（</a:t>
            </a:r>
            <a:r>
              <a:rPr lang="en-US" altLang="ja-JP" sz="1600" dirty="0"/>
              <a:t>49</a:t>
            </a:r>
            <a:r>
              <a:rPr lang="ja-JP" altLang="en-US" sz="1600" dirty="0"/>
              <a:t>歳以下）</a:t>
            </a:r>
          </a:p>
        </p:txBody>
      </p:sp>
    </p:spTree>
    <p:extLst>
      <p:ext uri="{BB962C8B-B14F-4D97-AF65-F5344CB8AC3E}">
        <p14:creationId xmlns:p14="http://schemas.microsoft.com/office/powerpoint/2010/main" val="401186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C57C3-6A20-6CCA-BE6E-EBD074772217}"/>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2F05546-9578-6B3B-2739-B97928FD9B0E}"/>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3FB4FA07-2BE5-FC77-16B0-8DC2B03BB9C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3">
            <a:extLst>
              <a:ext uri="{FF2B5EF4-FFF2-40B4-BE49-F238E27FC236}">
                <a16:creationId xmlns:a16="http://schemas.microsoft.com/office/drawing/2014/main" id="{E0FACCAD-B718-070B-D227-B1C59747AF70}"/>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商品イメージ</a:t>
            </a:r>
          </a:p>
        </p:txBody>
      </p:sp>
      <p:sp>
        <p:nvSpPr>
          <p:cNvPr id="7" name="テキスト プレースホルダー 1">
            <a:extLst>
              <a:ext uri="{FF2B5EF4-FFF2-40B4-BE49-F238E27FC236}">
                <a16:creationId xmlns:a16="http://schemas.microsoft.com/office/drawing/2014/main" id="{6C988395-16D1-F64E-54D0-B798CEC5A76F}"/>
              </a:ext>
            </a:extLst>
          </p:cNvPr>
          <p:cNvSpPr txBox="1">
            <a:spLocks/>
          </p:cNvSpPr>
          <p:nvPr/>
        </p:nvSpPr>
        <p:spPr>
          <a:xfrm>
            <a:off x="3419973" y="222648"/>
            <a:ext cx="610513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defRPr/>
            </a:pPr>
            <a:r>
              <a:rPr lang="en-US" altLang="ja-JP" dirty="0">
                <a:cs typeface="Segoe UI" panose="020B0502040204020203" pitchFamily="34" charset="0"/>
              </a:rPr>
              <a:t>Yahoo! JAPAN</a:t>
            </a:r>
            <a:r>
              <a:rPr lang="ja-JP" altLang="en-US" dirty="0">
                <a:cs typeface="Segoe UI" panose="020B0502040204020203" pitchFamily="34" charset="0"/>
              </a:rPr>
              <a:t>トップページ　</a:t>
            </a: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ブランドパネル　</a:t>
            </a:r>
            <a:r>
              <a:rPr kumimoji="1" lang="en-US" altLang="ja-JP"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SP</a:t>
            </a:r>
          </a:p>
        </p:txBody>
      </p:sp>
      <p:sp>
        <p:nvSpPr>
          <p:cNvPr id="8" name="角丸四角形 37">
            <a:extLst>
              <a:ext uri="{FF2B5EF4-FFF2-40B4-BE49-F238E27FC236}">
                <a16:creationId xmlns:a16="http://schemas.microsoft.com/office/drawing/2014/main" id="{906CD10D-176A-D858-7682-1CB2A90E2053}"/>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9</a:t>
            </a:r>
            <a:endPar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12" name="グループ化 11">
            <a:extLst>
              <a:ext uri="{FF2B5EF4-FFF2-40B4-BE49-F238E27FC236}">
                <a16:creationId xmlns:a16="http://schemas.microsoft.com/office/drawing/2014/main" id="{5ACCC380-06B6-C519-E22D-67DBB7927941}"/>
              </a:ext>
            </a:extLst>
          </p:cNvPr>
          <p:cNvGrpSpPr/>
          <p:nvPr/>
        </p:nvGrpSpPr>
        <p:grpSpPr>
          <a:xfrm>
            <a:off x="4566590" y="1911510"/>
            <a:ext cx="2816667" cy="3961834"/>
            <a:chOff x="513033" y="432676"/>
            <a:chExt cx="2115990" cy="2790926"/>
          </a:xfrm>
        </p:grpSpPr>
        <p:grpSp>
          <p:nvGrpSpPr>
            <p:cNvPr id="14" name="グループ化 13">
              <a:extLst>
                <a:ext uri="{FF2B5EF4-FFF2-40B4-BE49-F238E27FC236}">
                  <a16:creationId xmlns:a16="http://schemas.microsoft.com/office/drawing/2014/main" id="{8ED50E55-5A8A-14ED-5776-022690F05689}"/>
                </a:ext>
              </a:extLst>
            </p:cNvPr>
            <p:cNvGrpSpPr/>
            <p:nvPr/>
          </p:nvGrpSpPr>
          <p:grpSpPr>
            <a:xfrm>
              <a:off x="513033" y="432676"/>
              <a:ext cx="2115990" cy="2790926"/>
              <a:chOff x="513033" y="446487"/>
              <a:chExt cx="2115990" cy="2790926"/>
            </a:xfrm>
          </p:grpSpPr>
          <p:pic>
            <p:nvPicPr>
              <p:cNvPr id="18" name="図 17">
                <a:extLst>
                  <a:ext uri="{FF2B5EF4-FFF2-40B4-BE49-F238E27FC236}">
                    <a16:creationId xmlns:a16="http://schemas.microsoft.com/office/drawing/2014/main" id="{521EAFE3-BD22-2092-AFC3-03172AB4E2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47" name="図 46">
                <a:extLst>
                  <a:ext uri="{FF2B5EF4-FFF2-40B4-BE49-F238E27FC236}">
                    <a16:creationId xmlns:a16="http://schemas.microsoft.com/office/drawing/2014/main" id="{D7988EFF-624F-A404-205F-FEDEA9B9CE5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48" name="図 47">
                <a:extLst>
                  <a:ext uri="{FF2B5EF4-FFF2-40B4-BE49-F238E27FC236}">
                    <a16:creationId xmlns:a16="http://schemas.microsoft.com/office/drawing/2014/main" id="{B56A4154-4F7E-2CB6-EEE3-BF7EB5605CC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6" name="図 15">
              <a:extLst>
                <a:ext uri="{FF2B5EF4-FFF2-40B4-BE49-F238E27FC236}">
                  <a16:creationId xmlns:a16="http://schemas.microsoft.com/office/drawing/2014/main" id="{94F78341-2379-7EBB-5649-D87C5E0DD1E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9" name="グループ化 48">
            <a:extLst>
              <a:ext uri="{FF2B5EF4-FFF2-40B4-BE49-F238E27FC236}">
                <a16:creationId xmlns:a16="http://schemas.microsoft.com/office/drawing/2014/main" id="{C1DBB97E-E280-1B98-4814-73172D2C566C}"/>
              </a:ext>
            </a:extLst>
          </p:cNvPr>
          <p:cNvGrpSpPr/>
          <p:nvPr/>
        </p:nvGrpSpPr>
        <p:grpSpPr>
          <a:xfrm>
            <a:off x="7670937" y="1912567"/>
            <a:ext cx="2816667" cy="3960777"/>
            <a:chOff x="7241733" y="1270074"/>
            <a:chExt cx="2016626" cy="2835765"/>
          </a:xfrm>
        </p:grpSpPr>
        <p:grpSp>
          <p:nvGrpSpPr>
            <p:cNvPr id="50" name="グループ化 49">
              <a:extLst>
                <a:ext uri="{FF2B5EF4-FFF2-40B4-BE49-F238E27FC236}">
                  <a16:creationId xmlns:a16="http://schemas.microsoft.com/office/drawing/2014/main" id="{94A20C29-6719-E308-319D-1DC7FF2B506C}"/>
                </a:ext>
              </a:extLst>
            </p:cNvPr>
            <p:cNvGrpSpPr/>
            <p:nvPr/>
          </p:nvGrpSpPr>
          <p:grpSpPr>
            <a:xfrm>
              <a:off x="7241733" y="1270074"/>
              <a:ext cx="2016626" cy="2835764"/>
              <a:chOff x="513033" y="432676"/>
              <a:chExt cx="2115990" cy="2790180"/>
            </a:xfrm>
          </p:grpSpPr>
          <p:grpSp>
            <p:nvGrpSpPr>
              <p:cNvPr id="53" name="グループ化 52">
                <a:extLst>
                  <a:ext uri="{FF2B5EF4-FFF2-40B4-BE49-F238E27FC236}">
                    <a16:creationId xmlns:a16="http://schemas.microsoft.com/office/drawing/2014/main" id="{9B6223B9-586E-6C38-8F79-1D4908B0E289}"/>
                  </a:ext>
                </a:extLst>
              </p:cNvPr>
              <p:cNvGrpSpPr/>
              <p:nvPr/>
            </p:nvGrpSpPr>
            <p:grpSpPr>
              <a:xfrm>
                <a:off x="513033" y="432676"/>
                <a:ext cx="2115990" cy="2790180"/>
                <a:chOff x="513033" y="446487"/>
                <a:chExt cx="2115990" cy="2790180"/>
              </a:xfrm>
            </p:grpSpPr>
            <p:pic>
              <p:nvPicPr>
                <p:cNvPr id="55" name="図 54">
                  <a:extLst>
                    <a:ext uri="{FF2B5EF4-FFF2-40B4-BE49-F238E27FC236}">
                      <a16:creationId xmlns:a16="http://schemas.microsoft.com/office/drawing/2014/main" id="{4B239156-55EB-6ADB-784F-0762DF13F16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56" name="図 55">
                  <a:extLst>
                    <a:ext uri="{FF2B5EF4-FFF2-40B4-BE49-F238E27FC236}">
                      <a16:creationId xmlns:a16="http://schemas.microsoft.com/office/drawing/2014/main" id="{82574775-08A7-86B8-F5F5-D0F564CDB6A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4" name="図 53">
                <a:extLst>
                  <a:ext uri="{FF2B5EF4-FFF2-40B4-BE49-F238E27FC236}">
                    <a16:creationId xmlns:a16="http://schemas.microsoft.com/office/drawing/2014/main" id="{2C6F14CB-08F6-9FBB-0A97-45CAEFBE7634}"/>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1" name="図 50">
              <a:extLst>
                <a:ext uri="{FF2B5EF4-FFF2-40B4-BE49-F238E27FC236}">
                  <a16:creationId xmlns:a16="http://schemas.microsoft.com/office/drawing/2014/main" id="{92550F0D-BC9A-DA5C-FA92-BC0B5382EB15}"/>
                </a:ext>
              </a:extLst>
            </p:cNvPr>
            <p:cNvPicPr>
              <a:picLocks noChangeAspect="1"/>
            </p:cNvPicPr>
            <p:nvPr/>
          </p:nvPicPr>
          <p:blipFill rotWithShape="1">
            <a:blip r:embed="rId8">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2" name="図 51">
              <a:extLst>
                <a:ext uri="{FF2B5EF4-FFF2-40B4-BE49-F238E27FC236}">
                  <a16:creationId xmlns:a16="http://schemas.microsoft.com/office/drawing/2014/main" id="{98991C40-19DE-8CFA-6AEC-4FA2084B990B}"/>
                </a:ext>
              </a:extLst>
            </p:cNvPr>
            <p:cNvPicPr>
              <a:picLocks noChangeAspect="1"/>
            </p:cNvPicPr>
            <p:nvPr/>
          </p:nvPicPr>
          <p:blipFill rotWithShape="1">
            <a:blip r:embed="rId8">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57" name="角丸四角形 46">
            <a:extLst>
              <a:ext uri="{FF2B5EF4-FFF2-40B4-BE49-F238E27FC236}">
                <a16:creationId xmlns:a16="http://schemas.microsoft.com/office/drawing/2014/main" id="{EBE99300-A829-91DF-CB45-71FC578F857B}"/>
              </a:ext>
            </a:extLst>
          </p:cNvPr>
          <p:cNvSpPr/>
          <p:nvPr/>
        </p:nvSpPr>
        <p:spPr>
          <a:xfrm>
            <a:off x="4624448" y="1257182"/>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58" name="角丸四角形 47">
            <a:extLst>
              <a:ext uri="{FF2B5EF4-FFF2-40B4-BE49-F238E27FC236}">
                <a16:creationId xmlns:a16="http://schemas.microsoft.com/office/drawing/2014/main" id="{AEBA460C-6CA4-EBDE-C50B-282C1DDA8D9B}"/>
              </a:ext>
            </a:extLst>
          </p:cNvPr>
          <p:cNvSpPr/>
          <p:nvPr/>
        </p:nvSpPr>
        <p:spPr>
          <a:xfrm>
            <a:off x="7774321" y="1220433"/>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59" name="テキスト ボックス 58">
            <a:extLst>
              <a:ext uri="{FF2B5EF4-FFF2-40B4-BE49-F238E27FC236}">
                <a16:creationId xmlns:a16="http://schemas.microsoft.com/office/drawing/2014/main" id="{B6D0C146-4D00-F1F6-0F0E-D3FF76FE3D58}"/>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cs typeface="+mn-cs"/>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cs typeface="+mn-cs"/>
              </a:rPr>
              <a:t>:</a:t>
            </a:r>
            <a:r>
              <a:rPr kumimoji="0" lang="ja-JP" altLang="en-US" sz="900" b="0" i="0" u="none" strike="noStrike" kern="0" cap="none" spc="0" normalizeH="0" baseline="0" noProof="0">
                <a:ln>
                  <a:noFill/>
                </a:ln>
                <a:solidFill>
                  <a:srgbClr val="0D0D0D"/>
                </a:solidFill>
                <a:effectLst/>
                <a:uLnTx/>
                <a:uFillTx/>
                <a:latin typeface="Meiryo"/>
                <a:ea typeface="Meiryo"/>
                <a:cs typeface="+mn-cs"/>
              </a:rPr>
              <a:t> </a:t>
            </a:r>
            <a:r>
              <a:rPr kumimoji="0" lang="en-US" altLang="ja-JP" sz="900" b="0" i="0" u="none" strike="noStrike" kern="0" cap="none" spc="0" normalizeH="0" baseline="0" noProof="0">
                <a:ln>
                  <a:noFill/>
                </a:ln>
                <a:solidFill>
                  <a:srgbClr val="000000"/>
                </a:solidFill>
                <a:effectLst/>
                <a:uLnTx/>
                <a:uFillTx/>
                <a:latin typeface="Meiryo"/>
                <a:ea typeface="Meiryo"/>
                <a:cs typeface="+mn-cs"/>
                <a:hlinkClick r:id="rId9">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cs typeface="+mn-cs"/>
              </a:rPr>
              <a:t>・入稿規定（</a:t>
            </a:r>
            <a:r>
              <a:rPr kumimoji="0" lang="en-US" altLang="ja-JP" sz="900" b="0" i="0" u="none" strike="noStrike" kern="0" cap="none" spc="0" normalizeH="0" baseline="0" noProof="0">
                <a:ln>
                  <a:noFill/>
                </a:ln>
                <a:solidFill>
                  <a:srgbClr val="0D0D0D"/>
                </a:solidFill>
                <a:effectLst/>
                <a:uLnTx/>
                <a:uFillTx/>
                <a:latin typeface="Meiryo"/>
                <a:ea typeface="Meiryo"/>
                <a:cs typeface="+mn-cs"/>
              </a:rPr>
              <a:t>web</a:t>
            </a:r>
            <a:r>
              <a:rPr kumimoji="0" lang="ja-JP" altLang="en-US" sz="900" b="0" i="0" u="none" strike="noStrike" kern="0" cap="none" spc="0" normalizeH="0" baseline="0" noProof="0">
                <a:ln>
                  <a:noFill/>
                </a:ln>
                <a:solidFill>
                  <a:srgbClr val="0D0D0D"/>
                </a:solidFill>
                <a:effectLst/>
                <a:uLnTx/>
                <a:uFillTx/>
                <a:latin typeface="Meiryo"/>
                <a:ea typeface="Meiryo"/>
                <a:cs typeface="+mn-cs"/>
              </a:rPr>
              <a:t>）：</a:t>
            </a:r>
            <a:r>
              <a:rPr kumimoji="0" lang="ja-JP" altLang="en-US" sz="900" b="0" i="0" u="none" strike="noStrike" kern="0" cap="none" spc="0" normalizeH="0" baseline="0" noProof="0">
                <a:ln>
                  <a:noFill/>
                </a:ln>
                <a:solidFill>
                  <a:srgbClr val="0D0D0D"/>
                </a:solidFill>
                <a:effectLst/>
                <a:uLnTx/>
                <a:uFillTx/>
                <a:latin typeface="Meiryo"/>
                <a:ea typeface="Meiryo"/>
                <a:cs typeface="+mn-cs"/>
                <a:hlinkClick r:id="rId10"/>
              </a:rPr>
              <a:t>https://ads-help.yahoo-net.jp/s/article/H000044930?language=ja</a:t>
            </a:r>
            <a:endParaRPr kumimoji="1" lang="en-US" altLang="ja-JP" sz="900" b="0" i="0" u="none" strike="noStrike" kern="0" cap="none" spc="0" normalizeH="0" baseline="0" noProof="0">
              <a:ln>
                <a:noFill/>
              </a:ln>
              <a:solidFill>
                <a:srgbClr val="0D0D0D"/>
              </a:solidFill>
              <a:effectLst/>
              <a:uLnTx/>
              <a:uFillTx/>
              <a:latin typeface="Meiryo UI"/>
              <a:ea typeface="Meiryo UI"/>
              <a:cs typeface="+mn-cs"/>
            </a:endParaRPr>
          </a:p>
        </p:txBody>
      </p:sp>
      <p:sp>
        <p:nvSpPr>
          <p:cNvPr id="60" name="正方形/長方形 59">
            <a:extLst>
              <a:ext uri="{FF2B5EF4-FFF2-40B4-BE49-F238E27FC236}">
                <a16:creationId xmlns:a16="http://schemas.microsoft.com/office/drawing/2014/main" id="{06C8A12A-74CB-DDF2-A1D6-B435004C3D1E}"/>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61" name="円/楕円 38">
            <a:extLst>
              <a:ext uri="{FF2B5EF4-FFF2-40B4-BE49-F238E27FC236}">
                <a16:creationId xmlns:a16="http://schemas.microsoft.com/office/drawing/2014/main" id="{9D8D497F-2A5F-EE32-C287-8D3E81F22E6C}"/>
              </a:ext>
            </a:extLst>
          </p:cNvPr>
          <p:cNvSpPr>
            <a:spLocks noChangeAspect="1"/>
          </p:cNvSpPr>
          <p:nvPr/>
        </p:nvSpPr>
        <p:spPr>
          <a:xfrm>
            <a:off x="1150927" y="3217131"/>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2" name="テキスト ボックス 61">
            <a:extLst>
              <a:ext uri="{FF2B5EF4-FFF2-40B4-BE49-F238E27FC236}">
                <a16:creationId xmlns:a16="http://schemas.microsoft.com/office/drawing/2014/main" id="{9F88C5B6-8E4E-BC89-5997-8968A6B537CC}"/>
              </a:ext>
            </a:extLst>
          </p:cNvPr>
          <p:cNvSpPr txBox="1"/>
          <p:nvPr/>
        </p:nvSpPr>
        <p:spPr>
          <a:xfrm>
            <a:off x="4792724" y="1734900"/>
            <a:ext cx="6743747" cy="15388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2AFF"/>
                </a:solidFill>
                <a:effectLst/>
                <a:uLnTx/>
                <a:uFillTx/>
                <a:latin typeface="Meiryo"/>
                <a:ea typeface="Meiryo"/>
                <a:cs typeface="+mn-cs"/>
              </a:rPr>
              <a:t>※ </a:t>
            </a:r>
            <a:r>
              <a:rPr kumimoji="1" lang="ja-JP" altLang="en-US" sz="1000" b="0" i="0" u="none" strike="noStrike" kern="1200" cap="none" spc="0" normalizeH="0" baseline="0" noProof="0">
                <a:ln>
                  <a:noFill/>
                </a:ln>
                <a:solidFill>
                  <a:srgbClr val="002AFF"/>
                </a:solidFill>
                <a:effectLst/>
                <a:uLnTx/>
                <a:uFillTx/>
                <a:latin typeface="Meiryo"/>
                <a:ea typeface="Meiryo"/>
                <a:cs typeface="+mn-cs"/>
              </a:rPr>
              <a:t>タップ後の挙動は「スマートフォン動画広告タップ後の挙動」のページをご参照ください。</a:t>
            </a:r>
          </a:p>
        </p:txBody>
      </p:sp>
    </p:spTree>
    <p:extLst>
      <p:ext uri="{BB962C8B-B14F-4D97-AF65-F5344CB8AC3E}">
        <p14:creationId xmlns:p14="http://schemas.microsoft.com/office/powerpoint/2010/main" val="2586866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0C7D6-76AF-369E-3E3B-7A29021A79BD}"/>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A63F127-8252-135A-2F58-72FEB6B0518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71EE3D3-8798-2CB0-6309-556EEDFEF8D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B9E005FB-E925-0D41-E23B-8CEA4EC5B1CE}"/>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7" name="表 6">
            <a:extLst>
              <a:ext uri="{FF2B5EF4-FFF2-40B4-BE49-F238E27FC236}">
                <a16:creationId xmlns:a16="http://schemas.microsoft.com/office/drawing/2014/main" id="{AEA8D4B6-3604-EFCF-C4CA-E1626F148AFB}"/>
              </a:ext>
            </a:extLst>
          </p:cNvPr>
          <p:cNvGraphicFramePr>
            <a:graphicFrameLocks noGrp="1"/>
          </p:cNvGraphicFramePr>
          <p:nvPr>
            <p:extLst>
              <p:ext uri="{D42A27DB-BD31-4B8C-83A1-F6EECF244321}">
                <p14:modId xmlns:p14="http://schemas.microsoft.com/office/powerpoint/2010/main" val="3009080488"/>
              </p:ext>
            </p:extLst>
          </p:nvPr>
        </p:nvGraphicFramePr>
        <p:xfrm>
          <a:off x="398016" y="880386"/>
          <a:ext cx="11418804" cy="4955851"/>
        </p:xfrm>
        <a:graphic>
          <a:graphicData uri="http://schemas.openxmlformats.org/drawingml/2006/table">
            <a:tbl>
              <a:tblPr firstCol="1" bandRow="1"/>
              <a:tblGrid>
                <a:gridCol w="2130804">
                  <a:extLst>
                    <a:ext uri="{9D8B030D-6E8A-4147-A177-3AD203B41FA5}">
                      <a16:colId xmlns:a16="http://schemas.microsoft.com/office/drawing/2014/main" val="792911817"/>
                    </a:ext>
                  </a:extLst>
                </a:gridCol>
                <a:gridCol w="1548000">
                  <a:extLst>
                    <a:ext uri="{9D8B030D-6E8A-4147-A177-3AD203B41FA5}">
                      <a16:colId xmlns:a16="http://schemas.microsoft.com/office/drawing/2014/main" val="1525620392"/>
                    </a:ext>
                  </a:extLst>
                </a:gridCol>
                <a:gridCol w="1548000">
                  <a:extLst>
                    <a:ext uri="{9D8B030D-6E8A-4147-A177-3AD203B41FA5}">
                      <a16:colId xmlns:a16="http://schemas.microsoft.com/office/drawing/2014/main" val="3835180974"/>
                    </a:ext>
                  </a:extLst>
                </a:gridCol>
                <a:gridCol w="1548000">
                  <a:extLst>
                    <a:ext uri="{9D8B030D-6E8A-4147-A177-3AD203B41FA5}">
                      <a16:colId xmlns:a16="http://schemas.microsoft.com/office/drawing/2014/main" val="810582351"/>
                    </a:ext>
                  </a:extLst>
                </a:gridCol>
                <a:gridCol w="1548000">
                  <a:extLst>
                    <a:ext uri="{9D8B030D-6E8A-4147-A177-3AD203B41FA5}">
                      <a16:colId xmlns:a16="http://schemas.microsoft.com/office/drawing/2014/main" val="3979026210"/>
                    </a:ext>
                  </a:extLst>
                </a:gridCol>
                <a:gridCol w="1548000">
                  <a:extLst>
                    <a:ext uri="{9D8B030D-6E8A-4147-A177-3AD203B41FA5}">
                      <a16:colId xmlns:a16="http://schemas.microsoft.com/office/drawing/2014/main" val="902583804"/>
                    </a:ext>
                  </a:extLst>
                </a:gridCol>
                <a:gridCol w="1548000">
                  <a:extLst>
                    <a:ext uri="{9D8B030D-6E8A-4147-A177-3AD203B41FA5}">
                      <a16:colId xmlns:a16="http://schemas.microsoft.com/office/drawing/2014/main" val="360912566"/>
                    </a:ext>
                  </a:extLst>
                </a:gridCol>
              </a:tblGrid>
              <a:tr h="502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dirty="0">
                          <a:solidFill>
                            <a:schemeClr val="bg1"/>
                          </a:solidFill>
                          <a:effectLst/>
                          <a:latin typeface="メイリオ"/>
                          <a:ea typeface="メイリオ"/>
                          <a:cs typeface="+mn-cs"/>
                        </a:rPr>
                        <a:t>（時間帯ジャック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69</a:t>
                      </a:r>
                      <a:r>
                        <a:rPr kumimoji="1" lang="ja-JP" altLang="en-US" sz="800" b="1" i="0" kern="1200" dirty="0">
                          <a:solidFill>
                            <a:schemeClr val="bg1"/>
                          </a:solidFill>
                          <a:effectLst/>
                          <a:latin typeface="メイリオ"/>
                          <a:ea typeface="メイリオ"/>
                          <a:cs typeface="+mn-cs"/>
                        </a:rPr>
                        <a:t>歳以下）</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dirty="0">
                          <a:solidFill>
                            <a:schemeClr val="bg1"/>
                          </a:solidFill>
                          <a:effectLst/>
                          <a:latin typeface="メイリオ"/>
                          <a:ea typeface="メイリオ"/>
                          <a:cs typeface="+mn-cs"/>
                        </a:rPr>
                        <a:t>（時間帯ジャック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59</a:t>
                      </a:r>
                      <a:r>
                        <a:rPr kumimoji="1" lang="ja-JP" altLang="en-US" sz="800" b="1" i="0" kern="1200" dirty="0">
                          <a:solidFill>
                            <a:schemeClr val="bg1"/>
                          </a:solidFill>
                          <a:effectLst/>
                          <a:latin typeface="メイリオ"/>
                          <a:ea typeface="メイリオ"/>
                          <a:cs typeface="+mn-cs"/>
                        </a:rPr>
                        <a:t>歳以下）</a:t>
                      </a:r>
                      <a:endParaRPr kumimoji="1" lang="ja-JP" altLang="en-US"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dirty="0">
                          <a:solidFill>
                            <a:schemeClr val="bg1"/>
                          </a:solidFill>
                          <a:effectLst/>
                          <a:latin typeface="メイリオ"/>
                          <a:ea typeface="メイリオ"/>
                          <a:cs typeface="+mn-cs"/>
                        </a:rPr>
                        <a:t>（時間帯ジャック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49</a:t>
                      </a:r>
                      <a:r>
                        <a:rPr kumimoji="1" lang="ja-JP" altLang="en-US" sz="800" b="1" i="0" kern="1200" dirty="0">
                          <a:solidFill>
                            <a:schemeClr val="bg1"/>
                          </a:solidFill>
                          <a:effectLst/>
                          <a:latin typeface="メイリオ"/>
                          <a:ea typeface="メイリオ"/>
                          <a:cs typeface="+mn-cs"/>
                        </a:rPr>
                        <a:t>歳以下）</a:t>
                      </a:r>
                      <a:endParaRPr kumimoji="1" lang="ja-JP" altLang="en-US"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626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1000013151</a:t>
                      </a:r>
                      <a:endParaRPr lang="en-US" altLang="ja-JP" sz="2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1000013201</a:t>
                      </a:r>
                      <a:endParaRPr lang="en-US" altLang="ja-JP" sz="2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1000013168</a:t>
                      </a:r>
                      <a:endParaRPr lang="en-US" altLang="ja-JP" sz="2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99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2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 -</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dirty="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530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スマートフォン</a:t>
                      </a:r>
                      <a:r>
                        <a:rPr lang="en-US" altLang="ja-JP" sz="900" b="0" i="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4475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dirty="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dirty="0">
                          <a:solidFill>
                            <a:srgbClr val="0D0D0D"/>
                          </a:solidFill>
                          <a:latin typeface="Meiryo"/>
                          <a:ea typeface="Meiryo"/>
                          <a:cs typeface="+mn-cs"/>
                        </a:rPr>
                        <a:t>　</a:t>
                      </a:r>
                      <a:r>
                        <a:rPr kumimoji="1" lang="ja-JP" altLang="en-US" sz="900" kern="1200" dirty="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dirty="0">
                          <a:solidFill>
                            <a:srgbClr val="0D0D0D"/>
                          </a:solidFill>
                          <a:latin typeface="Meiryo"/>
                          <a:ea typeface="Meiryo"/>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99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99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99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99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9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1</a:t>
                      </a:r>
                      <a:r>
                        <a:rPr kumimoji="1" lang="ja-JP" altLang="en-US" sz="900" b="0" i="0" kern="1200">
                          <a:solidFill>
                            <a:srgbClr val="0D0D0D"/>
                          </a:solidFill>
                          <a:latin typeface="Meiryo"/>
                          <a:ea typeface="Meiryo"/>
                          <a:cs typeface="+mn-cs"/>
                        </a:rPr>
                        <a:t>日（</a:t>
                      </a:r>
                      <a:r>
                        <a:rPr kumimoji="1" lang="en-US" altLang="ja-JP" sz="900" b="0" i="0" kern="1200" dirty="0">
                          <a:solidFill>
                            <a:srgbClr val="0D0D0D"/>
                          </a:solidFill>
                          <a:latin typeface="Meiryo"/>
                          <a:ea typeface="Meiryo"/>
                          <a:cs typeface="+mn-cs"/>
                        </a:rPr>
                        <a:t>1</a:t>
                      </a:r>
                      <a:r>
                        <a:rPr kumimoji="1" lang="ja-JP" altLang="en-US" sz="900" b="0" i="0" kern="1200">
                          <a:solidFill>
                            <a:srgbClr val="0D0D0D"/>
                          </a:solidFill>
                          <a:latin typeface="Meiryo"/>
                          <a:ea typeface="Meiryo"/>
                          <a:cs typeface="+mn-cs"/>
                        </a:rPr>
                        <a:t>時間単位）</a:t>
                      </a: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9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rgbClr val="0D0D0D"/>
                          </a:solidFill>
                          <a:latin typeface="Meiryo"/>
                          <a:ea typeface="Meiryo"/>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9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a:ea typeface="Meiryo"/>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787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23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11" name="円/楕円 49">
            <a:extLst>
              <a:ext uri="{FF2B5EF4-FFF2-40B4-BE49-F238E27FC236}">
                <a16:creationId xmlns:a16="http://schemas.microsoft.com/office/drawing/2014/main" id="{0F108BF2-ABC5-B5C4-2D17-07D70BEC21D2}"/>
              </a:ext>
            </a:extLst>
          </p:cNvPr>
          <p:cNvSpPr>
            <a:spLocks noChangeAspect="1"/>
          </p:cNvSpPr>
          <p:nvPr/>
        </p:nvSpPr>
        <p:spPr>
          <a:xfrm>
            <a:off x="7692297" y="2397486"/>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CA1BA67E-9A30-EF17-DC10-7C9E3B43BBD5}"/>
              </a:ext>
            </a:extLst>
          </p:cNvPr>
          <p:cNvSpPr/>
          <p:nvPr/>
        </p:nvSpPr>
        <p:spPr>
          <a:xfrm>
            <a:off x="398016" y="5877696"/>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6" name="テキスト プレースホルダー 35">
            <a:extLst>
              <a:ext uri="{FF2B5EF4-FFF2-40B4-BE49-F238E27FC236}">
                <a16:creationId xmlns:a16="http://schemas.microsoft.com/office/drawing/2014/main" id="{DD231AF3-8FB8-C968-281C-DE7662209BDD}"/>
              </a:ext>
            </a:extLst>
          </p:cNvPr>
          <p:cNvSpPr txBox="1">
            <a:spLocks noGrp="1"/>
          </p:cNvSpPr>
          <p:nvPr>
            <p:ph type="body" sz="quarter" idx="10"/>
          </p:nvPr>
        </p:nvSpPr>
        <p:spPr>
          <a:xfrm>
            <a:off x="3396343" y="81412"/>
            <a:ext cx="6270171" cy="661537"/>
          </a:xfrm>
          <a:prstGeom prst="rect">
            <a:avLst/>
          </a:prstGeom>
        </p:spPr>
        <p:txBody>
          <a:bodyPr wrap="none" lIns="0" tIns="0" rIns="0" bIns="0"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n-ea"/>
                <a:cs typeface="Segoe UI" panose="020B0502040204020203" pitchFamily="34" charset="0"/>
              </a:rPr>
              <a:t>Yahoo! JAPAN</a:t>
            </a:r>
            <a:r>
              <a:rPr lang="ja-JP" altLang="en-US" sz="2000" dirty="0">
                <a:solidFill>
                  <a:srgbClr val="000048"/>
                </a:solidFill>
                <a:latin typeface="+mn-ea"/>
                <a:cs typeface="Segoe UI" panose="020B0502040204020203" pitchFamily="34" charset="0"/>
              </a:rPr>
              <a:t>トップページ　ブランドパネル　</a:t>
            </a:r>
            <a:r>
              <a:rPr lang="en-US" altLang="ja-JP" sz="2000" dirty="0">
                <a:solidFill>
                  <a:srgbClr val="000048"/>
                </a:solidFill>
                <a:latin typeface="+mn-ea"/>
                <a:cs typeface="Segoe UI" panose="020B0502040204020203" pitchFamily="34" charset="0"/>
              </a:rPr>
              <a:t>SP</a:t>
            </a:r>
          </a:p>
          <a:p>
            <a:pPr marL="0" indent="0">
              <a:buNone/>
            </a:pPr>
            <a:r>
              <a:rPr lang="ja-JP" altLang="en-US" sz="2000" dirty="0">
                <a:solidFill>
                  <a:srgbClr val="000048"/>
                </a:solidFill>
                <a:latin typeface="+mn-ea"/>
                <a:cs typeface="Segoe UI" panose="020B0502040204020203" pitchFamily="34" charset="0"/>
              </a:rPr>
              <a:t>時間帯ジャック　関東　年代指定</a:t>
            </a:r>
            <a:endParaRPr lang="en-US" altLang="ja-JP" sz="2000" dirty="0">
              <a:solidFill>
                <a:srgbClr val="000048"/>
              </a:solidFill>
              <a:latin typeface="+mn-ea"/>
              <a:cs typeface="Segoe UI" panose="020B0502040204020203" pitchFamily="34" charset="0"/>
            </a:endParaRPr>
          </a:p>
        </p:txBody>
      </p:sp>
      <p:sp>
        <p:nvSpPr>
          <p:cNvPr id="4" name="テキスト ボックス 3">
            <a:extLst>
              <a:ext uri="{FF2B5EF4-FFF2-40B4-BE49-F238E27FC236}">
                <a16:creationId xmlns:a16="http://schemas.microsoft.com/office/drawing/2014/main" id="{7F0D1693-82BE-D571-7883-3F7BF36017DE}"/>
              </a:ext>
            </a:extLst>
          </p:cNvPr>
          <p:cNvSpPr txBox="1"/>
          <p:nvPr/>
        </p:nvSpPr>
        <p:spPr>
          <a:xfrm>
            <a:off x="406483" y="6148514"/>
            <a:ext cx="4272350" cy="215444"/>
          </a:xfrm>
          <a:prstGeom prst="rect">
            <a:avLst/>
          </a:prstGeom>
          <a:noFill/>
        </p:spPr>
        <p:txBody>
          <a:bodyPr wrap="square">
            <a:spAutoFit/>
          </a:bodyPr>
          <a:lstStyle/>
          <a:p>
            <a:pPr marL="449263" indent="-449263"/>
            <a:r>
              <a:rPr kumimoji="1" lang="en-US" altLang="ja-JP" sz="800" dirty="0">
                <a:solidFill>
                  <a:srgbClr val="002AFF"/>
                </a:solidFill>
                <a:latin typeface="+mn-ea"/>
              </a:rPr>
              <a:t>※</a:t>
            </a:r>
            <a:r>
              <a:rPr kumimoji="0" lang="en-US" altLang="ja-JP" sz="800" kern="0" dirty="0">
                <a:solidFill>
                  <a:srgbClr val="002AFF"/>
                </a:solidFill>
                <a:latin typeface="+mn-ea"/>
              </a:rPr>
              <a:t>3/11</a:t>
            </a:r>
            <a:r>
              <a:rPr kumimoji="0" lang="ja-JP" altLang="en-US" sz="800" kern="0" dirty="0">
                <a:solidFill>
                  <a:srgbClr val="002AFF"/>
                </a:solidFill>
                <a:latin typeface="+mn-ea"/>
              </a:rPr>
              <a:t>に</a:t>
            </a:r>
            <a:r>
              <a:rPr lang="en-US" altLang="ja-JP" sz="800" dirty="0">
                <a:solidFill>
                  <a:srgbClr val="002AFF"/>
                </a:solidFill>
                <a:latin typeface="+mn-ea"/>
              </a:rPr>
              <a:t>Yahoo! JAPAN</a:t>
            </a:r>
            <a:r>
              <a:rPr lang="ja-JP" altLang="en-US" sz="800" dirty="0">
                <a:solidFill>
                  <a:srgbClr val="002AFF"/>
                </a:solidFill>
                <a:latin typeface="+mn-ea"/>
              </a:rPr>
              <a:t>トップページ</a:t>
            </a:r>
            <a:r>
              <a:rPr kumimoji="0" lang="ja-JP" altLang="en-US" sz="800" kern="0" dirty="0">
                <a:solidFill>
                  <a:srgbClr val="002AFF"/>
                </a:solidFill>
                <a:latin typeface="+mn-ea"/>
              </a:rPr>
              <a:t>にて特別演出が行われる可能性があります。</a:t>
            </a:r>
          </a:p>
        </p:txBody>
      </p:sp>
    </p:spTree>
    <p:extLst>
      <p:ext uri="{BB962C8B-B14F-4D97-AF65-F5344CB8AC3E}">
        <p14:creationId xmlns:p14="http://schemas.microsoft.com/office/powerpoint/2010/main" val="55797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8783A-1EA0-B008-DDE7-4550A506900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18B3B1E-0609-93FB-A03B-449FA6A2121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3DECD1A-1DCE-660B-C8F9-6566F670D3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56D8A22A-0AF5-18F9-C0DA-3D88910F88A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7" name="表 6">
            <a:extLst>
              <a:ext uri="{FF2B5EF4-FFF2-40B4-BE49-F238E27FC236}">
                <a16:creationId xmlns:a16="http://schemas.microsoft.com/office/drawing/2014/main" id="{4B57E344-A8E4-BFE3-4CA0-9C53D09AD60C}"/>
              </a:ext>
            </a:extLst>
          </p:cNvPr>
          <p:cNvGraphicFramePr>
            <a:graphicFrameLocks noGrp="1"/>
          </p:cNvGraphicFramePr>
          <p:nvPr>
            <p:extLst>
              <p:ext uri="{D42A27DB-BD31-4B8C-83A1-F6EECF244321}">
                <p14:modId xmlns:p14="http://schemas.microsoft.com/office/powerpoint/2010/main" val="183976535"/>
              </p:ext>
            </p:extLst>
          </p:nvPr>
        </p:nvGraphicFramePr>
        <p:xfrm>
          <a:off x="398016" y="914400"/>
          <a:ext cx="11483998" cy="4992824"/>
        </p:xfrm>
        <a:graphic>
          <a:graphicData uri="http://schemas.openxmlformats.org/drawingml/2006/table">
            <a:tbl>
              <a:tblPr firstCol="1" bandRow="1"/>
              <a:tblGrid>
                <a:gridCol w="2295300">
                  <a:extLst>
                    <a:ext uri="{9D8B030D-6E8A-4147-A177-3AD203B41FA5}">
                      <a16:colId xmlns:a16="http://schemas.microsoft.com/office/drawing/2014/main" val="792911817"/>
                    </a:ext>
                  </a:extLst>
                </a:gridCol>
                <a:gridCol w="472858">
                  <a:extLst>
                    <a:ext uri="{9D8B030D-6E8A-4147-A177-3AD203B41FA5}">
                      <a16:colId xmlns:a16="http://schemas.microsoft.com/office/drawing/2014/main" val="1525620392"/>
                    </a:ext>
                  </a:extLst>
                </a:gridCol>
                <a:gridCol w="1803502">
                  <a:extLst>
                    <a:ext uri="{9D8B030D-6E8A-4147-A177-3AD203B41FA5}">
                      <a16:colId xmlns:a16="http://schemas.microsoft.com/office/drawing/2014/main" val="3835180974"/>
                    </a:ext>
                  </a:extLst>
                </a:gridCol>
                <a:gridCol w="610311">
                  <a:extLst>
                    <a:ext uri="{9D8B030D-6E8A-4147-A177-3AD203B41FA5}">
                      <a16:colId xmlns:a16="http://schemas.microsoft.com/office/drawing/2014/main" val="707243277"/>
                    </a:ext>
                  </a:extLst>
                </a:gridCol>
                <a:gridCol w="1652413">
                  <a:extLst>
                    <a:ext uri="{9D8B030D-6E8A-4147-A177-3AD203B41FA5}">
                      <a16:colId xmlns:a16="http://schemas.microsoft.com/office/drawing/2014/main" val="3979026210"/>
                    </a:ext>
                  </a:extLst>
                </a:gridCol>
                <a:gridCol w="747686">
                  <a:extLst>
                    <a:ext uri="{9D8B030D-6E8A-4147-A177-3AD203B41FA5}">
                      <a16:colId xmlns:a16="http://schemas.microsoft.com/office/drawing/2014/main" val="902583804"/>
                    </a:ext>
                  </a:extLst>
                </a:gridCol>
                <a:gridCol w="1552398">
                  <a:extLst>
                    <a:ext uri="{9D8B030D-6E8A-4147-A177-3AD203B41FA5}">
                      <a16:colId xmlns:a16="http://schemas.microsoft.com/office/drawing/2014/main" val="360912566"/>
                    </a:ext>
                  </a:extLst>
                </a:gridCol>
                <a:gridCol w="662550">
                  <a:extLst>
                    <a:ext uri="{9D8B030D-6E8A-4147-A177-3AD203B41FA5}">
                      <a16:colId xmlns:a16="http://schemas.microsoft.com/office/drawing/2014/main" val="809779276"/>
                    </a:ext>
                  </a:extLst>
                </a:gridCol>
                <a:gridCol w="1686980">
                  <a:extLst>
                    <a:ext uri="{9D8B030D-6E8A-4147-A177-3AD203B41FA5}">
                      <a16:colId xmlns:a16="http://schemas.microsoft.com/office/drawing/2014/main" val="3568150992"/>
                    </a:ext>
                  </a:extLst>
                </a:gridCol>
              </a:tblGrid>
              <a:tr h="55046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　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　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69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16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　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59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16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dirty="0">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dirty="0">
                          <a:solidFill>
                            <a:schemeClr val="bg1"/>
                          </a:solidFill>
                          <a:effectLst/>
                          <a:latin typeface="Meiryo" panose="020B0604030504040204" pitchFamily="34" charset="-128"/>
                          <a:ea typeface="Meiryo" panose="020B0604030504040204" pitchFamily="34" charset="-128"/>
                        </a:rPr>
                        <a:t>（時間帯ジャック</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dirty="0">
                          <a:solidFill>
                            <a:schemeClr val="bg1"/>
                          </a:solidFill>
                          <a:effectLst/>
                          <a:latin typeface="Meiryo" panose="020B0604030504040204" pitchFamily="34" charset="-128"/>
                          <a:ea typeface="Meiryo" panose="020B0604030504040204" pitchFamily="34" charset="-128"/>
                        </a:rPr>
                        <a:t>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dirty="0">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　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dirty="0">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dirty="0">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49</a:t>
                      </a:r>
                      <a:r>
                        <a:rPr lang="ja-JP" altLang="en-US" sz="800" b="1" i="0" u="none" strike="noStrike" dirty="0">
                          <a:solidFill>
                            <a:schemeClr val="bg1"/>
                          </a:solidFill>
                          <a:effectLst/>
                          <a:latin typeface="Meiryo" panose="020B0604030504040204" pitchFamily="34" charset="-128"/>
                          <a:ea typeface="Meiryo" panose="020B0604030504040204" pitchFamily="34" charset="-128"/>
                        </a:rPr>
                        <a:t>歳以下）</a:t>
                      </a:r>
                      <a:endParaRPr kumimoji="1" lang="ja-JP" altLang="en-US" sz="1600" dirty="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2632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1000013202</a:t>
                      </a:r>
                      <a:endParaRPr lang="ja-JP" altLang="en-US" sz="900" b="0" i="0" u="none" strike="noStrike">
                        <a:solidFill>
                          <a:srgbClr val="FF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1000013169</a:t>
                      </a:r>
                      <a:endParaRPr lang="ja-JP" altLang="en-US" sz="900" b="0" i="0" u="none" strike="noStrike">
                        <a:solidFill>
                          <a:srgbClr val="FF0000"/>
                        </a:solidFill>
                        <a:effectLst/>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1000013152</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1000013155</a:t>
                      </a:r>
                      <a:endParaRPr lang="ja-JP" altLang="en-US" sz="900" b="0" i="0" u="none" strike="noStrike">
                        <a:solidFill>
                          <a:srgbClr val="FF0000"/>
                        </a:solidFill>
                        <a:effectLst/>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7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300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 -</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542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スマートフォン</a:t>
                      </a:r>
                      <a:r>
                        <a:rPr lang="en-US" altLang="ja-JP" sz="900" b="0" i="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4867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dirty="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dirty="0">
                          <a:solidFill>
                            <a:srgbClr val="0D0D0D"/>
                          </a:solidFill>
                          <a:latin typeface="Meiryo"/>
                          <a:ea typeface="Meiryo"/>
                          <a:cs typeface="+mn-cs"/>
                        </a:rPr>
                        <a:t>　</a:t>
                      </a:r>
                      <a:r>
                        <a:rPr kumimoji="1" lang="ja-JP" altLang="en-US" sz="900" kern="1200" dirty="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dirty="0">
                          <a:solidFill>
                            <a:srgbClr val="0D0D0D"/>
                          </a:solidFill>
                          <a:latin typeface="Meiryo"/>
                          <a:ea typeface="Meiryo"/>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 sz="900" kern="1200" dirty="0">
                        <a:solidFill>
                          <a:srgbClr val="0D0D0D"/>
                        </a:solidFill>
                        <a:latin typeface="Meiryo"/>
                        <a:ea typeface="Meiryo"/>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300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007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07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007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rtl="0" eaLnBrk="1" fontAlgn="auto" latinLnBrk="0" hangingPunct="1">
                        <a:lnSpc>
                          <a:spcPct val="100000"/>
                        </a:lnSpc>
                        <a:spcBef>
                          <a:spcPts val="0"/>
                        </a:spcBef>
                        <a:spcAft>
                          <a:spcPts val="0"/>
                        </a:spcAft>
                        <a:buClrTx/>
                        <a:buSzTx/>
                        <a:buFontTx/>
                        <a:buNone/>
                      </a:pP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0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1</a:t>
                      </a:r>
                      <a:r>
                        <a:rPr kumimoji="1" lang="ja-JP" altLang="en-US" sz="900" b="0" i="0" kern="1200">
                          <a:solidFill>
                            <a:srgbClr val="0D0D0D"/>
                          </a:solidFill>
                          <a:latin typeface="Meiryo"/>
                          <a:ea typeface="Meiryo"/>
                          <a:cs typeface="+mn-cs"/>
                        </a:rPr>
                        <a:t>日（</a:t>
                      </a:r>
                      <a:r>
                        <a:rPr kumimoji="1" lang="en-US" altLang="ja-JP" sz="900" b="0" i="0" kern="1200" dirty="0">
                          <a:solidFill>
                            <a:srgbClr val="0D0D0D"/>
                          </a:solidFill>
                          <a:latin typeface="Meiryo"/>
                          <a:ea typeface="Meiryo"/>
                          <a:cs typeface="+mn-cs"/>
                        </a:rPr>
                        <a:t>1</a:t>
                      </a:r>
                      <a:r>
                        <a:rPr kumimoji="1" lang="ja-JP" altLang="en-US" sz="900" b="0" i="0" kern="1200">
                          <a:solidFill>
                            <a:srgbClr val="0D0D0D"/>
                          </a:solidFill>
                          <a:latin typeface="Meiryo"/>
                          <a:ea typeface="Meiryo"/>
                          <a:cs typeface="+mn-cs"/>
                        </a:rPr>
                        <a:t>時間単位）</a:t>
                      </a: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00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rgbClr val="0D0D0D"/>
                          </a:solidFill>
                          <a:latin typeface="Meiryo"/>
                          <a:ea typeface="Meiryo"/>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300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a:ea typeface="Meiryo"/>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D0D0D"/>
                        </a:solidFill>
                        <a:effectLst/>
                        <a:uLnTx/>
                        <a:uFillTx/>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794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4014462905"/>
                  </a:ext>
                </a:extLst>
              </a:tr>
              <a:tr h="2899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円/楕円 49">
            <a:extLst>
              <a:ext uri="{FF2B5EF4-FFF2-40B4-BE49-F238E27FC236}">
                <a16:creationId xmlns:a16="http://schemas.microsoft.com/office/drawing/2014/main" id="{F1A791E8-DB8B-63A3-0F0E-9375C95ACCEC}"/>
              </a:ext>
            </a:extLst>
          </p:cNvPr>
          <p:cNvSpPr>
            <a:spLocks noChangeAspect="1"/>
          </p:cNvSpPr>
          <p:nvPr/>
        </p:nvSpPr>
        <p:spPr>
          <a:xfrm>
            <a:off x="7834300" y="2440217"/>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6359C878-ABDD-020F-9A23-6AD9973F62CD}"/>
              </a:ext>
            </a:extLst>
          </p:cNvPr>
          <p:cNvSpPr/>
          <p:nvPr/>
        </p:nvSpPr>
        <p:spPr>
          <a:xfrm>
            <a:off x="380901" y="6014949"/>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6" name="テキスト プレースホルダー 35">
            <a:extLst>
              <a:ext uri="{FF2B5EF4-FFF2-40B4-BE49-F238E27FC236}">
                <a16:creationId xmlns:a16="http://schemas.microsoft.com/office/drawing/2014/main" id="{B437D9B6-1433-DF2D-999C-5DD2D218BCA1}"/>
              </a:ext>
            </a:extLst>
          </p:cNvPr>
          <p:cNvSpPr txBox="1">
            <a:spLocks noGrp="1"/>
          </p:cNvSpPr>
          <p:nvPr>
            <p:ph type="body" sz="quarter" idx="10"/>
          </p:nvPr>
        </p:nvSpPr>
        <p:spPr>
          <a:xfrm>
            <a:off x="3396343" y="183963"/>
            <a:ext cx="6270171" cy="51093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a:solidFill>
                  <a:srgbClr val="000048"/>
                </a:solidFill>
                <a:latin typeface="+mn-ea"/>
                <a:cs typeface="Segoe UI" panose="020B0502040204020203" pitchFamily="34" charset="0"/>
              </a:rPr>
              <a:t>Yahoo! JAPAN</a:t>
            </a:r>
            <a:r>
              <a:rPr lang="ja-JP" altLang="en-US" sz="1800" dirty="0">
                <a:solidFill>
                  <a:srgbClr val="000048"/>
                </a:solidFill>
                <a:latin typeface="+mn-ea"/>
                <a:cs typeface="Segoe UI" panose="020B0502040204020203" pitchFamily="34" charset="0"/>
              </a:rPr>
              <a:t>トップページ　</a:t>
            </a:r>
            <a:r>
              <a:rPr lang="ja-JP" altLang="en-US" sz="1800" dirty="0">
                <a:solidFill>
                  <a:srgbClr val="000048"/>
                </a:solidFill>
                <a:latin typeface="Meiryo" panose="020B0604030504040204" pitchFamily="34" charset="-128"/>
                <a:ea typeface="Meiryo" panose="020B0604030504040204" pitchFamily="34" charset="-128"/>
                <a:cs typeface="Segoe UI" panose="020B0502040204020203" pitchFamily="34" charset="0"/>
              </a:rPr>
              <a:t>ブランドパネル　</a:t>
            </a:r>
            <a:r>
              <a:rPr lang="en-US" altLang="ja-JP" sz="1800" dirty="0">
                <a:solidFill>
                  <a:srgbClr val="000048"/>
                </a:solidFill>
                <a:latin typeface="Meiryo" panose="020B0604030504040204" pitchFamily="34" charset="-128"/>
                <a:ea typeface="Meiryo" panose="020B0604030504040204" pitchFamily="34" charset="-128"/>
                <a:cs typeface="Segoe UI" panose="020B0502040204020203" pitchFamily="34" charset="0"/>
              </a:rPr>
              <a:t>SP</a:t>
            </a:r>
          </a:p>
          <a:p>
            <a:pPr marL="0" indent="0">
              <a:buNone/>
            </a:pPr>
            <a:r>
              <a:rPr lang="ja-JP" altLang="en-US" sz="1800" dirty="0">
                <a:solidFill>
                  <a:srgbClr val="000048"/>
                </a:solidFill>
                <a:latin typeface="Meiryo" panose="020B0604030504040204" pitchFamily="34" charset="-128"/>
                <a:ea typeface="Meiryo" panose="020B0604030504040204" pitchFamily="34" charset="-128"/>
                <a:cs typeface="Segoe UI" panose="020B0502040204020203" pitchFamily="34" charset="0"/>
              </a:rPr>
              <a:t>時間帯ジャック　関東関西　年代指定</a:t>
            </a:r>
            <a:endParaRPr lang="en-US" altLang="ja-JP" sz="1800" dirty="0">
              <a:solidFill>
                <a:srgbClr val="000048"/>
              </a:solidFill>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D54AF3F-D7C5-22A6-8CB5-B82292B90ACC}"/>
              </a:ext>
            </a:extLst>
          </p:cNvPr>
          <p:cNvSpPr txBox="1"/>
          <p:nvPr/>
        </p:nvSpPr>
        <p:spPr>
          <a:xfrm>
            <a:off x="398016" y="6258581"/>
            <a:ext cx="4272350" cy="215444"/>
          </a:xfrm>
          <a:prstGeom prst="rect">
            <a:avLst/>
          </a:prstGeom>
          <a:noFill/>
        </p:spPr>
        <p:txBody>
          <a:bodyPr wrap="square">
            <a:spAutoFit/>
          </a:bodyPr>
          <a:lstStyle/>
          <a:p>
            <a:pPr marL="449263" indent="-449263"/>
            <a:r>
              <a:rPr kumimoji="1" lang="en-US" altLang="ja-JP" sz="800" dirty="0">
                <a:solidFill>
                  <a:srgbClr val="002AFF"/>
                </a:solidFill>
                <a:latin typeface="+mn-ea"/>
              </a:rPr>
              <a:t>※</a:t>
            </a:r>
            <a:r>
              <a:rPr kumimoji="0" lang="en-US" altLang="ja-JP" sz="800" kern="0" dirty="0">
                <a:solidFill>
                  <a:srgbClr val="002AFF"/>
                </a:solidFill>
                <a:latin typeface="+mn-ea"/>
              </a:rPr>
              <a:t>3/11</a:t>
            </a:r>
            <a:r>
              <a:rPr kumimoji="0" lang="ja-JP" altLang="en-US" sz="800" kern="0" dirty="0">
                <a:solidFill>
                  <a:srgbClr val="002AFF"/>
                </a:solidFill>
                <a:latin typeface="+mn-ea"/>
              </a:rPr>
              <a:t>に</a:t>
            </a:r>
            <a:r>
              <a:rPr lang="en-US" altLang="ja-JP" sz="800" dirty="0">
                <a:solidFill>
                  <a:srgbClr val="002AFF"/>
                </a:solidFill>
                <a:latin typeface="+mn-ea"/>
              </a:rPr>
              <a:t>Yahoo! JAPAN</a:t>
            </a:r>
            <a:r>
              <a:rPr lang="ja-JP" altLang="en-US" sz="800" dirty="0">
                <a:solidFill>
                  <a:srgbClr val="002AFF"/>
                </a:solidFill>
                <a:latin typeface="+mn-ea"/>
              </a:rPr>
              <a:t>トップページ</a:t>
            </a:r>
            <a:r>
              <a:rPr kumimoji="0" lang="ja-JP" altLang="en-US" sz="800" kern="0" dirty="0">
                <a:solidFill>
                  <a:srgbClr val="002AFF"/>
                </a:solidFill>
                <a:latin typeface="+mn-ea"/>
              </a:rPr>
              <a:t>にて特別演出が行われる可能性があります。</a:t>
            </a:r>
          </a:p>
        </p:txBody>
      </p:sp>
    </p:spTree>
    <p:extLst>
      <p:ext uri="{BB962C8B-B14F-4D97-AF65-F5344CB8AC3E}">
        <p14:creationId xmlns:p14="http://schemas.microsoft.com/office/powerpoint/2010/main" val="3591920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1528249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3289257790"/>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1,600,000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dirty="0">
                          <a:effectLst/>
                          <a:latin typeface="Meiryo" panose="020B0604030504040204" pitchFamily="34" charset="-128"/>
                          <a:ea typeface="Meiryo" panose="020B0604030504040204" pitchFamily="34" charset="-128"/>
                        </a:rPr>
                        <a:t>748,000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3,000,000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4207190294"/>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2,900,000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2,610,000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3,190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2" name="テキスト プレースホルダー 1">
            <a:extLst>
              <a:ext uri="{FF2B5EF4-FFF2-40B4-BE49-F238E27FC236}">
                <a16:creationId xmlns:a16="http://schemas.microsoft.com/office/drawing/2014/main" id="{C858A0FC-A206-3D15-EF46-F0C90BCA44E3}"/>
              </a:ext>
            </a:extLst>
          </p:cNvPr>
          <p:cNvSpPr txBox="1">
            <a:spLocks/>
          </p:cNvSpPr>
          <p:nvPr/>
        </p:nvSpPr>
        <p:spPr>
          <a:xfrm>
            <a:off x="3705225" y="81412"/>
            <a:ext cx="5727476" cy="711144"/>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48"/>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dirty="0">
                <a:latin typeface="+mn-ea"/>
                <a:cs typeface="Segoe UI" panose="020B0502040204020203" pitchFamily="34" charset="0"/>
              </a:rPr>
              <a:t>Yahoo! JAPAN</a:t>
            </a:r>
            <a:r>
              <a:rPr lang="ja-JP" altLang="en-US" sz="1800" dirty="0">
                <a:latin typeface="+mn-ea"/>
                <a:cs typeface="Segoe UI" panose="020B0502040204020203" pitchFamily="34" charset="0"/>
              </a:rPr>
              <a:t>トップページ　</a:t>
            </a:r>
            <a:r>
              <a:rPr lang="ja-JP" altLang="en-US" sz="1800" dirty="0">
                <a:cs typeface="Segoe UI" panose="020B0502040204020203" pitchFamily="34" charset="0"/>
              </a:rPr>
              <a:t>ブランドパネル　</a:t>
            </a:r>
            <a:r>
              <a:rPr lang="en-US" altLang="ja-JP" sz="1800" dirty="0">
                <a:cs typeface="Segoe UI" panose="020B0502040204020203" pitchFamily="34" charset="0"/>
              </a:rPr>
              <a:t>SP</a:t>
            </a:r>
            <a:r>
              <a:rPr lang="ja-JP" altLang="en-US" sz="1800" dirty="0">
                <a:cs typeface="Segoe UI" panose="020B0502040204020203" pitchFamily="34" charset="0"/>
              </a:rPr>
              <a:t>　</a:t>
            </a:r>
            <a:endParaRPr lang="en-US" altLang="ja-JP" sz="1800" dirty="0">
              <a:cs typeface="Segoe UI" panose="020B0502040204020203" pitchFamily="34" charset="0"/>
            </a:endParaRPr>
          </a:p>
          <a:p>
            <a:r>
              <a:rPr lang="ja-JP" altLang="en-US" sz="1800" dirty="0"/>
              <a:t>関東</a:t>
            </a:r>
            <a:r>
              <a:rPr lang="en-US" altLang="ja-JP" sz="1800" dirty="0"/>
              <a:t>1</a:t>
            </a:r>
            <a:r>
              <a:rPr lang="ja-JP" altLang="en-US" sz="1800" dirty="0"/>
              <a:t>都</a:t>
            </a:r>
            <a:r>
              <a:rPr lang="en-US" altLang="ja-JP" sz="1800" dirty="0"/>
              <a:t>6</a:t>
            </a:r>
            <a:r>
              <a:rPr lang="ja-JP" altLang="en-US" sz="1800" dirty="0"/>
              <a:t>県（</a:t>
            </a:r>
            <a:r>
              <a:rPr lang="en-US" altLang="ja-JP" sz="1800" dirty="0"/>
              <a:t>69</a:t>
            </a:r>
            <a:r>
              <a:rPr lang="ja-JP" altLang="en-US" sz="1800" dirty="0"/>
              <a:t>歳以下）</a:t>
            </a:r>
          </a:p>
        </p:txBody>
      </p:sp>
    </p:spTree>
    <p:extLst>
      <p:ext uri="{BB962C8B-B14F-4D97-AF65-F5344CB8AC3E}">
        <p14:creationId xmlns:p14="http://schemas.microsoft.com/office/powerpoint/2010/main" val="3264046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688E9-2081-E1EC-1E85-7EE6376CB5EF}"/>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1CB39BBF-4770-44C7-A8EE-63E72B16548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AA3F8EE0-4F92-97E2-DB31-F1D47AFBF7A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5E602559-9BE9-B8C0-3FBC-5170EB55F089}"/>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98BD90B-BEB6-2469-510A-550602EF78DE}"/>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D6A33486-764B-B62E-9215-1286F473AA1A}"/>
              </a:ext>
            </a:extLst>
          </p:cNvPr>
          <p:cNvGraphicFramePr>
            <a:graphicFrameLocks noGrp="1"/>
          </p:cNvGraphicFramePr>
          <p:nvPr>
            <p:extLst>
              <p:ext uri="{D42A27DB-BD31-4B8C-83A1-F6EECF244321}">
                <p14:modId xmlns:p14="http://schemas.microsoft.com/office/powerpoint/2010/main" val="96043573"/>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405,000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297,000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855,000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1,045</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2,100,000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1,440,000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dirty="0">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5E39A1A-B7C2-71BD-0FBF-72E921777366}"/>
              </a:ext>
            </a:extLst>
          </p:cNvPr>
          <p:cNvGraphicFramePr>
            <a:graphicFrameLocks noGrp="1"/>
          </p:cNvGraphicFramePr>
          <p:nvPr>
            <p:extLst>
              <p:ext uri="{D42A27DB-BD31-4B8C-83A1-F6EECF244321}">
                <p14:modId xmlns:p14="http://schemas.microsoft.com/office/powerpoint/2010/main" val="773573988"/>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2,300,000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2,900,000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7" name="テキスト プレースホルダー 1">
            <a:extLst>
              <a:ext uri="{FF2B5EF4-FFF2-40B4-BE49-F238E27FC236}">
                <a16:creationId xmlns:a16="http://schemas.microsoft.com/office/drawing/2014/main" id="{66234270-34BB-7C35-3BE6-E7F6A15AE92D}"/>
              </a:ext>
            </a:extLst>
          </p:cNvPr>
          <p:cNvSpPr>
            <a:spLocks noGrp="1"/>
          </p:cNvSpPr>
          <p:nvPr>
            <p:ph type="body" sz="quarter" idx="10"/>
          </p:nvPr>
        </p:nvSpPr>
        <p:spPr>
          <a:xfrm>
            <a:off x="3702274" y="81412"/>
            <a:ext cx="5727476" cy="711144"/>
          </a:xfrm>
        </p:spPr>
        <p:txBody>
          <a:bodyPr/>
          <a:lstStyle/>
          <a:p>
            <a:r>
              <a:rPr lang="en-US" altLang="ja-JP" sz="1800" dirty="0">
                <a:latin typeface="+mn-ea"/>
                <a:cs typeface="Segoe UI" panose="020B0502040204020203" pitchFamily="34" charset="0"/>
              </a:rPr>
              <a:t>Yahoo! JAPAN</a:t>
            </a:r>
            <a:r>
              <a:rPr lang="ja-JP" altLang="en-US" sz="1800" dirty="0">
                <a:latin typeface="+mn-ea"/>
                <a:cs typeface="Segoe UI" panose="020B0502040204020203" pitchFamily="34" charset="0"/>
              </a:rPr>
              <a:t>トップページ　</a:t>
            </a:r>
            <a:r>
              <a:rPr lang="ja-JP" altLang="en-US" sz="1800" dirty="0">
                <a:cs typeface="Segoe UI" panose="020B0502040204020203" pitchFamily="34" charset="0"/>
              </a:rPr>
              <a:t>ブランドパネル　</a:t>
            </a:r>
            <a:r>
              <a:rPr lang="en-US" altLang="ja-JP" sz="1800" dirty="0">
                <a:cs typeface="Segoe UI" panose="020B0502040204020203" pitchFamily="34" charset="0"/>
              </a:rPr>
              <a:t>SP</a:t>
            </a:r>
            <a:r>
              <a:rPr lang="ja-JP" altLang="en-US" sz="1800" dirty="0">
                <a:cs typeface="Segoe UI" panose="020B0502040204020203" pitchFamily="34" charset="0"/>
              </a:rPr>
              <a:t>　</a:t>
            </a:r>
            <a:endParaRPr lang="en-US" altLang="ja-JP" sz="1800" dirty="0">
              <a:cs typeface="Segoe UI" panose="020B0502040204020203" pitchFamily="34" charset="0"/>
            </a:endParaRPr>
          </a:p>
          <a:p>
            <a:r>
              <a:rPr kumimoji="1" lang="ja-JP" altLang="en-US" sz="1800" b="1" i="0" dirty="0">
                <a:latin typeface="Meiryo" panose="020B0604030504040204" pitchFamily="34" charset="-128"/>
                <a:ea typeface="Meiryo" panose="020B0604030504040204" pitchFamily="34" charset="-128"/>
              </a:rPr>
              <a:t>関東</a:t>
            </a:r>
            <a:r>
              <a:rPr kumimoji="1" lang="en-US" altLang="ja-JP" sz="1800" b="1" i="0" dirty="0">
                <a:latin typeface="Meiryo" panose="020B0604030504040204" pitchFamily="34" charset="-128"/>
                <a:ea typeface="Meiryo" panose="020B0604030504040204" pitchFamily="34" charset="-128"/>
              </a:rPr>
              <a:t>1</a:t>
            </a:r>
            <a:r>
              <a:rPr lang="ja-JP" altLang="en-US" sz="1800" dirty="0"/>
              <a:t>都</a:t>
            </a:r>
            <a:r>
              <a:rPr lang="en-US" altLang="ja-JP" sz="1800" dirty="0"/>
              <a:t>6</a:t>
            </a:r>
            <a:r>
              <a:rPr lang="ja-JP" altLang="en-US" sz="1800" dirty="0"/>
              <a:t>県（</a:t>
            </a:r>
            <a:r>
              <a:rPr lang="en-US" altLang="ja-JP" sz="1800" dirty="0"/>
              <a:t>5</a:t>
            </a:r>
            <a:r>
              <a:rPr kumimoji="1" lang="en-US" altLang="ja-JP" sz="1800" b="1" i="0" dirty="0">
                <a:latin typeface="Meiryo" panose="020B0604030504040204" pitchFamily="34" charset="-128"/>
                <a:ea typeface="Meiryo" panose="020B0604030504040204" pitchFamily="34" charset="-128"/>
              </a:rPr>
              <a:t>9</a:t>
            </a:r>
            <a:r>
              <a:rPr kumimoji="1" lang="ja-JP" altLang="en-US" sz="18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182582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A943A-4627-F48F-B122-AFE6B3D2EFBA}"/>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269659A8-811C-E3B5-2B61-69F49F5684AB}"/>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C171A288-D47A-8AA0-527B-9F62A203537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74CF2727-C56A-8526-F60D-05EF7FDC04D0}"/>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8F97721-6B8B-4E41-6EB5-634E17CE7FDC}"/>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CAE423A1-FC25-AB06-7F0D-32FE0CF79246}"/>
              </a:ext>
            </a:extLst>
          </p:cNvPr>
          <p:cNvGraphicFramePr>
            <a:graphicFrameLocks noGrp="1"/>
          </p:cNvGraphicFramePr>
          <p:nvPr>
            <p:extLst>
              <p:ext uri="{D42A27DB-BD31-4B8C-83A1-F6EECF244321}">
                <p14:modId xmlns:p14="http://schemas.microsoft.com/office/powerpoint/2010/main" val="3915628027"/>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684,000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836,000</a:t>
                      </a:r>
                      <a:endParaRPr lang="en-US" altLang="ja-JP" sz="1000" b="0" i="0" dirty="0">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189,000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207,000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253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567,000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693</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1,900,000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003FC7AF-DF26-7C9B-60D4-9AC5A70B600B}"/>
              </a:ext>
            </a:extLst>
          </p:cNvPr>
          <p:cNvGraphicFramePr>
            <a:graphicFrameLocks noGrp="1"/>
          </p:cNvGraphicFramePr>
          <p:nvPr>
            <p:extLst>
              <p:ext uri="{D42A27DB-BD31-4B8C-83A1-F6EECF244321}">
                <p14:modId xmlns:p14="http://schemas.microsoft.com/office/powerpoint/2010/main" val="2473946301"/>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1,210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1,080,000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1,320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1,900,000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algn="ctr"/>
                      <a:r>
                        <a:rPr lang="en-US" altLang="ja-JP" sz="1000" b="0" i="0" dirty="0">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1,540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2,000,000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i="0" dirty="0">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a:t>
                      </a:r>
                      <a:r>
                        <a:rPr lang="en-US" altLang="ja-JP" sz="1000" b="0" i="0" dirty="0">
                          <a:effectLst/>
                          <a:latin typeface="Meiryo" panose="020B0604030504040204" pitchFamily="34" charset="-128"/>
                          <a:ea typeface="Meiryo" panose="020B0604030504040204" pitchFamily="34" charset="-128"/>
                        </a:rPr>
                        <a:t>,000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14" name="テキスト プレースホルダー 1">
            <a:extLst>
              <a:ext uri="{FF2B5EF4-FFF2-40B4-BE49-F238E27FC236}">
                <a16:creationId xmlns:a16="http://schemas.microsoft.com/office/drawing/2014/main" id="{B2D2507A-B708-EABA-47D1-3FCD97ECDCD4}"/>
              </a:ext>
            </a:extLst>
          </p:cNvPr>
          <p:cNvSpPr>
            <a:spLocks noGrp="1"/>
          </p:cNvSpPr>
          <p:nvPr>
            <p:ph type="body" sz="quarter" idx="10"/>
          </p:nvPr>
        </p:nvSpPr>
        <p:spPr>
          <a:xfrm>
            <a:off x="3750594" y="255928"/>
            <a:ext cx="5907755" cy="404312"/>
          </a:xfrm>
        </p:spPr>
        <p:txBody>
          <a:bodyPr/>
          <a:lstStyle/>
          <a:p>
            <a:r>
              <a:rPr lang="en-US" altLang="ja-JP" dirty="0">
                <a:latin typeface="+mn-ea"/>
                <a:cs typeface="Segoe UI" panose="020B0502040204020203" pitchFamily="34" charset="0"/>
              </a:rPr>
              <a:t>Yahoo! JAPAN</a:t>
            </a:r>
            <a:r>
              <a:rPr lang="ja-JP" altLang="en-US" dirty="0">
                <a:latin typeface="+mn-ea"/>
                <a:cs typeface="Segoe UI" panose="020B0502040204020203" pitchFamily="34" charset="0"/>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t>関東</a:t>
            </a:r>
            <a:r>
              <a:rPr kumimoji="1" lang="en-US" altLang="ja-JP"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a:t>
            </a:r>
            <a:r>
              <a:rPr lang="en-US" altLang="ja-JP" dirty="0"/>
              <a:t>4</a:t>
            </a:r>
            <a:r>
              <a:rPr kumimoji="1" lang="en-US" altLang="ja-JP" b="1" i="0" dirty="0">
                <a:latin typeface="Meiryo" panose="020B0604030504040204" pitchFamily="34" charset="-128"/>
                <a:ea typeface="Meiryo" panose="020B0604030504040204" pitchFamily="34" charset="-128"/>
              </a:rPr>
              <a:t>9</a:t>
            </a:r>
            <a:r>
              <a:rPr kumimoji="1" lang="ja-JP" altLang="en-US"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5255392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FE655-F15A-0CB0-47FB-E87553E689F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8A987D93-A80A-C52D-5F50-69EFCC71B084}"/>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7918A12D-670F-AAC8-EDE9-FF0EE3B1B69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FD8A82DF-0E6E-ABDE-9491-42725A56264C}"/>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A6CCA879-A522-A718-B6DC-5B62B65798F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2CDE5A41-2FEB-AEB5-0F7B-8CA809147899}"/>
              </a:ext>
            </a:extLst>
          </p:cNvPr>
          <p:cNvGraphicFramePr>
            <a:graphicFrameLocks noGrp="1"/>
          </p:cNvGraphicFramePr>
          <p:nvPr>
            <p:extLst>
              <p:ext uri="{D42A27DB-BD31-4B8C-83A1-F6EECF244321}">
                <p14:modId xmlns:p14="http://schemas.microsoft.com/office/powerpoint/2010/main" val="4020043970"/>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882,000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1,078,000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522,000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638,000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1,485,000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1,815,000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4,500,000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4,100,000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C9DC0356-F5D7-518F-1831-7C627147CC22}"/>
              </a:ext>
            </a:extLst>
          </p:cNvPr>
          <p:cNvGraphicFramePr>
            <a:graphicFrameLocks noGrp="1"/>
          </p:cNvGraphicFramePr>
          <p:nvPr>
            <p:extLst>
              <p:ext uri="{D42A27DB-BD31-4B8C-83A1-F6EECF244321}">
                <p14:modId xmlns:p14="http://schemas.microsoft.com/office/powerpoint/2010/main" val="305856630"/>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5,700,000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4,100,000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4,300,000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4,700,000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4,070,000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4,800,000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5,100,000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3,600,000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a:solidFill>
                            <a:schemeClr val="tx1"/>
                          </a:solidFill>
                          <a:effectLst/>
                          <a:latin typeface="Meiryo" panose="020B0604030504040204" pitchFamily="34" charset="-128"/>
                          <a:ea typeface="Meiryo" panose="020B0604030504040204" pitchFamily="34" charset="-128"/>
                        </a:rPr>
                        <a:t>5,700,000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5,700,000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7" name="テキスト プレースホルダー 1">
            <a:extLst>
              <a:ext uri="{FF2B5EF4-FFF2-40B4-BE49-F238E27FC236}">
                <a16:creationId xmlns:a16="http://schemas.microsoft.com/office/drawing/2014/main" id="{EB63FDBD-4DF4-54DC-313B-2EF6C733A299}"/>
              </a:ext>
            </a:extLst>
          </p:cNvPr>
          <p:cNvSpPr>
            <a:spLocks noGrp="1"/>
          </p:cNvSpPr>
          <p:nvPr>
            <p:ph type="body" sz="quarter" idx="10"/>
          </p:nvPr>
        </p:nvSpPr>
        <p:spPr>
          <a:xfrm>
            <a:off x="3750595" y="255928"/>
            <a:ext cx="6278292" cy="335028"/>
          </a:xfrm>
        </p:spPr>
        <p:txBody>
          <a:bodyPr/>
          <a:lstStyle/>
          <a:p>
            <a:r>
              <a:rPr lang="en-US" altLang="ja-JP" dirty="0">
                <a:latin typeface="+mn-ea"/>
                <a:cs typeface="Segoe UI" panose="020B0502040204020203" pitchFamily="34" charset="0"/>
              </a:rPr>
              <a:t>Yahoo! JAPAN</a:t>
            </a:r>
            <a:r>
              <a:rPr lang="ja-JP" altLang="en-US" dirty="0">
                <a:latin typeface="+mn-ea"/>
                <a:cs typeface="Segoe UI" panose="020B0502040204020203" pitchFamily="34" charset="0"/>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　関西</a:t>
            </a:r>
            <a:r>
              <a:rPr lang="en-US" altLang="ja-JP" dirty="0"/>
              <a:t>2</a:t>
            </a:r>
            <a:r>
              <a:rPr lang="ja-JP" altLang="en-US" dirty="0"/>
              <a:t>府</a:t>
            </a:r>
            <a:r>
              <a:rPr lang="en-US" altLang="ja-JP" dirty="0"/>
              <a:t>4</a:t>
            </a:r>
            <a:r>
              <a:rPr lang="ja-JP" altLang="en-US" dirty="0"/>
              <a:t>県（全年代</a:t>
            </a:r>
            <a:r>
              <a:rPr kumimoji="1" lang="ja-JP" altLang="en-US" sz="2000" b="1" i="0" dirty="0">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42013900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9ACA4-BF1E-555D-F6DC-2FA254FB298D}"/>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13B556B-C11A-E656-B63D-8A31332D6DF7}"/>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FC3E7020-8A66-7F0C-DCEA-698BD993B92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DED7B9E6-8DB5-59F5-3734-66DFA8B5BCDE}"/>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D609B52A-6B7D-8A57-8660-1DF8820B0B70}"/>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58D12FC6-6AEF-87F9-1FAD-8818E51DE02C}"/>
              </a:ext>
            </a:extLst>
          </p:cNvPr>
          <p:cNvGraphicFramePr>
            <a:graphicFrameLocks noGrp="1"/>
          </p:cNvGraphicFramePr>
          <p:nvPr>
            <p:extLst>
              <p:ext uri="{D42A27DB-BD31-4B8C-83A1-F6EECF244321}">
                <p14:modId xmlns:p14="http://schemas.microsoft.com/office/powerpoint/2010/main" val="187059422"/>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1,100,000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837,000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1,023,000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612,000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748,000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495,000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605,000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621,000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759,000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2,000,000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3,630,000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EB9D58D4-A162-7612-1DB5-71A36B5F796E}"/>
              </a:ext>
            </a:extLst>
          </p:cNvPr>
          <p:cNvGraphicFramePr>
            <a:graphicFrameLocks noGrp="1"/>
          </p:cNvGraphicFramePr>
          <p:nvPr>
            <p:extLst>
              <p:ext uri="{D42A27DB-BD31-4B8C-83A1-F6EECF244321}">
                <p14:modId xmlns:p14="http://schemas.microsoft.com/office/powerpoint/2010/main" val="899236865"/>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5,300,000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3,800,000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4,500,000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4,800,000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5,300,000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5,300,000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7" name="テキスト プレースホルダー 1">
            <a:extLst>
              <a:ext uri="{FF2B5EF4-FFF2-40B4-BE49-F238E27FC236}">
                <a16:creationId xmlns:a16="http://schemas.microsoft.com/office/drawing/2014/main" id="{9159EA5F-0B36-329D-613A-D3BB5CAFE38F}"/>
              </a:ext>
            </a:extLst>
          </p:cNvPr>
          <p:cNvSpPr>
            <a:spLocks noGrp="1"/>
          </p:cNvSpPr>
          <p:nvPr>
            <p:ph type="body" sz="quarter" idx="10"/>
          </p:nvPr>
        </p:nvSpPr>
        <p:spPr>
          <a:xfrm>
            <a:off x="3750595" y="255928"/>
            <a:ext cx="6278292" cy="335028"/>
          </a:xfrm>
        </p:spPr>
        <p:txBody>
          <a:bodyPr/>
          <a:lstStyle/>
          <a:p>
            <a:r>
              <a:rPr lang="en-US" altLang="ja-JP" dirty="0">
                <a:latin typeface="+mn-ea"/>
                <a:cs typeface="Segoe UI" panose="020B0502040204020203" pitchFamily="34" charset="0"/>
              </a:rPr>
              <a:t>Yahoo! JAPAN</a:t>
            </a:r>
            <a:r>
              <a:rPr lang="ja-JP" altLang="en-US" dirty="0">
                <a:latin typeface="+mn-ea"/>
                <a:cs typeface="Segoe UI" panose="020B0502040204020203" pitchFamily="34" charset="0"/>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　関西</a:t>
            </a:r>
            <a:r>
              <a:rPr lang="en-US" altLang="ja-JP" dirty="0"/>
              <a:t>2</a:t>
            </a:r>
            <a:r>
              <a:rPr lang="ja-JP" altLang="en-US" dirty="0"/>
              <a:t>府</a:t>
            </a:r>
            <a:r>
              <a:rPr lang="en-US" altLang="ja-JP" dirty="0"/>
              <a:t>4</a:t>
            </a:r>
            <a:r>
              <a:rPr lang="ja-JP" altLang="en-US" dirty="0"/>
              <a:t>県（</a:t>
            </a:r>
            <a:r>
              <a:rPr kumimoji="1" lang="en-US" altLang="ja-JP" sz="2000" b="1" i="0" dirty="0">
                <a:latin typeface="Meiryo" panose="020B0604030504040204" pitchFamily="34" charset="-128"/>
                <a:ea typeface="Meiryo" panose="020B0604030504040204" pitchFamily="34" charset="-128"/>
              </a:rPr>
              <a:t>69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5427225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05BE1-5837-DF6C-19E1-28AE608D0D22}"/>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35C5114D-5866-9F7D-720C-23F144D3794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556B2336-2E31-8B2F-9CA9-FBC93AA9000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2ECCA0DA-1065-FAEB-D3E0-998D10A60B6A}"/>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347556A8-3499-DB2F-3BB4-2D6FE36AA4E3}"/>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62E782BB-D9B7-3D23-FA5B-B7B8CF7800D7}"/>
              </a:ext>
            </a:extLst>
          </p:cNvPr>
          <p:cNvGraphicFramePr>
            <a:graphicFrameLocks noGrp="1"/>
          </p:cNvGraphicFramePr>
          <p:nvPr>
            <p:extLst>
              <p:ext uri="{D42A27DB-BD31-4B8C-83A1-F6EECF244321}">
                <p14:modId xmlns:p14="http://schemas.microsoft.com/office/powerpoint/2010/main" val="3385800586"/>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765,000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935,000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671,000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423,000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517,000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513,000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627,000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1,700,000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1,170,000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1,430,000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3,900,000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2,340,000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2,860,000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2,700,000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3,000,000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D1DE8CCF-7FCA-6FB7-6609-0DBBDE84F39A}"/>
              </a:ext>
            </a:extLst>
          </p:cNvPr>
          <p:cNvGraphicFramePr>
            <a:graphicFrameLocks noGrp="1"/>
          </p:cNvGraphicFramePr>
          <p:nvPr>
            <p:extLst>
              <p:ext uri="{D42A27DB-BD31-4B8C-83A1-F6EECF244321}">
                <p14:modId xmlns:p14="http://schemas.microsoft.com/office/powerpoint/2010/main" val="4037135111"/>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59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4,600,000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3,240,000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3,960,000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2,800,000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3,400,000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3,800,000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3,800,000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4,000,000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4,400,000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3,060,000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3,740,000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r>
                        <a:rPr lang="en-US" altLang="ja-JP" sz="1000" b="0" i="0" dirty="0">
                          <a:solidFill>
                            <a:schemeClr val="tx1"/>
                          </a:solidFill>
                          <a:effectLst/>
                          <a:latin typeface="Meiryo" panose="020B0604030504040204" pitchFamily="34" charset="-128"/>
                          <a:ea typeface="Meiryo" panose="020B0604030504040204" pitchFamily="34" charset="-128"/>
                        </a:rPr>
                        <a:t>4,500,000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7" name="テキスト プレースホルダー 1">
            <a:extLst>
              <a:ext uri="{FF2B5EF4-FFF2-40B4-BE49-F238E27FC236}">
                <a16:creationId xmlns:a16="http://schemas.microsoft.com/office/drawing/2014/main" id="{30E34E91-47BB-6040-2BE0-53F1502228BF}"/>
              </a:ext>
            </a:extLst>
          </p:cNvPr>
          <p:cNvSpPr>
            <a:spLocks noGrp="1"/>
          </p:cNvSpPr>
          <p:nvPr>
            <p:ph type="body" sz="quarter" idx="10"/>
          </p:nvPr>
        </p:nvSpPr>
        <p:spPr>
          <a:xfrm>
            <a:off x="3750595" y="255928"/>
            <a:ext cx="6278292" cy="335028"/>
          </a:xfrm>
        </p:spPr>
        <p:txBody>
          <a:bodyPr/>
          <a:lstStyle/>
          <a:p>
            <a:r>
              <a:rPr lang="en-US" altLang="ja-JP" dirty="0">
                <a:latin typeface="+mn-ea"/>
                <a:cs typeface="Segoe UI" panose="020B0502040204020203" pitchFamily="34" charset="0"/>
              </a:rPr>
              <a:t>Yahoo! JAPAN</a:t>
            </a:r>
            <a:r>
              <a:rPr lang="ja-JP" altLang="en-US" dirty="0">
                <a:latin typeface="+mn-ea"/>
                <a:cs typeface="Segoe UI" panose="020B0502040204020203" pitchFamily="34" charset="0"/>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　関西</a:t>
            </a:r>
            <a:r>
              <a:rPr lang="en-US" altLang="ja-JP" dirty="0"/>
              <a:t>2</a:t>
            </a:r>
            <a:r>
              <a:rPr lang="ja-JP" altLang="en-US" dirty="0"/>
              <a:t>府</a:t>
            </a:r>
            <a:r>
              <a:rPr lang="en-US" altLang="ja-JP" dirty="0"/>
              <a:t>4</a:t>
            </a:r>
            <a:r>
              <a:rPr lang="ja-JP" altLang="en-US" dirty="0"/>
              <a:t>県（</a:t>
            </a:r>
            <a:r>
              <a:rPr lang="en-US" altLang="ja-JP" dirty="0"/>
              <a:t>5</a:t>
            </a:r>
            <a:r>
              <a:rPr kumimoji="1" lang="en-US" altLang="ja-JP" sz="2000" b="1" i="0" dirty="0">
                <a:latin typeface="Meiryo" panose="020B0604030504040204" pitchFamily="34" charset="-128"/>
                <a:ea typeface="Meiryo" panose="020B0604030504040204" pitchFamily="34" charset="-128"/>
              </a:rPr>
              <a:t>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31242522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E6E1-6E2A-F639-F2EB-F7DB6C0268A5}"/>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CA9CF9D9-2366-B52C-D197-C6B2A6EDB4FE}"/>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DC658DF7-5932-6DE6-E25D-27B3EFCDD5A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3F189F23-DA30-EEA3-081A-5A8707588DB5}"/>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E2A8C1E5-69D9-6F9E-7B23-5F2C1B1AE087}"/>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B8485214-A711-BC54-DDD4-0128DE7BD6B9}"/>
              </a:ext>
            </a:extLst>
          </p:cNvPr>
          <p:cNvGraphicFramePr>
            <a:graphicFrameLocks noGrp="1"/>
          </p:cNvGraphicFramePr>
          <p:nvPr>
            <p:extLst>
              <p:ext uri="{D42A27DB-BD31-4B8C-83A1-F6EECF244321}">
                <p14:modId xmlns:p14="http://schemas.microsoft.com/office/powerpoint/2010/main" val="799637332"/>
              </p:ext>
            </p:extLst>
          </p:nvPr>
        </p:nvGraphicFramePr>
        <p:xfrm>
          <a:off x="479423" y="974725"/>
          <a:ext cx="5515692" cy="5277499"/>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1,300,000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540,000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660,000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378,000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462,000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279,000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341,000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315,000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385,000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1,100,000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783,000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957,000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2,200,000</a:t>
                      </a:r>
                      <a:endParaRPr lang="ja-JP" altLang="en-US" sz="1000" b="0" i="0">
                        <a:solidFill>
                          <a:schemeClr val="tx1"/>
                        </a:solidFill>
                        <a:effectLst/>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2,600,000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2,400,000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2,100,000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1,440,000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1,760,000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A9156277-C475-CA86-3B23-0190FFA4B58F}"/>
              </a:ext>
            </a:extLst>
          </p:cNvPr>
          <p:cNvGraphicFramePr>
            <a:graphicFrameLocks noGrp="1"/>
          </p:cNvGraphicFramePr>
          <p:nvPr>
            <p:extLst>
              <p:ext uri="{D42A27DB-BD31-4B8C-83A1-F6EECF244321}">
                <p14:modId xmlns:p14="http://schemas.microsoft.com/office/powerpoint/2010/main" val="3400962696"/>
              </p:ext>
            </p:extLst>
          </p:nvPr>
        </p:nvGraphicFramePr>
        <p:xfrm>
          <a:off x="6196887" y="974725"/>
          <a:ext cx="5515693" cy="5277499"/>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10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10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　関東</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1</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6</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　関西</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2</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府</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県）（</a:t>
                      </a:r>
                      <a:r>
                        <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rPr>
                        <a:t>49</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歳以下）</a:t>
                      </a:r>
                      <a:endParaRPr kumimoji="1" lang="en-US" altLang="ja-JP" sz="1000" b="1" kern="1200" dirty="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dirty="0">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2,000,000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1,350,000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1,650,000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2,300,000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2,400,000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2,600,000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1,800,000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2,800,000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000" b="0" i="0" dirty="0">
                          <a:solidFill>
                            <a:schemeClr val="tx1"/>
                          </a:solidFill>
                          <a:effectLst/>
                          <a:latin typeface="Meiryo" panose="020B0604030504040204" pitchFamily="34" charset="-128"/>
                          <a:ea typeface="Meiryo" panose="020B0604030504040204" pitchFamily="34" charset="-128"/>
                        </a:rPr>
                        <a:t>3,200,000</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dirty="0">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12777398"/>
                  </a:ext>
                </a:extLst>
              </a:tr>
            </a:tbl>
          </a:graphicData>
        </a:graphic>
      </p:graphicFrame>
      <p:sp>
        <p:nvSpPr>
          <p:cNvPr id="7" name="テキスト プレースホルダー 1">
            <a:extLst>
              <a:ext uri="{FF2B5EF4-FFF2-40B4-BE49-F238E27FC236}">
                <a16:creationId xmlns:a16="http://schemas.microsoft.com/office/drawing/2014/main" id="{50F8E8C7-30BA-9679-6922-A2B40C3E4914}"/>
              </a:ext>
            </a:extLst>
          </p:cNvPr>
          <p:cNvSpPr>
            <a:spLocks noGrp="1"/>
          </p:cNvSpPr>
          <p:nvPr>
            <p:ph type="body" sz="quarter" idx="10"/>
          </p:nvPr>
        </p:nvSpPr>
        <p:spPr>
          <a:xfrm>
            <a:off x="3750595" y="255928"/>
            <a:ext cx="6278292" cy="335028"/>
          </a:xfrm>
        </p:spPr>
        <p:txBody>
          <a:bodyPr/>
          <a:lstStyle/>
          <a:p>
            <a:r>
              <a:rPr lang="en-US" altLang="ja-JP" dirty="0">
                <a:latin typeface="+mn-ea"/>
                <a:cs typeface="Segoe UI" panose="020B0502040204020203" pitchFamily="34" charset="0"/>
              </a:rPr>
              <a:t>Yahoo! JAPAN</a:t>
            </a:r>
            <a:r>
              <a:rPr lang="ja-JP" altLang="en-US" dirty="0">
                <a:latin typeface="+mn-ea"/>
                <a:cs typeface="Segoe UI" panose="020B0502040204020203" pitchFamily="34" charset="0"/>
              </a:rPr>
              <a:t>トップページ　</a:t>
            </a:r>
            <a:r>
              <a:rPr lang="ja-JP" altLang="en-US" dirty="0">
                <a:cs typeface="Segoe UI" panose="020B0502040204020203" pitchFamily="34" charset="0"/>
              </a:rPr>
              <a:t>ブランドパネル　</a:t>
            </a:r>
            <a:r>
              <a:rPr lang="en-US" altLang="ja-JP" dirty="0">
                <a:cs typeface="Segoe UI" panose="020B0502040204020203" pitchFamily="34" charset="0"/>
              </a:rPr>
              <a:t>SP</a:t>
            </a:r>
          </a:p>
          <a:p>
            <a:r>
              <a:rPr lang="ja-JP" altLang="en-US" dirty="0"/>
              <a:t>関東</a:t>
            </a:r>
            <a:r>
              <a:rPr kumimoji="1" lang="en-US" altLang="ja-JP" sz="2000" b="1" i="0" dirty="0">
                <a:latin typeface="Meiryo" panose="020B0604030504040204" pitchFamily="34" charset="-128"/>
                <a:ea typeface="Meiryo" panose="020B0604030504040204" pitchFamily="34" charset="-128"/>
              </a:rPr>
              <a:t>1</a:t>
            </a:r>
            <a:r>
              <a:rPr lang="ja-JP" altLang="en-US" dirty="0"/>
              <a:t>都</a:t>
            </a:r>
            <a:r>
              <a:rPr lang="en-US" altLang="ja-JP" dirty="0"/>
              <a:t>6</a:t>
            </a:r>
            <a:r>
              <a:rPr lang="ja-JP" altLang="en-US" dirty="0"/>
              <a:t>県　関西</a:t>
            </a:r>
            <a:r>
              <a:rPr lang="en-US" altLang="ja-JP" dirty="0"/>
              <a:t>2</a:t>
            </a:r>
            <a:r>
              <a:rPr lang="ja-JP" altLang="en-US" dirty="0"/>
              <a:t>府</a:t>
            </a:r>
            <a:r>
              <a:rPr lang="en-US" altLang="ja-JP" dirty="0"/>
              <a:t>4</a:t>
            </a:r>
            <a:r>
              <a:rPr lang="ja-JP" altLang="en-US" dirty="0"/>
              <a:t>県（</a:t>
            </a:r>
            <a:r>
              <a:rPr lang="en-US" altLang="ja-JP" dirty="0"/>
              <a:t>4</a:t>
            </a:r>
            <a:r>
              <a:rPr kumimoji="1" lang="en-US" altLang="ja-JP" sz="2000" b="1" i="0" dirty="0">
                <a:latin typeface="Meiryo" panose="020B0604030504040204" pitchFamily="34" charset="-128"/>
                <a:ea typeface="Meiryo" panose="020B0604030504040204" pitchFamily="34" charset="-128"/>
              </a:rPr>
              <a:t>9</a:t>
            </a:r>
            <a:r>
              <a:rPr kumimoji="1" lang="ja-JP" altLang="en-US" sz="2000" b="1" i="0" dirty="0">
                <a:latin typeface="Meiryo" panose="020B0604030504040204" pitchFamily="34" charset="-128"/>
                <a:ea typeface="Meiryo" panose="020B0604030504040204" pitchFamily="34" charset="-128"/>
              </a:rPr>
              <a:t>歳以下）</a:t>
            </a:r>
          </a:p>
        </p:txBody>
      </p:sp>
    </p:spTree>
    <p:extLst>
      <p:ext uri="{BB962C8B-B14F-4D97-AF65-F5344CB8AC3E}">
        <p14:creationId xmlns:p14="http://schemas.microsoft.com/office/powerpoint/2010/main" val="8937271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210008" y="5963851"/>
            <a:ext cx="3577903"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lvl="0">
              <a:defRPr/>
            </a:pPr>
            <a:r>
              <a:rPr lang="en-US" altLang="ja-JP" sz="900" dirty="0">
                <a:solidFill>
                  <a:srgbClr val="0D0D0D"/>
                </a:solidFill>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追従バナー画像はタップするとランディングページに遷移します。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74A69-3969-F3A0-B9EC-CF307CD8FDB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7D33A1C-D6C6-5073-F442-8B8E5AD77F6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9472F80-CA17-EA3F-9464-4C5C187C1B8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テキスト プレースホルダー 3">
            <a:extLst>
              <a:ext uri="{FF2B5EF4-FFF2-40B4-BE49-F238E27FC236}">
                <a16:creationId xmlns:a16="http://schemas.microsoft.com/office/drawing/2014/main" id="{CAEA37A6-5FB9-DB2D-4AB7-8FFF86D10919}"/>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latin typeface="+mn-ea"/>
                <a:cs typeface="メイリオ" panose="020B0604030504040204" pitchFamily="50" charset="-128"/>
              </a:rPr>
              <a:t>スペシャル商品について</a:t>
            </a:r>
            <a:endParaRPr kumimoji="1" lang="ja-JP" altLang="en-US" dirty="0">
              <a:solidFill>
                <a:srgbClr val="000048"/>
              </a:solidFill>
            </a:endParaRPr>
          </a:p>
        </p:txBody>
      </p:sp>
      <p:sp>
        <p:nvSpPr>
          <p:cNvPr id="9" name="正方形/長方形 8">
            <a:extLst>
              <a:ext uri="{FF2B5EF4-FFF2-40B4-BE49-F238E27FC236}">
                <a16:creationId xmlns:a16="http://schemas.microsoft.com/office/drawing/2014/main" id="{046CF809-1A72-9AF0-0CE8-425F74C406A6}"/>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a:t>
            </a:r>
            <a:r>
              <a:rPr kumimoji="0" lang="ja-JP" altLang="en-US" sz="1600" kern="0">
                <a:solidFill>
                  <a:srgbClr val="0D0D0D"/>
                </a:solidFill>
                <a:latin typeface="Meiryo" panose="020B0604030504040204" pitchFamily="34" charset="-128"/>
                <a:ea typeface="Meiryo" panose="020B0604030504040204" pitchFamily="34" charset="-128"/>
              </a:rPr>
              <a:t>販売制限」</a:t>
            </a:r>
            <a:r>
              <a:rPr kumimoji="0" lang="ja-JP" altLang="en-US" sz="1600" kern="0" dirty="0">
                <a:solidFill>
                  <a:srgbClr val="0D0D0D"/>
                </a:solidFill>
                <a:latin typeface="Meiryo" panose="020B0604030504040204" pitchFamily="34" charset="-128"/>
                <a:ea typeface="Meiryo" panose="020B0604030504040204" pitchFamily="34" charset="-128"/>
              </a:rPr>
              <a:t>に基づき弊社による出稿可否判断をさせていただきます。</a:t>
            </a:r>
            <a:endParaRPr kumimoji="0" lang="en-US" altLang="ja-JP" sz="1600" kern="0" dirty="0">
              <a:solidFill>
                <a:srgbClr val="0D0D0D"/>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srgbClr val="0D0D0D"/>
              </a:solidFill>
              <a:latin typeface="Meiryo" panose="020B0604030504040204" pitchFamily="34" charset="-128"/>
              <a:ea typeface="Meiryo" panose="020B0604030504040204" pitchFamily="34" charset="-128"/>
            </a:endParaRPr>
          </a:p>
        </p:txBody>
      </p:sp>
      <p:sp>
        <p:nvSpPr>
          <p:cNvPr id="12" name="片側の 2 つの角を丸めた四角形 17">
            <a:extLst>
              <a:ext uri="{FF2B5EF4-FFF2-40B4-BE49-F238E27FC236}">
                <a16:creationId xmlns:a16="http://schemas.microsoft.com/office/drawing/2014/main" id="{E2775140-24D5-CA7A-9AED-B3FA84894EA0}"/>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13" name="片側の 2 つの角を丸めた四角形 19">
            <a:extLst>
              <a:ext uri="{FF2B5EF4-FFF2-40B4-BE49-F238E27FC236}">
                <a16:creationId xmlns:a16="http://schemas.microsoft.com/office/drawing/2014/main" id="{991C58D6-BCFF-F05F-4014-15B53EC05194}"/>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4" name="片側の 2 つの角を丸めた四角形 22">
            <a:extLst>
              <a:ext uri="{FF2B5EF4-FFF2-40B4-BE49-F238E27FC236}">
                <a16:creationId xmlns:a16="http://schemas.microsoft.com/office/drawing/2014/main" id="{ECA1F057-7FA0-8A79-10FC-C2D1D8CC452A}"/>
              </a:ext>
            </a:extLst>
          </p:cNvPr>
          <p:cNvSpPr/>
          <p:nvPr/>
        </p:nvSpPr>
        <p:spPr>
          <a:xfrm>
            <a:off x="6240463" y="3379016"/>
            <a:ext cx="5472112" cy="3002734"/>
          </a:xfrm>
          <a:prstGeom prst="round2SameRect">
            <a:avLst>
              <a:gd name="adj1" fmla="val 4115"/>
              <a:gd name="adj2" fmla="val 0"/>
            </a:avLst>
          </a:prstGeom>
          <a:solidFill>
            <a:srgbClr val="000048">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5" name="片側の 2 つの角を丸めた四角形 23">
            <a:extLst>
              <a:ext uri="{FF2B5EF4-FFF2-40B4-BE49-F238E27FC236}">
                <a16:creationId xmlns:a16="http://schemas.microsoft.com/office/drawing/2014/main" id="{188200B1-65E4-43A3-7B12-495749A011BA}"/>
              </a:ext>
            </a:extLst>
          </p:cNvPr>
          <p:cNvSpPr/>
          <p:nvPr/>
        </p:nvSpPr>
        <p:spPr>
          <a:xfrm>
            <a:off x="6240463" y="3379015"/>
            <a:ext cx="5472112" cy="504000"/>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6" name="正方形/長方形 15">
            <a:extLst>
              <a:ext uri="{FF2B5EF4-FFF2-40B4-BE49-F238E27FC236}">
                <a16:creationId xmlns:a16="http://schemas.microsoft.com/office/drawing/2014/main" id="{C8A0330E-0FD8-0C6D-53EA-BAF444C55F19}"/>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7" name="正方形/長方形 16">
            <a:extLst>
              <a:ext uri="{FF2B5EF4-FFF2-40B4-BE49-F238E27FC236}">
                <a16:creationId xmlns:a16="http://schemas.microsoft.com/office/drawing/2014/main" id="{88DA48B6-D28A-B5C8-B9CF-5411BC78CDDA}"/>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8" name="正方形/長方形 17">
            <a:extLst>
              <a:ext uri="{FF2B5EF4-FFF2-40B4-BE49-F238E27FC236}">
                <a16:creationId xmlns:a16="http://schemas.microsoft.com/office/drawing/2014/main" id="{ABEBDCD4-43EE-155D-C78E-05037DE6904B}"/>
              </a:ext>
            </a:extLst>
          </p:cNvPr>
          <p:cNvSpPr/>
          <p:nvPr/>
        </p:nvSpPr>
        <p:spPr>
          <a:xfrm>
            <a:off x="7176463" y="4005485"/>
            <a:ext cx="3600000" cy="504000"/>
          </a:xfrm>
          <a:prstGeom prst="rect">
            <a:avLst/>
          </a:prstGeom>
          <a:solidFill>
            <a:srgbClr val="FFFFFF"/>
          </a:solidFill>
          <a:ln w="31750" cap="rnd" cmpd="sng" algn="ctr">
            <a:solidFill>
              <a:srgbClr val="000048"/>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事前提案可否判断必須商品</a:t>
            </a:r>
          </a:p>
        </p:txBody>
      </p:sp>
      <p:sp>
        <p:nvSpPr>
          <p:cNvPr id="19" name="正方形/長方形 18">
            <a:extLst>
              <a:ext uri="{FF2B5EF4-FFF2-40B4-BE49-F238E27FC236}">
                <a16:creationId xmlns:a16="http://schemas.microsoft.com/office/drawing/2014/main" id="{DED18952-F865-81D3-B574-F7FD9F11536E}"/>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20" name="正方形/長方形 19">
            <a:extLst>
              <a:ext uri="{FF2B5EF4-FFF2-40B4-BE49-F238E27FC236}">
                <a16:creationId xmlns:a16="http://schemas.microsoft.com/office/drawing/2014/main" id="{67A1CE82-1C8B-A016-115F-7BCF4FEF3F6A}"/>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21" name="正方形/長方形 20">
            <a:extLst>
              <a:ext uri="{FF2B5EF4-FFF2-40B4-BE49-F238E27FC236}">
                <a16:creationId xmlns:a16="http://schemas.microsoft.com/office/drawing/2014/main" id="{AAACD854-2BBE-3777-6907-EAF1C565104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18681926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01C0B-20BE-EA46-8979-9AD7B9CE158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93C4F61-DCFE-C49D-2B43-D8D049202A0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1E4AE8BA-B7E5-5E5E-B846-F0BBC48934E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
            <a:extLst>
              <a:ext uri="{FF2B5EF4-FFF2-40B4-BE49-F238E27FC236}">
                <a16:creationId xmlns:a16="http://schemas.microsoft.com/office/drawing/2014/main" id="{D3560E7C-C34C-EE33-DE9B-06D0E8139727}"/>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latin typeface="+mn-ea"/>
                <a:cs typeface="メイリオ" panose="020B0604030504040204" pitchFamily="50" charset="-128"/>
              </a:rPr>
              <a:t>スペシャル商品</a:t>
            </a:r>
            <a:r>
              <a:rPr lang="ja-JP" altLang="en-US" sz="1600" dirty="0">
                <a:solidFill>
                  <a:srgbClr val="000048"/>
                </a:solidFill>
                <a:latin typeface="+mn-ea"/>
                <a:cs typeface="メイリオ" panose="020B0604030504040204" pitchFamily="50" charset="-128"/>
              </a:rPr>
              <a:t>（事前提案可否必須商品）</a:t>
            </a:r>
            <a:r>
              <a:rPr lang="ja-JP" altLang="en-US" dirty="0">
                <a:solidFill>
                  <a:srgbClr val="000048"/>
                </a:solidFill>
                <a:latin typeface="+mn-ea"/>
                <a:cs typeface="メイリオ" panose="020B0604030504040204" pitchFamily="50" charset="-128"/>
              </a:rPr>
              <a:t>について</a:t>
            </a:r>
          </a:p>
        </p:txBody>
      </p:sp>
      <p:sp>
        <p:nvSpPr>
          <p:cNvPr id="7" name="正方形/長方形 6">
            <a:extLst>
              <a:ext uri="{FF2B5EF4-FFF2-40B4-BE49-F238E27FC236}">
                <a16:creationId xmlns:a16="http://schemas.microsoft.com/office/drawing/2014/main" id="{1DCA735C-0FDE-FE19-EE12-22E4158E3932}"/>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002AFF"/>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002AFF"/>
                </a:solidFill>
                <a:latin typeface="Meiryo" panose="020B0604030504040204" pitchFamily="34" charset="-128"/>
                <a:ea typeface="Meiryo" panose="020B0604030504040204" pitchFamily="34" charset="-128"/>
              </a:rPr>
              <a:t>※</a:t>
            </a:r>
            <a:r>
              <a:rPr lang="ja-JP" altLang="en-US" sz="1600" b="1" u="sng" dirty="0">
                <a:solidFill>
                  <a:srgbClr val="002AFF"/>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0D0D0D"/>
                </a:solidFill>
                <a:latin typeface="Meiryo" panose="020B0604030504040204" pitchFamily="34" charset="-128"/>
                <a:ea typeface="Meiryo" panose="020B0604030504040204" pitchFamily="34" charset="-128"/>
              </a:rPr>
              <a:t>※</a:t>
            </a:r>
            <a:r>
              <a:rPr lang="ja-JP" altLang="en-US" sz="1200" dirty="0">
                <a:solidFill>
                  <a:srgbClr val="0D0D0D"/>
                </a:solidFill>
                <a:latin typeface="Meiryo" panose="020B0604030504040204" pitchFamily="34" charset="-128"/>
                <a:ea typeface="Meiryo" panose="020B0604030504040204" pitchFamily="34" charset="-128"/>
              </a:rPr>
              <a:t>広告商品名一例：</a:t>
            </a:r>
            <a:r>
              <a:rPr lang="en-US" altLang="ja-JP" sz="1200" dirty="0">
                <a:solidFill>
                  <a:srgbClr val="0D0D0D"/>
                </a:solidFill>
                <a:latin typeface="Meiryo" panose="020B0604030504040204" pitchFamily="34" charset="-128"/>
                <a:ea typeface="Meiryo" panose="020B0604030504040204" pitchFamily="34" charset="-128"/>
              </a:rPr>
              <a:t>Yahoo! JAPAN</a:t>
            </a:r>
            <a:r>
              <a:rPr lang="ja-JP" altLang="en-US" sz="1200" dirty="0">
                <a:solidFill>
                  <a:srgbClr val="0D0D0D"/>
                </a:solidFill>
                <a:latin typeface="Meiryo" panose="020B0604030504040204" pitchFamily="34" charset="-128"/>
                <a:ea typeface="Meiryo" panose="020B0604030504040204" pitchFamily="34" charset="-128"/>
              </a:rPr>
              <a:t>トップページ　ブランドパネル　</a:t>
            </a:r>
            <a:r>
              <a:rPr lang="en-US" altLang="ja-JP" sz="1200" dirty="0">
                <a:solidFill>
                  <a:srgbClr val="0D0D0D"/>
                </a:solidFill>
                <a:latin typeface="Meiryo" panose="020B0604030504040204" pitchFamily="34" charset="-128"/>
                <a:ea typeface="Meiryo" panose="020B0604030504040204" pitchFamily="34" charset="-128"/>
              </a:rPr>
              <a:t>SP</a:t>
            </a:r>
            <a:r>
              <a:rPr lang="ja-JP" altLang="en-US" sz="1200" dirty="0">
                <a:solidFill>
                  <a:srgbClr val="0D0D0D"/>
                </a:solidFill>
                <a:latin typeface="Meiryo" panose="020B0604030504040204" pitchFamily="34" charset="-128"/>
                <a:ea typeface="Meiryo" panose="020B0604030504040204" pitchFamily="34" charset="-128"/>
              </a:rPr>
              <a:t>　トップカバー（時間帯ジャック　関東</a:t>
            </a:r>
            <a:r>
              <a:rPr lang="en-US" altLang="ja-JP" sz="1200" dirty="0">
                <a:solidFill>
                  <a:srgbClr val="0D0D0D"/>
                </a:solidFill>
                <a:latin typeface="Meiryo" panose="020B0604030504040204" pitchFamily="34" charset="-128"/>
                <a:ea typeface="Meiryo" panose="020B0604030504040204" pitchFamily="34" charset="-128"/>
              </a:rPr>
              <a:t>1</a:t>
            </a:r>
            <a:r>
              <a:rPr lang="ja-JP" altLang="en-US" sz="1200" dirty="0">
                <a:solidFill>
                  <a:srgbClr val="0D0D0D"/>
                </a:solidFill>
                <a:latin typeface="Meiryo" panose="020B0604030504040204" pitchFamily="34" charset="-128"/>
                <a:ea typeface="Meiryo" panose="020B0604030504040204" pitchFamily="34" charset="-128"/>
              </a:rPr>
              <a:t>都</a:t>
            </a:r>
            <a:r>
              <a:rPr lang="en-US" altLang="ja-JP" sz="1200" dirty="0">
                <a:solidFill>
                  <a:srgbClr val="0D0D0D"/>
                </a:solidFill>
                <a:latin typeface="Meiryo" panose="020B0604030504040204" pitchFamily="34" charset="-128"/>
                <a:ea typeface="Meiryo" panose="020B0604030504040204" pitchFamily="34" charset="-128"/>
              </a:rPr>
              <a:t>6</a:t>
            </a:r>
            <a:r>
              <a:rPr lang="ja-JP" altLang="en-US" sz="1200" dirty="0">
                <a:solidFill>
                  <a:srgbClr val="0D0D0D"/>
                </a:solidFill>
                <a:latin typeface="Meiryo" panose="020B0604030504040204" pitchFamily="34" charset="-128"/>
                <a:ea typeface="Meiryo" panose="020B0604030504040204" pitchFamily="34" charset="-128"/>
              </a:rPr>
              <a:t>県）（</a:t>
            </a:r>
            <a:r>
              <a:rPr lang="en-US" altLang="ja-JP" sz="1200" dirty="0">
                <a:solidFill>
                  <a:srgbClr val="0D0D0D"/>
                </a:solidFill>
                <a:latin typeface="Meiryo" panose="020B0604030504040204" pitchFamily="34" charset="-128"/>
                <a:ea typeface="Meiryo" panose="020B0604030504040204" pitchFamily="34" charset="-128"/>
              </a:rPr>
              <a:t>69</a:t>
            </a:r>
            <a:r>
              <a:rPr lang="ja-JP" altLang="en-US" sz="1200" dirty="0">
                <a:solidFill>
                  <a:srgbClr val="0D0D0D"/>
                </a:solidFill>
                <a:latin typeface="Meiryo" panose="020B0604030504040204" pitchFamily="34" charset="-128"/>
                <a:ea typeface="Meiryo" panose="020B0604030504040204" pitchFamily="34" charset="-128"/>
              </a:rPr>
              <a:t>歳以下）</a:t>
            </a:r>
          </a:p>
        </p:txBody>
      </p:sp>
      <p:sp>
        <p:nvSpPr>
          <p:cNvPr id="10" name="角丸四角形 7">
            <a:extLst>
              <a:ext uri="{FF2B5EF4-FFF2-40B4-BE49-F238E27FC236}">
                <a16:creationId xmlns:a16="http://schemas.microsoft.com/office/drawing/2014/main" id="{BEAC25DC-F6EB-9FED-E53B-3049B84CFE46}"/>
              </a:ext>
            </a:extLst>
          </p:cNvPr>
          <p:cNvSpPr/>
          <p:nvPr/>
        </p:nvSpPr>
        <p:spPr>
          <a:xfrm>
            <a:off x="479425" y="2356434"/>
            <a:ext cx="11233150" cy="432000"/>
          </a:xfrm>
          <a:prstGeom prst="roundRect">
            <a:avLst>
              <a:gd name="adj" fmla="val 50000"/>
            </a:avLst>
          </a:prstGeom>
          <a:solidFill>
            <a:srgbClr val="000048">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1" name="表 5">
            <a:extLst>
              <a:ext uri="{FF2B5EF4-FFF2-40B4-BE49-F238E27FC236}">
                <a16:creationId xmlns:a16="http://schemas.microsoft.com/office/drawing/2014/main" id="{F422FE1B-A395-45A3-6009-4CE1EF62F86E}"/>
              </a:ext>
            </a:extLst>
          </p:cNvPr>
          <p:cNvGraphicFramePr>
            <a:graphicFrameLocks noGrp="1"/>
          </p:cNvGraphicFramePr>
          <p:nvPr>
            <p:extLst>
              <p:ext uri="{D42A27DB-BD31-4B8C-83A1-F6EECF244321}">
                <p14:modId xmlns:p14="http://schemas.microsoft.com/office/powerpoint/2010/main" val="4282922893"/>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167212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761D6-1D2A-DE72-FF19-D0C3B67C7DF1}"/>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182AA75-D40C-A8A4-C8B4-9FA77FC2E2CB}"/>
              </a:ext>
            </a:extLst>
          </p:cNvPr>
          <p:cNvSpPr>
            <a:spLocks noGrp="1"/>
          </p:cNvSpPr>
          <p:nvPr>
            <p:ph type="body" sz="quarter" idx="10"/>
          </p:nvPr>
        </p:nvSpPr>
        <p:spPr>
          <a:xfrm>
            <a:off x="1807294" y="20767"/>
            <a:ext cx="7936516" cy="657965"/>
          </a:xfrm>
        </p:spPr>
        <p:txBody>
          <a:bodyPr/>
          <a:lstStyle/>
          <a:p>
            <a:pPr>
              <a:defRPr/>
            </a:pPr>
            <a:r>
              <a:rPr lang="en-US" altLang="ja-JP" sz="1600" dirty="0"/>
              <a:t>Yahoo! JAPAN</a:t>
            </a:r>
            <a:r>
              <a:rPr lang="ja-JP" altLang="en-US" sz="1600" dirty="0"/>
              <a:t>トップページ　ブランドパネル　</a:t>
            </a:r>
            <a:r>
              <a:rPr lang="en-US" altLang="ja-JP" sz="1600" dirty="0"/>
              <a:t>SP</a:t>
            </a:r>
          </a:p>
          <a:p>
            <a:pPr>
              <a:defRPr/>
            </a:pPr>
            <a:r>
              <a:rPr lang="ja-JP" altLang="en-US" sz="1600" dirty="0"/>
              <a:t>（時間帯ジャック　関東</a:t>
            </a:r>
            <a:r>
              <a:rPr lang="en-US" altLang="ja-JP" sz="1600" dirty="0"/>
              <a:t>/</a:t>
            </a:r>
            <a:r>
              <a:rPr lang="ja-JP" altLang="en-US" sz="1600" dirty="0"/>
              <a:t>関西）（年代指定）</a:t>
            </a:r>
            <a:r>
              <a:rPr lang="ja-JP" altLang="en-US" sz="1600" dirty="0">
                <a:solidFill>
                  <a:srgbClr val="000048"/>
                </a:solidFill>
              </a:rPr>
              <a:t> </a:t>
            </a:r>
            <a:r>
              <a:rPr lang="en-US" altLang="ja-JP" sz="1600" dirty="0">
                <a:solidFill>
                  <a:srgbClr val="000048"/>
                </a:solidFill>
              </a:rPr>
              <a:t>2026</a:t>
            </a:r>
            <a:r>
              <a:rPr lang="ja-JP" altLang="en-US" sz="1600" dirty="0">
                <a:solidFill>
                  <a:srgbClr val="000048"/>
                </a:solidFill>
              </a:rPr>
              <a:t>年</a:t>
            </a:r>
            <a:r>
              <a:rPr lang="en-US" altLang="ja-JP" sz="1600" dirty="0">
                <a:solidFill>
                  <a:srgbClr val="000048"/>
                </a:solidFill>
              </a:rPr>
              <a:t>10</a:t>
            </a:r>
            <a:r>
              <a:rPr lang="ja-JP" altLang="en-US" sz="1600" dirty="0">
                <a:solidFill>
                  <a:srgbClr val="000048"/>
                </a:solidFill>
              </a:rPr>
              <a:t>月～</a:t>
            </a:r>
            <a:r>
              <a:rPr lang="en-US" altLang="ja-JP" sz="1600" dirty="0">
                <a:solidFill>
                  <a:srgbClr val="000048"/>
                </a:solidFill>
              </a:rPr>
              <a:t>2027</a:t>
            </a:r>
            <a:r>
              <a:rPr lang="ja-JP" altLang="en-US" sz="1600" dirty="0">
                <a:solidFill>
                  <a:srgbClr val="000048"/>
                </a:solidFill>
              </a:rPr>
              <a:t>年</a:t>
            </a:r>
            <a:r>
              <a:rPr lang="en-US" altLang="ja-JP" sz="1600" dirty="0">
                <a:solidFill>
                  <a:srgbClr val="000048"/>
                </a:solidFill>
              </a:rPr>
              <a:t>3</a:t>
            </a:r>
            <a:r>
              <a:rPr lang="ja-JP" altLang="en-US" sz="1600" dirty="0">
                <a:solidFill>
                  <a:srgbClr val="000048"/>
                </a:solidFill>
              </a:rPr>
              <a:t>月商品変更点</a:t>
            </a:r>
            <a:endParaRPr lang="en-US" altLang="ja-JP" sz="1600" dirty="0">
              <a:solidFill>
                <a:srgbClr val="000048"/>
              </a:solidFill>
            </a:endParaRPr>
          </a:p>
        </p:txBody>
      </p:sp>
      <p:sp>
        <p:nvSpPr>
          <p:cNvPr id="6" name="テキスト プレースホルダー 5">
            <a:extLst>
              <a:ext uri="{FF2B5EF4-FFF2-40B4-BE49-F238E27FC236}">
                <a16:creationId xmlns:a16="http://schemas.microsoft.com/office/drawing/2014/main" id="{43593043-5854-DD47-AAC4-37113E509140}"/>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F36467C2-6AD9-BB45-4468-A8C69029FB7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8" name="テキスト ボックス 7">
            <a:extLst>
              <a:ext uri="{FF2B5EF4-FFF2-40B4-BE49-F238E27FC236}">
                <a16:creationId xmlns:a16="http://schemas.microsoft.com/office/drawing/2014/main" id="{5E39FD89-E57E-0949-93C2-1F991C976695}"/>
              </a:ext>
            </a:extLst>
          </p:cNvPr>
          <p:cNvSpPr txBox="1"/>
          <p:nvPr/>
        </p:nvSpPr>
        <p:spPr>
          <a:xfrm>
            <a:off x="6555436"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a:t>
            </a:r>
            <a:r>
              <a:rPr lang="ja-JP" altLang="en-US" sz="900">
                <a:solidFill>
                  <a:srgbClr val="0D0D0D"/>
                </a:solidFill>
                <a:latin typeface="Meiryo" panose="020B0604030504040204" pitchFamily="34" charset="-128"/>
                <a:ea typeface="Meiryo" panose="020B0604030504040204" pitchFamily="34" charset="-128"/>
              </a:rPr>
              <a:t>ドパネル</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5" name="1 つの角を丸めた四角形 22">
            <a:extLst>
              <a:ext uri="{FF2B5EF4-FFF2-40B4-BE49-F238E27FC236}">
                <a16:creationId xmlns:a16="http://schemas.microsoft.com/office/drawing/2014/main" id="{93E4395D-0B3E-81E5-AD32-9DE999D0B6DE}"/>
              </a:ext>
            </a:extLst>
          </p:cNvPr>
          <p:cNvSpPr/>
          <p:nvPr/>
        </p:nvSpPr>
        <p:spPr>
          <a:xfrm>
            <a:off x="465043" y="1632857"/>
            <a:ext cx="4945517" cy="469646"/>
          </a:xfrm>
          <a:prstGeom prst="round1Rect">
            <a:avLst/>
          </a:prstGeom>
          <a:solidFill>
            <a:srgbClr val="000048"/>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kumimoji="1" lang="ja-JP" altLang="en-US" sz="1800" b="1" i="0">
                <a:latin typeface="Meiryo"/>
                <a:ea typeface="Meiryo"/>
              </a:rPr>
              <a:t>セールスシート</a:t>
            </a:r>
            <a:r>
              <a:rPr lang="ja-JP" altLang="en-US" b="1">
                <a:latin typeface="Meiryo"/>
                <a:ea typeface="Meiryo"/>
              </a:rPr>
              <a:t>統合</a:t>
            </a:r>
            <a:r>
              <a:rPr kumimoji="1" lang="ja-JP" altLang="en-US" sz="1800" b="1" i="0">
                <a:latin typeface="Meiryo"/>
                <a:ea typeface="Meiryo"/>
              </a:rPr>
              <a:t>のご案内</a:t>
            </a:r>
          </a:p>
        </p:txBody>
      </p:sp>
      <p:sp>
        <p:nvSpPr>
          <p:cNvPr id="10" name="正方形/長方形 9">
            <a:extLst>
              <a:ext uri="{FF2B5EF4-FFF2-40B4-BE49-F238E27FC236}">
                <a16:creationId xmlns:a16="http://schemas.microsoft.com/office/drawing/2014/main" id="{C19C3155-507D-3CAD-53F0-2BA19CCD7644}"/>
              </a:ext>
            </a:extLst>
          </p:cNvPr>
          <p:cNvSpPr/>
          <p:nvPr/>
        </p:nvSpPr>
        <p:spPr>
          <a:xfrm>
            <a:off x="465043" y="2091618"/>
            <a:ext cx="11084700" cy="922214"/>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r>
              <a:rPr lang="ja-JP" altLang="en-US" sz="1600" dirty="0">
                <a:solidFill>
                  <a:srgbClr val="0D0D0D"/>
                </a:solidFill>
                <a:latin typeface="メイリオ" panose="020B0604030504040204" pitchFamily="50" charset="-128"/>
              </a:rPr>
              <a:t>前期まで「ブランドパネル」と「スクエア商品」でシートを分けて運用しておりましたが、</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今期より「ブランドパネル」のセールスシートの一部として情報を統合いたしました。</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今後は、本シートにて双方の商品情報をご確認いただけますようお願い申し上げます。</a:t>
            </a:r>
            <a:endParaRPr lang="en-US" altLang="ja-JP" sz="1600" dirty="0">
              <a:solidFill>
                <a:srgbClr val="0D0D0D"/>
              </a:solidFill>
              <a:latin typeface="メイリオ" panose="020B0604030504040204" pitchFamily="50" charset="-128"/>
            </a:endParaRPr>
          </a:p>
        </p:txBody>
      </p:sp>
    </p:spTree>
    <p:extLst>
      <p:ext uri="{BB962C8B-B14F-4D97-AF65-F5344CB8AC3E}">
        <p14:creationId xmlns:p14="http://schemas.microsoft.com/office/powerpoint/2010/main" val="3802959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6" name="図プレースホルダー 10" descr="アイコン&#10;&#10;自動的に生成された説明">
            <a:extLst>
              <a:ext uri="{FF2B5EF4-FFF2-40B4-BE49-F238E27FC236}">
                <a16:creationId xmlns:a16="http://schemas.microsoft.com/office/drawing/2014/main" id="{138ABCF6-FF7B-8E5E-A1FE-B3DFF708F18C}"/>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Tree>
    <p:extLst>
      <p:ext uri="{BB962C8B-B14F-4D97-AF65-F5344CB8AC3E}">
        <p14:creationId xmlns:p14="http://schemas.microsoft.com/office/powerpoint/2010/main" val="3351486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extLst>
              <p:ext uri="{D42A27DB-BD31-4B8C-83A1-F6EECF244321}">
                <p14:modId xmlns:p14="http://schemas.microsoft.com/office/powerpoint/2010/main" val="2119402611"/>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・広告タイプ：予約型専用広告（ブランド</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パネル 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sz="1600" dirty="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lang="en-US" altLang="ja-JP" sz="1400" dirty="0">
                <a:solidFill>
                  <a:srgbClr val="0D0D0D"/>
                </a:solidFill>
                <a:latin typeface="メイリオ" panose="020B0604030504040204" pitchFamily="50" charset="-128"/>
                <a:ea typeface="メイリオ" panose="020B0604030504040204" pitchFamily="50" charset="-128"/>
              </a:rPr>
              <a:t>LINE</a:t>
            </a:r>
            <a:r>
              <a:rPr lang="ja-JP" altLang="en-US" sz="1400" dirty="0">
                <a:solidFill>
                  <a:srgbClr val="0D0D0D"/>
                </a:solidFill>
                <a:latin typeface="メイリオ" panose="020B0604030504040204" pitchFamily="50" charset="-128"/>
                <a:ea typeface="メイリオ" panose="020B0604030504040204" pitchFamily="50" charset="-128"/>
              </a:rPr>
              <a:t>ヤフー広告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907635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sp>
        <p:nvSpPr>
          <p:cNvPr id="3" name="テキスト ボックス 2">
            <a:extLst>
              <a:ext uri="{FF2B5EF4-FFF2-40B4-BE49-F238E27FC236}">
                <a16:creationId xmlns:a16="http://schemas.microsoft.com/office/drawing/2014/main" id="{137D67BC-2F99-54F7-60FB-134977932BB3}"/>
              </a:ext>
            </a:extLst>
          </p:cNvPr>
          <p:cNvSpPr txBox="1"/>
          <p:nvPr/>
        </p:nvSpPr>
        <p:spPr>
          <a:xfrm>
            <a:off x="479425" y="1034595"/>
            <a:ext cx="11233150" cy="1435778"/>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よくあるお問い合わせのみ記載しております。ヘルプ、お問い合わせ窓口も併せてご利用ください。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ヤフー広告をご利用中のお客様専用問い合わせ</a:t>
            </a:r>
            <a:br>
              <a:rPr kumimoji="0" lang="en-US" altLang="ja-JP" sz="1400" kern="0" dirty="0">
                <a:solidFill>
                  <a:srgbClr val="0D0D0D"/>
                </a:solidFill>
                <a:latin typeface="Meiryo" panose="020B0604030504040204" pitchFamily="34" charset="-128"/>
                <a:ea typeface="Meiryo" panose="020B0604030504040204" pitchFamily="34" charset="-128"/>
              </a:rPr>
            </a:br>
            <a:r>
              <a:rPr lang="en-US" altLang="ja-JP" sz="1400" b="0" i="0" u="none" strike="noStrike" dirty="0">
                <a:solidFill>
                  <a:srgbClr val="002BAD"/>
                </a:solidFill>
                <a:effectLst/>
                <a:latin typeface="メイリオ" panose="020B0604030504040204" pitchFamily="50" charset="-128"/>
                <a:ea typeface="メイリオ" panose="020B0604030504040204" pitchFamily="50" charset="-128"/>
                <a:hlinkClick r:id="rId4"/>
              </a:rPr>
              <a:t>https://www.lycbiz.com/jp/contact/support/ly-ads/</a:t>
            </a: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dirty="0">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5"/>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32662546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05E9C-9928-C930-F668-34FFECA277E3}"/>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2D8AE287-3AD8-3650-D850-2DAB4417312F}"/>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874C6F04-DD1F-0600-56FE-3E86DBBF524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7" name="テキスト プレースホルダー 1">
            <a:extLst>
              <a:ext uri="{FF2B5EF4-FFF2-40B4-BE49-F238E27FC236}">
                <a16:creationId xmlns:a16="http://schemas.microsoft.com/office/drawing/2014/main" id="{B7BB0B62-F54A-B1C8-2212-EEB101B49ADF}"/>
              </a:ext>
            </a:extLst>
          </p:cNvPr>
          <p:cNvSpPr>
            <a:spLocks noGrp="1"/>
          </p:cNvSpPr>
          <p:nvPr>
            <p:ph type="body" sz="quarter" idx="10"/>
          </p:nvPr>
        </p:nvSpPr>
        <p:spPr>
          <a:xfrm>
            <a:off x="1887808" y="252000"/>
            <a:ext cx="8136904" cy="335028"/>
          </a:xfrm>
        </p:spPr>
        <p:txBody>
          <a:bodyPr/>
          <a:lstStyle/>
          <a:p>
            <a:r>
              <a:rPr kumimoji="1" lang="ja-JP" altLang="en-US" dirty="0"/>
              <a:t>商品一覧</a:t>
            </a:r>
          </a:p>
        </p:txBody>
      </p:sp>
      <p:sp>
        <p:nvSpPr>
          <p:cNvPr id="12" name="テキスト ボックス 11">
            <a:extLst>
              <a:ext uri="{FF2B5EF4-FFF2-40B4-BE49-F238E27FC236}">
                <a16:creationId xmlns:a16="http://schemas.microsoft.com/office/drawing/2014/main" id="{528631BF-C93C-9F40-2E2F-94DB03921424}"/>
              </a:ext>
            </a:extLst>
          </p:cNvPr>
          <p:cNvSpPr txBox="1"/>
          <p:nvPr/>
        </p:nvSpPr>
        <p:spPr>
          <a:xfrm>
            <a:off x="516749" y="1113884"/>
            <a:ext cx="9577064"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graphicFrame>
        <p:nvGraphicFramePr>
          <p:cNvPr id="14" name="表 13">
            <a:extLst>
              <a:ext uri="{FF2B5EF4-FFF2-40B4-BE49-F238E27FC236}">
                <a16:creationId xmlns:a16="http://schemas.microsoft.com/office/drawing/2014/main" id="{59132BBE-5029-9543-0653-77642EC3C071}"/>
              </a:ext>
            </a:extLst>
          </p:cNvPr>
          <p:cNvGraphicFramePr>
            <a:graphicFrameLocks noGrp="1"/>
          </p:cNvGraphicFramePr>
          <p:nvPr>
            <p:extLst>
              <p:ext uri="{D42A27DB-BD31-4B8C-83A1-F6EECF244321}">
                <p14:modId xmlns:p14="http://schemas.microsoft.com/office/powerpoint/2010/main" val="516933587"/>
              </p:ext>
            </p:extLst>
          </p:nvPr>
        </p:nvGraphicFramePr>
        <p:xfrm>
          <a:off x="516749" y="1386871"/>
          <a:ext cx="11158501" cy="2568181"/>
        </p:xfrm>
        <a:graphic>
          <a:graphicData uri="http://schemas.openxmlformats.org/drawingml/2006/table">
            <a:tbl>
              <a:tblPr/>
              <a:tblGrid>
                <a:gridCol w="1835525">
                  <a:extLst>
                    <a:ext uri="{9D8B030D-6E8A-4147-A177-3AD203B41FA5}">
                      <a16:colId xmlns:a16="http://schemas.microsoft.com/office/drawing/2014/main" val="251439796"/>
                    </a:ext>
                  </a:extLst>
                </a:gridCol>
                <a:gridCol w="7868307">
                  <a:extLst>
                    <a:ext uri="{9D8B030D-6E8A-4147-A177-3AD203B41FA5}">
                      <a16:colId xmlns:a16="http://schemas.microsoft.com/office/drawing/2014/main" val="723909667"/>
                    </a:ext>
                  </a:extLst>
                </a:gridCol>
                <a:gridCol w="1454669">
                  <a:extLst>
                    <a:ext uri="{9D8B030D-6E8A-4147-A177-3AD203B41FA5}">
                      <a16:colId xmlns:a16="http://schemas.microsoft.com/office/drawing/2014/main" val="2192678241"/>
                    </a:ext>
                  </a:extLst>
                </a:gridCol>
              </a:tblGrid>
              <a:tr h="366883">
                <a:tc gridSpan="2">
                  <a:txBody>
                    <a:body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91433" marR="91433" marT="45716" marB="4571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a:txBody>
                    <a:body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376281940"/>
                  </a:ext>
                </a:extLst>
              </a:tr>
              <a:tr h="366883">
                <a:tc rowSpan="6">
                  <a:txBody>
                    <a:body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r>
                        <a:rPr kumimoji="1" lang="en" altLang="ja-JP" sz="1000" b="1" i="0" kern="1200" dirty="0">
                          <a:solidFill>
                            <a:srgbClr val="000048"/>
                          </a:solidFill>
                          <a:effectLst/>
                          <a:latin typeface="メイリオ"/>
                          <a:ea typeface="メイリオ"/>
                          <a:cs typeface="+mn-cs"/>
                        </a:rPr>
                        <a:t>Yahoo! JAPAN</a:t>
                      </a:r>
                      <a:r>
                        <a:rPr kumimoji="1" lang="ja-JP" altLang="en-US" sz="1000" b="1" i="0" kern="1200" dirty="0">
                          <a:solidFill>
                            <a:srgbClr val="000048"/>
                          </a:solidFill>
                          <a:effectLst/>
                          <a:latin typeface="メイリオ"/>
                          <a:ea typeface="メイリオ"/>
                          <a:cs typeface="+mn-cs"/>
                        </a:rPr>
                        <a:t>トップページ　ブランドパネル　</a:t>
                      </a:r>
                      <a:r>
                        <a:rPr kumimoji="1" lang="en" altLang="ja-JP" sz="1000" b="1" i="0" kern="1200" dirty="0">
                          <a:solidFill>
                            <a:srgbClr val="000048"/>
                          </a:solidFill>
                          <a:effectLst/>
                          <a:latin typeface="メイリオ"/>
                          <a:ea typeface="メイリオ"/>
                          <a:cs typeface="+mn-cs"/>
                        </a:rPr>
                        <a:t>SP</a:t>
                      </a:r>
                      <a:r>
                        <a:rPr kumimoji="1" lang="ja-JP" altLang="en" sz="1000" b="1" i="0" kern="1200" dirty="0">
                          <a:solidFill>
                            <a:srgbClr val="000048"/>
                          </a:solidFill>
                          <a:effectLst/>
                          <a:latin typeface="メイリオ"/>
                          <a:ea typeface="メイリオ"/>
                          <a:cs typeface="+mn-cs"/>
                        </a:rPr>
                        <a:t>　</a:t>
                      </a:r>
                      <a:r>
                        <a:rPr kumimoji="1" lang="ja-JP" altLang="en-US" sz="1000" b="1" i="0" kern="1200" dirty="0">
                          <a:solidFill>
                            <a:srgbClr val="000048"/>
                          </a:solidFill>
                          <a:effectLst/>
                          <a:latin typeface="メイリオ"/>
                          <a:ea typeface="メイリオ"/>
                          <a:cs typeface="+mn-cs"/>
                        </a:rPr>
                        <a:t>トップカバー　時間帯ジャック　関東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P.8</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1120603209"/>
                  </a:ext>
                </a:extLst>
              </a:tr>
              <a:tr h="366883">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rgbClr val="000048"/>
                          </a:solidFill>
                          <a:effectLst/>
                          <a:latin typeface="メイリオ"/>
                          <a:ea typeface="メイリオ"/>
                          <a:cs typeface="+mn-cs"/>
                        </a:rPr>
                        <a:t>Yahoo! JAPAN</a:t>
                      </a:r>
                      <a:r>
                        <a:rPr kumimoji="1" lang="ja-JP" altLang="en-US" sz="1000" b="1" i="0" kern="1200" dirty="0">
                          <a:solidFill>
                            <a:srgbClr val="000048"/>
                          </a:solidFill>
                          <a:effectLst/>
                          <a:latin typeface="メイリオ"/>
                          <a:ea typeface="メイリオ"/>
                          <a:cs typeface="+mn-cs"/>
                        </a:rPr>
                        <a:t>トップページ　ブランドパネル　</a:t>
                      </a:r>
                      <a:r>
                        <a:rPr kumimoji="1" lang="en" altLang="ja-JP" sz="1000" b="1" i="0" kern="1200" dirty="0">
                          <a:solidFill>
                            <a:srgbClr val="000048"/>
                          </a:solidFill>
                          <a:effectLst/>
                          <a:latin typeface="メイリオ"/>
                          <a:ea typeface="メイリオ"/>
                          <a:cs typeface="+mn-cs"/>
                        </a:rPr>
                        <a:t>SP</a:t>
                      </a:r>
                      <a:r>
                        <a:rPr kumimoji="1" lang="ja-JP" altLang="en" sz="1000" b="1" i="0" kern="1200" dirty="0">
                          <a:solidFill>
                            <a:srgbClr val="000048"/>
                          </a:solidFill>
                          <a:effectLst/>
                          <a:latin typeface="メイリオ"/>
                          <a:ea typeface="メイリオ"/>
                          <a:cs typeface="+mn-cs"/>
                        </a:rPr>
                        <a:t>　</a:t>
                      </a:r>
                      <a:r>
                        <a:rPr kumimoji="1" lang="ja-JP" altLang="en-US" sz="1000" b="1" i="0" kern="1200" dirty="0">
                          <a:solidFill>
                            <a:srgbClr val="000048"/>
                          </a:solidFill>
                          <a:effectLst/>
                          <a:latin typeface="メイリオ"/>
                          <a:ea typeface="メイリオ"/>
                          <a:cs typeface="+mn-cs"/>
                        </a:rPr>
                        <a:t>トップカバー　時間帯ジャック　関東関西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P.9</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2171932468"/>
                  </a:ext>
                </a:extLst>
              </a:tr>
              <a:tr h="366883">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rgbClr val="000048"/>
                          </a:solidFill>
                          <a:effectLst/>
                          <a:latin typeface="メイリオ" panose="020B0604030504040204" pitchFamily="50" charset="-128"/>
                          <a:ea typeface="+mn-ea"/>
                          <a:cs typeface="+mn-cs"/>
                        </a:rPr>
                        <a:t>Yahoo! JAPAN</a:t>
                      </a:r>
                      <a:r>
                        <a:rPr kumimoji="1" lang="ja-JP" altLang="en-US" sz="1000" b="1" i="0" kern="1200" dirty="0">
                          <a:solidFill>
                            <a:srgbClr val="000048"/>
                          </a:solidFill>
                          <a:effectLst/>
                          <a:latin typeface="メイリオ" panose="020B0604030504040204" pitchFamily="50" charset="-128"/>
                          <a:ea typeface="+mn-ea"/>
                          <a:cs typeface="+mn-cs"/>
                        </a:rPr>
                        <a:t>トップページ　ブランドパネル　</a:t>
                      </a:r>
                      <a:r>
                        <a:rPr kumimoji="1" lang="en" altLang="ja-JP" sz="1000" b="1" i="0" kern="1200" dirty="0">
                          <a:solidFill>
                            <a:srgbClr val="000048"/>
                          </a:solidFill>
                          <a:effectLst/>
                          <a:latin typeface="メイリオ" panose="020B0604030504040204" pitchFamily="50" charset="-128"/>
                          <a:ea typeface="+mn-ea"/>
                          <a:cs typeface="+mn-cs"/>
                        </a:rPr>
                        <a:t>SP</a:t>
                      </a:r>
                      <a:r>
                        <a:rPr kumimoji="1" lang="ja-JP" altLang="en-US" sz="1000" b="1" i="0" kern="1200" dirty="0">
                          <a:solidFill>
                            <a:srgbClr val="000048"/>
                          </a:solidFill>
                          <a:effectLst/>
                          <a:latin typeface="メイリオ" panose="020B0604030504040204" pitchFamily="50" charset="-128"/>
                          <a:ea typeface="+mn-ea"/>
                          <a:cs typeface="+mn-cs"/>
                        </a:rPr>
                        <a:t>　スクエア　時間帯ジャック　関東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P.18</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2876173634"/>
                  </a:ext>
                </a:extLst>
              </a:tr>
              <a:tr h="366883">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rgbClr val="000048"/>
                          </a:solidFill>
                          <a:effectLst/>
                          <a:latin typeface="メイリオ" panose="020B0604030504040204" pitchFamily="50" charset="-128"/>
                          <a:ea typeface="+mn-ea"/>
                          <a:cs typeface="+mn-cs"/>
                        </a:rPr>
                        <a:t>Yahoo! JAPAN</a:t>
                      </a:r>
                      <a:r>
                        <a:rPr kumimoji="1" lang="ja-JP" altLang="en-US" sz="1000" b="1" i="0" kern="1200" dirty="0">
                          <a:solidFill>
                            <a:srgbClr val="000048"/>
                          </a:solidFill>
                          <a:effectLst/>
                          <a:latin typeface="メイリオ" panose="020B0604030504040204" pitchFamily="50" charset="-128"/>
                          <a:ea typeface="+mn-ea"/>
                          <a:cs typeface="+mn-cs"/>
                        </a:rPr>
                        <a:t>トップページ　ブランドパネル　</a:t>
                      </a:r>
                      <a:r>
                        <a:rPr kumimoji="1" lang="en" altLang="ja-JP" sz="1000" b="1" i="0" kern="1200" dirty="0">
                          <a:solidFill>
                            <a:srgbClr val="000048"/>
                          </a:solidFill>
                          <a:effectLst/>
                          <a:latin typeface="メイリオ" panose="020B0604030504040204" pitchFamily="50" charset="-128"/>
                          <a:ea typeface="+mn-ea"/>
                          <a:cs typeface="+mn-cs"/>
                        </a:rPr>
                        <a:t>SP</a:t>
                      </a:r>
                      <a:r>
                        <a:rPr kumimoji="1" lang="ja-JP" altLang="en-US" sz="1000" b="1" i="0" kern="1200" dirty="0">
                          <a:solidFill>
                            <a:srgbClr val="000048"/>
                          </a:solidFill>
                          <a:effectLst/>
                          <a:latin typeface="メイリオ" panose="020B0604030504040204" pitchFamily="50" charset="-128"/>
                          <a:ea typeface="+mn-ea"/>
                          <a:cs typeface="+mn-cs"/>
                        </a:rPr>
                        <a:t>　スクエア　時間帯ジャック　関東関西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P.19</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391540556"/>
                  </a:ext>
                </a:extLst>
              </a:tr>
              <a:tr h="366883">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000" b="1" i="0" kern="1200" dirty="0">
                          <a:solidFill>
                            <a:srgbClr val="000048"/>
                          </a:solidFill>
                          <a:effectLst/>
                          <a:latin typeface="メイリオ"/>
                          <a:ea typeface="メイリオ"/>
                          <a:cs typeface="+mn-cs"/>
                        </a:rPr>
                        <a:t>Yahoo! JAPAN</a:t>
                      </a:r>
                      <a:r>
                        <a:rPr kumimoji="1" lang="ja-JP" altLang="en-US" sz="1000" b="1" i="0" kern="1200" dirty="0">
                          <a:solidFill>
                            <a:srgbClr val="000048"/>
                          </a:solidFill>
                          <a:effectLst/>
                          <a:latin typeface="メイリオ"/>
                          <a:ea typeface="メイリオ"/>
                          <a:cs typeface="+mn-cs"/>
                        </a:rPr>
                        <a:t>トップページ　ブランドパネル　</a:t>
                      </a:r>
                      <a:r>
                        <a:rPr kumimoji="1" lang="en" altLang="ja-JP" sz="1000" b="1" i="0" kern="1200" dirty="0">
                          <a:solidFill>
                            <a:srgbClr val="000048"/>
                          </a:solidFill>
                          <a:effectLst/>
                          <a:latin typeface="メイリオ"/>
                          <a:ea typeface="メイリオ"/>
                          <a:cs typeface="+mn-cs"/>
                        </a:rPr>
                        <a:t>SP</a:t>
                      </a:r>
                      <a:r>
                        <a:rPr kumimoji="1" lang="ja-JP" altLang="en-US" sz="1000" b="1" i="0" kern="1200" dirty="0">
                          <a:solidFill>
                            <a:srgbClr val="000048"/>
                          </a:solidFill>
                          <a:effectLst/>
                          <a:latin typeface="メイリオ"/>
                          <a:ea typeface="メイリオ"/>
                          <a:cs typeface="+mn-cs"/>
                        </a:rPr>
                        <a:t>　時間帯ジャック　関東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highlight>
                            <a:srgbClr val="F3F3F4"/>
                          </a:highlight>
                          <a:latin typeface="Meiryo"/>
                          <a:ea typeface="Meiryo"/>
                        </a:rPr>
                        <a:t>P.28</a:t>
                      </a: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1635201174"/>
                  </a:ext>
                </a:extLst>
              </a:tr>
              <a:tr h="366883">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 altLang="ja-JP" sz="1000" b="1" i="0" kern="1200" dirty="0">
                          <a:solidFill>
                            <a:srgbClr val="000048"/>
                          </a:solidFill>
                          <a:effectLst/>
                          <a:latin typeface="メイリオ"/>
                          <a:ea typeface="メイリオ"/>
                          <a:cs typeface="+mn-cs"/>
                        </a:rPr>
                        <a:t>Yahoo! JAPAN</a:t>
                      </a:r>
                      <a:r>
                        <a:rPr kumimoji="1" lang="ja-JP" altLang="en-US" sz="1000" b="1" i="0" kern="1200" dirty="0">
                          <a:solidFill>
                            <a:srgbClr val="000048"/>
                          </a:solidFill>
                          <a:effectLst/>
                          <a:latin typeface="メイリオ"/>
                          <a:ea typeface="メイリオ"/>
                          <a:cs typeface="+mn-cs"/>
                        </a:rPr>
                        <a:t>トップページ　ブランドパネル　</a:t>
                      </a:r>
                      <a:r>
                        <a:rPr kumimoji="1" lang="en" altLang="ja-JP" sz="1000" b="1" i="0" kern="1200" dirty="0">
                          <a:solidFill>
                            <a:srgbClr val="000048"/>
                          </a:solidFill>
                          <a:effectLst/>
                          <a:latin typeface="メイリオ"/>
                          <a:ea typeface="メイリオ"/>
                          <a:cs typeface="+mn-cs"/>
                        </a:rPr>
                        <a:t>SP</a:t>
                      </a:r>
                      <a:r>
                        <a:rPr kumimoji="1" lang="ja-JP" altLang="en-US" sz="1000" b="1" i="0" kern="1200" dirty="0">
                          <a:solidFill>
                            <a:srgbClr val="000048"/>
                          </a:solidFill>
                          <a:effectLst/>
                          <a:latin typeface="メイリオ"/>
                          <a:ea typeface="メイリオ"/>
                          <a:cs typeface="+mn-cs"/>
                        </a:rPr>
                        <a:t>　時間帯ジャック　関東関西　年代指定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rtl="0" fontAlgn="ctr"/>
                      <a:r>
                        <a:rPr lang="en-US" sz="1000" b="0" i="0" u="none" strike="noStrike" dirty="0">
                          <a:solidFill>
                            <a:srgbClr val="0D0D0D"/>
                          </a:solidFill>
                          <a:effectLst/>
                          <a:highlight>
                            <a:srgbClr val="F3F3F4"/>
                          </a:highlight>
                          <a:latin typeface="Meiryo"/>
                          <a:ea typeface="Meiryo"/>
                        </a:rPr>
                        <a:t>P.29</a:t>
                      </a:r>
                      <a:endParaRPr lang="en-US" altLang="ja-JP" sz="1000" b="0" i="0" u="none" strike="noStrike" dirty="0">
                        <a:solidFill>
                          <a:srgbClr val="0D0D0D"/>
                        </a:solidFill>
                        <a:effectLst/>
                        <a:highlight>
                          <a:srgbClr val="F3F3F4"/>
                        </a:highlight>
                        <a:latin typeface="Meiryo"/>
                        <a:ea typeface="Meiryo"/>
                      </a:endParaRPr>
                    </a:p>
                  </a:txBody>
                  <a:tcPr marL="3093" marR="3093" marT="309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a16="http://schemas.microsoft.com/office/drawing/2014/main" val="27281248"/>
                  </a:ext>
                </a:extLst>
              </a:tr>
            </a:tbl>
          </a:graphicData>
        </a:graphic>
      </p:graphicFrame>
      <p:sp>
        <p:nvSpPr>
          <p:cNvPr id="16" name="テキスト ボックス 15">
            <a:extLst>
              <a:ext uri="{FF2B5EF4-FFF2-40B4-BE49-F238E27FC236}">
                <a16:creationId xmlns:a16="http://schemas.microsoft.com/office/drawing/2014/main" id="{2E93713E-F05D-5EA9-A1CD-CBAF29077D3F}"/>
              </a:ext>
            </a:extLst>
          </p:cNvPr>
          <p:cNvSpPr txBox="1"/>
          <p:nvPr/>
        </p:nvSpPr>
        <p:spPr>
          <a:xfrm>
            <a:off x="849652" y="2978124"/>
            <a:ext cx="1225550" cy="246221"/>
          </a:xfrm>
          <a:prstGeom prst="rect">
            <a:avLst/>
          </a:prstGeom>
          <a:noFill/>
        </p:spPr>
        <p:txBody>
          <a:bodyPr wrap="square" rtlCol="0">
            <a:spAutoFit/>
          </a:bodyPr>
          <a:lstStyle/>
          <a:p>
            <a:r>
              <a:rPr lang="ja-JP" altLang="en-US" sz="1000" b="1" dirty="0">
                <a:solidFill>
                  <a:schemeClr val="bg1"/>
                </a:solidFill>
              </a:rPr>
              <a:t>スマートフォン</a:t>
            </a:r>
            <a:endParaRPr kumimoji="1" lang="ja-JP" altLang="en-US" sz="1000" b="1" dirty="0">
              <a:solidFill>
                <a:schemeClr val="bg1"/>
              </a:solidFill>
            </a:endParaRPr>
          </a:p>
        </p:txBody>
      </p:sp>
      <p:pic>
        <p:nvPicPr>
          <p:cNvPr id="18" name="図 17">
            <a:extLst>
              <a:ext uri="{FF2B5EF4-FFF2-40B4-BE49-F238E27FC236}">
                <a16:creationId xmlns:a16="http://schemas.microsoft.com/office/drawing/2014/main" id="{F32BD824-BDFA-340A-707D-05A4218FB8F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22670" y="2247417"/>
            <a:ext cx="360312" cy="650784"/>
          </a:xfrm>
          <a:prstGeom prst="rect">
            <a:avLst/>
          </a:prstGeom>
        </p:spPr>
      </p:pic>
    </p:spTree>
    <p:extLst>
      <p:ext uri="{BB962C8B-B14F-4D97-AF65-F5344CB8AC3E}">
        <p14:creationId xmlns:p14="http://schemas.microsoft.com/office/powerpoint/2010/main" val="180424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129B4-4DF4-1460-731B-D4D7C0BB0F66}"/>
            </a:ext>
          </a:extLst>
        </p:cNvPr>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756E4B8F-88A7-673E-3259-98681B48BA4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2D5610D-029D-16E5-ED20-0C3D9422F54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3">
            <a:extLst>
              <a:ext uri="{FF2B5EF4-FFF2-40B4-BE49-F238E27FC236}">
                <a16:creationId xmlns:a16="http://schemas.microsoft.com/office/drawing/2014/main" id="{7151B801-28E2-9F20-B4CE-2EF88D3FC626}"/>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商品イメージ</a:t>
            </a:r>
          </a:p>
        </p:txBody>
      </p:sp>
      <p:sp>
        <p:nvSpPr>
          <p:cNvPr id="9" name="テキスト プレースホルダー 35">
            <a:extLst>
              <a:ext uri="{FF2B5EF4-FFF2-40B4-BE49-F238E27FC236}">
                <a16:creationId xmlns:a16="http://schemas.microsoft.com/office/drawing/2014/main" id="{F962B89B-9582-F773-5392-836A93F799DD}"/>
              </a:ext>
            </a:extLst>
          </p:cNvPr>
          <p:cNvSpPr txBox="1">
            <a:spLocks/>
          </p:cNvSpPr>
          <p:nvPr/>
        </p:nvSpPr>
        <p:spPr>
          <a:xfrm>
            <a:off x="3460893" y="139851"/>
            <a:ext cx="5835508" cy="606388"/>
          </a:xfrm>
          <a:prstGeom prst="rect">
            <a:avLst/>
          </a:prstGeom>
        </p:spPr>
        <p:txBody>
          <a:bodyPr wrap="none" lIns="0" tIns="0" rIns="0" bIns="0"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b="1" i="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buNone/>
              <a:defRPr/>
            </a:pPr>
            <a:r>
              <a:rPr lang="en" altLang="ja-JP" sz="2000" dirty="0">
                <a:solidFill>
                  <a:srgbClr val="000048"/>
                </a:solidFill>
                <a:latin typeface="メイリオ"/>
                <a:ea typeface="メイリオ"/>
              </a:rPr>
              <a:t>Yahoo! JAPAN</a:t>
            </a:r>
            <a:r>
              <a:rPr lang="ja-JP" altLang="en-US" sz="2000" dirty="0">
                <a:solidFill>
                  <a:srgbClr val="000048"/>
                </a:solidFill>
                <a:latin typeface="メイリオ"/>
                <a:ea typeface="メイリオ"/>
              </a:rPr>
              <a:t>トップページ　</a:t>
            </a:r>
            <a:r>
              <a:rPr kumimoji="1" lang="ja-JP" altLang="en-US" sz="2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ブランドパネル</a:t>
            </a:r>
            <a:r>
              <a:rPr lang="ja-JP" altLang="en-US" sz="2000" dirty="0">
                <a:solidFill>
                  <a:srgbClr val="00003E"/>
                </a:solidFill>
                <a:latin typeface="Meiryo" panose="020B0604030504040204" pitchFamily="34" charset="-128"/>
                <a:ea typeface="Meiryo" panose="020B0604030504040204" pitchFamily="34" charset="-128"/>
              </a:rPr>
              <a:t>　</a:t>
            </a:r>
            <a:endParaRPr lang="en-US" altLang="ja-JP" sz="2000" dirty="0">
              <a:solidFill>
                <a:srgbClr val="00003E"/>
              </a:solidFill>
              <a:latin typeface="Meiryo" panose="020B0604030504040204" pitchFamily="34" charset="-128"/>
              <a:ea typeface="Meiryo" panose="020B0604030504040204" pitchFamily="34" charset="-128"/>
            </a:endParaRPr>
          </a:p>
          <a:p>
            <a:pPr marL="0" lvl="0" indent="0">
              <a:buNone/>
              <a:defRPr/>
            </a:pPr>
            <a:r>
              <a:rPr kumimoji="1" lang="en-US" altLang="ja-JP" sz="2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SP</a:t>
            </a:r>
            <a:r>
              <a:rPr kumimoji="1" lang="ja-JP" altLang="en-US" sz="2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トップカバー</a:t>
            </a:r>
          </a:p>
        </p:txBody>
      </p:sp>
      <p:sp>
        <p:nvSpPr>
          <p:cNvPr id="10" name="正方形/長方形 9">
            <a:extLst>
              <a:ext uri="{FF2B5EF4-FFF2-40B4-BE49-F238E27FC236}">
                <a16:creationId xmlns:a16="http://schemas.microsoft.com/office/drawing/2014/main" id="{EC090084-F110-3192-21F2-15D34920D82F}"/>
              </a:ext>
            </a:extLst>
          </p:cNvPr>
          <p:cNvSpPr/>
          <p:nvPr/>
        </p:nvSpPr>
        <p:spPr>
          <a:xfrm>
            <a:off x="8563649" y="6480579"/>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3" name="円/楕円 38">
            <a:extLst>
              <a:ext uri="{FF2B5EF4-FFF2-40B4-BE49-F238E27FC236}">
                <a16:creationId xmlns:a16="http://schemas.microsoft.com/office/drawing/2014/main" id="{27C13037-0CDB-3BF7-9EA5-7D62EFF313ED}"/>
              </a:ext>
            </a:extLst>
          </p:cNvPr>
          <p:cNvSpPr>
            <a:spLocks noChangeAspect="1"/>
          </p:cNvSpPr>
          <p:nvPr/>
        </p:nvSpPr>
        <p:spPr>
          <a:xfrm>
            <a:off x="617555" y="1006293"/>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20A977F6-5957-79AD-1368-525817FCF659}"/>
              </a:ext>
            </a:extLst>
          </p:cNvPr>
          <p:cNvSpPr txBox="1"/>
          <p:nvPr/>
        </p:nvSpPr>
        <p:spPr>
          <a:xfrm>
            <a:off x="647648" y="5855555"/>
            <a:ext cx="10122511" cy="75020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900" b="0" i="0" u="none" strike="noStrike" kern="0" cap="none" spc="0" normalizeH="0" baseline="0" noProof="0" dirty="0">
                <a:ln>
                  <a:noFill/>
                </a:ln>
                <a:solidFill>
                  <a:srgbClr val="0D0D0D"/>
                </a:solidFill>
                <a:effectLst/>
                <a:uLnTx/>
                <a:uFillTx/>
                <a:latin typeface="Meiryo"/>
                <a:ea typeface="Meiryo"/>
                <a:cs typeface="+mn-cs"/>
              </a:rPr>
              <a:t>・トップカバーはブランドパネル枠と追従バナーをセットにした商品です。</a:t>
            </a:r>
            <a:r>
              <a:rPr kumimoji="1" lang="ja-JP" altLang="en-US" sz="900" b="0" i="0" u="none" strike="noStrike" kern="0" cap="none" spc="0" normalizeH="0" baseline="0" noProof="0" dirty="0">
                <a:ln>
                  <a:noFill/>
                </a:ln>
                <a:solidFill>
                  <a:srgbClr val="0D0D0D"/>
                </a:solidFill>
                <a:effectLst/>
                <a:uLnTx/>
                <a:uFillTx/>
                <a:latin typeface="Meiryo UI"/>
                <a:ea typeface="Meiryo UI"/>
                <a:cs typeface="+mn-cs"/>
              </a:rPr>
              <a:t>　</a:t>
            </a:r>
            <a:r>
              <a:rPr kumimoji="1" lang="en-US" altLang="ja-JP" sz="900" b="0" i="0" u="none" strike="noStrike" kern="0" cap="none" spc="0" normalizeH="0" baseline="0" noProof="0" dirty="0">
                <a:ln>
                  <a:noFill/>
                </a:ln>
                <a:solidFill>
                  <a:srgbClr val="0D0D0D"/>
                </a:solidFill>
                <a:effectLst/>
                <a:uLnTx/>
                <a:uFillTx/>
                <a:latin typeface="Meiryo UI"/>
                <a:ea typeface="Calibri" panose="020F0502020204030204"/>
                <a:cs typeface="+mn-cs"/>
              </a:rPr>
              <a:t>※</a:t>
            </a:r>
            <a:r>
              <a:rPr kumimoji="1" lang="ja-JP" altLang="en-US" sz="900" b="0" i="0" u="none" strike="noStrike" kern="0" cap="none" spc="0" normalizeH="0" baseline="0" noProof="0" dirty="0">
                <a:ln>
                  <a:noFill/>
                </a:ln>
                <a:solidFill>
                  <a:srgbClr val="0D0D0D"/>
                </a:solidFill>
                <a:effectLst/>
                <a:uLnTx/>
                <a:uFillTx/>
                <a:latin typeface="Meiryo"/>
                <a:ea typeface="Meiryo"/>
                <a:cs typeface="+mn-cs"/>
              </a:rPr>
              <a:t>ユーザーがタイムラインまでスクロールしないなど、追従バナーが表示されない場合がございます</a:t>
            </a:r>
            <a:endParaRPr kumimoji="1" lang="ja-JP" altLang="en-US" sz="900" b="0" i="0" u="none" strike="noStrike" kern="0" cap="none" spc="0" normalizeH="0" baseline="0" noProof="0" dirty="0">
              <a:ln>
                <a:noFill/>
              </a:ln>
              <a:solidFill>
                <a:srgbClr val="000000"/>
              </a:solidFill>
              <a:effectLst/>
              <a:uLnTx/>
              <a:uFillTx/>
              <a:latin typeface="Meiryo"/>
              <a:ea typeface="Meiryo"/>
              <a:cs typeface="Calibri" panose="020F0502020204030204"/>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900" b="0" i="0" u="none" strike="noStrike" kern="0" cap="none" spc="0" normalizeH="0" baseline="0" noProof="0" dirty="0">
                <a:ln>
                  <a:noFill/>
                </a:ln>
                <a:solidFill>
                  <a:srgbClr val="0D0D0D"/>
                </a:solidFill>
                <a:effectLst/>
                <a:uLnTx/>
                <a:uFillTx/>
                <a:latin typeface="Meiryo"/>
                <a:ea typeface="Meiryo"/>
                <a:cs typeface="+mn-cs"/>
              </a:rPr>
              <a:t>・ビューアブルインプレッションはブランドパネル枠を基準に計測しております。</a:t>
            </a:r>
            <a:endParaRPr kumimoji="1" lang="ja-JP" altLang="en-US" sz="900" b="0" i="0" u="none" strike="noStrike" kern="0" cap="none" spc="0" normalizeH="0" baseline="0" noProof="0" dirty="0">
              <a:ln>
                <a:noFill/>
              </a:ln>
              <a:solidFill>
                <a:srgbClr val="000000"/>
              </a:solidFill>
              <a:effectLst/>
              <a:uLnTx/>
              <a:uFillTx/>
              <a:latin typeface="Meiryo"/>
              <a:ea typeface="Meiryo"/>
              <a:cs typeface="Calibri" panose="020F0502020204030204"/>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900" b="0" i="0" u="none" strike="noStrike" kern="0" cap="none" spc="0" normalizeH="0" baseline="0" noProof="0" dirty="0">
                <a:ln>
                  <a:noFill/>
                </a:ln>
                <a:solidFill>
                  <a:srgbClr val="0D0D0D"/>
                </a:solidFill>
                <a:effectLst/>
                <a:uLnTx/>
                <a:uFillTx/>
                <a:latin typeface="Meiryo"/>
                <a:ea typeface="Meiryo"/>
                <a:cs typeface="+mn-cs"/>
              </a:rPr>
              <a:t>・</a:t>
            </a: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入稿規定（</a:t>
            </a:r>
            <a:r>
              <a:rPr kumimoji="0" lang="en-US" altLang="ja-JP" sz="900" b="0" i="0" u="none" strike="noStrike" kern="0" cap="none" spc="0" normalizeH="0" baseline="0" noProof="0" dirty="0">
                <a:ln>
                  <a:noFill/>
                </a:ln>
                <a:solidFill>
                  <a:srgbClr val="0D0D0D"/>
                </a:solidFill>
                <a:effectLst/>
                <a:uLnTx/>
                <a:uFillTx/>
                <a:latin typeface="Meiryo"/>
                <a:ea typeface="Meiryo"/>
                <a:cs typeface="+mn-cs"/>
              </a:rPr>
              <a:t>web</a:t>
            </a:r>
            <a:r>
              <a:rPr kumimoji="0" lang="ja-JP" altLang="en-US" sz="900" b="0" i="0" u="none" strike="noStrike" kern="0" cap="none" spc="0" normalizeH="0" baseline="0" noProof="0" dirty="0">
                <a:ln>
                  <a:noFill/>
                </a:ln>
                <a:solidFill>
                  <a:srgbClr val="0D0D0D"/>
                </a:solidFill>
                <a:effectLst/>
                <a:uLnTx/>
                <a:uFillTx/>
                <a:latin typeface="Meiryo"/>
                <a:ea typeface="Meiryo"/>
                <a:cs typeface="+mn-cs"/>
              </a:rPr>
              <a:t>）：</a:t>
            </a:r>
            <a:r>
              <a:rPr kumimoji="0" lang="ja-JP" altLang="en-US" sz="900" b="0" i="0" u="none" strike="noStrike" kern="0" cap="none" spc="0" normalizeH="0" baseline="0" noProof="0" dirty="0">
                <a:ln>
                  <a:noFill/>
                </a:ln>
                <a:solidFill>
                  <a:srgbClr val="0D0D0D"/>
                </a:solidFill>
                <a:effectLst/>
                <a:uLnTx/>
                <a:uFillTx/>
                <a:latin typeface="Meiryo"/>
                <a:ea typeface="Meiryo"/>
                <a:cs typeface="+mn-cs"/>
                <a:hlinkClick r:id="rId4"/>
              </a:rPr>
              <a:t>https://ads-help.yahoo-net.jp/s/article/H000044930?language=ja</a:t>
            </a:r>
            <a:endParaRPr kumimoji="0" lang="en-US" altLang="ja-JP" sz="900" b="0" i="0" u="none" strike="noStrike" kern="0" cap="none" spc="0" normalizeH="0" baseline="0" noProof="0" dirty="0">
              <a:ln>
                <a:noFill/>
              </a:ln>
              <a:solidFill>
                <a:srgbClr val="0D0D0D"/>
              </a:solidFill>
              <a:effectLst/>
              <a:uLnTx/>
              <a:uFillTx/>
              <a:latin typeface="Meiryo"/>
              <a:ea typeface="Meiryo"/>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0D0D0D"/>
                </a:solidFill>
                <a:effectLst/>
                <a:uLnTx/>
                <a:uFillTx/>
                <a:latin typeface="Meiryo"/>
                <a:ea typeface="Meiryo"/>
                <a:cs typeface="Calibri" panose="020F0502020204030204"/>
              </a:rPr>
              <a:t>※</a:t>
            </a:r>
            <a:r>
              <a:rPr kumimoji="1" lang="ja-JP" altLang="en-US" sz="900" b="0" i="0" u="none" strike="noStrike" kern="1200" cap="none" spc="0" normalizeH="0" baseline="0" noProof="0" dirty="0">
                <a:ln>
                  <a:noFill/>
                </a:ln>
                <a:solidFill>
                  <a:srgbClr val="000000"/>
                </a:solidFill>
                <a:effectLst/>
                <a:uLnTx/>
                <a:uFillTx/>
                <a:latin typeface="Meiryo"/>
                <a:ea typeface="Meiryo"/>
                <a:cs typeface="+mn-cs"/>
              </a:rPr>
              <a:t>ブランドパネル トップカバーの挙動</a:t>
            </a:r>
            <a:r>
              <a:rPr kumimoji="1" lang="ja-JP" altLang="en-US" sz="900" b="0" i="0" u="none" strike="noStrike" kern="1200" cap="none" spc="0" normalizeH="0" baseline="0" noProof="0" dirty="0">
                <a:ln>
                  <a:noFill/>
                </a:ln>
                <a:solidFill>
                  <a:srgbClr val="002AFF"/>
                </a:solidFill>
                <a:effectLst/>
                <a:uLnTx/>
                <a:uFillTx/>
                <a:latin typeface="Meiryo"/>
                <a:ea typeface="Meiryo"/>
                <a:cs typeface="+mn-cs"/>
              </a:rPr>
              <a:t>：</a:t>
            </a:r>
            <a:r>
              <a:rPr kumimoji="1" lang="en-US" altLang="ja-JP" sz="900" b="0" i="0" u="none" strike="noStrike" kern="1200" cap="none" spc="0" normalizeH="0" baseline="0" noProof="0" dirty="0">
                <a:ln>
                  <a:noFill/>
                </a:ln>
                <a:solidFill>
                  <a:srgbClr val="002AFF"/>
                </a:solidFill>
                <a:effectLst/>
                <a:uLnTx/>
                <a:uFillTx/>
                <a:latin typeface="Meiryo"/>
                <a:ea typeface="Meiryo"/>
                <a:cs typeface="+mn-cs"/>
              </a:rPr>
              <a:t> </a:t>
            </a:r>
            <a:r>
              <a:rPr kumimoji="0" lang="en-US" altLang="ja-JP" sz="900" b="0" i="0" u="none" strike="noStrike" kern="0" cap="none" spc="0" normalizeH="0" baseline="0" noProof="0" dirty="0">
                <a:ln>
                  <a:noFill/>
                </a:ln>
                <a:solidFill>
                  <a:srgbClr val="0D0D0D"/>
                </a:solidFill>
                <a:effectLst/>
                <a:uLnTx/>
                <a:uFillTx/>
                <a:latin typeface="Meiryo"/>
                <a:ea typeface="Meiryo"/>
                <a:cs typeface="Calibri" panose="020F0502020204030204"/>
                <a:hlinkClick r:id="rId5"/>
              </a:rPr>
              <a:t>https://ads-help.yahoo-net.jp/s/article/H000055171?language=ja</a:t>
            </a:r>
            <a:endParaRPr kumimoji="1" lang="en-US" altLang="ja-JP" sz="900" b="0" i="0" u="none" strike="noStrike" kern="0" cap="none" spc="0" normalizeH="0" baseline="0" noProof="0" dirty="0">
              <a:ln>
                <a:noFill/>
              </a:ln>
              <a:solidFill>
                <a:srgbClr val="0D0D0D"/>
              </a:solidFill>
              <a:effectLst/>
              <a:uLnTx/>
              <a:uFillTx/>
              <a:latin typeface="Meiryo UI"/>
              <a:ea typeface="Meiryo UI"/>
              <a:cs typeface="+mn-cs"/>
            </a:endParaRPr>
          </a:p>
        </p:txBody>
      </p:sp>
      <p:sp>
        <p:nvSpPr>
          <p:cNvPr id="17" name="角丸四角形 37">
            <a:extLst>
              <a:ext uri="{FF2B5EF4-FFF2-40B4-BE49-F238E27FC236}">
                <a16:creationId xmlns:a16="http://schemas.microsoft.com/office/drawing/2014/main" id="{C0868D71-177D-76BB-B9C5-CBD58D1853AE}"/>
              </a:ext>
            </a:extLst>
          </p:cNvPr>
          <p:cNvSpPr/>
          <p:nvPr/>
        </p:nvSpPr>
        <p:spPr>
          <a:xfrm>
            <a:off x="970229" y="911841"/>
            <a:ext cx="350678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ブランドパネル トップカバー</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ブランドパネル トップカバー</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rPr>
              <a:t>9</a:t>
            </a:r>
            <a:endParaRPr kumimoji="1" lang="ja-JP" altLang="en-US" sz="1200" b="1" i="0" u="none" strike="noStrike" kern="1200" cap="none" spc="0" normalizeH="0" baseline="0" noProof="0">
              <a:ln>
                <a:noFill/>
              </a:ln>
              <a:solidFill>
                <a:srgbClr val="FFFFFF">
                  <a:lumMod val="95000"/>
                </a:srgbClr>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テキスト ボックス 18">
            <a:extLst>
              <a:ext uri="{FF2B5EF4-FFF2-40B4-BE49-F238E27FC236}">
                <a16:creationId xmlns:a16="http://schemas.microsoft.com/office/drawing/2014/main" id="{53DF643C-7C9E-E779-8ADD-9D0C3D18D78D}"/>
              </a:ext>
            </a:extLst>
          </p:cNvPr>
          <p:cNvSpPr txBox="1"/>
          <p:nvPr/>
        </p:nvSpPr>
        <p:spPr>
          <a:xfrm>
            <a:off x="970229" y="1640664"/>
            <a:ext cx="8181727" cy="50783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D0D0D"/>
                </a:solidFill>
                <a:effectLst/>
                <a:uLnTx/>
                <a:uFillTx/>
                <a:latin typeface="Meiryo"/>
                <a:ea typeface="Meiryo"/>
                <a:cs typeface="+mn-cs"/>
              </a:rPr>
              <a:t>ブランドパネル表示後、タイムラインを下にスクロールすると追従型のバナーが掲出され、タイムライン表示中に掲出されます。</a:t>
            </a:r>
            <a:endParaRPr kumimoji="1" lang="en-US" altLang="ja-JP" sz="1100" b="0" i="0" u="none" strike="noStrike" kern="1200" cap="none" spc="0" normalizeH="0" baseline="0" noProof="0">
              <a:ln>
                <a:noFill/>
              </a:ln>
              <a:solidFill>
                <a:srgbClr val="0D0D0D"/>
              </a:solidFill>
              <a:effectLst/>
              <a:uLnTx/>
              <a:uFillTx/>
              <a:latin typeface="Meiryo"/>
              <a:ea typeface="Meiry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a:ea typeface="Meiryo"/>
                <a:cs typeface="+mn-cs"/>
              </a:rPr>
              <a:t>※</a:t>
            </a:r>
            <a:r>
              <a:rPr kumimoji="1" lang="ja-JP" altLang="en-US" sz="1100" b="0" i="0" u="none" strike="noStrike" kern="1200" cap="none" spc="0" normalizeH="0" baseline="0" noProof="0">
                <a:ln>
                  <a:noFill/>
                </a:ln>
                <a:solidFill>
                  <a:srgbClr val="0D0D0D"/>
                </a:solidFill>
                <a:effectLst/>
                <a:uLnTx/>
                <a:uFillTx/>
                <a:latin typeface="Meiryo"/>
                <a:ea typeface="Meiryo"/>
                <a:cs typeface="+mn-cs"/>
              </a:rPr>
              <a:t>「すべて」タブを表示している場合のみ追従バナーは掲載されます。</a:t>
            </a:r>
            <a:endParaRPr kumimoji="1" lang="en-US" altLang="ja-JP" sz="1100" b="0" i="0" u="none" strike="noStrike" kern="1200" cap="none" spc="0" normalizeH="0" baseline="0" noProof="0">
              <a:ln>
                <a:noFill/>
              </a:ln>
              <a:solidFill>
                <a:srgbClr val="0D0D0D"/>
              </a:solidFill>
              <a:effectLst/>
              <a:uLnTx/>
              <a:uFillTx/>
              <a:latin typeface="Meiryo"/>
              <a:ea typeface="Meiry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endParaRPr>
          </a:p>
        </p:txBody>
      </p:sp>
      <p:sp>
        <p:nvSpPr>
          <p:cNvPr id="20" name="角丸四角形 46">
            <a:extLst>
              <a:ext uri="{FF2B5EF4-FFF2-40B4-BE49-F238E27FC236}">
                <a16:creationId xmlns:a16="http://schemas.microsoft.com/office/drawing/2014/main" id="{EFFC9316-02B1-A8F7-2D68-37FE1BD56A32}"/>
              </a:ext>
            </a:extLst>
          </p:cNvPr>
          <p:cNvSpPr/>
          <p:nvPr/>
        </p:nvSpPr>
        <p:spPr>
          <a:xfrm>
            <a:off x="715686" y="2227660"/>
            <a:ext cx="4922582" cy="326427"/>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21" name="角丸四角形 47">
            <a:extLst>
              <a:ext uri="{FF2B5EF4-FFF2-40B4-BE49-F238E27FC236}">
                <a16:creationId xmlns:a16="http://schemas.microsoft.com/office/drawing/2014/main" id="{0A762E18-4A18-901D-EF05-62BD8AAC8A40}"/>
              </a:ext>
            </a:extLst>
          </p:cNvPr>
          <p:cNvSpPr/>
          <p:nvPr/>
        </p:nvSpPr>
        <p:spPr>
          <a:xfrm>
            <a:off x="6408797" y="2208031"/>
            <a:ext cx="4922581" cy="326427"/>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grpSp>
        <p:nvGrpSpPr>
          <p:cNvPr id="22" name="グループ化 21">
            <a:extLst>
              <a:ext uri="{FF2B5EF4-FFF2-40B4-BE49-F238E27FC236}">
                <a16:creationId xmlns:a16="http://schemas.microsoft.com/office/drawing/2014/main" id="{4C24A088-EBE2-0FEC-8A19-4332D517C623}"/>
              </a:ext>
            </a:extLst>
          </p:cNvPr>
          <p:cNvGrpSpPr/>
          <p:nvPr/>
        </p:nvGrpSpPr>
        <p:grpSpPr>
          <a:xfrm>
            <a:off x="715952" y="2636406"/>
            <a:ext cx="2301302" cy="3236937"/>
            <a:chOff x="513033" y="432676"/>
            <a:chExt cx="2115990" cy="2790926"/>
          </a:xfrm>
        </p:grpSpPr>
        <p:grpSp>
          <p:nvGrpSpPr>
            <p:cNvPr id="23" name="グループ化 22">
              <a:extLst>
                <a:ext uri="{FF2B5EF4-FFF2-40B4-BE49-F238E27FC236}">
                  <a16:creationId xmlns:a16="http://schemas.microsoft.com/office/drawing/2014/main" id="{0A1C39A1-15CF-358F-C8F1-B0B0FE224029}"/>
                </a:ext>
              </a:extLst>
            </p:cNvPr>
            <p:cNvGrpSpPr/>
            <p:nvPr/>
          </p:nvGrpSpPr>
          <p:grpSpPr>
            <a:xfrm>
              <a:off x="513033" y="432676"/>
              <a:ext cx="2115990" cy="2790926"/>
              <a:chOff x="513033" y="446487"/>
              <a:chExt cx="2115990" cy="2790926"/>
            </a:xfrm>
          </p:grpSpPr>
          <p:pic>
            <p:nvPicPr>
              <p:cNvPr id="25" name="図 24">
                <a:extLst>
                  <a:ext uri="{FF2B5EF4-FFF2-40B4-BE49-F238E27FC236}">
                    <a16:creationId xmlns:a16="http://schemas.microsoft.com/office/drawing/2014/main" id="{EBB691C0-3B1C-3921-3E88-0307AD83D649}"/>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26" name="図 25">
                <a:extLst>
                  <a:ext uri="{FF2B5EF4-FFF2-40B4-BE49-F238E27FC236}">
                    <a16:creationId xmlns:a16="http://schemas.microsoft.com/office/drawing/2014/main" id="{85AE78DD-D2AF-3D4C-34A7-36993D45655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27" name="図 26">
                <a:extLst>
                  <a:ext uri="{FF2B5EF4-FFF2-40B4-BE49-F238E27FC236}">
                    <a16:creationId xmlns:a16="http://schemas.microsoft.com/office/drawing/2014/main" id="{040596BB-F0DA-50F9-78B4-41D9EF8938B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4" name="図 23">
              <a:extLst>
                <a:ext uri="{FF2B5EF4-FFF2-40B4-BE49-F238E27FC236}">
                  <a16:creationId xmlns:a16="http://schemas.microsoft.com/office/drawing/2014/main" id="{C30142E4-1B42-19AD-626D-6A96B9E9F907}"/>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28" name="グループ化 27">
            <a:extLst>
              <a:ext uri="{FF2B5EF4-FFF2-40B4-BE49-F238E27FC236}">
                <a16:creationId xmlns:a16="http://schemas.microsoft.com/office/drawing/2014/main" id="{335565F3-57F0-691D-7BAF-20E7DB1D3A3C}"/>
              </a:ext>
            </a:extLst>
          </p:cNvPr>
          <p:cNvGrpSpPr/>
          <p:nvPr/>
        </p:nvGrpSpPr>
        <p:grpSpPr>
          <a:xfrm>
            <a:off x="3091693" y="4056843"/>
            <a:ext cx="175200" cy="183297"/>
            <a:chOff x="4505326" y="2604452"/>
            <a:chExt cx="203132" cy="212519"/>
          </a:xfrm>
        </p:grpSpPr>
        <p:sp>
          <p:nvSpPr>
            <p:cNvPr id="29" name="山形 13">
              <a:extLst>
                <a:ext uri="{FF2B5EF4-FFF2-40B4-BE49-F238E27FC236}">
                  <a16:creationId xmlns:a16="http://schemas.microsoft.com/office/drawing/2014/main" id="{2074D977-A4EB-5105-AFCE-23698762826B}"/>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30" name="山形 14">
              <a:extLst>
                <a:ext uri="{FF2B5EF4-FFF2-40B4-BE49-F238E27FC236}">
                  <a16:creationId xmlns:a16="http://schemas.microsoft.com/office/drawing/2014/main" id="{2C919789-8615-36D8-343D-1D689C5108B0}"/>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pSp>
      <p:pic>
        <p:nvPicPr>
          <p:cNvPr id="31" name="図 30">
            <a:extLst>
              <a:ext uri="{FF2B5EF4-FFF2-40B4-BE49-F238E27FC236}">
                <a16:creationId xmlns:a16="http://schemas.microsoft.com/office/drawing/2014/main" id="{7D0A681B-11B6-1B51-65D4-0CFE2C79E87C}"/>
              </a:ext>
            </a:extLst>
          </p:cNvPr>
          <p:cNvPicPr>
            <a:picLocks noChangeAspect="1"/>
          </p:cNvPicPr>
          <p:nvPr/>
        </p:nvPicPr>
        <p:blipFill>
          <a:blip r:embed="rId10"/>
          <a:srcRect b="4805"/>
          <a:stretch>
            <a:fillRect/>
          </a:stretch>
        </p:blipFill>
        <p:spPr>
          <a:xfrm>
            <a:off x="3334764" y="2612296"/>
            <a:ext cx="2302763" cy="3257661"/>
          </a:xfrm>
          <a:prstGeom prst="rect">
            <a:avLst/>
          </a:prstGeom>
        </p:spPr>
      </p:pic>
      <p:grpSp>
        <p:nvGrpSpPr>
          <p:cNvPr id="32" name="グループ化 31">
            <a:extLst>
              <a:ext uri="{FF2B5EF4-FFF2-40B4-BE49-F238E27FC236}">
                <a16:creationId xmlns:a16="http://schemas.microsoft.com/office/drawing/2014/main" id="{ABF8BF23-E217-FC58-477B-C52441AF8BFF}"/>
              </a:ext>
            </a:extLst>
          </p:cNvPr>
          <p:cNvGrpSpPr/>
          <p:nvPr/>
        </p:nvGrpSpPr>
        <p:grpSpPr>
          <a:xfrm>
            <a:off x="6408797" y="2619936"/>
            <a:ext cx="2301301" cy="3236073"/>
            <a:chOff x="7241733" y="1270074"/>
            <a:chExt cx="2016626" cy="2835765"/>
          </a:xfrm>
        </p:grpSpPr>
        <p:grpSp>
          <p:nvGrpSpPr>
            <p:cNvPr id="33" name="グループ化 32">
              <a:extLst>
                <a:ext uri="{FF2B5EF4-FFF2-40B4-BE49-F238E27FC236}">
                  <a16:creationId xmlns:a16="http://schemas.microsoft.com/office/drawing/2014/main" id="{EAFCC7BF-9BC9-4A52-15C4-39658D0719F1}"/>
                </a:ext>
              </a:extLst>
            </p:cNvPr>
            <p:cNvGrpSpPr/>
            <p:nvPr/>
          </p:nvGrpSpPr>
          <p:grpSpPr>
            <a:xfrm>
              <a:off x="7241733" y="1270074"/>
              <a:ext cx="2016626" cy="2835764"/>
              <a:chOff x="513033" y="432676"/>
              <a:chExt cx="2115990" cy="2790180"/>
            </a:xfrm>
          </p:grpSpPr>
          <p:grpSp>
            <p:nvGrpSpPr>
              <p:cNvPr id="36" name="グループ化 35">
                <a:extLst>
                  <a:ext uri="{FF2B5EF4-FFF2-40B4-BE49-F238E27FC236}">
                    <a16:creationId xmlns:a16="http://schemas.microsoft.com/office/drawing/2014/main" id="{66F06A49-D05C-D357-1C12-BA857EAB94DF}"/>
                  </a:ext>
                </a:extLst>
              </p:cNvPr>
              <p:cNvGrpSpPr/>
              <p:nvPr/>
            </p:nvGrpSpPr>
            <p:grpSpPr>
              <a:xfrm>
                <a:off x="513033" y="432676"/>
                <a:ext cx="2115990" cy="2790180"/>
                <a:chOff x="513033" y="446487"/>
                <a:chExt cx="2115990" cy="2790180"/>
              </a:xfrm>
            </p:grpSpPr>
            <p:pic>
              <p:nvPicPr>
                <p:cNvPr id="38" name="図 37">
                  <a:extLst>
                    <a:ext uri="{FF2B5EF4-FFF2-40B4-BE49-F238E27FC236}">
                      <a16:creationId xmlns:a16="http://schemas.microsoft.com/office/drawing/2014/main" id="{65A69955-37F2-FB7A-F7B0-B93D3B1114A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39" name="図 38">
                  <a:extLst>
                    <a:ext uri="{FF2B5EF4-FFF2-40B4-BE49-F238E27FC236}">
                      <a16:creationId xmlns:a16="http://schemas.microsoft.com/office/drawing/2014/main" id="{A1CDF435-9E7B-253D-C93E-97003D7FE38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7" name="図 36">
                <a:extLst>
                  <a:ext uri="{FF2B5EF4-FFF2-40B4-BE49-F238E27FC236}">
                    <a16:creationId xmlns:a16="http://schemas.microsoft.com/office/drawing/2014/main" id="{87F251AF-F206-D013-A984-77B3A8A8C7DB}"/>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34" name="図 33">
              <a:extLst>
                <a:ext uri="{FF2B5EF4-FFF2-40B4-BE49-F238E27FC236}">
                  <a16:creationId xmlns:a16="http://schemas.microsoft.com/office/drawing/2014/main" id="{BAD0C433-B1C0-9B97-EF34-9E448504945D}"/>
                </a:ext>
              </a:extLst>
            </p:cNvPr>
            <p:cNvPicPr>
              <a:picLocks noChangeAspect="1"/>
            </p:cNvPicPr>
            <p:nvPr/>
          </p:nvPicPr>
          <p:blipFill rotWithShape="1">
            <a:blip r:embed="rId11">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35" name="図 34">
              <a:extLst>
                <a:ext uri="{FF2B5EF4-FFF2-40B4-BE49-F238E27FC236}">
                  <a16:creationId xmlns:a16="http://schemas.microsoft.com/office/drawing/2014/main" id="{E72B516C-35FD-54FC-3048-6012C8B3BE3A}"/>
                </a:ext>
              </a:extLst>
            </p:cNvPr>
            <p:cNvPicPr>
              <a:picLocks noChangeAspect="1"/>
            </p:cNvPicPr>
            <p:nvPr/>
          </p:nvPicPr>
          <p:blipFill rotWithShape="1">
            <a:blip r:embed="rId11">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grpSp>
        <p:nvGrpSpPr>
          <p:cNvPr id="40" name="グループ化 39">
            <a:extLst>
              <a:ext uri="{FF2B5EF4-FFF2-40B4-BE49-F238E27FC236}">
                <a16:creationId xmlns:a16="http://schemas.microsoft.com/office/drawing/2014/main" id="{6B72CE0B-9036-7AB0-7BDF-FEC7F94A5234}"/>
              </a:ext>
            </a:extLst>
          </p:cNvPr>
          <p:cNvGrpSpPr/>
          <p:nvPr/>
        </p:nvGrpSpPr>
        <p:grpSpPr>
          <a:xfrm>
            <a:off x="8805331" y="3980641"/>
            <a:ext cx="175200" cy="183297"/>
            <a:chOff x="4505326" y="2604452"/>
            <a:chExt cx="203132" cy="212519"/>
          </a:xfrm>
        </p:grpSpPr>
        <p:sp>
          <p:nvSpPr>
            <p:cNvPr id="41" name="山形 13">
              <a:extLst>
                <a:ext uri="{FF2B5EF4-FFF2-40B4-BE49-F238E27FC236}">
                  <a16:creationId xmlns:a16="http://schemas.microsoft.com/office/drawing/2014/main" id="{9FA815EA-DF72-DBCC-55BB-CF8BA16F35D6}"/>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42" name="山形 14">
              <a:extLst>
                <a:ext uri="{FF2B5EF4-FFF2-40B4-BE49-F238E27FC236}">
                  <a16:creationId xmlns:a16="http://schemas.microsoft.com/office/drawing/2014/main" id="{AD3642AA-3EDC-5CBA-31BA-1AD964D33C27}"/>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pSp>
      <p:grpSp>
        <p:nvGrpSpPr>
          <p:cNvPr id="43" name="グループ化 42">
            <a:extLst>
              <a:ext uri="{FF2B5EF4-FFF2-40B4-BE49-F238E27FC236}">
                <a16:creationId xmlns:a16="http://schemas.microsoft.com/office/drawing/2014/main" id="{26B5141F-D894-68E7-B87C-7D3A2E5E465C}"/>
              </a:ext>
            </a:extLst>
          </p:cNvPr>
          <p:cNvGrpSpPr/>
          <p:nvPr/>
        </p:nvGrpSpPr>
        <p:grpSpPr>
          <a:xfrm>
            <a:off x="9030076" y="2588024"/>
            <a:ext cx="2301302" cy="3236073"/>
            <a:chOff x="0" y="0"/>
            <a:chExt cx="2406601" cy="3384144"/>
          </a:xfrm>
        </p:grpSpPr>
        <p:pic>
          <p:nvPicPr>
            <p:cNvPr id="44" name="図 43">
              <a:extLst>
                <a:ext uri="{FF2B5EF4-FFF2-40B4-BE49-F238E27FC236}">
                  <a16:creationId xmlns:a16="http://schemas.microsoft.com/office/drawing/2014/main" id="{3077E0BE-E755-3FD5-7956-4FB24A0EE69D}"/>
                </a:ext>
              </a:extLst>
            </p:cNvPr>
            <p:cNvPicPr>
              <a:picLocks noChangeAspect="1"/>
            </p:cNvPicPr>
            <p:nvPr/>
          </p:nvPicPr>
          <p:blipFill>
            <a:blip r:embed="rId12"/>
            <a:srcRect r="825" b="20003"/>
            <a:stretch>
              <a:fillRect/>
            </a:stretch>
          </p:blipFill>
          <p:spPr>
            <a:xfrm>
              <a:off x="0" y="0"/>
              <a:ext cx="2406601" cy="3384144"/>
            </a:xfrm>
            <a:prstGeom prst="rect">
              <a:avLst/>
            </a:prstGeom>
          </p:spPr>
        </p:pic>
        <p:pic>
          <p:nvPicPr>
            <p:cNvPr id="45" name="図 44">
              <a:extLst>
                <a:ext uri="{FF2B5EF4-FFF2-40B4-BE49-F238E27FC236}">
                  <a16:creationId xmlns:a16="http://schemas.microsoft.com/office/drawing/2014/main" id="{0CEB996C-3930-7028-4C0C-925130BE7C45}"/>
                </a:ext>
              </a:extLst>
            </p:cNvPr>
            <p:cNvPicPr>
              <a:picLocks noChangeAspect="1"/>
            </p:cNvPicPr>
            <p:nvPr/>
          </p:nvPicPr>
          <p:blipFill rotWithShape="1">
            <a:blip r:embed="rId13"/>
            <a:srcRect l="39341" t="33662" r="43241" b="19412"/>
            <a:stretch>
              <a:fillRect/>
            </a:stretch>
          </p:blipFill>
          <p:spPr>
            <a:xfrm>
              <a:off x="167640" y="373381"/>
              <a:ext cx="2109645" cy="2964180"/>
            </a:xfrm>
            <a:prstGeom prst="rect">
              <a:avLst/>
            </a:prstGeom>
          </p:spPr>
        </p:pic>
      </p:grpSp>
      <p:sp>
        <p:nvSpPr>
          <p:cNvPr id="46" name="テキスト ボックス 45">
            <a:extLst>
              <a:ext uri="{FF2B5EF4-FFF2-40B4-BE49-F238E27FC236}">
                <a16:creationId xmlns:a16="http://schemas.microsoft.com/office/drawing/2014/main" id="{AC4D1C20-D5BC-ABBA-C3CC-99CA53DBC86D}"/>
              </a:ext>
            </a:extLst>
          </p:cNvPr>
          <p:cNvSpPr txBox="1"/>
          <p:nvPr/>
        </p:nvSpPr>
        <p:spPr>
          <a:xfrm>
            <a:off x="970229" y="2020429"/>
            <a:ext cx="5611309" cy="15388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2AFF"/>
                </a:solidFill>
                <a:effectLst/>
                <a:uLnTx/>
                <a:uFillTx/>
                <a:latin typeface="Meiryo"/>
                <a:ea typeface="Meiryo"/>
                <a:cs typeface="+mn-cs"/>
              </a:rPr>
              <a:t>※ </a:t>
            </a:r>
            <a:r>
              <a:rPr kumimoji="1" lang="ja-JP" altLang="en-US" sz="1000" b="0" i="0" u="none" strike="noStrike" kern="1200" cap="none" spc="0" normalizeH="0" baseline="0" noProof="0">
                <a:ln>
                  <a:noFill/>
                </a:ln>
                <a:solidFill>
                  <a:srgbClr val="002AFF"/>
                </a:solidFill>
                <a:effectLst/>
                <a:uLnTx/>
                <a:uFillTx/>
                <a:latin typeface="Meiryo"/>
                <a:ea typeface="Meiryo"/>
                <a:cs typeface="+mn-cs"/>
              </a:rPr>
              <a:t>タップ後の挙動は「スマートフォン動画広告タップ後の挙動」のページをご参照ください。</a:t>
            </a:r>
          </a:p>
        </p:txBody>
      </p:sp>
    </p:spTree>
    <p:extLst>
      <p:ext uri="{BB962C8B-B14F-4D97-AF65-F5344CB8AC3E}">
        <p14:creationId xmlns:p14="http://schemas.microsoft.com/office/powerpoint/2010/main" val="468541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8590A-02CE-6272-C08C-9C2585E7A151}"/>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C094821-E680-D987-2B57-83153D5CCB4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5185517-3789-397C-5B94-DE4EC60334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9C7055A1-F666-FFD5-BAE8-5AED7FDBDF1B}"/>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5FD1888A-D85E-2AB9-D65F-7454554416DF}"/>
              </a:ext>
            </a:extLst>
          </p:cNvPr>
          <p:cNvSpPr txBox="1">
            <a:spLocks noGrp="1"/>
          </p:cNvSpPr>
          <p:nvPr>
            <p:ph type="body" sz="quarter" idx="10"/>
          </p:nvPr>
        </p:nvSpPr>
        <p:spPr>
          <a:xfrm>
            <a:off x="3396343" y="183963"/>
            <a:ext cx="6270171" cy="51093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 altLang="ja-JP" sz="1800" dirty="0">
                <a:solidFill>
                  <a:srgbClr val="000048"/>
                </a:solidFill>
                <a:latin typeface="メイリオ"/>
                <a:ea typeface="メイリオ"/>
              </a:rPr>
              <a:t>Yahoo! JAPAN</a:t>
            </a:r>
            <a:r>
              <a:rPr lang="ja-JP" altLang="en-US" sz="1800" dirty="0">
                <a:solidFill>
                  <a:srgbClr val="000048"/>
                </a:solidFill>
                <a:latin typeface="メイリオ"/>
                <a:ea typeface="メイリオ"/>
              </a:rPr>
              <a:t>トップページ　</a:t>
            </a:r>
            <a:r>
              <a:rPr lang="ja-JP" altLang="en-US" sz="1800" dirty="0">
                <a:solidFill>
                  <a:srgbClr val="000048"/>
                </a:solidFill>
                <a:latin typeface="Meiryo" panose="020B0604030504040204" pitchFamily="34" charset="-128"/>
                <a:ea typeface="Meiryo" panose="020B0604030504040204" pitchFamily="34" charset="-128"/>
                <a:cs typeface="Segoe UI" panose="020B0502040204020203" pitchFamily="34" charset="0"/>
              </a:rPr>
              <a:t>ブランドパネル　</a:t>
            </a:r>
            <a:r>
              <a:rPr lang="en-US" altLang="ja-JP" sz="1800" dirty="0">
                <a:solidFill>
                  <a:srgbClr val="000048"/>
                </a:solidFill>
                <a:latin typeface="Meiryo" panose="020B0604030504040204" pitchFamily="34" charset="-128"/>
                <a:ea typeface="Meiryo" panose="020B0604030504040204" pitchFamily="34" charset="-128"/>
                <a:cs typeface="Segoe UI" panose="020B0502040204020203" pitchFamily="34" charset="0"/>
              </a:rPr>
              <a:t>SP</a:t>
            </a:r>
            <a:r>
              <a:rPr lang="ja-JP" altLang="en-US" sz="1800" dirty="0">
                <a:solidFill>
                  <a:srgbClr val="000048"/>
                </a:solidFill>
                <a:latin typeface="Meiryo" panose="020B0604030504040204" pitchFamily="34" charset="-128"/>
                <a:ea typeface="Meiryo" panose="020B0604030504040204" pitchFamily="34" charset="-128"/>
                <a:cs typeface="Segoe UI" panose="020B0502040204020203" pitchFamily="34" charset="0"/>
              </a:rPr>
              <a:t>　</a:t>
            </a:r>
            <a:endParaRPr lang="en-US" altLang="ja-JP" sz="1800" dirty="0">
              <a:solidFill>
                <a:srgbClr val="000048"/>
              </a:solidFill>
              <a:latin typeface="Meiryo" panose="020B0604030504040204" pitchFamily="34" charset="-128"/>
              <a:ea typeface="Meiryo" panose="020B0604030504040204" pitchFamily="34" charset="-128"/>
              <a:cs typeface="Segoe UI" panose="020B0502040204020203" pitchFamily="34" charset="0"/>
            </a:endParaRPr>
          </a:p>
          <a:p>
            <a:pPr marL="0" indent="0">
              <a:buNone/>
            </a:pPr>
            <a:r>
              <a:rPr lang="ja-JP" altLang="en-US" sz="1800" dirty="0">
                <a:solidFill>
                  <a:srgbClr val="000048"/>
                </a:solidFill>
                <a:latin typeface="Meiryo" panose="020B0604030504040204" pitchFamily="34" charset="-128"/>
                <a:ea typeface="Meiryo" panose="020B0604030504040204" pitchFamily="34" charset="-128"/>
                <a:cs typeface="Segoe UI" panose="020B0502040204020203" pitchFamily="34" charset="0"/>
              </a:rPr>
              <a:t>トップカバー　時間帯ジャック　関東　年代指定</a:t>
            </a:r>
            <a:endParaRPr lang="en-US" altLang="ja-JP" sz="1800" dirty="0">
              <a:solidFill>
                <a:srgbClr val="000048"/>
              </a:solidFill>
              <a:latin typeface="Meiryo" panose="020B0604030504040204" pitchFamily="34" charset="-128"/>
              <a:ea typeface="Meiryo" panose="020B0604030504040204" pitchFamily="34" charset="-128"/>
            </a:endParaRPr>
          </a:p>
        </p:txBody>
      </p:sp>
      <p:graphicFrame>
        <p:nvGraphicFramePr>
          <p:cNvPr id="7" name="表 6">
            <a:extLst>
              <a:ext uri="{FF2B5EF4-FFF2-40B4-BE49-F238E27FC236}">
                <a16:creationId xmlns:a16="http://schemas.microsoft.com/office/drawing/2014/main" id="{021227F1-D339-170C-2891-43AD39EA22E0}"/>
              </a:ext>
            </a:extLst>
          </p:cNvPr>
          <p:cNvGraphicFramePr>
            <a:graphicFrameLocks noGrp="1"/>
          </p:cNvGraphicFramePr>
          <p:nvPr>
            <p:extLst>
              <p:ext uri="{D42A27DB-BD31-4B8C-83A1-F6EECF244321}">
                <p14:modId xmlns:p14="http://schemas.microsoft.com/office/powerpoint/2010/main" val="998424885"/>
              </p:ext>
            </p:extLst>
          </p:nvPr>
        </p:nvGraphicFramePr>
        <p:xfrm>
          <a:off x="398016" y="880385"/>
          <a:ext cx="11418804" cy="4895917"/>
        </p:xfrm>
        <a:graphic>
          <a:graphicData uri="http://schemas.openxmlformats.org/drawingml/2006/table">
            <a:tbl>
              <a:tblPr firstCol="1" bandRow="1"/>
              <a:tblGrid>
                <a:gridCol w="2130804">
                  <a:extLst>
                    <a:ext uri="{9D8B030D-6E8A-4147-A177-3AD203B41FA5}">
                      <a16:colId xmlns:a16="http://schemas.microsoft.com/office/drawing/2014/main" val="792911817"/>
                    </a:ext>
                  </a:extLst>
                </a:gridCol>
                <a:gridCol w="1548000">
                  <a:extLst>
                    <a:ext uri="{9D8B030D-6E8A-4147-A177-3AD203B41FA5}">
                      <a16:colId xmlns:a16="http://schemas.microsoft.com/office/drawing/2014/main" val="1525620392"/>
                    </a:ext>
                  </a:extLst>
                </a:gridCol>
                <a:gridCol w="1548000">
                  <a:extLst>
                    <a:ext uri="{9D8B030D-6E8A-4147-A177-3AD203B41FA5}">
                      <a16:colId xmlns:a16="http://schemas.microsoft.com/office/drawing/2014/main" val="3835180974"/>
                    </a:ext>
                  </a:extLst>
                </a:gridCol>
                <a:gridCol w="1548000">
                  <a:extLst>
                    <a:ext uri="{9D8B030D-6E8A-4147-A177-3AD203B41FA5}">
                      <a16:colId xmlns:a16="http://schemas.microsoft.com/office/drawing/2014/main" val="810582351"/>
                    </a:ext>
                  </a:extLst>
                </a:gridCol>
                <a:gridCol w="1548000">
                  <a:extLst>
                    <a:ext uri="{9D8B030D-6E8A-4147-A177-3AD203B41FA5}">
                      <a16:colId xmlns:a16="http://schemas.microsoft.com/office/drawing/2014/main" val="3979026210"/>
                    </a:ext>
                  </a:extLst>
                </a:gridCol>
                <a:gridCol w="1548000">
                  <a:extLst>
                    <a:ext uri="{9D8B030D-6E8A-4147-A177-3AD203B41FA5}">
                      <a16:colId xmlns:a16="http://schemas.microsoft.com/office/drawing/2014/main" val="902583804"/>
                    </a:ext>
                  </a:extLst>
                </a:gridCol>
                <a:gridCol w="1548000">
                  <a:extLst>
                    <a:ext uri="{9D8B030D-6E8A-4147-A177-3AD203B41FA5}">
                      <a16:colId xmlns:a16="http://schemas.microsoft.com/office/drawing/2014/main" val="360912566"/>
                    </a:ext>
                  </a:extLst>
                </a:gridCol>
              </a:tblGrid>
              <a:tr h="4476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dirty="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dirty="0">
                          <a:solidFill>
                            <a:schemeClr val="bg1"/>
                          </a:solidFill>
                          <a:effectLst/>
                          <a:latin typeface="メイリオ"/>
                          <a:ea typeface="メイリオ"/>
                          <a:cs typeface="+mn-cs"/>
                        </a:rPr>
                        <a:t>トップカバー（時間帯ジャック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dirty="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dirty="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69</a:t>
                      </a:r>
                      <a:r>
                        <a:rPr kumimoji="1" lang="ja-JP" altLang="en-US" sz="800" b="1" i="0" kern="1200" dirty="0">
                          <a:solidFill>
                            <a:schemeClr val="bg1"/>
                          </a:solidFill>
                          <a:effectLst/>
                          <a:latin typeface="メイリオ"/>
                          <a:ea typeface="メイリオ"/>
                          <a:cs typeface="+mn-cs"/>
                        </a:rPr>
                        <a:t>歳以下）</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a:solidFill>
                            <a:schemeClr val="bg1"/>
                          </a:solidFill>
                          <a:effectLst/>
                          <a:latin typeface="メイリオ"/>
                          <a:ea typeface="メイリオ"/>
                          <a:cs typeface="+mn-cs"/>
                        </a:rPr>
                        <a:t>トップカバー（時間帯ジャック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59</a:t>
                      </a:r>
                      <a:r>
                        <a:rPr kumimoji="1" lang="ja-JP" altLang="en-US" sz="800" b="1" i="0" kern="1200">
                          <a:solidFill>
                            <a:schemeClr val="bg1"/>
                          </a:solidFill>
                          <a:effectLst/>
                          <a:latin typeface="メイリオ"/>
                          <a:ea typeface="メイリオ"/>
                          <a:cs typeface="+mn-cs"/>
                        </a:rPr>
                        <a:t>歳以下）</a:t>
                      </a:r>
                      <a:endParaRPr kumimoji="1" lang="ja-JP" altLang="en-US"/>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 altLang="ja-JP" sz="800" b="1" i="0" kern="1200" dirty="0">
                          <a:solidFill>
                            <a:schemeClr val="bg1"/>
                          </a:solidFill>
                          <a:effectLst/>
                          <a:latin typeface="メイリオ"/>
                          <a:ea typeface="メイリオ"/>
                          <a:cs typeface="+mn-cs"/>
                        </a:rPr>
                        <a:t>Yahoo! JAPAN</a:t>
                      </a:r>
                      <a:r>
                        <a:rPr kumimoji="1" lang="ja-JP" altLang="en-US" sz="800" b="1" i="0" kern="1200">
                          <a:solidFill>
                            <a:schemeClr val="bg1"/>
                          </a:solidFill>
                          <a:effectLst/>
                          <a:latin typeface="メイリオ"/>
                          <a:ea typeface="メイリオ"/>
                          <a:cs typeface="+mn-cs"/>
                        </a:rPr>
                        <a:t>トップページ　ブランドパネル　</a:t>
                      </a:r>
                      <a:r>
                        <a:rPr kumimoji="1" lang="en" altLang="ja-JP" sz="800" b="1" i="0" kern="1200" dirty="0">
                          <a:solidFill>
                            <a:schemeClr val="bg1"/>
                          </a:solidFill>
                          <a:effectLst/>
                          <a:latin typeface="メイリオ"/>
                          <a:ea typeface="メイリオ"/>
                          <a:cs typeface="+mn-cs"/>
                        </a:rPr>
                        <a:t>SP</a:t>
                      </a:r>
                    </a:p>
                    <a:p>
                      <a:pPr algn="ctr"/>
                      <a:r>
                        <a:rPr kumimoji="1" lang="ja-JP" altLang="en-US" sz="800" b="1" i="0" kern="1200">
                          <a:solidFill>
                            <a:schemeClr val="bg1"/>
                          </a:solidFill>
                          <a:effectLst/>
                          <a:latin typeface="メイリオ"/>
                          <a:ea typeface="メイリオ"/>
                          <a:cs typeface="+mn-cs"/>
                        </a:rPr>
                        <a:t>トップカバー（時間帯ジャック　関東</a:t>
                      </a:r>
                      <a:r>
                        <a:rPr kumimoji="1" lang="en-US" altLang="ja-JP" sz="800" b="1" i="0" kern="1200" dirty="0">
                          <a:solidFill>
                            <a:schemeClr val="bg1"/>
                          </a:solidFill>
                          <a:effectLst/>
                          <a:latin typeface="メイリオ"/>
                          <a:ea typeface="メイリオ"/>
                          <a:cs typeface="+mn-cs"/>
                        </a:rPr>
                        <a:t>1</a:t>
                      </a:r>
                      <a:r>
                        <a:rPr kumimoji="1" lang="ja-JP" altLang="en-US" sz="800" b="1" i="0" kern="1200">
                          <a:solidFill>
                            <a:schemeClr val="bg1"/>
                          </a:solidFill>
                          <a:effectLst/>
                          <a:latin typeface="メイリオ"/>
                          <a:ea typeface="メイリオ"/>
                          <a:cs typeface="+mn-cs"/>
                        </a:rPr>
                        <a:t>都</a:t>
                      </a:r>
                      <a:r>
                        <a:rPr kumimoji="1" lang="en-US" altLang="ja-JP" sz="800" b="1" i="0" kern="1200" dirty="0">
                          <a:solidFill>
                            <a:schemeClr val="bg1"/>
                          </a:solidFill>
                          <a:effectLst/>
                          <a:latin typeface="メイリオ"/>
                          <a:ea typeface="メイリオ"/>
                          <a:cs typeface="+mn-cs"/>
                        </a:rPr>
                        <a:t>6</a:t>
                      </a:r>
                      <a:r>
                        <a:rPr kumimoji="1" lang="ja-JP" altLang="en-US" sz="800" b="1" i="0" kern="1200">
                          <a:solidFill>
                            <a:schemeClr val="bg1"/>
                          </a:solidFill>
                          <a:effectLst/>
                          <a:latin typeface="メイリオ"/>
                          <a:ea typeface="メイリオ"/>
                          <a:cs typeface="+mn-cs"/>
                        </a:rPr>
                        <a:t>県）（</a:t>
                      </a:r>
                      <a:r>
                        <a:rPr kumimoji="1" lang="en-US" altLang="ja-JP" sz="800" b="1" i="0" kern="1200" dirty="0">
                          <a:solidFill>
                            <a:schemeClr val="bg1"/>
                          </a:solidFill>
                          <a:effectLst/>
                          <a:latin typeface="メイリオ"/>
                          <a:ea typeface="メイリオ"/>
                          <a:cs typeface="+mn-cs"/>
                        </a:rPr>
                        <a:t>49</a:t>
                      </a:r>
                      <a:r>
                        <a:rPr kumimoji="1" lang="ja-JP" altLang="en-US" sz="800" b="1" i="0" kern="1200">
                          <a:solidFill>
                            <a:schemeClr val="bg1"/>
                          </a:solidFill>
                          <a:effectLst/>
                          <a:latin typeface="メイリオ"/>
                          <a:ea typeface="メイリオ"/>
                          <a:cs typeface="+mn-cs"/>
                        </a:rPr>
                        <a:t>歳以下）</a:t>
                      </a:r>
                      <a:endParaRPr kumimoji="1" lang="ja-JP" altLang="en-US"/>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636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1000013156</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1000013172</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1000013207</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11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11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 -</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548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スマートフォン</a:t>
                      </a: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ブランドパネル トップカバー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ブランドパネル トップカバー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44927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dirty="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dirty="0">
                          <a:solidFill>
                            <a:srgbClr val="0D0D0D"/>
                          </a:solidFill>
                          <a:latin typeface="Meiryo"/>
                          <a:ea typeface="Meiryo"/>
                          <a:cs typeface="+mn-cs"/>
                        </a:rPr>
                        <a:t>　</a:t>
                      </a:r>
                      <a:r>
                        <a:rPr kumimoji="1" lang="ja-JP" altLang="en-US" sz="900" kern="1200" dirty="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dirty="0">
                          <a:solidFill>
                            <a:srgbClr val="0D0D0D"/>
                          </a:solidFill>
                          <a:latin typeface="Meiryo"/>
                          <a:ea typeface="Meiryo"/>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3011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11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11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11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11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1</a:t>
                      </a:r>
                      <a:r>
                        <a:rPr kumimoji="1" lang="ja-JP" altLang="en-US" sz="900" b="0" i="0" kern="1200" dirty="0">
                          <a:solidFill>
                            <a:srgbClr val="0D0D0D"/>
                          </a:solidFill>
                          <a:latin typeface="Meiryo"/>
                          <a:ea typeface="Meiryo"/>
                          <a:cs typeface="+mn-cs"/>
                        </a:rPr>
                        <a:t>日（</a:t>
                      </a:r>
                      <a:r>
                        <a:rPr kumimoji="1" lang="en-US" altLang="ja-JP" sz="900" b="0" i="0" kern="1200" dirty="0">
                          <a:solidFill>
                            <a:srgbClr val="0D0D0D"/>
                          </a:solidFill>
                          <a:latin typeface="Meiryo"/>
                          <a:ea typeface="Meiryo"/>
                          <a:cs typeface="+mn-cs"/>
                        </a:rPr>
                        <a:t>1</a:t>
                      </a:r>
                      <a:r>
                        <a:rPr kumimoji="1" lang="ja-JP" altLang="en-US" sz="900" b="0" i="0" kern="1200" dirty="0">
                          <a:solidFill>
                            <a:srgbClr val="0D0D0D"/>
                          </a:solidFill>
                          <a:latin typeface="Meiryo"/>
                          <a:ea typeface="Meiryo"/>
                          <a:cs typeface="+mn-cs"/>
                        </a:rPr>
                        <a:t>時間単位）</a:t>
                      </a: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11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rgbClr val="0D0D0D"/>
                          </a:solidFill>
                          <a:latin typeface="Meiryo"/>
                          <a:ea typeface="Meiryo"/>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11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a:ea typeface="Meiryo"/>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79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6"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0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11" name="円/楕円 49">
            <a:extLst>
              <a:ext uri="{FF2B5EF4-FFF2-40B4-BE49-F238E27FC236}">
                <a16:creationId xmlns:a16="http://schemas.microsoft.com/office/drawing/2014/main" id="{CBD3A5E9-6D3E-CD5C-FED2-EDDE338429F6}"/>
              </a:ext>
            </a:extLst>
          </p:cNvPr>
          <p:cNvSpPr>
            <a:spLocks noChangeAspect="1"/>
          </p:cNvSpPr>
          <p:nvPr/>
        </p:nvSpPr>
        <p:spPr>
          <a:xfrm>
            <a:off x="8359907" y="2310783"/>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AF15BCA4-D4ED-21CE-D4C4-2D4382713796}"/>
              </a:ext>
            </a:extLst>
          </p:cNvPr>
          <p:cNvSpPr/>
          <p:nvPr/>
        </p:nvSpPr>
        <p:spPr>
          <a:xfrm>
            <a:off x="306000" y="588715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4" name="テキスト ボックス 3">
            <a:extLst>
              <a:ext uri="{FF2B5EF4-FFF2-40B4-BE49-F238E27FC236}">
                <a16:creationId xmlns:a16="http://schemas.microsoft.com/office/drawing/2014/main" id="{D4215D8A-DC7C-09C6-3BB5-9432A8FF6E70}"/>
              </a:ext>
            </a:extLst>
          </p:cNvPr>
          <p:cNvSpPr txBox="1"/>
          <p:nvPr/>
        </p:nvSpPr>
        <p:spPr>
          <a:xfrm>
            <a:off x="306000" y="6149509"/>
            <a:ext cx="3942105" cy="215444"/>
          </a:xfrm>
          <a:prstGeom prst="rect">
            <a:avLst/>
          </a:prstGeom>
        </p:spPr>
        <p:txBody>
          <a:bodyPr wrap="none" lIns="91440" tIns="45720" rIns="91440" bIns="45720" anchor="t">
            <a:spAutoFit/>
          </a:bodyPr>
          <a:lstStyle>
            <a:defPPr>
              <a:defRPr lang="ja-JP"/>
            </a:defPPr>
            <a:lvl1pPr marR="0" lvl="0" indent="0" fontAlgn="auto">
              <a:spcBef>
                <a:spcPts val="0"/>
              </a:spcBef>
              <a:spcAft>
                <a:spcPts val="0"/>
              </a:spcAft>
              <a:buClrTx/>
              <a:buSzTx/>
              <a:buFontTx/>
              <a:buNone/>
              <a:tabLst/>
              <a:defRPr kumimoji="0" sz="800" b="0" i="0" u="none" strike="noStrike" kern="0" cap="none" spc="0" normalizeH="0" baseline="0">
                <a:ln>
                  <a:noFill/>
                </a:ln>
                <a:solidFill>
                  <a:srgbClr val="0D0D0D"/>
                </a:solidFill>
                <a:effectLst/>
                <a:uLnTx/>
                <a:uFillTx/>
              </a:defRPr>
            </a:lvl1pPr>
          </a:lstStyle>
          <a:p>
            <a:r>
              <a:rPr lang="en-US" altLang="ja-JP" dirty="0">
                <a:solidFill>
                  <a:srgbClr val="002AFF"/>
                </a:solidFill>
              </a:rPr>
              <a:t>※3/11</a:t>
            </a:r>
            <a:r>
              <a:rPr lang="ja-JP" altLang="en-US" dirty="0">
                <a:solidFill>
                  <a:srgbClr val="002AFF"/>
                </a:solidFill>
              </a:rPr>
              <a:t>に</a:t>
            </a:r>
            <a:r>
              <a:rPr lang="en-US" altLang="ja-JP" dirty="0">
                <a:solidFill>
                  <a:srgbClr val="002AFF"/>
                </a:solidFill>
              </a:rPr>
              <a:t>Yahoo! JAPAN</a:t>
            </a:r>
            <a:r>
              <a:rPr lang="ja-JP" altLang="en-US" dirty="0">
                <a:solidFill>
                  <a:srgbClr val="002AFF"/>
                </a:solidFill>
              </a:rPr>
              <a:t>トップページにて特別演出が行われる可能性があります。</a:t>
            </a:r>
          </a:p>
        </p:txBody>
      </p:sp>
    </p:spTree>
    <p:extLst>
      <p:ext uri="{BB962C8B-B14F-4D97-AF65-F5344CB8AC3E}">
        <p14:creationId xmlns:p14="http://schemas.microsoft.com/office/powerpoint/2010/main" val="2391380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3C6FC-CD5B-4CFC-16C2-065641CCC028}"/>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66A912E-6A09-E544-112F-657596690D1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ED34E59-5E5B-C7A3-7A8E-75D5AAECBE7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FF3E3E4C-961F-926B-1168-07C77E8B0258}"/>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6A32F1EA-23E3-86F8-4D07-10B8945A9994}"/>
              </a:ext>
            </a:extLst>
          </p:cNvPr>
          <p:cNvSpPr txBox="1">
            <a:spLocks noGrp="1"/>
          </p:cNvSpPr>
          <p:nvPr>
            <p:ph type="body" sz="quarter" idx="10"/>
          </p:nvPr>
        </p:nvSpPr>
        <p:spPr>
          <a:xfrm>
            <a:off x="3386818" y="183963"/>
            <a:ext cx="6270171" cy="51093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 altLang="ja-JP" sz="2000" dirty="0">
                <a:solidFill>
                  <a:srgbClr val="000048"/>
                </a:solidFill>
                <a:latin typeface="メイリオ"/>
                <a:ea typeface="メイリオ"/>
              </a:rPr>
              <a:t>Yahoo! JAPAN</a:t>
            </a:r>
            <a:r>
              <a:rPr lang="ja-JP" altLang="en-US" sz="2000" dirty="0">
                <a:solidFill>
                  <a:srgbClr val="000048"/>
                </a:solidFill>
                <a:latin typeface="メイリオ"/>
                <a:ea typeface="メイリオ"/>
              </a:rPr>
              <a:t>トップページ　</a:t>
            </a:r>
            <a:r>
              <a:rPr lang="ja-JP" altLang="en-US" sz="2000" dirty="0">
                <a:solidFill>
                  <a:srgbClr val="000048"/>
                </a:solidFill>
                <a:latin typeface="Meiryo" panose="020B0604030504040204" pitchFamily="34" charset="-128"/>
                <a:ea typeface="Meiryo" panose="020B0604030504040204" pitchFamily="34" charset="-128"/>
                <a:cs typeface="Segoe UI" panose="020B0502040204020203" pitchFamily="34" charset="0"/>
              </a:rPr>
              <a:t>ブランドパネル　</a:t>
            </a:r>
            <a:r>
              <a:rPr lang="en-US" altLang="ja-JP" sz="2000" dirty="0">
                <a:solidFill>
                  <a:srgbClr val="000048"/>
                </a:solidFill>
                <a:latin typeface="Meiryo" panose="020B0604030504040204" pitchFamily="34" charset="-128"/>
                <a:ea typeface="Meiryo" panose="020B0604030504040204" pitchFamily="34" charset="-128"/>
                <a:cs typeface="Segoe UI" panose="020B0502040204020203" pitchFamily="34" charset="0"/>
              </a:rPr>
              <a:t>SP</a:t>
            </a:r>
          </a:p>
          <a:p>
            <a:pPr marL="0" indent="0">
              <a:buNone/>
            </a:pPr>
            <a:r>
              <a:rPr lang="ja-JP" altLang="en-US" sz="2000" dirty="0">
                <a:solidFill>
                  <a:srgbClr val="000048"/>
                </a:solidFill>
                <a:latin typeface="Meiryo" panose="020B0604030504040204" pitchFamily="34" charset="-128"/>
                <a:ea typeface="Meiryo" panose="020B0604030504040204" pitchFamily="34" charset="-128"/>
                <a:cs typeface="Segoe UI" panose="020B0502040204020203" pitchFamily="34" charset="0"/>
              </a:rPr>
              <a:t>トップカバー　時間帯ジャック　関東関西　年代指定</a:t>
            </a:r>
            <a:endParaRPr lang="en-US" altLang="ja-JP" sz="2000" dirty="0">
              <a:solidFill>
                <a:srgbClr val="000048"/>
              </a:solidFill>
              <a:latin typeface="Meiryo" panose="020B0604030504040204" pitchFamily="34" charset="-128"/>
              <a:ea typeface="Meiryo" panose="020B0604030504040204" pitchFamily="34" charset="-128"/>
            </a:endParaRPr>
          </a:p>
        </p:txBody>
      </p:sp>
      <p:graphicFrame>
        <p:nvGraphicFramePr>
          <p:cNvPr id="7" name="表 6">
            <a:extLst>
              <a:ext uri="{FF2B5EF4-FFF2-40B4-BE49-F238E27FC236}">
                <a16:creationId xmlns:a16="http://schemas.microsoft.com/office/drawing/2014/main" id="{596DD323-0AD4-8C8B-EA42-84E9D61EBCD5}"/>
              </a:ext>
            </a:extLst>
          </p:cNvPr>
          <p:cNvGraphicFramePr>
            <a:graphicFrameLocks noGrp="1"/>
          </p:cNvGraphicFramePr>
          <p:nvPr>
            <p:extLst>
              <p:ext uri="{D42A27DB-BD31-4B8C-83A1-F6EECF244321}">
                <p14:modId xmlns:p14="http://schemas.microsoft.com/office/powerpoint/2010/main" val="2991655733"/>
              </p:ext>
            </p:extLst>
          </p:nvPr>
        </p:nvGraphicFramePr>
        <p:xfrm>
          <a:off x="398016" y="839443"/>
          <a:ext cx="11483998" cy="4985110"/>
        </p:xfrm>
        <a:graphic>
          <a:graphicData uri="http://schemas.openxmlformats.org/drawingml/2006/table">
            <a:tbl>
              <a:tblPr firstCol="1" bandRow="1"/>
              <a:tblGrid>
                <a:gridCol w="2295300">
                  <a:extLst>
                    <a:ext uri="{9D8B030D-6E8A-4147-A177-3AD203B41FA5}">
                      <a16:colId xmlns:a16="http://schemas.microsoft.com/office/drawing/2014/main" val="792911817"/>
                    </a:ext>
                  </a:extLst>
                </a:gridCol>
                <a:gridCol w="472858">
                  <a:extLst>
                    <a:ext uri="{9D8B030D-6E8A-4147-A177-3AD203B41FA5}">
                      <a16:colId xmlns:a16="http://schemas.microsoft.com/office/drawing/2014/main" val="1525620392"/>
                    </a:ext>
                  </a:extLst>
                </a:gridCol>
                <a:gridCol w="1803502">
                  <a:extLst>
                    <a:ext uri="{9D8B030D-6E8A-4147-A177-3AD203B41FA5}">
                      <a16:colId xmlns:a16="http://schemas.microsoft.com/office/drawing/2014/main" val="3835180974"/>
                    </a:ext>
                  </a:extLst>
                </a:gridCol>
                <a:gridCol w="610311">
                  <a:extLst>
                    <a:ext uri="{9D8B030D-6E8A-4147-A177-3AD203B41FA5}">
                      <a16:colId xmlns:a16="http://schemas.microsoft.com/office/drawing/2014/main" val="707243277"/>
                    </a:ext>
                  </a:extLst>
                </a:gridCol>
                <a:gridCol w="1652413">
                  <a:extLst>
                    <a:ext uri="{9D8B030D-6E8A-4147-A177-3AD203B41FA5}">
                      <a16:colId xmlns:a16="http://schemas.microsoft.com/office/drawing/2014/main" val="3979026210"/>
                    </a:ext>
                  </a:extLst>
                </a:gridCol>
                <a:gridCol w="747686">
                  <a:extLst>
                    <a:ext uri="{9D8B030D-6E8A-4147-A177-3AD203B41FA5}">
                      <a16:colId xmlns:a16="http://schemas.microsoft.com/office/drawing/2014/main" val="902583804"/>
                    </a:ext>
                  </a:extLst>
                </a:gridCol>
                <a:gridCol w="1552398">
                  <a:extLst>
                    <a:ext uri="{9D8B030D-6E8A-4147-A177-3AD203B41FA5}">
                      <a16:colId xmlns:a16="http://schemas.microsoft.com/office/drawing/2014/main" val="360912566"/>
                    </a:ext>
                  </a:extLst>
                </a:gridCol>
                <a:gridCol w="662550">
                  <a:extLst>
                    <a:ext uri="{9D8B030D-6E8A-4147-A177-3AD203B41FA5}">
                      <a16:colId xmlns:a16="http://schemas.microsoft.com/office/drawing/2014/main" val="809779276"/>
                    </a:ext>
                  </a:extLst>
                </a:gridCol>
                <a:gridCol w="1686980">
                  <a:extLst>
                    <a:ext uri="{9D8B030D-6E8A-4147-A177-3AD203B41FA5}">
                      <a16:colId xmlns:a16="http://schemas.microsoft.com/office/drawing/2014/main" val="3568150992"/>
                    </a:ext>
                  </a:extLst>
                </a:gridCol>
              </a:tblGrid>
              <a:tr h="6152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a:solidFill>
                            <a:schemeClr val="bg1"/>
                          </a:solidFill>
                          <a:effectLst/>
                          <a:latin typeface="Meiryo" panose="020B0604030504040204" pitchFamily="34" charset="-128"/>
                          <a:ea typeface="Meiryo" panose="020B0604030504040204" pitchFamily="34" charset="-128"/>
                        </a:rPr>
                        <a:t>　トップカバー</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　（時間帯ジャック</a:t>
                      </a:r>
                      <a:r>
                        <a:rPr lang="ja-JP" altLang="en-US" sz="800" b="1" i="0" u="none" strike="noStrike" dirty="0">
                          <a:solidFill>
                            <a:schemeClr val="bg1"/>
                          </a:solidFill>
                          <a:effectLst/>
                          <a:latin typeface="Meiryo" panose="020B0604030504040204" pitchFamily="34" charset="-128"/>
                          <a:ea typeface="Meiryo" panose="020B0604030504040204" pitchFamily="34" charset="-128"/>
                        </a:rPr>
                        <a:t>　</a:t>
                      </a:r>
                      <a:r>
                        <a:rPr lang="ja-JP" altLang="en-US" sz="800" b="1" i="0" u="none" strike="noStrike">
                          <a:solidFill>
                            <a:schemeClr val="bg1"/>
                          </a:solidFill>
                          <a:effectLst/>
                          <a:latin typeface="Meiryo" panose="020B0604030504040204" pitchFamily="34" charset="-128"/>
                          <a:ea typeface="Meiryo" panose="020B0604030504040204" pitchFamily="34" charset="-128"/>
                        </a:rPr>
                        <a:t>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a:solidFill>
                            <a:schemeClr val="bg1"/>
                          </a:solidFill>
                          <a:effectLst/>
                          <a:latin typeface="Meiryo" panose="020B0604030504040204" pitchFamily="34" charset="-128"/>
                          <a:ea typeface="Meiryo" panose="020B0604030504040204" pitchFamily="34" charset="-128"/>
                        </a:rPr>
                        <a:t>　トップカバー　</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69</a:t>
                      </a:r>
                      <a:r>
                        <a:rPr lang="ja-JP" altLang="en-US" sz="800" b="1" i="0" u="none" strike="noStrike">
                          <a:solidFill>
                            <a:schemeClr val="bg1"/>
                          </a:solidFill>
                          <a:effectLst/>
                          <a:latin typeface="Meiryo" panose="020B0604030504040204" pitchFamily="34" charset="-128"/>
                          <a:ea typeface="Meiryo" panose="020B0604030504040204" pitchFamily="34" charset="-128"/>
                        </a:rPr>
                        <a:t>歳以下）</a:t>
                      </a:r>
                      <a:endParaRPr kumimoji="1" lang="ja-JP" altLang="en-US" sz="160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a:solidFill>
                            <a:schemeClr val="bg1"/>
                          </a:solidFill>
                          <a:effectLst/>
                          <a:latin typeface="Meiryo" panose="020B0604030504040204" pitchFamily="34" charset="-128"/>
                          <a:ea typeface="Meiryo" panose="020B0604030504040204" pitchFamily="34" charset="-128"/>
                        </a:rPr>
                        <a:t>　トップカバー</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59</a:t>
                      </a:r>
                      <a:r>
                        <a:rPr lang="ja-JP" altLang="en-US" sz="800" b="1" i="0" u="none" strike="noStrike">
                          <a:solidFill>
                            <a:schemeClr val="bg1"/>
                          </a:solidFill>
                          <a:effectLst/>
                          <a:latin typeface="Meiryo" panose="020B0604030504040204" pitchFamily="34" charset="-128"/>
                          <a:ea typeface="Meiryo" panose="020B0604030504040204" pitchFamily="34" charset="-128"/>
                        </a:rPr>
                        <a:t>歳以下）</a:t>
                      </a:r>
                      <a:endParaRPr kumimoji="1" lang="ja-JP" altLang="en-US" sz="80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fontAlgn="ctr">
                        <a:buNone/>
                      </a:pPr>
                      <a:r>
                        <a:rPr lang="en" altLang="ja-JP" sz="800" b="1" i="0" u="none" strike="noStrike" dirty="0">
                          <a:solidFill>
                            <a:schemeClr val="bg1"/>
                          </a:solidFill>
                          <a:effectLst/>
                          <a:latin typeface="Meiryo" panose="020B0604030504040204" pitchFamily="34" charset="-128"/>
                          <a:ea typeface="Meiryo" panose="020B0604030504040204" pitchFamily="34" charset="-128"/>
                        </a:rPr>
                        <a:t>Yahoo! JAPAN</a:t>
                      </a:r>
                      <a:r>
                        <a:rPr lang="ja-JP" altLang="en-US" sz="800" b="1" i="0" u="none" strike="noStrike">
                          <a:solidFill>
                            <a:schemeClr val="bg1"/>
                          </a:solidFill>
                          <a:effectLst/>
                          <a:latin typeface="Meiryo" panose="020B0604030504040204" pitchFamily="34" charset="-128"/>
                          <a:ea typeface="Meiryo" panose="020B0604030504040204" pitchFamily="34" charset="-128"/>
                        </a:rPr>
                        <a:t>トップページ</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ブランドパネル　</a:t>
                      </a:r>
                      <a:r>
                        <a:rPr lang="en" altLang="ja-JP" sz="800" b="1" i="0" u="none" strike="noStrike" dirty="0">
                          <a:solidFill>
                            <a:schemeClr val="bg1"/>
                          </a:solidFill>
                          <a:effectLst/>
                          <a:latin typeface="Meiryo" panose="020B0604030504040204" pitchFamily="34" charset="-128"/>
                          <a:ea typeface="Meiryo" panose="020B0604030504040204" pitchFamily="34" charset="-128"/>
                        </a:rPr>
                        <a:t>SP</a:t>
                      </a:r>
                      <a:r>
                        <a:rPr lang="ja-JP" altLang="en-US" sz="800" b="1" i="0" u="none" strike="noStrike">
                          <a:solidFill>
                            <a:schemeClr val="bg1"/>
                          </a:solidFill>
                          <a:effectLst/>
                          <a:latin typeface="Meiryo" panose="020B0604030504040204" pitchFamily="34" charset="-128"/>
                          <a:ea typeface="Meiryo" panose="020B0604030504040204" pitchFamily="34" charset="-128"/>
                        </a:rPr>
                        <a:t>　トップカバー</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（時間帯ジャック　関東</a:t>
                      </a:r>
                      <a:r>
                        <a:rPr lang="en-US" altLang="ja-JP" sz="800" b="1" i="0" u="none" strike="noStrike" dirty="0">
                          <a:solidFill>
                            <a:schemeClr val="bg1"/>
                          </a:solidFill>
                          <a:effectLst/>
                          <a:latin typeface="Meiryo" panose="020B0604030504040204" pitchFamily="34" charset="-128"/>
                          <a:ea typeface="Meiryo" panose="020B0604030504040204" pitchFamily="34" charset="-128"/>
                        </a:rPr>
                        <a:t>1</a:t>
                      </a:r>
                      <a:r>
                        <a:rPr lang="ja-JP" altLang="en-US" sz="800" b="1" i="0" u="none" strike="noStrike">
                          <a:solidFill>
                            <a:schemeClr val="bg1"/>
                          </a:solidFill>
                          <a:effectLst/>
                          <a:latin typeface="Meiryo" panose="020B0604030504040204" pitchFamily="34" charset="-128"/>
                          <a:ea typeface="Meiryo" panose="020B0604030504040204" pitchFamily="34" charset="-128"/>
                        </a:rPr>
                        <a:t>都</a:t>
                      </a:r>
                      <a:r>
                        <a:rPr lang="en-US" altLang="ja-JP" sz="800" b="1" i="0" u="none" strike="noStrike" dirty="0">
                          <a:solidFill>
                            <a:schemeClr val="bg1"/>
                          </a:solidFill>
                          <a:effectLst/>
                          <a:latin typeface="Meiryo" panose="020B0604030504040204" pitchFamily="34" charset="-128"/>
                          <a:ea typeface="Meiryo" panose="020B0604030504040204" pitchFamily="34" charset="-128"/>
                        </a:rPr>
                        <a:t>6</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endParaRPr lang="en-US" altLang="ja-JP" sz="800" b="1" i="0" u="none" strike="noStrike" dirty="0">
                        <a:solidFill>
                          <a:schemeClr val="bg1"/>
                        </a:solidFill>
                        <a:effectLst/>
                        <a:latin typeface="Meiryo" panose="020B0604030504040204" pitchFamily="34" charset="-128"/>
                        <a:ea typeface="Meiryo" panose="020B0604030504040204" pitchFamily="34" charset="-128"/>
                      </a:endParaRPr>
                    </a:p>
                    <a:p>
                      <a:pPr algn="ctr" fontAlgn="ctr">
                        <a:buNone/>
                      </a:pPr>
                      <a:r>
                        <a:rPr lang="ja-JP" altLang="en-US" sz="800" b="1" i="0" u="none" strike="noStrike">
                          <a:solidFill>
                            <a:schemeClr val="bg1"/>
                          </a:solidFill>
                          <a:effectLst/>
                          <a:latin typeface="Meiryo" panose="020B0604030504040204" pitchFamily="34" charset="-128"/>
                          <a:ea typeface="Meiryo" panose="020B0604030504040204" pitchFamily="34" charset="-128"/>
                        </a:rPr>
                        <a:t>関西</a:t>
                      </a:r>
                      <a:r>
                        <a:rPr lang="en-US" altLang="ja-JP" sz="800" b="1" i="0" u="none" strike="noStrike" dirty="0">
                          <a:solidFill>
                            <a:schemeClr val="bg1"/>
                          </a:solidFill>
                          <a:effectLst/>
                          <a:latin typeface="Meiryo" panose="020B0604030504040204" pitchFamily="34" charset="-128"/>
                          <a:ea typeface="Meiryo" panose="020B0604030504040204" pitchFamily="34" charset="-128"/>
                        </a:rPr>
                        <a:t>2</a:t>
                      </a:r>
                      <a:r>
                        <a:rPr lang="ja-JP" altLang="en-US" sz="800" b="1" i="0" u="none" strike="noStrike">
                          <a:solidFill>
                            <a:schemeClr val="bg1"/>
                          </a:solidFill>
                          <a:effectLst/>
                          <a:latin typeface="Meiryo" panose="020B0604030504040204" pitchFamily="34" charset="-128"/>
                          <a:ea typeface="Meiryo" panose="020B0604030504040204" pitchFamily="34" charset="-128"/>
                        </a:rPr>
                        <a:t>府</a:t>
                      </a:r>
                      <a:r>
                        <a:rPr lang="en-US" altLang="ja-JP" sz="800" b="1" i="0" u="none" strike="noStrike" dirty="0">
                          <a:solidFill>
                            <a:schemeClr val="bg1"/>
                          </a:solidFill>
                          <a:effectLst/>
                          <a:latin typeface="Meiryo" panose="020B0604030504040204" pitchFamily="34" charset="-128"/>
                          <a:ea typeface="Meiryo" panose="020B0604030504040204" pitchFamily="34" charset="-128"/>
                        </a:rPr>
                        <a:t>4</a:t>
                      </a:r>
                      <a:r>
                        <a:rPr lang="ja-JP" altLang="en-US" sz="800" b="1" i="0" u="none" strike="noStrike">
                          <a:solidFill>
                            <a:schemeClr val="bg1"/>
                          </a:solidFill>
                          <a:effectLst/>
                          <a:latin typeface="Meiryo" panose="020B0604030504040204" pitchFamily="34" charset="-128"/>
                          <a:ea typeface="Meiryo" panose="020B0604030504040204" pitchFamily="34" charset="-128"/>
                        </a:rPr>
                        <a:t>県）（</a:t>
                      </a:r>
                      <a:r>
                        <a:rPr lang="en-US" altLang="ja-JP" sz="800" b="1" i="0" u="none" strike="noStrike" dirty="0">
                          <a:solidFill>
                            <a:schemeClr val="bg1"/>
                          </a:solidFill>
                          <a:effectLst/>
                          <a:latin typeface="Meiryo" panose="020B0604030504040204" pitchFamily="34" charset="-128"/>
                          <a:ea typeface="Meiryo" panose="020B0604030504040204" pitchFamily="34" charset="-128"/>
                        </a:rPr>
                        <a:t>49</a:t>
                      </a:r>
                      <a:r>
                        <a:rPr lang="ja-JP" altLang="en-US" sz="800" b="1" i="0" u="none" strike="noStrike">
                          <a:solidFill>
                            <a:schemeClr val="bg1"/>
                          </a:solidFill>
                          <a:effectLst/>
                          <a:latin typeface="Meiryo" panose="020B0604030504040204" pitchFamily="34" charset="-128"/>
                          <a:ea typeface="Meiryo" panose="020B0604030504040204" pitchFamily="34" charset="-128"/>
                        </a:rPr>
                        <a:t>歳以下）</a:t>
                      </a:r>
                      <a:endParaRPr kumimoji="1" lang="ja-JP" altLang="en-US" sz="800"/>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259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1000013208</a:t>
                      </a:r>
                      <a:endParaRPr lang="ja-JP" altLang="en-US" sz="900" b="0" i="0" u="none" strike="noStrike" dirty="0">
                        <a:solidFill>
                          <a:srgbClr val="FF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1000013159</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1000013173</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dirty="0">
                          <a:solidFill>
                            <a:srgbClr val="0D0D0D"/>
                          </a:solidFill>
                          <a:latin typeface="メイリオ" panose="020B0604030504040204" pitchFamily="50" charset="-128"/>
                          <a:ea typeface="+mn-ea"/>
                          <a:cs typeface="+mn-cs"/>
                        </a:rPr>
                        <a:t>継続</a:t>
                      </a: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buNone/>
                      </a:pPr>
                      <a:r>
                        <a:rPr kumimoji="1" lang="en-US" altLang="ja-JP" sz="900" b="0" i="0" kern="1200" dirty="0">
                          <a:solidFill>
                            <a:schemeClr val="tx1"/>
                          </a:solidFill>
                          <a:effectLst/>
                          <a:latin typeface="Meiryo" panose="020B0604030504040204" pitchFamily="34" charset="-128"/>
                          <a:ea typeface="Meiryo" panose="020B0604030504040204" pitchFamily="34" charset="-128"/>
                          <a:cs typeface="+mn-cs"/>
                        </a:rPr>
                        <a:t>1000013210</a:t>
                      </a:r>
                      <a:endParaRPr lang="en-US" altLang="ja-JP" sz="900" b="0" i="0" u="none" strike="noStrike" dirty="0">
                        <a:solidFill>
                          <a:srgbClr val="000000"/>
                        </a:solidFill>
                        <a:effectLst/>
                        <a:latin typeface="Meiryo" panose="020B0604030504040204" pitchFamily="34" charset="-128"/>
                        <a:ea typeface="Meiryo" panose="020B0604030504040204" pitchFamily="34" charset="-128"/>
                      </a:endParaRPr>
                    </a:p>
                  </a:txBody>
                  <a:tcPr marL="9525" marR="9525" marT="95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583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rgbClr val="0D0D0D"/>
                          </a:solidFill>
                          <a:latin typeface="メイリオ"/>
                          <a:ea typeface="メイリオ"/>
                          <a:cs typeface="+mn-cs"/>
                        </a:rPr>
                        <a:t>2026</a:t>
                      </a:r>
                      <a:r>
                        <a:rPr kumimoji="1" lang="ja-JP" altLang="en-US" sz="900" kern="1200" dirty="0">
                          <a:solidFill>
                            <a:srgbClr val="0D0D0D"/>
                          </a:solidFill>
                          <a:latin typeface="メイリオ"/>
                          <a:ea typeface="メイリオ"/>
                          <a:cs typeface="+mn-cs"/>
                        </a:rPr>
                        <a:t>年</a:t>
                      </a:r>
                      <a:r>
                        <a:rPr kumimoji="1" lang="en-US" altLang="ja-JP" sz="900" kern="1200" dirty="0">
                          <a:solidFill>
                            <a:srgbClr val="0D0D0D"/>
                          </a:solidFill>
                          <a:latin typeface="メイリオ"/>
                          <a:ea typeface="メイリオ"/>
                          <a:cs typeface="+mn-cs"/>
                        </a:rPr>
                        <a:t>7</a:t>
                      </a:r>
                      <a:r>
                        <a:rPr kumimoji="1" lang="ja-JP" altLang="en-US" sz="900" kern="1200" dirty="0">
                          <a:solidFill>
                            <a:srgbClr val="0D0D0D"/>
                          </a:solidFill>
                          <a:latin typeface="メイリオ"/>
                          <a:ea typeface="メイリオ"/>
                          <a:cs typeface="+mn-cs"/>
                        </a:rPr>
                        <a:t>月</a:t>
                      </a:r>
                      <a:r>
                        <a:rPr kumimoji="1" lang="en-US" altLang="ja-JP" sz="900" kern="1200" dirty="0">
                          <a:solidFill>
                            <a:srgbClr val="0D0D0D"/>
                          </a:solidFill>
                          <a:latin typeface="メイリオ"/>
                          <a:ea typeface="メイリオ"/>
                          <a:cs typeface="+mn-cs"/>
                        </a:rPr>
                        <a:t>23</a:t>
                      </a:r>
                      <a:r>
                        <a:rPr kumimoji="1" lang="ja-JP" altLang="en-US" sz="900" kern="1200" dirty="0">
                          <a:solidFill>
                            <a:srgbClr val="0D0D0D"/>
                          </a:solidFill>
                          <a:latin typeface="メイリオ"/>
                          <a:ea typeface="メイリオ"/>
                          <a:cs typeface="+mn-cs"/>
                        </a:rPr>
                        <a:t>日</a:t>
                      </a:r>
                      <a:r>
                        <a:rPr lang="en-US" altLang="ja-JP" sz="900" kern="1200" dirty="0">
                          <a:solidFill>
                            <a:srgbClr val="0D0D0D"/>
                          </a:solidFill>
                          <a:latin typeface="メイリオ"/>
                          <a:ea typeface="メイリオ"/>
                          <a:cs typeface="+mn-cs"/>
                        </a:rPr>
                        <a:t>(</a:t>
                      </a:r>
                      <a:r>
                        <a:rPr lang="ja-JP" altLang="en-US" sz="900" kern="1200" dirty="0">
                          <a:solidFill>
                            <a:srgbClr val="0D0D0D"/>
                          </a:solidFill>
                          <a:latin typeface="メイリオ"/>
                          <a:ea typeface="メイリオ"/>
                          <a:cs typeface="+mn-cs"/>
                        </a:rPr>
                        <a:t>木</a:t>
                      </a:r>
                      <a:r>
                        <a:rPr lang="en-US" altLang="ja-JP" sz="900" kern="1200" dirty="0">
                          <a:solidFill>
                            <a:srgbClr val="0D0D0D"/>
                          </a:solidFill>
                          <a:latin typeface="メイリオ"/>
                          <a:ea typeface="メイリオ"/>
                          <a:cs typeface="+mn-cs"/>
                        </a:rPr>
                        <a:t>)</a:t>
                      </a:r>
                      <a:endParaRPr kumimoji="1" lang="en-US" altLang="ja-JP"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kern="1200" dirty="0">
                        <a:solidFill>
                          <a:srgbClr val="0D0D0D"/>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958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 -</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r>
                        <a:rPr kumimoji="1" lang="en-US" altLang="ja-JP" sz="900" b="0" i="0" dirty="0">
                          <a:latin typeface="Meiryo" panose="020B0604030504040204" pitchFamily="34" charset="-128"/>
                          <a:ea typeface="Meiryo" panose="020B0604030504040204" pitchFamily="34" charset="-128"/>
                        </a:rPr>
                        <a:t>-</a:t>
                      </a:r>
                      <a:endParaRPr kumimoji="1" lang="ja-JP" altLang="en-US"/>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sz="900" b="0" i="0">
                        <a:latin typeface="Meiryo" panose="020B0604030504040204" pitchFamily="34" charset="-128"/>
                        <a:ea typeface="Meiryo" panose="020B0604030504040204" pitchFamily="34" charset="-128"/>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46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dirty="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dirty="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スマートフォン</a:t>
                      </a:r>
                      <a:r>
                        <a:rPr lang="en-US" altLang="ja-JP" sz="900" b="0" i="0" kern="1200" dirty="0">
                          <a:solidFill>
                            <a:srgbClr val="0D0D0D"/>
                          </a:solidFill>
                          <a:latin typeface="Meiryo"/>
                          <a:ea typeface="Meiryo"/>
                          <a:cs typeface="+mn-cs"/>
                        </a:rPr>
                        <a:t>】</a:t>
                      </a:r>
                      <a:r>
                        <a:rPr lang="ja-JP" altLang="en-US" sz="900" b="0" i="0" kern="1200">
                          <a:solidFill>
                            <a:srgbClr val="0D0D0D"/>
                          </a:solidFill>
                          <a:latin typeface="Meiryo"/>
                          <a:ea typeface="Meiryo"/>
                          <a:cs typeface="+mn-cs"/>
                        </a:rPr>
                        <a:t>ブランドパネル トップカバー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ブランドパネル トップカバー</a:t>
                      </a:r>
                      <a:r>
                        <a:rPr kumimoji="1" lang="en-US" altLang="ja-JP" sz="900" kern="1200" dirty="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dirty="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lang="en-US" altLang="ja-JP" sz="900" b="0" i="0" kern="1200" dirty="0">
                        <a:solidFill>
                          <a:srgbClr val="0D0D0D"/>
                        </a:solidFill>
                        <a:latin typeface="Meiryo"/>
                        <a:ea typeface="Meiryo"/>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4135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rgbClr val="0D0D0D"/>
                          </a:solidFill>
                          <a:latin typeface="Meiryo"/>
                          <a:ea typeface="Meiryo"/>
                          <a:cs typeface="+mn-cs"/>
                        </a:rPr>
                        <a:t>動画をフルスクリーンで再生する（</a:t>
                      </a:r>
                      <a:r>
                        <a:rPr kumimoji="1" lang="en" altLang="ja-JP" sz="900" kern="1200" dirty="0">
                          <a:solidFill>
                            <a:srgbClr val="0D0D0D"/>
                          </a:solidFill>
                          <a:latin typeface="Meiryo"/>
                          <a:ea typeface="Meiryo"/>
                          <a:cs typeface="+mn-cs"/>
                        </a:rPr>
                        <a:t>for view</a:t>
                      </a:r>
                      <a:r>
                        <a:rPr kumimoji="1" lang="ja-JP" altLang="en" sz="900" kern="1200" dirty="0">
                          <a:solidFill>
                            <a:srgbClr val="0D0D0D"/>
                          </a:solidFill>
                          <a:latin typeface="Meiryo"/>
                          <a:ea typeface="Meiryo"/>
                          <a:cs typeface="+mn-cs"/>
                        </a:rPr>
                        <a:t>）　</a:t>
                      </a:r>
                      <a:r>
                        <a:rPr kumimoji="1" lang="en" altLang="ja-JP" sz="900" kern="1200" dirty="0">
                          <a:solidFill>
                            <a:srgbClr val="0D0D0D"/>
                          </a:solidFill>
                          <a:latin typeface="Meiryo"/>
                          <a:ea typeface="Meiryo"/>
                          <a:cs typeface="+mn-cs"/>
                        </a:rPr>
                        <a:t>/</a:t>
                      </a:r>
                      <a:r>
                        <a:rPr kumimoji="1" lang="ja-JP" altLang="en" sz="900" kern="1200" dirty="0">
                          <a:solidFill>
                            <a:srgbClr val="0D0D0D"/>
                          </a:solidFill>
                          <a:latin typeface="Meiryo"/>
                          <a:ea typeface="Meiryo"/>
                          <a:cs typeface="+mn-cs"/>
                        </a:rPr>
                        <a:t>　</a:t>
                      </a:r>
                      <a:r>
                        <a:rPr kumimoji="1" lang="ja-JP" altLang="en-US" sz="900" kern="1200" dirty="0">
                          <a:solidFill>
                            <a:srgbClr val="0D0D0D"/>
                          </a:solidFill>
                          <a:latin typeface="Meiryo"/>
                          <a:ea typeface="Meiryo"/>
                          <a:cs typeface="+mn-cs"/>
                        </a:rPr>
                        <a:t>ランディングページを表示する（</a:t>
                      </a:r>
                      <a:r>
                        <a:rPr kumimoji="1" lang="en" altLang="ja-JP" sz="900" kern="1200" dirty="0">
                          <a:solidFill>
                            <a:srgbClr val="0D0D0D"/>
                          </a:solidFill>
                          <a:latin typeface="Meiryo"/>
                          <a:ea typeface="Meiryo"/>
                          <a:cs typeface="+mn-cs"/>
                        </a:rPr>
                        <a:t>for click</a:t>
                      </a:r>
                      <a:r>
                        <a:rPr kumimoji="1" lang="ja-JP" altLang="en" sz="900" kern="1200" dirty="0">
                          <a:solidFill>
                            <a:srgbClr val="0D0D0D"/>
                          </a:solidFill>
                          <a:latin typeface="Meiryo"/>
                          <a:ea typeface="Meiryo"/>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 sz="900" kern="1200" dirty="0">
                        <a:solidFill>
                          <a:srgbClr val="0D0D0D"/>
                        </a:solidFill>
                        <a:latin typeface="Meiryo"/>
                        <a:ea typeface="Meiryo"/>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2958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dirty="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83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9583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トップページ　および　</a:t>
                      </a:r>
                      <a:r>
                        <a:rPr kumimoji="1" lang="en-US" altLang="ja-JP" sz="900" b="0" i="0" kern="1200" dirty="0">
                          <a:solidFill>
                            <a:srgbClr val="0D0D0D"/>
                          </a:solidFill>
                          <a:latin typeface="Meiryo"/>
                          <a:ea typeface="Meiryo"/>
                          <a:cs typeface="+mn-cs"/>
                        </a:rPr>
                        <a:t>Yahoo! JAPAN</a:t>
                      </a:r>
                      <a:r>
                        <a:rPr kumimoji="1" lang="ja-JP" altLang="en-US" sz="900" b="0" i="0" kern="1200" dirty="0">
                          <a:solidFill>
                            <a:srgbClr val="0D0D0D"/>
                          </a:solidFill>
                          <a:latin typeface="Meiryo"/>
                          <a:ea typeface="Meiryo"/>
                          <a:cs typeface="+mn-cs"/>
                        </a:rPr>
                        <a:t>アプリのファーストビュー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83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dirty="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10</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日（木）～　</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2027</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dirty="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dirty="0">
                          <a:ln>
                            <a:noFill/>
                          </a:ln>
                          <a:solidFill>
                            <a:srgbClr val="0D0D0D"/>
                          </a:solidFill>
                          <a:effectLst/>
                          <a:uLnTx/>
                          <a:uFillTx/>
                          <a:latin typeface="Meiryo"/>
                          <a:ea typeface="Meiryo"/>
                          <a:cs typeface="+mn-cs"/>
                        </a:rPr>
                        <a:t>日（水）</a:t>
                      </a: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marL="0" marR="0" lvl="0" indent="0" algn="ctr" rtl="0" eaLnBrk="1" fontAlgn="auto" latinLnBrk="0" hangingPunct="1">
                        <a:lnSpc>
                          <a:spcPct val="100000"/>
                        </a:lnSpc>
                        <a:spcBef>
                          <a:spcPts val="0"/>
                        </a:spcBef>
                        <a:spcAft>
                          <a:spcPts val="0"/>
                        </a:spcAft>
                        <a:buClrTx/>
                        <a:buSzTx/>
                        <a:buFontTx/>
                        <a:buNone/>
                      </a:pPr>
                      <a:endParaRPr kumimoji="1" lang="ja-JP" altLang="ja-JP" sz="900" dirty="0">
                        <a:solidFill>
                          <a:srgbClr val="0D0D0D"/>
                        </a:solidFill>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8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1</a:t>
                      </a:r>
                      <a:r>
                        <a:rPr kumimoji="1" lang="ja-JP" altLang="en-US" sz="900" b="0" i="0" kern="1200" dirty="0">
                          <a:solidFill>
                            <a:srgbClr val="0D0D0D"/>
                          </a:solidFill>
                          <a:latin typeface="Meiryo"/>
                          <a:ea typeface="Meiryo"/>
                          <a:cs typeface="+mn-cs"/>
                        </a:rPr>
                        <a:t>日（</a:t>
                      </a:r>
                      <a:r>
                        <a:rPr kumimoji="1" lang="en-US" altLang="ja-JP" sz="900" b="0" i="0" kern="1200" dirty="0">
                          <a:solidFill>
                            <a:srgbClr val="0D0D0D"/>
                          </a:solidFill>
                          <a:latin typeface="Meiryo"/>
                          <a:ea typeface="Meiryo"/>
                          <a:cs typeface="+mn-cs"/>
                        </a:rPr>
                        <a:t>1</a:t>
                      </a:r>
                      <a:r>
                        <a:rPr kumimoji="1" lang="ja-JP" altLang="en-US" sz="900" b="0" i="0" kern="1200" dirty="0">
                          <a:solidFill>
                            <a:srgbClr val="0D0D0D"/>
                          </a:solidFill>
                          <a:latin typeface="Meiryo"/>
                          <a:ea typeface="Meiryo"/>
                          <a:cs typeface="+mn-cs"/>
                        </a:rPr>
                        <a:t>時間単位）</a:t>
                      </a: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pPr algn="ctr"/>
                      <a:endParaRPr kumimoji="1" lang="ja-JP" altLang="en-US" sz="900" b="0" i="0" kern="1200" dirty="0">
                        <a:solidFill>
                          <a:srgbClr val="FF0033"/>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58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rgbClr val="0D0D0D"/>
                          </a:solidFill>
                          <a:latin typeface="Meiryo"/>
                          <a:ea typeface="Meiryo"/>
                        </a:rPr>
                        <a:t>時間帯ジャック購入型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pPr algn="ctr"/>
                      <a:endParaRPr kumimoji="1" lang="ja-JP" altLang="en-US" sz="900" b="0" i="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958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8">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a:ea typeface="Meiryo"/>
                          <a:cs typeface="+mn-cs"/>
                        </a:rPr>
                        <a:t>価格は時間帯ジャック価格表をご確認ください。</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endParaRPr kumimoji="1" lang="ja-JP" altLang="en-US"/>
                    </a:p>
                  </a:txBody>
                  <a:tcPr>
                    <a:lnL w="12700" cap="flat" cmpd="sng" algn="ctr">
                      <a:solidFill>
                        <a:schemeClr val="bg1"/>
                      </a:solidFill>
                      <a:prstDash val="solid"/>
                      <a:round/>
                      <a:headEnd type="none" w="med" len="med"/>
                      <a:tailEnd type="none" w="med" len="med"/>
                    </a:lnL>
                  </a:tcPr>
                </a:tc>
                <a:tc rowSpan="2"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D0D0D"/>
                        </a:solidFill>
                        <a:effectLst/>
                        <a:uLnTx/>
                        <a:uFillTx/>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749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8" v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endParaRPr kumimoji="1" lang="en-US" altLang="ja-JP" sz="900" b="0" i="0" dirty="0">
                        <a:solidFill>
                          <a:srgbClr val="0D0D0D"/>
                        </a:solidFill>
                        <a:latin typeface="Meiryo"/>
                        <a:ea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4014462905"/>
                  </a:ext>
                </a:extLst>
              </a:tr>
              <a:tr h="28526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latin typeface="Meiryo" panose="020B0604030504040204" pitchFamily="34" charset="-128"/>
                          <a:ea typeface="Meiryo" panose="020B0604030504040204" pitchFamily="34" charset="-128"/>
                        </a:rPr>
                        <a:t>-</a:t>
                      </a:r>
                      <a:endParaRPr kumimoji="1" lang="ja-JP" altLang="en-US"/>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円/楕円 49">
            <a:extLst>
              <a:ext uri="{FF2B5EF4-FFF2-40B4-BE49-F238E27FC236}">
                <a16:creationId xmlns:a16="http://schemas.microsoft.com/office/drawing/2014/main" id="{84732454-F9BB-8C7C-D729-7B7B2D447E42}"/>
              </a:ext>
            </a:extLst>
          </p:cNvPr>
          <p:cNvSpPr>
            <a:spLocks noChangeAspect="1"/>
          </p:cNvSpPr>
          <p:nvPr/>
        </p:nvSpPr>
        <p:spPr>
          <a:xfrm>
            <a:off x="8427815" y="2394508"/>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618DB0E9-157B-F725-50BE-42456E88CDFB}"/>
              </a:ext>
            </a:extLst>
          </p:cNvPr>
          <p:cNvSpPr/>
          <p:nvPr/>
        </p:nvSpPr>
        <p:spPr>
          <a:xfrm>
            <a:off x="306000" y="5928499"/>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rPr>
              <a:t>※</a:t>
            </a:r>
            <a:r>
              <a:rPr kumimoji="0" lang="ja-JP" altLang="en-US" sz="800" kern="0" noProof="0" dirty="0">
                <a:solidFill>
                  <a:srgbClr val="0D0D0D"/>
                </a:solidFill>
              </a:rPr>
              <a:t>時間帯ジャック商品は</a:t>
            </a:r>
            <a:r>
              <a:rPr kumimoji="0" lang="en-US" altLang="ja-JP" sz="800" kern="0" noProof="0" dirty="0">
                <a:solidFill>
                  <a:srgbClr val="0D0D0D"/>
                </a:solidFill>
              </a:rPr>
              <a:t>1</a:t>
            </a:r>
            <a:r>
              <a:rPr kumimoji="0" lang="ja-JP" altLang="en-US" sz="800" kern="0" noProof="0" dirty="0">
                <a:solidFill>
                  <a:srgbClr val="0D0D0D"/>
                </a:solidFill>
              </a:rPr>
              <a:t>日で最大</a:t>
            </a:r>
            <a:r>
              <a:rPr kumimoji="0" lang="en-US" altLang="ja-JP" sz="800" kern="0" noProof="0" dirty="0">
                <a:solidFill>
                  <a:srgbClr val="0D0D0D"/>
                </a:solidFill>
              </a:rPr>
              <a:t>3</a:t>
            </a:r>
            <a:r>
              <a:rPr kumimoji="0" lang="ja-JP" altLang="en-US" sz="800" kern="0" noProof="0" dirty="0">
                <a:solidFill>
                  <a:srgbClr val="0D0D0D"/>
                </a:solidFill>
              </a:rPr>
              <a:t>時間、</a:t>
            </a:r>
            <a:r>
              <a:rPr kumimoji="0" lang="en-US" altLang="ja-JP" sz="800" kern="0" noProof="0" dirty="0">
                <a:solidFill>
                  <a:srgbClr val="0D0D0D"/>
                </a:solidFill>
              </a:rPr>
              <a:t>1</a:t>
            </a:r>
            <a:r>
              <a:rPr kumimoji="0" lang="ja-JP" altLang="en-US" sz="800" kern="0" noProof="0" dirty="0">
                <a:solidFill>
                  <a:srgbClr val="0D0D0D"/>
                </a:solidFill>
              </a:rPr>
              <a:t>週間で最大</a:t>
            </a:r>
            <a:r>
              <a:rPr kumimoji="0" lang="en-US" altLang="ja-JP" sz="800" kern="0" noProof="0" dirty="0">
                <a:solidFill>
                  <a:srgbClr val="0D0D0D"/>
                </a:solidFill>
              </a:rPr>
              <a:t>10</a:t>
            </a:r>
            <a:r>
              <a:rPr kumimoji="0" lang="ja-JP" altLang="en-US" sz="800" kern="0" noProof="0" dirty="0">
                <a:solidFill>
                  <a:srgbClr val="0D0D0D"/>
                </a:solidFill>
              </a:rPr>
              <a:t>時間までの販売となります。</a:t>
            </a:r>
            <a:endParaRPr kumimoji="0" lang="en-US" altLang="ja-JP" sz="800" kern="0" noProof="0" dirty="0">
              <a:solidFill>
                <a:srgbClr val="0D0D0D"/>
              </a:solidFill>
            </a:endParaRPr>
          </a:p>
          <a:p>
            <a:pPr>
              <a:defRPr/>
            </a:pP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a:ln>
                  <a:noFill/>
                </a:ln>
                <a:solidFill>
                  <a:srgbClr val="0D0D0D"/>
                </a:solidFill>
                <a:effectLst/>
                <a:uLnTx/>
                <a:uFillTx/>
                <a:latin typeface="Meiryo"/>
                <a:ea typeface="Meiryo"/>
              </a:rPr>
              <a:t>SP</a:t>
            </a:r>
            <a:r>
              <a:rPr kumimoji="0" lang="ja-JP" altLang="ja-JP" sz="800" b="0" i="0" u="none" strike="noStrike" kern="0" cap="none" spc="0" normalizeH="0" baseline="0" noProof="0" dirty="0">
                <a:ln>
                  <a:noFill/>
                </a:ln>
                <a:solidFill>
                  <a:srgbClr val="0D0D0D"/>
                </a:solidFill>
                <a:effectLst/>
                <a:uLnTx/>
                <a:uFillTx/>
                <a:latin typeface="Meiryo"/>
                <a:ea typeface="Meiryo"/>
              </a:rPr>
              <a:t>はスマートフォン</a:t>
            </a:r>
            <a:r>
              <a:rPr kumimoji="0" lang="ja-JP" altLang="ja-JP" sz="800" kern="0" dirty="0">
                <a:solidFill>
                  <a:srgbClr val="0D0D0D"/>
                </a:solidFill>
                <a:latin typeface="Meiryo"/>
                <a:ea typeface="Meiryo"/>
              </a:rPr>
              <a:t>、</a:t>
            </a:r>
            <a:r>
              <a:rPr kumimoji="0" lang="en-US" altLang="ja-JP" sz="800" kern="0" dirty="0">
                <a:solidFill>
                  <a:srgbClr val="0D0D0D"/>
                </a:solidFill>
                <a:latin typeface="Meiryo"/>
                <a:ea typeface="Meiryo"/>
              </a:rPr>
              <a:t>PC</a:t>
            </a:r>
            <a:r>
              <a:rPr kumimoji="0" lang="ja-JP" altLang="ja-JP" sz="800" kern="0" dirty="0">
                <a:solidFill>
                  <a:srgbClr val="0D0D0D"/>
                </a:solidFill>
                <a:latin typeface="Meiryo"/>
                <a:ea typeface="Meiryo"/>
              </a:rPr>
              <a:t>はパソコン、</a:t>
            </a:r>
            <a:r>
              <a:rPr kumimoji="0" lang="en-US" altLang="ja-JP" sz="800" kern="0" dirty="0">
                <a:solidFill>
                  <a:srgbClr val="0D0D0D"/>
                </a:solidFill>
                <a:latin typeface="Meiryo"/>
                <a:ea typeface="Meiryo"/>
              </a:rPr>
              <a:t>MD</a:t>
            </a:r>
            <a:r>
              <a:rPr kumimoji="0" lang="ja-JP" altLang="ja-JP" sz="800" kern="0" dirty="0">
                <a:solidFill>
                  <a:srgbClr val="0D0D0D"/>
                </a:solidFill>
                <a:latin typeface="Meiryo"/>
                <a:ea typeface="Meiryo"/>
              </a:rPr>
              <a:t>はマルチデバイス</a:t>
            </a:r>
            <a:r>
              <a:rPr kumimoji="0" lang="ja-JP" altLang="ja-JP" sz="800" b="0" i="0" u="none" strike="noStrike" kern="0" cap="none" spc="0" normalizeH="0" baseline="0" noProof="0" dirty="0">
                <a:ln>
                  <a:noFill/>
                </a:ln>
                <a:solidFill>
                  <a:srgbClr val="0D0D0D"/>
                </a:solidFill>
                <a:effectLst/>
                <a:uLnTx/>
                <a:uFillTx/>
                <a:latin typeface="Meiryo"/>
                <a:ea typeface="Meiryo"/>
              </a:rPr>
              <a:t>の略称です。</a:t>
            </a:r>
            <a:r>
              <a:rPr kumimoji="0" lang="ja-JP" altLang="en-US" sz="800" b="0" i="0" u="none" strike="noStrike" kern="0" cap="none" spc="0" normalizeH="0" baseline="0" noProof="0" dirty="0">
                <a:ln>
                  <a:noFill/>
                </a:ln>
                <a:solidFill>
                  <a:srgbClr val="0D0D0D"/>
                </a:solidFill>
                <a:effectLst/>
                <a:uLnTx/>
                <a:uFillTx/>
                <a:latin typeface="Meiryo"/>
                <a:ea typeface="Meiryo"/>
              </a:rPr>
              <a:t>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vCPM</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0D0D0D"/>
                </a:solidFill>
                <a:effectLst/>
                <a:uLnTx/>
                <a:uFillTx/>
                <a:latin typeface="Meiryo"/>
                <a:ea typeface="メイリオ"/>
              </a:rPr>
              <a:t>1,000</a:t>
            </a:r>
            <a:r>
              <a:rPr kumimoji="0"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0D0D0D"/>
                </a:solidFill>
                <a:effectLst/>
                <a:uLnTx/>
                <a:uFillTx/>
                <a:latin typeface="Meiryo"/>
                <a:ea typeface="メイリオ"/>
              </a:rPr>
              <a:t>※</a:t>
            </a:r>
            <a:r>
              <a:rPr kumimoji="0" lang="en-US" altLang="ja-JP" sz="800" b="0" i="0" u="none" strike="noStrike" kern="0" cap="none" spc="0" normalizeH="0" baseline="0" noProof="0" dirty="0" err="1">
                <a:ln>
                  <a:noFill/>
                </a:ln>
                <a:solidFill>
                  <a:srgbClr val="0D0D0D"/>
                </a:solidFill>
                <a:effectLst/>
                <a:uLnTx/>
                <a:uFillTx/>
                <a:latin typeface="Meiryo"/>
                <a:ea typeface="メイリオ"/>
              </a:rPr>
              <a:t>vimps</a:t>
            </a:r>
            <a:r>
              <a:rPr kumimoji="0"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4" name="テキスト ボックス 3">
            <a:extLst>
              <a:ext uri="{FF2B5EF4-FFF2-40B4-BE49-F238E27FC236}">
                <a16:creationId xmlns:a16="http://schemas.microsoft.com/office/drawing/2014/main" id="{6DB3C7AE-34EB-E680-3977-09B81F7D647A}"/>
              </a:ext>
            </a:extLst>
          </p:cNvPr>
          <p:cNvSpPr txBox="1"/>
          <p:nvPr/>
        </p:nvSpPr>
        <p:spPr>
          <a:xfrm>
            <a:off x="306000" y="6205582"/>
            <a:ext cx="3942105" cy="215444"/>
          </a:xfrm>
          <a:prstGeom prst="rect">
            <a:avLst/>
          </a:prstGeom>
        </p:spPr>
        <p:txBody>
          <a:bodyPr wrap="none" lIns="91440" tIns="45720" rIns="91440" bIns="45720" anchor="t">
            <a:spAutoFit/>
          </a:bodyPr>
          <a:lstStyle>
            <a:defPPr>
              <a:defRPr lang="ja-JP"/>
            </a:defPPr>
            <a:lvl1pPr marR="0" lvl="0" indent="0" fontAlgn="auto">
              <a:spcBef>
                <a:spcPts val="0"/>
              </a:spcBef>
              <a:spcAft>
                <a:spcPts val="0"/>
              </a:spcAft>
              <a:buClrTx/>
              <a:buSzTx/>
              <a:buFontTx/>
              <a:buNone/>
              <a:tabLst/>
              <a:defRPr kumimoji="0" sz="800" b="0" i="0" u="none" strike="noStrike" kern="0" cap="none" spc="0" normalizeH="0" baseline="0">
                <a:ln>
                  <a:noFill/>
                </a:ln>
                <a:solidFill>
                  <a:srgbClr val="0D0D0D"/>
                </a:solidFill>
                <a:effectLst/>
                <a:uLnTx/>
                <a:uFillTx/>
              </a:defRPr>
            </a:lvl1pPr>
          </a:lstStyle>
          <a:p>
            <a:r>
              <a:rPr lang="en-US" altLang="ja-JP" dirty="0">
                <a:solidFill>
                  <a:srgbClr val="002AFF"/>
                </a:solidFill>
              </a:rPr>
              <a:t>※3/11</a:t>
            </a:r>
            <a:r>
              <a:rPr lang="ja-JP" altLang="en-US" dirty="0">
                <a:solidFill>
                  <a:srgbClr val="002AFF"/>
                </a:solidFill>
              </a:rPr>
              <a:t>に</a:t>
            </a:r>
            <a:r>
              <a:rPr lang="en-US" altLang="ja-JP" dirty="0">
                <a:solidFill>
                  <a:srgbClr val="002AFF"/>
                </a:solidFill>
              </a:rPr>
              <a:t>Yahoo! JAPAN</a:t>
            </a:r>
            <a:r>
              <a:rPr lang="ja-JP" altLang="en-US" dirty="0">
                <a:solidFill>
                  <a:srgbClr val="002AFF"/>
                </a:solidFill>
              </a:rPr>
              <a:t>トップページにて特別演出が行われる可能性があります。</a:t>
            </a:r>
          </a:p>
        </p:txBody>
      </p:sp>
    </p:spTree>
    <p:extLst>
      <p:ext uri="{BB962C8B-B14F-4D97-AF65-F5344CB8AC3E}">
        <p14:creationId xmlns:p14="http://schemas.microsoft.com/office/powerpoint/2010/main" val="20413377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6195</TotalTime>
  <Words>12214</Words>
  <Application>Microsoft Office PowerPoint</Application>
  <PresentationFormat>ワイド画面</PresentationFormat>
  <Paragraphs>2497</Paragraphs>
  <Slides>44</Slides>
  <Notes>30</Notes>
  <HiddenSlides>0</HiddenSlides>
  <MMClips>0</MMClips>
  <ScaleCrop>false</ScaleCrop>
  <HeadingPairs>
    <vt:vector size="8" baseType="variant">
      <vt:variant>
        <vt:lpstr>使用されているフォント</vt:lpstr>
      </vt:variant>
      <vt:variant>
        <vt:i4>9</vt:i4>
      </vt:variant>
      <vt:variant>
        <vt:lpstr>テーマ</vt:lpstr>
      </vt:variant>
      <vt:variant>
        <vt:i4>2</vt:i4>
      </vt:variant>
      <vt:variant>
        <vt:lpstr>埋め込まれた OLE サーバー</vt:lpstr>
      </vt:variant>
      <vt:variant>
        <vt:i4>1</vt:i4>
      </vt:variant>
      <vt:variant>
        <vt:lpstr>スライド タイトル</vt:lpstr>
      </vt:variant>
      <vt:variant>
        <vt:i4>44</vt:i4>
      </vt:variant>
    </vt:vector>
  </HeadingPairs>
  <TitlesOfParts>
    <vt:vector size="56" baseType="lpstr">
      <vt:lpstr>Meiryo UI</vt:lpstr>
      <vt:lpstr>メイリオ</vt:lpstr>
      <vt:lpstr>メイリオ</vt:lpstr>
      <vt:lpstr>メイリオ 本文</vt:lpstr>
      <vt:lpstr>Yu Gothic Medium</vt:lpstr>
      <vt:lpstr>Arial</vt:lpstr>
      <vt:lpstr>Calibri</vt:lpstr>
      <vt:lpstr>Segoe UI</vt:lpstr>
      <vt:lpstr>Wingdings</vt:lpstr>
      <vt:lpstr>MSCレイアウト（広告主・代理店限定）</vt:lpstr>
      <vt:lpstr>1_MSCレイアウト（広告主・代理店限定）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小曽根 祐子</cp:lastModifiedBy>
  <cp:revision>123</cp:revision>
  <dcterms:created xsi:type="dcterms:W3CDTF">2020-02-26T07:28:11Z</dcterms:created>
  <dcterms:modified xsi:type="dcterms:W3CDTF">2026-07-07T08:32:51Z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2024-12-06T03:09:04Z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e8a2cfe1-ed36-4817-94cf-6e7060665082</vt:lpwstr>
  </property>
  <property fmtid="{D5CDD505-2E9C-101B-9397-08002B2CF9AE}" pid="8" name="MSIP_Label_defa4170-0d19-0005-0004-bc88714345d2_ContentBits">
    <vt:lpwstr>0</vt:lpwstr>
  </property>
</Properties>
</file>