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 id="2147483915" r:id="rId2"/>
  </p:sldMasterIdLst>
  <p:notesMasterIdLst>
    <p:notesMasterId r:id="rId76"/>
  </p:notesMasterIdLst>
  <p:sldIdLst>
    <p:sldId id="1193" r:id="rId3"/>
    <p:sldId id="2146849085" r:id="rId4"/>
    <p:sldId id="2146849160" r:id="rId5"/>
    <p:sldId id="446" r:id="rId6"/>
    <p:sldId id="2146849163" r:id="rId7"/>
    <p:sldId id="2146849161" r:id="rId8"/>
    <p:sldId id="2146849155" r:id="rId9"/>
    <p:sldId id="2146849156" r:id="rId10"/>
    <p:sldId id="2146849157" r:id="rId11"/>
    <p:sldId id="2146849164" r:id="rId12"/>
    <p:sldId id="2146849159" r:id="rId13"/>
    <p:sldId id="2146849033" r:id="rId14"/>
    <p:sldId id="2146849013" r:id="rId15"/>
    <p:sldId id="553" r:id="rId16"/>
    <p:sldId id="2146849035" r:id="rId17"/>
    <p:sldId id="2146849051" r:id="rId18"/>
    <p:sldId id="2146849015" r:id="rId19"/>
    <p:sldId id="2146849034" r:id="rId20"/>
    <p:sldId id="2146849036" r:id="rId21"/>
    <p:sldId id="2146849037" r:id="rId22"/>
    <p:sldId id="2146849019" r:id="rId23"/>
    <p:sldId id="2146849038" r:id="rId24"/>
    <p:sldId id="2146849039" r:id="rId25"/>
    <p:sldId id="2146849040" r:id="rId26"/>
    <p:sldId id="2146849041" r:id="rId27"/>
    <p:sldId id="2146849042" r:id="rId28"/>
    <p:sldId id="2146849043" r:id="rId29"/>
    <p:sldId id="2146849044" r:id="rId30"/>
    <p:sldId id="2146849045" r:id="rId31"/>
    <p:sldId id="2146849046" r:id="rId32"/>
    <p:sldId id="2146849047" r:id="rId33"/>
    <p:sldId id="2146849048" r:id="rId34"/>
    <p:sldId id="2146849049" r:id="rId35"/>
    <p:sldId id="2146849052" r:id="rId36"/>
    <p:sldId id="2146849053" r:id="rId37"/>
    <p:sldId id="2146849054" r:id="rId38"/>
    <p:sldId id="2146849055" r:id="rId39"/>
    <p:sldId id="2146849056" r:id="rId40"/>
    <p:sldId id="2146849057" r:id="rId41"/>
    <p:sldId id="2146849058" r:id="rId42"/>
    <p:sldId id="2146849059" r:id="rId43"/>
    <p:sldId id="2146849060" r:id="rId44"/>
    <p:sldId id="2146849061" r:id="rId45"/>
    <p:sldId id="2146849062" r:id="rId46"/>
    <p:sldId id="2146849063" r:id="rId47"/>
    <p:sldId id="2146849065" r:id="rId48"/>
    <p:sldId id="2146849066" r:id="rId49"/>
    <p:sldId id="2146849067" r:id="rId50"/>
    <p:sldId id="2146849068" r:id="rId51"/>
    <p:sldId id="2146849069" r:id="rId52"/>
    <p:sldId id="2146849070" r:id="rId53"/>
    <p:sldId id="2146849071" r:id="rId54"/>
    <p:sldId id="2146849072" r:id="rId55"/>
    <p:sldId id="694" r:id="rId56"/>
    <p:sldId id="2146849073" r:id="rId57"/>
    <p:sldId id="2146849074" r:id="rId58"/>
    <p:sldId id="2146849075" r:id="rId59"/>
    <p:sldId id="2146849076" r:id="rId60"/>
    <p:sldId id="2146849064" r:id="rId61"/>
    <p:sldId id="570" r:id="rId62"/>
    <p:sldId id="2146849082" r:id="rId63"/>
    <p:sldId id="2146849077" r:id="rId64"/>
    <p:sldId id="2146849080" r:id="rId65"/>
    <p:sldId id="611" r:id="rId66"/>
    <p:sldId id="2146849081" r:id="rId67"/>
    <p:sldId id="2146849025" r:id="rId68"/>
    <p:sldId id="2146849079" r:id="rId69"/>
    <p:sldId id="2146849083" r:id="rId70"/>
    <p:sldId id="2146849084" r:id="rId71"/>
    <p:sldId id="2146849026" r:id="rId72"/>
    <p:sldId id="2146849027" r:id="rId73"/>
    <p:sldId id="2146849029" r:id="rId74"/>
    <p:sldId id="448" r:id="rId7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48"/>
    <a:srgbClr val="002AFF"/>
    <a:srgbClr val="0D0D0D"/>
    <a:srgbClr val="000000"/>
    <a:srgbClr val="FFFFFF"/>
    <a:srgbClr val="FF0000"/>
    <a:srgbClr val="FCEDED"/>
    <a:srgbClr val="470118"/>
    <a:srgbClr val="00003E"/>
    <a:srgbClr val="FF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3356FF-151C-4049-A941-4AB02C3C1BF1}" v="86" dt="2026-01-20T04:50:13.67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6" d="100"/>
          <a:sy n="46" d="100"/>
        </p:scale>
        <p:origin x="712"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microsoft.com/office/2015/10/relationships/revisionInfo" Target="revisionInfo.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zone Yuko （小曽根祐子）" userId="7815483560_tp_box_2" providerId="OAuth2" clId="{9D3F3C96-46F0-4A69-B082-E038EE86BD3E}"/>
    <pc:docChg chg="undo redo custSel modSld">
      <pc:chgData name="Ozone Yuko （小曽根祐子）" userId="7815483560_tp_box_2" providerId="OAuth2" clId="{9D3F3C96-46F0-4A69-B082-E038EE86BD3E}" dt="2026-01-20T04:50:13.672" v="330" actId="20577"/>
      <pc:docMkLst>
        <pc:docMk/>
      </pc:docMkLst>
      <pc:sldChg chg="modSp mod">
        <pc:chgData name="Ozone Yuko （小曽根祐子）" userId="7815483560_tp_box_2" providerId="OAuth2" clId="{9D3F3C96-46F0-4A69-B082-E038EE86BD3E}" dt="2026-01-20T04:50:13.672" v="330" actId="20577"/>
        <pc:sldMkLst>
          <pc:docMk/>
          <pc:sldMk cId="1540687963" sldId="446"/>
        </pc:sldMkLst>
        <pc:graphicFrameChg chg="modGraphic">
          <ac:chgData name="Ozone Yuko （小曽根祐子）" userId="7815483560_tp_box_2" providerId="OAuth2" clId="{9D3F3C96-46F0-4A69-B082-E038EE86BD3E}" dt="2026-01-20T04:50:13.672" v="330" actId="20577"/>
          <ac:graphicFrameMkLst>
            <pc:docMk/>
            <pc:sldMk cId="1540687963" sldId="446"/>
            <ac:graphicFrameMk id="12" creationId="{87590230-9C79-E079-1462-616F37DD62D0}"/>
          </ac:graphicFrameMkLst>
        </pc:graphicFrameChg>
      </pc:sldChg>
      <pc:sldChg chg="addSp delSp modSp mod">
        <pc:chgData name="Ozone Yuko （小曽根祐子）" userId="7815483560_tp_box_2" providerId="OAuth2" clId="{9D3F3C96-46F0-4A69-B082-E038EE86BD3E}" dt="2026-01-20T02:19:28.441" v="247"/>
        <pc:sldMkLst>
          <pc:docMk/>
          <pc:sldMk cId="1437762583" sldId="2146849015"/>
        </pc:sldMkLst>
        <pc:spChg chg="add del mod">
          <ac:chgData name="Ozone Yuko （小曽根祐子）" userId="7815483560_tp_box_2" providerId="OAuth2" clId="{9D3F3C96-46F0-4A69-B082-E038EE86BD3E}" dt="2026-01-20T02:19:27.487" v="246" actId="478"/>
          <ac:spMkLst>
            <pc:docMk/>
            <pc:sldMk cId="1437762583" sldId="2146849015"/>
            <ac:spMk id="3" creationId="{8C3B8FCD-BB5D-7C31-C0AD-F678E2C0BE8A}"/>
          </ac:spMkLst>
        </pc:spChg>
        <pc:spChg chg="add mod">
          <ac:chgData name="Ozone Yuko （小曽根祐子）" userId="7815483560_tp_box_2" providerId="OAuth2" clId="{9D3F3C96-46F0-4A69-B082-E038EE86BD3E}" dt="2026-01-20T02:19:28.441" v="247"/>
          <ac:spMkLst>
            <pc:docMk/>
            <pc:sldMk cId="1437762583" sldId="2146849015"/>
            <ac:spMk id="4" creationId="{AFEB4D18-A0AE-0DAA-A9A3-89085739EFD1}"/>
          </ac:spMkLst>
        </pc:spChg>
        <pc:spChg chg="del">
          <ac:chgData name="Ozone Yuko （小曽根祐子）" userId="7815483560_tp_box_2" providerId="OAuth2" clId="{9D3F3C96-46F0-4A69-B082-E038EE86BD3E}" dt="2026-01-20T02:19:25.521" v="245" actId="478"/>
          <ac:spMkLst>
            <pc:docMk/>
            <pc:sldMk cId="1437762583" sldId="2146849015"/>
            <ac:spMk id="12" creationId="{79ABF871-21DD-0DAC-F986-9DDAE50AF50F}"/>
          </ac:spMkLst>
        </pc:spChg>
      </pc:sldChg>
      <pc:sldChg chg="modSp mod">
        <pc:chgData name="Ozone Yuko （小曽根祐子）" userId="7815483560_tp_box_2" providerId="OAuth2" clId="{9D3F3C96-46F0-4A69-B082-E038EE86BD3E}" dt="2026-01-14T04:30:44.085" v="243" actId="1035"/>
        <pc:sldMkLst>
          <pc:docMk/>
          <pc:sldMk cId="3504803406" sldId="2146849033"/>
        </pc:sldMkLst>
        <pc:graphicFrameChg chg="mod">
          <ac:chgData name="Ozone Yuko （小曽根祐子）" userId="7815483560_tp_box_2" providerId="OAuth2" clId="{9D3F3C96-46F0-4A69-B082-E038EE86BD3E}" dt="2026-01-14T04:30:44.085" v="243" actId="1035"/>
          <ac:graphicFrameMkLst>
            <pc:docMk/>
            <pc:sldMk cId="3504803406" sldId="2146849033"/>
            <ac:graphicFrameMk id="11" creationId="{655D6F70-DAAB-CC09-FFCF-8135495195F3}"/>
          </ac:graphicFrameMkLst>
        </pc:graphicFrameChg>
      </pc:sldChg>
      <pc:sldChg chg="addSp delSp modSp mod">
        <pc:chgData name="Ozone Yuko （小曽根祐子）" userId="7815483560_tp_box_2" providerId="OAuth2" clId="{9D3F3C96-46F0-4A69-B082-E038EE86BD3E}" dt="2026-01-20T02:19:38.363" v="250"/>
        <pc:sldMkLst>
          <pc:docMk/>
          <pc:sldMk cId="1558549108" sldId="2146849035"/>
        </pc:sldMkLst>
        <pc:spChg chg="add del mod">
          <ac:chgData name="Ozone Yuko （小曽根祐子）" userId="7815483560_tp_box_2" providerId="OAuth2" clId="{9D3F3C96-46F0-4A69-B082-E038EE86BD3E}" dt="2026-01-20T02:19:37.413" v="249" actId="478"/>
          <ac:spMkLst>
            <pc:docMk/>
            <pc:sldMk cId="1558549108" sldId="2146849035"/>
            <ac:spMk id="6" creationId="{C00546F2-AD34-ADCF-CF03-4F23C4F1F10E}"/>
          </ac:spMkLst>
        </pc:spChg>
        <pc:spChg chg="add mod">
          <ac:chgData name="Ozone Yuko （小曽根祐子）" userId="7815483560_tp_box_2" providerId="OAuth2" clId="{9D3F3C96-46F0-4A69-B082-E038EE86BD3E}" dt="2026-01-20T02:19:38.363" v="250"/>
          <ac:spMkLst>
            <pc:docMk/>
            <pc:sldMk cId="1558549108" sldId="2146849035"/>
            <ac:spMk id="7" creationId="{F704F7AB-0A25-BD20-5368-BFD6F1D08F4E}"/>
          </ac:spMkLst>
        </pc:spChg>
        <pc:spChg chg="del">
          <ac:chgData name="Ozone Yuko （小曽根祐子）" userId="7815483560_tp_box_2" providerId="OAuth2" clId="{9D3F3C96-46F0-4A69-B082-E038EE86BD3E}" dt="2026-01-20T02:19:34.772" v="248" actId="478"/>
          <ac:spMkLst>
            <pc:docMk/>
            <pc:sldMk cId="1558549108" sldId="2146849035"/>
            <ac:spMk id="12" creationId="{E696C648-5A64-19F7-C40D-15BF2E178E92}"/>
          </ac:spMkLst>
        </pc:spChg>
      </pc:sldChg>
      <pc:sldChg chg="addSp delSp modSp mod">
        <pc:chgData name="Ozone Yuko （小曽根祐子）" userId="7815483560_tp_box_2" providerId="OAuth2" clId="{9D3F3C96-46F0-4A69-B082-E038EE86BD3E}" dt="2026-01-20T02:20:13.257" v="256"/>
        <pc:sldMkLst>
          <pc:docMk/>
          <pc:sldMk cId="330285224" sldId="2146849036"/>
        </pc:sldMkLst>
        <pc:spChg chg="del">
          <ac:chgData name="Ozone Yuko （小曽根祐子）" userId="7815483560_tp_box_2" providerId="OAuth2" clId="{9D3F3C96-46F0-4A69-B082-E038EE86BD3E}" dt="2026-01-20T02:20:09.434" v="254" actId="478"/>
          <ac:spMkLst>
            <pc:docMk/>
            <pc:sldMk cId="330285224" sldId="2146849036"/>
            <ac:spMk id="6" creationId="{835317F5-0236-D0E6-201D-8213FBF6E1DA}"/>
          </ac:spMkLst>
        </pc:spChg>
        <pc:spChg chg="add del mod">
          <ac:chgData name="Ozone Yuko （小曽根祐子）" userId="7815483560_tp_box_2" providerId="OAuth2" clId="{9D3F3C96-46F0-4A69-B082-E038EE86BD3E}" dt="2026-01-20T02:20:12.531" v="255" actId="478"/>
          <ac:spMkLst>
            <pc:docMk/>
            <pc:sldMk cId="330285224" sldId="2146849036"/>
            <ac:spMk id="11" creationId="{E3085DC6-4F12-34A7-3290-48BD4AC19D43}"/>
          </ac:spMkLst>
        </pc:spChg>
        <pc:spChg chg="add mod">
          <ac:chgData name="Ozone Yuko （小曽根祐子）" userId="7815483560_tp_box_2" providerId="OAuth2" clId="{9D3F3C96-46F0-4A69-B082-E038EE86BD3E}" dt="2026-01-20T02:20:13.257" v="256"/>
          <ac:spMkLst>
            <pc:docMk/>
            <pc:sldMk cId="330285224" sldId="2146849036"/>
            <ac:spMk id="14" creationId="{A14D5F4C-13BD-2684-3CD5-0744891A18E5}"/>
          </ac:spMkLst>
        </pc:spChg>
      </pc:sldChg>
      <pc:sldChg chg="addSp delSp modSp mod">
        <pc:chgData name="Ozone Yuko （小曽根祐子）" userId="7815483560_tp_box_2" providerId="OAuth2" clId="{9D3F3C96-46F0-4A69-B082-E038EE86BD3E}" dt="2026-01-20T02:20:02.872" v="253"/>
        <pc:sldMkLst>
          <pc:docMk/>
          <pc:sldMk cId="2736411992" sldId="2146849037"/>
        </pc:sldMkLst>
        <pc:spChg chg="add del mod">
          <ac:chgData name="Ozone Yuko （小曽根祐子）" userId="7815483560_tp_box_2" providerId="OAuth2" clId="{9D3F3C96-46F0-4A69-B082-E038EE86BD3E}" dt="2026-01-20T02:20:01.228" v="252" actId="478"/>
          <ac:spMkLst>
            <pc:docMk/>
            <pc:sldMk cId="2736411992" sldId="2146849037"/>
            <ac:spMk id="10" creationId="{A589760B-AB2A-BE84-9297-8BF670737845}"/>
          </ac:spMkLst>
        </pc:spChg>
        <pc:spChg chg="add mod">
          <ac:chgData name="Ozone Yuko （小曽根祐子）" userId="7815483560_tp_box_2" providerId="OAuth2" clId="{9D3F3C96-46F0-4A69-B082-E038EE86BD3E}" dt="2026-01-20T02:20:02.872" v="253"/>
          <ac:spMkLst>
            <pc:docMk/>
            <pc:sldMk cId="2736411992" sldId="2146849037"/>
            <ac:spMk id="11" creationId="{91F15A8E-9B30-B931-FE08-C756F70E5408}"/>
          </ac:spMkLst>
        </pc:spChg>
        <pc:spChg chg="del">
          <ac:chgData name="Ozone Yuko （小曽根祐子）" userId="7815483560_tp_box_2" providerId="OAuth2" clId="{9D3F3C96-46F0-4A69-B082-E038EE86BD3E}" dt="2026-01-20T02:19:56.212" v="251" actId="478"/>
          <ac:spMkLst>
            <pc:docMk/>
            <pc:sldMk cId="2736411992" sldId="2146849037"/>
            <ac:spMk id="12" creationId="{C325764D-A3FC-2476-5BF0-95DE77E15EF4}"/>
          </ac:spMkLst>
        </pc:spChg>
      </pc:sldChg>
      <pc:sldChg chg="addSp delSp modSp mod">
        <pc:chgData name="Ozone Yuko （小曽根祐子）" userId="7815483560_tp_box_2" providerId="OAuth2" clId="{9D3F3C96-46F0-4A69-B082-E038EE86BD3E}" dt="2026-01-20T02:20:48.419" v="262"/>
        <pc:sldMkLst>
          <pc:docMk/>
          <pc:sldMk cId="2309269447" sldId="2146849038"/>
        </pc:sldMkLst>
        <pc:spChg chg="del">
          <ac:chgData name="Ozone Yuko （小曽根祐子）" userId="7815483560_tp_box_2" providerId="OAuth2" clId="{9D3F3C96-46F0-4A69-B082-E038EE86BD3E}" dt="2026-01-20T02:20:44.534" v="260" actId="478"/>
          <ac:spMkLst>
            <pc:docMk/>
            <pc:sldMk cId="2309269447" sldId="2146849038"/>
            <ac:spMk id="6" creationId="{B1BC005B-0F25-7557-604D-D91836E97A60}"/>
          </ac:spMkLst>
        </pc:spChg>
        <pc:spChg chg="add del mod">
          <ac:chgData name="Ozone Yuko （小曽根祐子）" userId="7815483560_tp_box_2" providerId="OAuth2" clId="{9D3F3C96-46F0-4A69-B082-E038EE86BD3E}" dt="2026-01-20T02:20:47.366" v="261" actId="478"/>
          <ac:spMkLst>
            <pc:docMk/>
            <pc:sldMk cId="2309269447" sldId="2146849038"/>
            <ac:spMk id="12" creationId="{6F2B24D5-E8AA-F29F-5FE1-F9726E5F53AD}"/>
          </ac:spMkLst>
        </pc:spChg>
        <pc:spChg chg="add mod">
          <ac:chgData name="Ozone Yuko （小曽根祐子）" userId="7815483560_tp_box_2" providerId="OAuth2" clId="{9D3F3C96-46F0-4A69-B082-E038EE86BD3E}" dt="2026-01-20T02:20:48.419" v="262"/>
          <ac:spMkLst>
            <pc:docMk/>
            <pc:sldMk cId="2309269447" sldId="2146849038"/>
            <ac:spMk id="18" creationId="{AA5DA899-A6B1-FB28-C0D8-67DE690025F0}"/>
          </ac:spMkLst>
        </pc:spChg>
      </pc:sldChg>
      <pc:sldChg chg="addSp delSp modSp mod">
        <pc:chgData name="Ozone Yuko （小曽根祐子）" userId="7815483560_tp_box_2" providerId="OAuth2" clId="{9D3F3C96-46F0-4A69-B082-E038EE86BD3E}" dt="2026-01-20T02:20:38.012" v="259"/>
        <pc:sldMkLst>
          <pc:docMk/>
          <pc:sldMk cId="1659307458" sldId="2146849039"/>
        </pc:sldMkLst>
        <pc:spChg chg="add del mod">
          <ac:chgData name="Ozone Yuko （小曽根祐子）" userId="7815483560_tp_box_2" providerId="OAuth2" clId="{9D3F3C96-46F0-4A69-B082-E038EE86BD3E}" dt="2026-01-20T02:20:37.114" v="258" actId="478"/>
          <ac:spMkLst>
            <pc:docMk/>
            <pc:sldMk cId="1659307458" sldId="2146849039"/>
            <ac:spMk id="3" creationId="{3FDC3D9D-157D-2DB5-886B-37CA0481C3F4}"/>
          </ac:spMkLst>
        </pc:spChg>
        <pc:spChg chg="add mod">
          <ac:chgData name="Ozone Yuko （小曽根祐子）" userId="7815483560_tp_box_2" providerId="OAuth2" clId="{9D3F3C96-46F0-4A69-B082-E038EE86BD3E}" dt="2026-01-20T02:20:38.012" v="259"/>
          <ac:spMkLst>
            <pc:docMk/>
            <pc:sldMk cId="1659307458" sldId="2146849039"/>
            <ac:spMk id="4" creationId="{7E6D4B41-0AAB-B593-D7C5-29A9558D639A}"/>
          </ac:spMkLst>
        </pc:spChg>
        <pc:spChg chg="del">
          <ac:chgData name="Ozone Yuko （小曽根祐子）" userId="7815483560_tp_box_2" providerId="OAuth2" clId="{9D3F3C96-46F0-4A69-B082-E038EE86BD3E}" dt="2026-01-20T02:20:35.023" v="257" actId="478"/>
          <ac:spMkLst>
            <pc:docMk/>
            <pc:sldMk cId="1659307458" sldId="2146849039"/>
            <ac:spMk id="12" creationId="{45D49951-14F3-2F7A-E495-0836AA6B1834}"/>
          </ac:spMkLst>
        </pc:spChg>
      </pc:sldChg>
      <pc:sldChg chg="addSp delSp modSp mod">
        <pc:chgData name="Ozone Yuko （小曽根祐子）" userId="7815483560_tp_box_2" providerId="OAuth2" clId="{9D3F3C96-46F0-4A69-B082-E038EE86BD3E}" dt="2026-01-20T02:21:20.940" v="268"/>
        <pc:sldMkLst>
          <pc:docMk/>
          <pc:sldMk cId="2580646874" sldId="2146849041"/>
        </pc:sldMkLst>
        <pc:spChg chg="del">
          <ac:chgData name="Ozone Yuko （小曽根祐子）" userId="7815483560_tp_box_2" providerId="OAuth2" clId="{9D3F3C96-46F0-4A69-B082-E038EE86BD3E}" dt="2026-01-20T02:21:14.709" v="266" actId="478"/>
          <ac:spMkLst>
            <pc:docMk/>
            <pc:sldMk cId="2580646874" sldId="2146849041"/>
            <ac:spMk id="6" creationId="{51651A10-6D01-6A44-4541-CEE81BDC6305}"/>
          </ac:spMkLst>
        </pc:spChg>
        <pc:spChg chg="add del mod">
          <ac:chgData name="Ozone Yuko （小曽根祐子）" userId="7815483560_tp_box_2" providerId="OAuth2" clId="{9D3F3C96-46F0-4A69-B082-E038EE86BD3E}" dt="2026-01-20T02:21:19.986" v="267" actId="478"/>
          <ac:spMkLst>
            <pc:docMk/>
            <pc:sldMk cId="2580646874" sldId="2146849041"/>
            <ac:spMk id="10" creationId="{61EB62F4-BDDA-3E65-B8AD-4C2D64E95DD3}"/>
          </ac:spMkLst>
        </pc:spChg>
        <pc:spChg chg="add mod">
          <ac:chgData name="Ozone Yuko （小曽根祐子）" userId="7815483560_tp_box_2" providerId="OAuth2" clId="{9D3F3C96-46F0-4A69-B082-E038EE86BD3E}" dt="2026-01-20T02:21:20.940" v="268"/>
          <ac:spMkLst>
            <pc:docMk/>
            <pc:sldMk cId="2580646874" sldId="2146849041"/>
            <ac:spMk id="14" creationId="{55C7D9AA-C904-D64E-D2EF-989C66C916B2}"/>
          </ac:spMkLst>
        </pc:spChg>
      </pc:sldChg>
      <pc:sldChg chg="addSp delSp modSp mod">
        <pc:chgData name="Ozone Yuko （小曽根祐子）" userId="7815483560_tp_box_2" providerId="OAuth2" clId="{9D3F3C96-46F0-4A69-B082-E038EE86BD3E}" dt="2026-01-20T02:21:10.389" v="265"/>
        <pc:sldMkLst>
          <pc:docMk/>
          <pc:sldMk cId="1036140078" sldId="2146849042"/>
        </pc:sldMkLst>
        <pc:spChg chg="add del mod">
          <ac:chgData name="Ozone Yuko （小曽根祐子）" userId="7815483560_tp_box_2" providerId="OAuth2" clId="{9D3F3C96-46F0-4A69-B082-E038EE86BD3E}" dt="2026-01-20T02:21:09.299" v="264" actId="478"/>
          <ac:spMkLst>
            <pc:docMk/>
            <pc:sldMk cId="1036140078" sldId="2146849042"/>
            <ac:spMk id="3" creationId="{B9FFE073-107E-7FCA-E0BB-147053AE4590}"/>
          </ac:spMkLst>
        </pc:spChg>
        <pc:spChg chg="add mod">
          <ac:chgData name="Ozone Yuko （小曽根祐子）" userId="7815483560_tp_box_2" providerId="OAuth2" clId="{9D3F3C96-46F0-4A69-B082-E038EE86BD3E}" dt="2026-01-20T02:21:10.389" v="265"/>
          <ac:spMkLst>
            <pc:docMk/>
            <pc:sldMk cId="1036140078" sldId="2146849042"/>
            <ac:spMk id="10" creationId="{17926F62-E9FD-F36A-9CBC-A891D3C5CB76}"/>
          </ac:spMkLst>
        </pc:spChg>
        <pc:spChg chg="del">
          <ac:chgData name="Ozone Yuko （小曽根祐子）" userId="7815483560_tp_box_2" providerId="OAuth2" clId="{9D3F3C96-46F0-4A69-B082-E038EE86BD3E}" dt="2026-01-20T02:21:06.363" v="263" actId="478"/>
          <ac:spMkLst>
            <pc:docMk/>
            <pc:sldMk cId="1036140078" sldId="2146849042"/>
            <ac:spMk id="12" creationId="{AD796A72-D00C-A1DE-70D2-EDE238A5045A}"/>
          </ac:spMkLst>
        </pc:spChg>
        <pc:spChg chg="mod">
          <ac:chgData name="Ozone Yuko （小曽根祐子）" userId="7815483560_tp_box_2" providerId="OAuth2" clId="{9D3F3C96-46F0-4A69-B082-E038EE86BD3E}" dt="2026-01-05T09:52:15.491" v="16" actId="1035"/>
          <ac:spMkLst>
            <pc:docMk/>
            <pc:sldMk cId="1036140078" sldId="2146849042"/>
            <ac:spMk id="15" creationId="{7B069231-5797-7E39-5FD6-C4B435F0420D}"/>
          </ac:spMkLst>
        </pc:spChg>
        <pc:spChg chg="mod">
          <ac:chgData name="Ozone Yuko （小曽根祐子）" userId="7815483560_tp_box_2" providerId="OAuth2" clId="{9D3F3C96-46F0-4A69-B082-E038EE86BD3E}" dt="2026-01-05T09:52:15.491" v="16" actId="1035"/>
          <ac:spMkLst>
            <pc:docMk/>
            <pc:sldMk cId="1036140078" sldId="2146849042"/>
            <ac:spMk id="17" creationId="{63999467-D552-4DC6-7E18-7D9C7150E656}"/>
          </ac:spMkLst>
        </pc:spChg>
      </pc:sldChg>
      <pc:sldChg chg="addSp delSp modSp mod">
        <pc:chgData name="Ozone Yuko （小曽根祐子）" userId="7815483560_tp_box_2" providerId="OAuth2" clId="{9D3F3C96-46F0-4A69-B082-E038EE86BD3E}" dt="2026-01-20T02:22:22.784" v="280"/>
        <pc:sldMkLst>
          <pc:docMk/>
          <pc:sldMk cId="2158068361" sldId="2146849044"/>
        </pc:sldMkLst>
        <pc:spChg chg="del">
          <ac:chgData name="Ozone Yuko （小曽根祐子）" userId="7815483560_tp_box_2" providerId="OAuth2" clId="{9D3F3C96-46F0-4A69-B082-E038EE86BD3E}" dt="2026-01-20T02:22:21.673" v="279" actId="478"/>
          <ac:spMkLst>
            <pc:docMk/>
            <pc:sldMk cId="2158068361" sldId="2146849044"/>
            <ac:spMk id="4" creationId="{E1FC4362-33A5-DE92-3FB6-2156B6F70948}"/>
          </ac:spMkLst>
        </pc:spChg>
        <pc:spChg chg="add mod">
          <ac:chgData name="Ozone Yuko （小曽根祐子）" userId="7815483560_tp_box_2" providerId="OAuth2" clId="{9D3F3C96-46F0-4A69-B082-E038EE86BD3E}" dt="2026-01-20T02:22:22.784" v="280"/>
          <ac:spMkLst>
            <pc:docMk/>
            <pc:sldMk cId="2158068361" sldId="2146849044"/>
            <ac:spMk id="6" creationId="{7D28A5A8-811F-3AD0-F8C5-11CFB22007A4}"/>
          </ac:spMkLst>
        </pc:spChg>
      </pc:sldChg>
      <pc:sldChg chg="addSp delSp modSp mod">
        <pc:chgData name="Ozone Yuko （小曽根祐子）" userId="7815483560_tp_box_2" providerId="OAuth2" clId="{9D3F3C96-46F0-4A69-B082-E038EE86BD3E}" dt="2026-01-20T02:22:16.735" v="278"/>
        <pc:sldMkLst>
          <pc:docMk/>
          <pc:sldMk cId="1293791021" sldId="2146849045"/>
        </pc:sldMkLst>
        <pc:spChg chg="add mod">
          <ac:chgData name="Ozone Yuko （小曽根祐子）" userId="7815483560_tp_box_2" providerId="OAuth2" clId="{9D3F3C96-46F0-4A69-B082-E038EE86BD3E}" dt="2026-01-05T09:53:10.518" v="44" actId="1036"/>
          <ac:spMkLst>
            <pc:docMk/>
            <pc:sldMk cId="1293791021" sldId="2146849045"/>
            <ac:spMk id="4" creationId="{11BAC45A-AD81-C0D2-6E23-E5D8EA22074D}"/>
          </ac:spMkLst>
        </pc:spChg>
        <pc:spChg chg="add del mod">
          <ac:chgData name="Ozone Yuko （小曽根祐子）" userId="7815483560_tp_box_2" providerId="OAuth2" clId="{9D3F3C96-46F0-4A69-B082-E038EE86BD3E}" dt="2026-01-20T02:22:15.752" v="277" actId="478"/>
          <ac:spMkLst>
            <pc:docMk/>
            <pc:sldMk cId="1293791021" sldId="2146849045"/>
            <ac:spMk id="10" creationId="{B555DFCF-ED17-AB81-F924-980D77A5C770}"/>
          </ac:spMkLst>
        </pc:spChg>
        <pc:spChg chg="add mod">
          <ac:chgData name="Ozone Yuko （小曽根祐子）" userId="7815483560_tp_box_2" providerId="OAuth2" clId="{9D3F3C96-46F0-4A69-B082-E038EE86BD3E}" dt="2026-01-20T02:22:16.735" v="278"/>
          <ac:spMkLst>
            <pc:docMk/>
            <pc:sldMk cId="1293791021" sldId="2146849045"/>
            <ac:spMk id="11" creationId="{F77D23EE-6C23-1484-DA1B-3689BED284D6}"/>
          </ac:spMkLst>
        </pc:spChg>
        <pc:spChg chg="del">
          <ac:chgData name="Ozone Yuko （小曽根祐子）" userId="7815483560_tp_box_2" providerId="OAuth2" clId="{9D3F3C96-46F0-4A69-B082-E038EE86BD3E}" dt="2026-01-20T02:22:11.626" v="276" actId="478"/>
          <ac:spMkLst>
            <pc:docMk/>
            <pc:sldMk cId="1293791021" sldId="2146849045"/>
            <ac:spMk id="12" creationId="{A2DA4CEF-8AA1-358F-264F-F40F9E4475D0}"/>
          </ac:spMkLst>
        </pc:spChg>
      </pc:sldChg>
      <pc:sldChg chg="addSp delSp modSp mod">
        <pc:chgData name="Ozone Yuko （小曽根祐子）" userId="7815483560_tp_box_2" providerId="OAuth2" clId="{9D3F3C96-46F0-4A69-B082-E038EE86BD3E}" dt="2026-01-20T02:22:05.491" v="275"/>
        <pc:sldMkLst>
          <pc:docMk/>
          <pc:sldMk cId="2142891578" sldId="2146849046"/>
        </pc:sldMkLst>
        <pc:spChg chg="add del mod">
          <ac:chgData name="Ozone Yuko （小曽根祐子）" userId="7815483560_tp_box_2" providerId="OAuth2" clId="{9D3F3C96-46F0-4A69-B082-E038EE86BD3E}" dt="2026-01-20T02:22:04.735" v="274" actId="478"/>
          <ac:spMkLst>
            <pc:docMk/>
            <pc:sldMk cId="2142891578" sldId="2146849046"/>
            <ac:spMk id="3" creationId="{44588E10-2E66-9929-8707-D94477B8DA83}"/>
          </ac:spMkLst>
        </pc:spChg>
        <pc:spChg chg="add mod">
          <ac:chgData name="Ozone Yuko （小曽根祐子）" userId="7815483560_tp_box_2" providerId="OAuth2" clId="{9D3F3C96-46F0-4A69-B082-E038EE86BD3E}" dt="2026-01-20T02:22:05.491" v="275"/>
          <ac:spMkLst>
            <pc:docMk/>
            <pc:sldMk cId="2142891578" sldId="2146849046"/>
            <ac:spMk id="6" creationId="{506D3C77-F890-167A-2405-C121436D2BAD}"/>
          </ac:spMkLst>
        </pc:spChg>
        <pc:spChg chg="del">
          <ac:chgData name="Ozone Yuko （小曽根祐子）" userId="7815483560_tp_box_2" providerId="OAuth2" clId="{9D3F3C96-46F0-4A69-B082-E038EE86BD3E}" dt="2026-01-20T02:22:02.835" v="273" actId="478"/>
          <ac:spMkLst>
            <pc:docMk/>
            <pc:sldMk cId="2142891578" sldId="2146849046"/>
            <ac:spMk id="12" creationId="{132A1991-1265-7AC9-24A7-44F944412A3F}"/>
          </ac:spMkLst>
        </pc:spChg>
      </pc:sldChg>
      <pc:sldChg chg="addSp delSp modSp mod">
        <pc:chgData name="Ozone Yuko （小曽根祐子）" userId="7815483560_tp_box_2" providerId="OAuth2" clId="{9D3F3C96-46F0-4A69-B082-E038EE86BD3E}" dt="2026-01-20T02:21:57.416" v="272"/>
        <pc:sldMkLst>
          <pc:docMk/>
          <pc:sldMk cId="3520048778" sldId="2146849047"/>
        </pc:sldMkLst>
        <pc:spChg chg="add mod">
          <ac:chgData name="Ozone Yuko （小曽根祐子）" userId="7815483560_tp_box_2" providerId="OAuth2" clId="{9D3F3C96-46F0-4A69-B082-E038EE86BD3E}" dt="2026-01-20T02:21:57.416" v="272"/>
          <ac:spMkLst>
            <pc:docMk/>
            <pc:sldMk cId="3520048778" sldId="2146849047"/>
            <ac:spMk id="3" creationId="{CBDF97B4-809A-D466-5789-64C79C0E6857}"/>
          </ac:spMkLst>
        </pc:spChg>
        <pc:spChg chg="del">
          <ac:chgData name="Ozone Yuko （小曽根祐子）" userId="7815483560_tp_box_2" providerId="OAuth2" clId="{9D3F3C96-46F0-4A69-B082-E038EE86BD3E}" dt="2026-01-20T02:21:56.410" v="271" actId="478"/>
          <ac:spMkLst>
            <pc:docMk/>
            <pc:sldMk cId="3520048778" sldId="2146849047"/>
            <ac:spMk id="11" creationId="{64D78601-8A8F-F0F5-74FC-7DD70259D0AE}"/>
          </ac:spMkLst>
        </pc:spChg>
      </pc:sldChg>
      <pc:sldChg chg="addSp delSp modSp mod">
        <pc:chgData name="Ozone Yuko （小曽根祐子）" userId="7815483560_tp_box_2" providerId="OAuth2" clId="{9D3F3C96-46F0-4A69-B082-E038EE86BD3E}" dt="2026-01-20T02:21:47.219" v="270"/>
        <pc:sldMkLst>
          <pc:docMk/>
          <pc:sldMk cId="562918629" sldId="2146849049"/>
        </pc:sldMkLst>
        <pc:spChg chg="add mod">
          <ac:chgData name="Ozone Yuko （小曽根祐子）" userId="7815483560_tp_box_2" providerId="OAuth2" clId="{9D3F3C96-46F0-4A69-B082-E038EE86BD3E}" dt="2026-01-20T02:21:47.219" v="270"/>
          <ac:spMkLst>
            <pc:docMk/>
            <pc:sldMk cId="562918629" sldId="2146849049"/>
            <ac:spMk id="2" creationId="{915D92AA-E3FD-97BB-FDA9-79885A54F46C}"/>
          </ac:spMkLst>
        </pc:spChg>
        <pc:spChg chg="del">
          <ac:chgData name="Ozone Yuko （小曽根祐子）" userId="7815483560_tp_box_2" providerId="OAuth2" clId="{9D3F3C96-46F0-4A69-B082-E038EE86BD3E}" dt="2026-01-20T02:21:46.035" v="269" actId="478"/>
          <ac:spMkLst>
            <pc:docMk/>
            <pc:sldMk cId="562918629" sldId="2146849049"/>
            <ac:spMk id="11" creationId="{A78F085E-8321-B636-8FCB-C7E6B714885B}"/>
          </ac:spMkLst>
        </pc:spChg>
      </pc:sldChg>
      <pc:sldChg chg="addSp delSp modSp mod">
        <pc:chgData name="Ozone Yuko （小曽根祐子）" userId="7815483560_tp_box_2" providerId="OAuth2" clId="{9D3F3C96-46F0-4A69-B082-E038EE86BD3E}" dt="2026-01-20T02:22:53.146" v="285"/>
        <pc:sldMkLst>
          <pc:docMk/>
          <pc:sldMk cId="1198104798" sldId="2146849052"/>
        </pc:sldMkLst>
        <pc:spChg chg="add mod">
          <ac:chgData name="Ozone Yuko （小曽根祐子）" userId="7815483560_tp_box_2" providerId="OAuth2" clId="{9D3F3C96-46F0-4A69-B082-E038EE86BD3E}" dt="2026-01-20T02:22:53.146" v="285"/>
          <ac:spMkLst>
            <pc:docMk/>
            <pc:sldMk cId="1198104798" sldId="2146849052"/>
            <ac:spMk id="3" creationId="{B83B54BC-F1CD-4401-2405-87DDB4EF5696}"/>
          </ac:spMkLst>
        </pc:spChg>
        <pc:spChg chg="del">
          <ac:chgData name="Ozone Yuko （小曽根祐子）" userId="7815483560_tp_box_2" providerId="OAuth2" clId="{9D3F3C96-46F0-4A69-B082-E038EE86BD3E}" dt="2026-01-20T02:22:51.892" v="284" actId="478"/>
          <ac:spMkLst>
            <pc:docMk/>
            <pc:sldMk cId="1198104798" sldId="2146849052"/>
            <ac:spMk id="11" creationId="{442CE495-3751-29FB-433C-9198644E9F55}"/>
          </ac:spMkLst>
        </pc:spChg>
      </pc:sldChg>
      <pc:sldChg chg="addSp delSp modSp mod">
        <pc:chgData name="Ozone Yuko （小曽根祐子）" userId="7815483560_tp_box_2" providerId="OAuth2" clId="{9D3F3C96-46F0-4A69-B082-E038EE86BD3E}" dt="2026-01-20T02:22:46.810" v="283"/>
        <pc:sldMkLst>
          <pc:docMk/>
          <pc:sldMk cId="1994416073" sldId="2146849053"/>
        </pc:sldMkLst>
        <pc:spChg chg="del">
          <ac:chgData name="Ozone Yuko （小曽根祐子）" userId="7815483560_tp_box_2" providerId="OAuth2" clId="{9D3F3C96-46F0-4A69-B082-E038EE86BD3E}" dt="2026-01-20T02:22:42.380" v="281" actId="478"/>
          <ac:spMkLst>
            <pc:docMk/>
            <pc:sldMk cId="1994416073" sldId="2146849053"/>
            <ac:spMk id="4" creationId="{0253D2E2-359B-7015-F54B-31C009FAE128}"/>
          </ac:spMkLst>
        </pc:spChg>
        <pc:spChg chg="add del mod">
          <ac:chgData name="Ozone Yuko （小曽根祐子）" userId="7815483560_tp_box_2" providerId="OAuth2" clId="{9D3F3C96-46F0-4A69-B082-E038EE86BD3E}" dt="2026-01-20T02:22:45.886" v="282" actId="478"/>
          <ac:spMkLst>
            <pc:docMk/>
            <pc:sldMk cId="1994416073" sldId="2146849053"/>
            <ac:spMk id="10" creationId="{60404A24-CEA1-113A-9C2B-905F4E6C5AA5}"/>
          </ac:spMkLst>
        </pc:spChg>
        <pc:spChg chg="add mod">
          <ac:chgData name="Ozone Yuko （小曽根祐子）" userId="7815483560_tp_box_2" providerId="OAuth2" clId="{9D3F3C96-46F0-4A69-B082-E038EE86BD3E}" dt="2026-01-20T02:22:46.810" v="283"/>
          <ac:spMkLst>
            <pc:docMk/>
            <pc:sldMk cId="1994416073" sldId="2146849053"/>
            <ac:spMk id="11" creationId="{9D6C28B6-4CDC-7B0F-E76A-70E01A81D870}"/>
          </ac:spMkLst>
        </pc:spChg>
        <pc:spChg chg="mod">
          <ac:chgData name="Ozone Yuko （小曽根祐子）" userId="7815483560_tp_box_2" providerId="OAuth2" clId="{9D3F3C96-46F0-4A69-B082-E038EE86BD3E}" dt="2026-01-05T09:53:37.762" v="48" actId="1035"/>
          <ac:spMkLst>
            <pc:docMk/>
            <pc:sldMk cId="1994416073" sldId="2146849053"/>
            <ac:spMk id="13" creationId="{10445EDC-3048-1B6E-528B-A30D1507972D}"/>
          </ac:spMkLst>
        </pc:spChg>
      </pc:sldChg>
      <pc:sldChg chg="modSp mod">
        <pc:chgData name="Ozone Yuko （小曽根祐子）" userId="7815483560_tp_box_2" providerId="OAuth2" clId="{9D3F3C96-46F0-4A69-B082-E038EE86BD3E}" dt="2026-01-06T00:34:26.982" v="136" actId="20577"/>
        <pc:sldMkLst>
          <pc:docMk/>
          <pc:sldMk cId="2206819164" sldId="2146849054"/>
        </pc:sldMkLst>
        <pc:graphicFrameChg chg="mod modGraphic">
          <ac:chgData name="Ozone Yuko （小曽根祐子）" userId="7815483560_tp_box_2" providerId="OAuth2" clId="{9D3F3C96-46F0-4A69-B082-E038EE86BD3E}" dt="2026-01-06T00:34:26.982" v="136" actId="20577"/>
          <ac:graphicFrameMkLst>
            <pc:docMk/>
            <pc:sldMk cId="2206819164" sldId="2146849054"/>
            <ac:graphicFrameMk id="10" creationId="{8582F7C0-950B-6E37-025D-BD572AD94CD1}"/>
          </ac:graphicFrameMkLst>
        </pc:graphicFrameChg>
      </pc:sldChg>
      <pc:sldChg chg="addSp delSp modSp mod">
        <pc:chgData name="Ozone Yuko （小曽根祐子）" userId="7815483560_tp_box_2" providerId="OAuth2" clId="{9D3F3C96-46F0-4A69-B082-E038EE86BD3E}" dt="2026-01-20T02:23:35.604" v="295"/>
        <pc:sldMkLst>
          <pc:docMk/>
          <pc:sldMk cId="688157035" sldId="2146849055"/>
        </pc:sldMkLst>
        <pc:spChg chg="add mod">
          <ac:chgData name="Ozone Yuko （小曽根祐子）" userId="7815483560_tp_box_2" providerId="OAuth2" clId="{9D3F3C96-46F0-4A69-B082-E038EE86BD3E}" dt="2026-01-20T02:23:35.604" v="295"/>
          <ac:spMkLst>
            <pc:docMk/>
            <pc:sldMk cId="688157035" sldId="2146849055"/>
            <ac:spMk id="6" creationId="{5352C2F0-0E9A-6D63-91E5-88AC811C86AA}"/>
          </ac:spMkLst>
        </pc:spChg>
        <pc:spChg chg="del">
          <ac:chgData name="Ozone Yuko （小曽根祐子）" userId="7815483560_tp_box_2" providerId="OAuth2" clId="{9D3F3C96-46F0-4A69-B082-E038EE86BD3E}" dt="2026-01-20T02:23:34.866" v="294" actId="478"/>
          <ac:spMkLst>
            <pc:docMk/>
            <pc:sldMk cId="688157035" sldId="2146849055"/>
            <ac:spMk id="11" creationId="{A4CB552A-9B2C-6CA7-4A3B-8EF36B474888}"/>
          </ac:spMkLst>
        </pc:spChg>
      </pc:sldChg>
      <pc:sldChg chg="addSp delSp modSp mod">
        <pc:chgData name="Ozone Yuko （小曽根祐子）" userId="7815483560_tp_box_2" providerId="OAuth2" clId="{9D3F3C96-46F0-4A69-B082-E038EE86BD3E}" dt="2026-01-20T02:23:30.239" v="293"/>
        <pc:sldMkLst>
          <pc:docMk/>
          <pc:sldMk cId="385928994" sldId="2146849056"/>
        </pc:sldMkLst>
        <pc:spChg chg="add mod">
          <ac:chgData name="Ozone Yuko （小曽根祐子）" userId="7815483560_tp_box_2" providerId="OAuth2" clId="{9D3F3C96-46F0-4A69-B082-E038EE86BD3E}" dt="2026-01-20T02:23:30.239" v="293"/>
          <ac:spMkLst>
            <pc:docMk/>
            <pc:sldMk cId="385928994" sldId="2146849056"/>
            <ac:spMk id="2" creationId="{78FFBFEC-4B55-907B-7BA8-B47EC2B650C9}"/>
          </ac:spMkLst>
        </pc:spChg>
        <pc:spChg chg="del">
          <ac:chgData name="Ozone Yuko （小曽根祐子）" userId="7815483560_tp_box_2" providerId="OAuth2" clId="{9D3F3C96-46F0-4A69-B082-E038EE86BD3E}" dt="2026-01-20T02:23:29.254" v="292" actId="478"/>
          <ac:spMkLst>
            <pc:docMk/>
            <pc:sldMk cId="385928994" sldId="2146849056"/>
            <ac:spMk id="11" creationId="{1A534552-2715-EB44-2BCE-138EBED1FB20}"/>
          </ac:spMkLst>
        </pc:spChg>
      </pc:sldChg>
      <pc:sldChg chg="addSp delSp modSp mod">
        <pc:chgData name="Ozone Yuko （小曽根祐子）" userId="7815483560_tp_box_2" providerId="OAuth2" clId="{9D3F3C96-46F0-4A69-B082-E038EE86BD3E}" dt="2026-01-20T02:23:24.417" v="291"/>
        <pc:sldMkLst>
          <pc:docMk/>
          <pc:sldMk cId="3637851988" sldId="2146849057"/>
        </pc:sldMkLst>
        <pc:spChg chg="add mod">
          <ac:chgData name="Ozone Yuko （小曽根祐子）" userId="7815483560_tp_box_2" providerId="OAuth2" clId="{9D3F3C96-46F0-4A69-B082-E038EE86BD3E}" dt="2026-01-20T02:23:24.417" v="291"/>
          <ac:spMkLst>
            <pc:docMk/>
            <pc:sldMk cId="3637851988" sldId="2146849057"/>
            <ac:spMk id="3" creationId="{0B7FD36F-EF87-FF86-DFB4-0F8B255C1F3B}"/>
          </ac:spMkLst>
        </pc:spChg>
        <pc:spChg chg="del">
          <ac:chgData name="Ozone Yuko （小曽根祐子）" userId="7815483560_tp_box_2" providerId="OAuth2" clId="{9D3F3C96-46F0-4A69-B082-E038EE86BD3E}" dt="2026-01-20T02:23:23.588" v="290" actId="478"/>
          <ac:spMkLst>
            <pc:docMk/>
            <pc:sldMk cId="3637851988" sldId="2146849057"/>
            <ac:spMk id="11" creationId="{7E5CC42E-AEC0-5446-A38E-B2BD63F69296}"/>
          </ac:spMkLst>
        </pc:spChg>
      </pc:sldChg>
      <pc:sldChg chg="addSp delSp modSp mod">
        <pc:chgData name="Ozone Yuko （小曽根祐子）" userId="7815483560_tp_box_2" providerId="OAuth2" clId="{9D3F3C96-46F0-4A69-B082-E038EE86BD3E}" dt="2026-01-20T02:23:18.592" v="289"/>
        <pc:sldMkLst>
          <pc:docMk/>
          <pc:sldMk cId="3686334208" sldId="2146849058"/>
        </pc:sldMkLst>
        <pc:spChg chg="add mod">
          <ac:chgData name="Ozone Yuko （小曽根祐子）" userId="7815483560_tp_box_2" providerId="OAuth2" clId="{9D3F3C96-46F0-4A69-B082-E038EE86BD3E}" dt="2026-01-20T02:23:18.592" v="289"/>
          <ac:spMkLst>
            <pc:docMk/>
            <pc:sldMk cId="3686334208" sldId="2146849058"/>
            <ac:spMk id="2" creationId="{0E4B2ED4-3C3B-1270-E80F-B509BE7E9DA6}"/>
          </ac:spMkLst>
        </pc:spChg>
        <pc:spChg chg="del">
          <ac:chgData name="Ozone Yuko （小曽根祐子）" userId="7815483560_tp_box_2" providerId="OAuth2" clId="{9D3F3C96-46F0-4A69-B082-E038EE86BD3E}" dt="2026-01-20T02:23:17.730" v="288" actId="478"/>
          <ac:spMkLst>
            <pc:docMk/>
            <pc:sldMk cId="3686334208" sldId="2146849058"/>
            <ac:spMk id="11" creationId="{4F865726-1384-669F-7B92-EB5DAF348BD9}"/>
          </ac:spMkLst>
        </pc:spChg>
      </pc:sldChg>
      <pc:sldChg chg="addSp delSp modSp mod">
        <pc:chgData name="Ozone Yuko （小曽根祐子）" userId="7815483560_tp_box_2" providerId="OAuth2" clId="{9D3F3C96-46F0-4A69-B082-E038EE86BD3E}" dt="2026-01-20T02:23:11.990" v="287"/>
        <pc:sldMkLst>
          <pc:docMk/>
          <pc:sldMk cId="2596969062" sldId="2146849060"/>
        </pc:sldMkLst>
        <pc:spChg chg="add mod">
          <ac:chgData name="Ozone Yuko （小曽根祐子）" userId="7815483560_tp_box_2" providerId="OAuth2" clId="{9D3F3C96-46F0-4A69-B082-E038EE86BD3E}" dt="2026-01-20T02:23:11.990" v="287"/>
          <ac:spMkLst>
            <pc:docMk/>
            <pc:sldMk cId="2596969062" sldId="2146849060"/>
            <ac:spMk id="2" creationId="{BA05CB3A-64AB-82F3-DCB7-EB086F54792C}"/>
          </ac:spMkLst>
        </pc:spChg>
        <pc:spChg chg="del">
          <ac:chgData name="Ozone Yuko （小曽根祐子）" userId="7815483560_tp_box_2" providerId="OAuth2" clId="{9D3F3C96-46F0-4A69-B082-E038EE86BD3E}" dt="2026-01-20T02:23:10.500" v="286" actId="478"/>
          <ac:spMkLst>
            <pc:docMk/>
            <pc:sldMk cId="2596969062" sldId="2146849060"/>
            <ac:spMk id="11" creationId="{2F57D17C-6504-7315-483C-FE8CF1055005}"/>
          </ac:spMkLst>
        </pc:spChg>
      </pc:sldChg>
      <pc:sldChg chg="addSp delSp modSp mod">
        <pc:chgData name="Ozone Yuko （小曽根祐子）" userId="7815483560_tp_box_2" providerId="OAuth2" clId="{9D3F3C96-46F0-4A69-B082-E038EE86BD3E}" dt="2026-01-20T02:24:13.034" v="301"/>
        <pc:sldMkLst>
          <pc:docMk/>
          <pc:sldMk cId="1020060580" sldId="2146849061"/>
        </pc:sldMkLst>
        <pc:spChg chg="del">
          <ac:chgData name="Ozone Yuko （小曽根祐子）" userId="7815483560_tp_box_2" providerId="OAuth2" clId="{9D3F3C96-46F0-4A69-B082-E038EE86BD3E}" dt="2026-01-20T02:24:10.309" v="299" actId="478"/>
          <ac:spMkLst>
            <pc:docMk/>
            <pc:sldMk cId="1020060580" sldId="2146849061"/>
            <ac:spMk id="3" creationId="{1465D162-17BE-F503-379E-E09C5B8D96C3}"/>
          </ac:spMkLst>
        </pc:spChg>
        <pc:spChg chg="add del mod">
          <ac:chgData name="Ozone Yuko （小曽根祐子）" userId="7815483560_tp_box_2" providerId="OAuth2" clId="{9D3F3C96-46F0-4A69-B082-E038EE86BD3E}" dt="2026-01-20T02:24:12.167" v="300" actId="478"/>
          <ac:spMkLst>
            <pc:docMk/>
            <pc:sldMk cId="1020060580" sldId="2146849061"/>
            <ac:spMk id="9" creationId="{DAD50262-7ED5-F358-102C-892E3820050B}"/>
          </ac:spMkLst>
        </pc:spChg>
        <pc:spChg chg="add mod">
          <ac:chgData name="Ozone Yuko （小曽根祐子）" userId="7815483560_tp_box_2" providerId="OAuth2" clId="{9D3F3C96-46F0-4A69-B082-E038EE86BD3E}" dt="2026-01-20T02:24:13.034" v="301"/>
          <ac:spMkLst>
            <pc:docMk/>
            <pc:sldMk cId="1020060580" sldId="2146849061"/>
            <ac:spMk id="10" creationId="{DBBCB528-90AC-F0F3-1EDC-C109EEF7E1F3}"/>
          </ac:spMkLst>
        </pc:spChg>
      </pc:sldChg>
      <pc:sldChg chg="addSp delSp modSp mod">
        <pc:chgData name="Ozone Yuko （小曽根祐子）" userId="7815483560_tp_box_2" providerId="OAuth2" clId="{9D3F3C96-46F0-4A69-B082-E038EE86BD3E}" dt="2026-01-20T02:24:02.431" v="298"/>
        <pc:sldMkLst>
          <pc:docMk/>
          <pc:sldMk cId="1036554789" sldId="2146849062"/>
        </pc:sldMkLst>
        <pc:spChg chg="del">
          <ac:chgData name="Ozone Yuko （小曽根祐子）" userId="7815483560_tp_box_2" providerId="OAuth2" clId="{9D3F3C96-46F0-4A69-B082-E038EE86BD3E}" dt="2026-01-20T02:23:58.852" v="296" actId="478"/>
          <ac:spMkLst>
            <pc:docMk/>
            <pc:sldMk cId="1036554789" sldId="2146849062"/>
            <ac:spMk id="2" creationId="{46DCBA65-385A-B092-DFED-E3A31684A03E}"/>
          </ac:spMkLst>
        </pc:spChg>
        <pc:spChg chg="add del mod">
          <ac:chgData name="Ozone Yuko （小曽根祐子）" userId="7815483560_tp_box_2" providerId="OAuth2" clId="{9D3F3C96-46F0-4A69-B082-E038EE86BD3E}" dt="2026-01-20T02:24:01.681" v="297" actId="478"/>
          <ac:spMkLst>
            <pc:docMk/>
            <pc:sldMk cId="1036554789" sldId="2146849062"/>
            <ac:spMk id="9" creationId="{E0D41186-79B3-3726-E7BF-FA31D42F8382}"/>
          </ac:spMkLst>
        </pc:spChg>
        <pc:spChg chg="add mod">
          <ac:chgData name="Ozone Yuko （小曽根祐子）" userId="7815483560_tp_box_2" providerId="OAuth2" clId="{9D3F3C96-46F0-4A69-B082-E038EE86BD3E}" dt="2026-01-20T02:24:02.431" v="298"/>
          <ac:spMkLst>
            <pc:docMk/>
            <pc:sldMk cId="1036554789" sldId="2146849062"/>
            <ac:spMk id="10" creationId="{77F72CCE-F2C9-A8AF-1C60-BD224FDC4BAD}"/>
          </ac:spMkLst>
        </pc:spChg>
      </pc:sldChg>
      <pc:sldChg chg="addSp delSp modSp mod">
        <pc:chgData name="Ozone Yuko （小曽根祐子）" userId="7815483560_tp_box_2" providerId="OAuth2" clId="{9D3F3C96-46F0-4A69-B082-E038EE86BD3E}" dt="2026-01-20T02:24:39.610" v="306"/>
        <pc:sldMkLst>
          <pc:docMk/>
          <pc:sldMk cId="2690647812" sldId="2146849065"/>
        </pc:sldMkLst>
        <pc:spChg chg="add mod">
          <ac:chgData name="Ozone Yuko （小曽根祐子）" userId="7815483560_tp_box_2" providerId="OAuth2" clId="{9D3F3C96-46F0-4A69-B082-E038EE86BD3E}" dt="2026-01-20T02:24:39.610" v="306"/>
          <ac:spMkLst>
            <pc:docMk/>
            <pc:sldMk cId="2690647812" sldId="2146849065"/>
            <ac:spMk id="3" creationId="{7D7A5BED-3E1E-52E1-D579-0A5327E0E3C3}"/>
          </ac:spMkLst>
        </pc:spChg>
        <pc:spChg chg="del">
          <ac:chgData name="Ozone Yuko （小曽根祐子）" userId="7815483560_tp_box_2" providerId="OAuth2" clId="{9D3F3C96-46F0-4A69-B082-E038EE86BD3E}" dt="2026-01-20T02:24:38.522" v="305" actId="478"/>
          <ac:spMkLst>
            <pc:docMk/>
            <pc:sldMk cId="2690647812" sldId="2146849065"/>
            <ac:spMk id="10" creationId="{75DB28A5-842F-E9A9-24BD-CDF58B225C69}"/>
          </ac:spMkLst>
        </pc:spChg>
      </pc:sldChg>
      <pc:sldChg chg="addSp delSp modSp mod">
        <pc:chgData name="Ozone Yuko （小曽根祐子）" userId="7815483560_tp_box_2" providerId="OAuth2" clId="{9D3F3C96-46F0-4A69-B082-E038EE86BD3E}" dt="2026-01-20T02:24:33.465" v="304"/>
        <pc:sldMkLst>
          <pc:docMk/>
          <pc:sldMk cId="3878227439" sldId="2146849066"/>
        </pc:sldMkLst>
        <pc:spChg chg="add del mod">
          <ac:chgData name="Ozone Yuko （小曽根祐子）" userId="7815483560_tp_box_2" providerId="OAuth2" clId="{9D3F3C96-46F0-4A69-B082-E038EE86BD3E}" dt="2026-01-20T02:24:32.673" v="303" actId="478"/>
          <ac:spMkLst>
            <pc:docMk/>
            <pc:sldMk cId="3878227439" sldId="2146849066"/>
            <ac:spMk id="3" creationId="{B8104B29-00BA-E67D-D09A-6DB36FE26C8B}"/>
          </ac:spMkLst>
        </pc:spChg>
        <pc:spChg chg="add mod">
          <ac:chgData name="Ozone Yuko （小曽根祐子）" userId="7815483560_tp_box_2" providerId="OAuth2" clId="{9D3F3C96-46F0-4A69-B082-E038EE86BD3E}" dt="2026-01-20T02:24:33.465" v="304"/>
          <ac:spMkLst>
            <pc:docMk/>
            <pc:sldMk cId="3878227439" sldId="2146849066"/>
            <ac:spMk id="4" creationId="{62AB9BB1-DB3A-6EC1-9309-E37175106BC2}"/>
          </ac:spMkLst>
        </pc:spChg>
        <pc:spChg chg="del">
          <ac:chgData name="Ozone Yuko （小曽根祐子）" userId="7815483560_tp_box_2" providerId="OAuth2" clId="{9D3F3C96-46F0-4A69-B082-E038EE86BD3E}" dt="2026-01-20T02:24:29.186" v="302" actId="478"/>
          <ac:spMkLst>
            <pc:docMk/>
            <pc:sldMk cId="3878227439" sldId="2146849066"/>
            <ac:spMk id="10" creationId="{83D4B310-C319-6704-5C41-E33FFFA13FA5}"/>
          </ac:spMkLst>
        </pc:spChg>
        <pc:spChg chg="mod">
          <ac:chgData name="Ozone Yuko （小曽根祐子）" userId="7815483560_tp_box_2" providerId="OAuth2" clId="{9D3F3C96-46F0-4A69-B082-E038EE86BD3E}" dt="2026-01-05T10:50:54.292" v="50" actId="207"/>
          <ac:spMkLst>
            <pc:docMk/>
            <pc:sldMk cId="3878227439" sldId="2146849066"/>
            <ac:spMk id="15" creationId="{8751C5FA-A9BF-3751-1557-82B6CE5A2A1F}"/>
          </ac:spMkLst>
        </pc:spChg>
      </pc:sldChg>
      <pc:sldChg chg="modSp mod">
        <pc:chgData name="Ozone Yuko （小曽根祐子）" userId="7815483560_tp_box_2" providerId="OAuth2" clId="{9D3F3C96-46F0-4A69-B082-E038EE86BD3E}" dt="2026-01-05T10:59:32.126" v="84"/>
        <pc:sldMkLst>
          <pc:docMk/>
          <pc:sldMk cId="1167212422" sldId="2146849069"/>
        </pc:sldMkLst>
        <pc:spChg chg="mod">
          <ac:chgData name="Ozone Yuko （小曽根祐子）" userId="7815483560_tp_box_2" providerId="OAuth2" clId="{9D3F3C96-46F0-4A69-B082-E038EE86BD3E}" dt="2026-01-05T10:59:32.126" v="84"/>
          <ac:spMkLst>
            <pc:docMk/>
            <pc:sldMk cId="1167212422" sldId="2146849069"/>
            <ac:spMk id="7" creationId="{1DCA735C-0FDE-FE19-EE12-22E4158E3932}"/>
          </ac:spMkLst>
        </pc:spChg>
      </pc:sldChg>
      <pc:sldChg chg="addSp delSp modSp mod">
        <pc:chgData name="Ozone Yuko （小曽根祐子）" userId="7815483560_tp_box_2" providerId="OAuth2" clId="{9D3F3C96-46F0-4A69-B082-E038EE86BD3E}" dt="2026-01-20T02:25:51.508" v="317"/>
        <pc:sldMkLst>
          <pc:docMk/>
          <pc:sldMk cId="4288898804" sldId="2146849070"/>
        </pc:sldMkLst>
        <pc:spChg chg="del">
          <ac:chgData name="Ozone Yuko （小曽根祐子）" userId="7815483560_tp_box_2" providerId="OAuth2" clId="{9D3F3C96-46F0-4A69-B082-E038EE86BD3E}" dt="2026-01-20T02:25:46.970" v="315" actId="478"/>
          <ac:spMkLst>
            <pc:docMk/>
            <pc:sldMk cId="4288898804" sldId="2146849070"/>
            <ac:spMk id="3" creationId="{D642FC19-4305-EBE9-1C9B-75E5811FC2B0}"/>
          </ac:spMkLst>
        </pc:spChg>
        <pc:spChg chg="del">
          <ac:chgData name="Ozone Yuko （小曽根祐子）" userId="7815483560_tp_box_2" providerId="OAuth2" clId="{9D3F3C96-46F0-4A69-B082-E038EE86BD3E}" dt="2026-01-20T02:25:46.970" v="315" actId="478"/>
          <ac:spMkLst>
            <pc:docMk/>
            <pc:sldMk cId="4288898804" sldId="2146849070"/>
            <ac:spMk id="4" creationId="{828DFE45-EAD4-955B-EE8C-A88872A923B1}"/>
          </ac:spMkLst>
        </pc:spChg>
        <pc:spChg chg="add del mod">
          <ac:chgData name="Ozone Yuko （小曽根祐子）" userId="7815483560_tp_box_2" providerId="OAuth2" clId="{9D3F3C96-46F0-4A69-B082-E038EE86BD3E}" dt="2026-01-20T02:25:50.632" v="316" actId="478"/>
          <ac:spMkLst>
            <pc:docMk/>
            <pc:sldMk cId="4288898804" sldId="2146849070"/>
            <ac:spMk id="20" creationId="{D4320224-5AA6-7AA9-E083-DCED0B182731}"/>
          </ac:spMkLst>
        </pc:spChg>
        <pc:spChg chg="add mod">
          <ac:chgData name="Ozone Yuko （小曽根祐子）" userId="7815483560_tp_box_2" providerId="OAuth2" clId="{9D3F3C96-46F0-4A69-B082-E038EE86BD3E}" dt="2026-01-20T02:25:51.508" v="317"/>
          <ac:spMkLst>
            <pc:docMk/>
            <pc:sldMk cId="4288898804" sldId="2146849070"/>
            <ac:spMk id="21" creationId="{BCB88BEB-32C9-B2AF-8FF8-5315AAC70BF7}"/>
          </ac:spMkLst>
        </pc:spChg>
        <pc:spChg chg="add mod">
          <ac:chgData name="Ozone Yuko （小曽根祐子）" userId="7815483560_tp_box_2" providerId="OAuth2" clId="{9D3F3C96-46F0-4A69-B082-E038EE86BD3E}" dt="2026-01-20T02:25:51.508" v="317"/>
          <ac:spMkLst>
            <pc:docMk/>
            <pc:sldMk cId="4288898804" sldId="2146849070"/>
            <ac:spMk id="22" creationId="{59CD4D97-3938-4D38-FB2C-52402F6E3D01}"/>
          </ac:spMkLst>
        </pc:spChg>
      </pc:sldChg>
      <pc:sldChg chg="addSp delSp modSp mod">
        <pc:chgData name="Ozone Yuko （小曽根祐子）" userId="7815483560_tp_box_2" providerId="OAuth2" clId="{9D3F3C96-46F0-4A69-B082-E038EE86BD3E}" dt="2026-01-20T02:25:38.996" v="314"/>
        <pc:sldMkLst>
          <pc:docMk/>
          <pc:sldMk cId="1863925629" sldId="2146849071"/>
        </pc:sldMkLst>
        <pc:spChg chg="add mod">
          <ac:chgData name="Ozone Yuko （小曽根祐子）" userId="7815483560_tp_box_2" providerId="OAuth2" clId="{9D3F3C96-46F0-4A69-B082-E038EE86BD3E}" dt="2026-01-20T02:25:38.996" v="314"/>
          <ac:spMkLst>
            <pc:docMk/>
            <pc:sldMk cId="1863925629" sldId="2146849071"/>
            <ac:spMk id="3" creationId="{7E43258E-26CD-16C6-A57D-B90B7B4E5E8D}"/>
          </ac:spMkLst>
        </pc:spChg>
        <pc:spChg chg="add mod">
          <ac:chgData name="Ozone Yuko （小曽根祐子）" userId="7815483560_tp_box_2" providerId="OAuth2" clId="{9D3F3C96-46F0-4A69-B082-E038EE86BD3E}" dt="2026-01-20T02:25:38.996" v="314"/>
          <ac:spMkLst>
            <pc:docMk/>
            <pc:sldMk cId="1863925629" sldId="2146849071"/>
            <ac:spMk id="4" creationId="{D80C0783-4678-AE6F-5865-27FB60A68372}"/>
          </ac:spMkLst>
        </pc:spChg>
        <pc:spChg chg="del">
          <ac:chgData name="Ozone Yuko （小曽根祐子）" userId="7815483560_tp_box_2" providerId="OAuth2" clId="{9D3F3C96-46F0-4A69-B082-E038EE86BD3E}" dt="2026-01-20T02:25:35.484" v="312" actId="478"/>
          <ac:spMkLst>
            <pc:docMk/>
            <pc:sldMk cId="1863925629" sldId="2146849071"/>
            <ac:spMk id="10" creationId="{CB9B6A45-3C3D-637D-97D2-98B82F913C9E}"/>
          </ac:spMkLst>
        </pc:spChg>
        <pc:spChg chg="del">
          <ac:chgData name="Ozone Yuko （小曽根祐子）" userId="7815483560_tp_box_2" providerId="OAuth2" clId="{9D3F3C96-46F0-4A69-B082-E038EE86BD3E}" dt="2026-01-20T02:25:38.016" v="313" actId="478"/>
          <ac:spMkLst>
            <pc:docMk/>
            <pc:sldMk cId="1863925629" sldId="2146849071"/>
            <ac:spMk id="21" creationId="{C6DE0531-9A1A-B902-4DE2-08E3C40E799E}"/>
          </ac:spMkLst>
        </pc:spChg>
      </pc:sldChg>
      <pc:sldChg chg="addSp delSp modSp mod">
        <pc:chgData name="Ozone Yuko （小曽根祐子）" userId="7815483560_tp_box_2" providerId="OAuth2" clId="{9D3F3C96-46F0-4A69-B082-E038EE86BD3E}" dt="2026-01-20T02:25:22.923" v="311"/>
        <pc:sldMkLst>
          <pc:docMk/>
          <pc:sldMk cId="4119018995" sldId="2146849072"/>
        </pc:sldMkLst>
        <pc:spChg chg="add del mod">
          <ac:chgData name="Ozone Yuko （小曽根祐子）" userId="7815483560_tp_box_2" providerId="OAuth2" clId="{9D3F3C96-46F0-4A69-B082-E038EE86BD3E}" dt="2026-01-20T02:25:09.726" v="308" actId="478"/>
          <ac:spMkLst>
            <pc:docMk/>
            <pc:sldMk cId="4119018995" sldId="2146849072"/>
            <ac:spMk id="3" creationId="{415D1F83-C154-A15B-0E25-071D6A4F1803}"/>
          </ac:spMkLst>
        </pc:spChg>
        <pc:spChg chg="del">
          <ac:chgData name="Ozone Yuko （小曽根祐子）" userId="7815483560_tp_box_2" providerId="OAuth2" clId="{9D3F3C96-46F0-4A69-B082-E038EE86BD3E}" dt="2026-01-20T02:25:12.269" v="309" actId="478"/>
          <ac:spMkLst>
            <pc:docMk/>
            <pc:sldMk cId="4119018995" sldId="2146849072"/>
            <ac:spMk id="4" creationId="{E7513315-B168-1C3F-EA07-DDB06D034CB5}"/>
          </ac:spMkLst>
        </pc:spChg>
        <pc:spChg chg="del">
          <ac:chgData name="Ozone Yuko （小曽根祐子）" userId="7815483560_tp_box_2" providerId="OAuth2" clId="{9D3F3C96-46F0-4A69-B082-E038EE86BD3E}" dt="2026-01-20T02:25:07.471" v="307" actId="478"/>
          <ac:spMkLst>
            <pc:docMk/>
            <pc:sldMk cId="4119018995" sldId="2146849072"/>
            <ac:spMk id="6" creationId="{56972829-04D7-C1CB-46A6-570B1B002034}"/>
          </ac:spMkLst>
        </pc:spChg>
        <pc:spChg chg="add mod">
          <ac:chgData name="Ozone Yuko （小曽根祐子）" userId="7815483560_tp_box_2" providerId="OAuth2" clId="{9D3F3C96-46F0-4A69-B082-E038EE86BD3E}" dt="2026-01-20T02:25:12.988" v="310"/>
          <ac:spMkLst>
            <pc:docMk/>
            <pc:sldMk cId="4119018995" sldId="2146849072"/>
            <ac:spMk id="7" creationId="{D6795941-856C-1826-595D-9BB0017CF090}"/>
          </ac:spMkLst>
        </pc:spChg>
        <pc:spChg chg="add mod">
          <ac:chgData name="Ozone Yuko （小曽根祐子）" userId="7815483560_tp_box_2" providerId="OAuth2" clId="{9D3F3C96-46F0-4A69-B082-E038EE86BD3E}" dt="2026-01-20T02:25:22.923" v="311"/>
          <ac:spMkLst>
            <pc:docMk/>
            <pc:sldMk cId="4119018995" sldId="2146849072"/>
            <ac:spMk id="10" creationId="{FB26C1BB-3B47-01D2-9CBB-DA0935584883}"/>
          </ac:spMkLst>
        </pc:spChg>
        <pc:spChg chg="mod">
          <ac:chgData name="Ozone Yuko （小曽根祐子）" userId="7815483560_tp_box_2" providerId="OAuth2" clId="{9D3F3C96-46F0-4A69-B082-E038EE86BD3E}" dt="2026-01-06T07:15:35.099" v="211" actId="2711"/>
          <ac:spMkLst>
            <pc:docMk/>
            <pc:sldMk cId="4119018995" sldId="2146849072"/>
            <ac:spMk id="13" creationId="{BB2D1693-F58E-4D66-EBE6-238FBB38E4D9}"/>
          </ac:spMkLst>
        </pc:spChg>
        <pc:graphicFrameChg chg="mod modGraphic">
          <ac:chgData name="Ozone Yuko （小曽根祐子）" userId="7815483560_tp_box_2" providerId="OAuth2" clId="{9D3F3C96-46F0-4A69-B082-E038EE86BD3E}" dt="2026-01-06T07:12:32.790" v="210" actId="20577"/>
          <ac:graphicFrameMkLst>
            <pc:docMk/>
            <pc:sldMk cId="4119018995" sldId="2146849072"/>
            <ac:graphicFrameMk id="9" creationId="{519EC1CA-DDCC-F822-C37F-7E455C8B2191}"/>
          </ac:graphicFrameMkLst>
        </pc:graphicFrameChg>
      </pc:sldChg>
      <pc:sldChg chg="addSp delSp modSp mod">
        <pc:chgData name="Ozone Yuko （小曽根祐子）" userId="7815483560_tp_box_2" providerId="OAuth2" clId="{9D3F3C96-46F0-4A69-B082-E038EE86BD3E}" dt="2026-01-20T02:27:10.662" v="329"/>
        <pc:sldMkLst>
          <pc:docMk/>
          <pc:sldMk cId="3854636750" sldId="2146849073"/>
        </pc:sldMkLst>
        <pc:spChg chg="del">
          <ac:chgData name="Ozone Yuko （小曽根祐子）" userId="7815483560_tp_box_2" providerId="OAuth2" clId="{9D3F3C96-46F0-4A69-B082-E038EE86BD3E}" dt="2026-01-20T02:27:04.162" v="326" actId="478"/>
          <ac:spMkLst>
            <pc:docMk/>
            <pc:sldMk cId="3854636750" sldId="2146849073"/>
            <ac:spMk id="3" creationId="{9C5B852F-FD6C-D76B-DA88-EF5624F600AE}"/>
          </ac:spMkLst>
        </pc:spChg>
        <pc:spChg chg="del">
          <ac:chgData name="Ozone Yuko （小曽根祐子）" userId="7815483560_tp_box_2" providerId="OAuth2" clId="{9D3F3C96-46F0-4A69-B082-E038EE86BD3E}" dt="2026-01-20T02:27:07.465" v="327" actId="478"/>
          <ac:spMkLst>
            <pc:docMk/>
            <pc:sldMk cId="3854636750" sldId="2146849073"/>
            <ac:spMk id="4" creationId="{E1068849-4DD8-CE47-8D72-250AA7887CA4}"/>
          </ac:spMkLst>
        </pc:spChg>
        <pc:spChg chg="add del mod">
          <ac:chgData name="Ozone Yuko （小曽根祐子）" userId="7815483560_tp_box_2" providerId="OAuth2" clId="{9D3F3C96-46F0-4A69-B082-E038EE86BD3E}" dt="2026-01-20T02:27:09.837" v="328" actId="478"/>
          <ac:spMkLst>
            <pc:docMk/>
            <pc:sldMk cId="3854636750" sldId="2146849073"/>
            <ac:spMk id="19" creationId="{E0A90501-84D6-712D-D593-54C0B7CB80EF}"/>
          </ac:spMkLst>
        </pc:spChg>
        <pc:spChg chg="add mod">
          <ac:chgData name="Ozone Yuko （小曽根祐子）" userId="7815483560_tp_box_2" providerId="OAuth2" clId="{9D3F3C96-46F0-4A69-B082-E038EE86BD3E}" dt="2026-01-20T02:27:10.662" v="329"/>
          <ac:spMkLst>
            <pc:docMk/>
            <pc:sldMk cId="3854636750" sldId="2146849073"/>
            <ac:spMk id="20" creationId="{9F23B18C-306F-0B0F-4A54-5B1E8681E6FF}"/>
          </ac:spMkLst>
        </pc:spChg>
        <pc:spChg chg="add mod">
          <ac:chgData name="Ozone Yuko （小曽根祐子）" userId="7815483560_tp_box_2" providerId="OAuth2" clId="{9D3F3C96-46F0-4A69-B082-E038EE86BD3E}" dt="2026-01-20T02:27:10.662" v="329"/>
          <ac:spMkLst>
            <pc:docMk/>
            <pc:sldMk cId="3854636750" sldId="2146849073"/>
            <ac:spMk id="21" creationId="{C1BB43FF-EEB3-F4D1-07EB-477CCE7E0F02}"/>
          </ac:spMkLst>
        </pc:spChg>
      </pc:sldChg>
      <pc:sldChg chg="addSp delSp modSp mod">
        <pc:chgData name="Ozone Yuko （小曽根祐子）" userId="7815483560_tp_box_2" providerId="OAuth2" clId="{9D3F3C96-46F0-4A69-B082-E038EE86BD3E}" dt="2026-01-20T02:26:55.916" v="325"/>
        <pc:sldMkLst>
          <pc:docMk/>
          <pc:sldMk cId="59856638" sldId="2146849074"/>
        </pc:sldMkLst>
        <pc:spChg chg="del">
          <ac:chgData name="Ozone Yuko （小曽根祐子）" userId="7815483560_tp_box_2" providerId="OAuth2" clId="{9D3F3C96-46F0-4A69-B082-E038EE86BD3E}" dt="2026-01-20T02:26:50.147" v="322" actId="478"/>
          <ac:spMkLst>
            <pc:docMk/>
            <pc:sldMk cId="59856638" sldId="2146849074"/>
            <ac:spMk id="3" creationId="{E70FEDC4-4A07-C28A-9CAC-6B9BEF7B7FBC}"/>
          </ac:spMkLst>
        </pc:spChg>
        <pc:spChg chg="del">
          <ac:chgData name="Ozone Yuko （小曽根祐子）" userId="7815483560_tp_box_2" providerId="OAuth2" clId="{9D3F3C96-46F0-4A69-B082-E038EE86BD3E}" dt="2026-01-20T02:26:52.559" v="323" actId="478"/>
          <ac:spMkLst>
            <pc:docMk/>
            <pc:sldMk cId="59856638" sldId="2146849074"/>
            <ac:spMk id="4" creationId="{A6CFB890-3558-5CDF-30A5-3499B12CF3D1}"/>
          </ac:spMkLst>
        </pc:spChg>
        <pc:spChg chg="add del mod">
          <ac:chgData name="Ozone Yuko （小曽根祐子）" userId="7815483560_tp_box_2" providerId="OAuth2" clId="{9D3F3C96-46F0-4A69-B082-E038EE86BD3E}" dt="2026-01-20T02:26:55.170" v="324" actId="478"/>
          <ac:spMkLst>
            <pc:docMk/>
            <pc:sldMk cId="59856638" sldId="2146849074"/>
            <ac:spMk id="7" creationId="{1548C0C2-555D-AC86-5D00-5040F7812F12}"/>
          </ac:spMkLst>
        </pc:spChg>
        <pc:spChg chg="add mod">
          <ac:chgData name="Ozone Yuko （小曽根祐子）" userId="7815483560_tp_box_2" providerId="OAuth2" clId="{9D3F3C96-46F0-4A69-B082-E038EE86BD3E}" dt="2026-01-20T02:26:55.916" v="325"/>
          <ac:spMkLst>
            <pc:docMk/>
            <pc:sldMk cId="59856638" sldId="2146849074"/>
            <ac:spMk id="9" creationId="{A7CDDEFE-23BF-8E90-01D9-DD69B69AC334}"/>
          </ac:spMkLst>
        </pc:spChg>
        <pc:spChg chg="add mod">
          <ac:chgData name="Ozone Yuko （小曽根祐子）" userId="7815483560_tp_box_2" providerId="OAuth2" clId="{9D3F3C96-46F0-4A69-B082-E038EE86BD3E}" dt="2026-01-20T02:26:55.916" v="325"/>
          <ac:spMkLst>
            <pc:docMk/>
            <pc:sldMk cId="59856638" sldId="2146849074"/>
            <ac:spMk id="11" creationId="{A5BC5D09-67C7-E2D1-1D44-72C50BDAEEBF}"/>
          </ac:spMkLst>
        </pc:spChg>
      </pc:sldChg>
      <pc:sldChg chg="addSp delSp modSp mod">
        <pc:chgData name="Ozone Yuko （小曽根祐子）" userId="7815483560_tp_box_2" providerId="OAuth2" clId="{9D3F3C96-46F0-4A69-B082-E038EE86BD3E}" dt="2026-01-20T02:26:38.611" v="321"/>
        <pc:sldMkLst>
          <pc:docMk/>
          <pc:sldMk cId="630767801" sldId="2146849075"/>
        </pc:sldMkLst>
        <pc:spChg chg="add mod">
          <ac:chgData name="Ozone Yuko （小曽根祐子）" userId="7815483560_tp_box_2" providerId="OAuth2" clId="{9D3F3C96-46F0-4A69-B082-E038EE86BD3E}" dt="2026-01-20T02:26:38.611" v="321"/>
          <ac:spMkLst>
            <pc:docMk/>
            <pc:sldMk cId="630767801" sldId="2146849075"/>
            <ac:spMk id="2" creationId="{A10AB258-61CC-F0D7-8A92-3805F220E039}"/>
          </ac:spMkLst>
        </pc:spChg>
        <pc:spChg chg="add mod">
          <ac:chgData name="Ozone Yuko （小曽根祐子）" userId="7815483560_tp_box_2" providerId="OAuth2" clId="{9D3F3C96-46F0-4A69-B082-E038EE86BD3E}" dt="2026-01-20T02:26:38.611" v="321"/>
          <ac:spMkLst>
            <pc:docMk/>
            <pc:sldMk cId="630767801" sldId="2146849075"/>
            <ac:spMk id="3" creationId="{763E6908-6ADC-6955-D786-EC2591BAC349}"/>
          </ac:spMkLst>
        </pc:spChg>
        <pc:spChg chg="del">
          <ac:chgData name="Ozone Yuko （小曽根祐子）" userId="7815483560_tp_box_2" providerId="OAuth2" clId="{9D3F3C96-46F0-4A69-B082-E038EE86BD3E}" dt="2026-01-20T02:26:37.478" v="320" actId="478"/>
          <ac:spMkLst>
            <pc:docMk/>
            <pc:sldMk cId="630767801" sldId="2146849075"/>
            <ac:spMk id="4" creationId="{E8107A86-84E5-E6D2-E986-6D8EC146C7F5}"/>
          </ac:spMkLst>
        </pc:spChg>
        <pc:spChg chg="del">
          <ac:chgData name="Ozone Yuko （小曽根祐子）" userId="7815483560_tp_box_2" providerId="OAuth2" clId="{9D3F3C96-46F0-4A69-B082-E038EE86BD3E}" dt="2026-01-20T02:26:37.478" v="320" actId="478"/>
          <ac:spMkLst>
            <pc:docMk/>
            <pc:sldMk cId="630767801" sldId="2146849075"/>
            <ac:spMk id="7" creationId="{5EC2D4AC-F225-DD9D-C8DB-9897374362BE}"/>
          </ac:spMkLst>
        </pc:spChg>
        <pc:graphicFrameChg chg="modGraphic">
          <ac:chgData name="Ozone Yuko （小曽根祐子）" userId="7815483560_tp_box_2" providerId="OAuth2" clId="{9D3F3C96-46F0-4A69-B082-E038EE86BD3E}" dt="2026-01-05T11:03:54.051" v="85" actId="207"/>
          <ac:graphicFrameMkLst>
            <pc:docMk/>
            <pc:sldMk cId="630767801" sldId="2146849075"/>
            <ac:graphicFrameMk id="10" creationId="{1B5F9471-504F-8CEE-CAE7-DEDCAD2312B9}"/>
          </ac:graphicFrameMkLst>
        </pc:graphicFrameChg>
      </pc:sldChg>
      <pc:sldChg chg="addSp delSp modSp mod">
        <pc:chgData name="Ozone Yuko （小曽根祐子）" userId="7815483560_tp_box_2" providerId="OAuth2" clId="{9D3F3C96-46F0-4A69-B082-E038EE86BD3E}" dt="2026-01-20T02:26:24.892" v="319"/>
        <pc:sldMkLst>
          <pc:docMk/>
          <pc:sldMk cId="3164818420" sldId="2146849076"/>
        </pc:sldMkLst>
        <pc:spChg chg="add mod">
          <ac:chgData name="Ozone Yuko （小曽根祐子）" userId="7815483560_tp_box_2" providerId="OAuth2" clId="{9D3F3C96-46F0-4A69-B082-E038EE86BD3E}" dt="2026-01-20T02:26:24.892" v="319"/>
          <ac:spMkLst>
            <pc:docMk/>
            <pc:sldMk cId="3164818420" sldId="2146849076"/>
            <ac:spMk id="3" creationId="{85B02782-E3AE-F79C-9270-D640B7B95AA6}"/>
          </ac:spMkLst>
        </pc:spChg>
        <pc:spChg chg="del">
          <ac:chgData name="Ozone Yuko （小曽根祐子）" userId="7815483560_tp_box_2" providerId="OAuth2" clId="{9D3F3C96-46F0-4A69-B082-E038EE86BD3E}" dt="2026-01-20T02:26:23.827" v="318" actId="478"/>
          <ac:spMkLst>
            <pc:docMk/>
            <pc:sldMk cId="3164818420" sldId="2146849076"/>
            <ac:spMk id="11" creationId="{B432954F-3E76-3895-28FD-A62067011D6A}"/>
          </ac:spMkLst>
        </pc:spChg>
      </pc:sldChg>
      <pc:sldChg chg="addSp modSp">
        <pc:chgData name="Ozone Yuko （小曽根祐子）" userId="7815483560_tp_box_2" providerId="OAuth2" clId="{9D3F3C96-46F0-4A69-B082-E038EE86BD3E}" dt="2026-01-06T01:34:57.090" v="138"/>
        <pc:sldMkLst>
          <pc:docMk/>
          <pc:sldMk cId="1765181357" sldId="2146849079"/>
        </pc:sldMkLst>
        <pc:spChg chg="add mod">
          <ac:chgData name="Ozone Yuko （小曽根祐子）" userId="7815483560_tp_box_2" providerId="OAuth2" clId="{9D3F3C96-46F0-4A69-B082-E038EE86BD3E}" dt="2026-01-06T01:34:57.090" v="138"/>
          <ac:spMkLst>
            <pc:docMk/>
            <pc:sldMk cId="1765181357" sldId="2146849079"/>
            <ac:spMk id="2" creationId="{1F16B96E-A3BF-8F4F-F232-38309741CEA1}"/>
          </ac:spMkLst>
        </pc:spChg>
      </pc:sldChg>
      <pc:sldChg chg="modSp mod">
        <pc:chgData name="Ozone Yuko （小曽根祐子）" userId="7815483560_tp_box_2" providerId="OAuth2" clId="{9D3F3C96-46F0-4A69-B082-E038EE86BD3E}" dt="2026-01-06T01:05:29.462" v="137" actId="20577"/>
        <pc:sldMkLst>
          <pc:docMk/>
          <pc:sldMk cId="1751624260" sldId="2146849080"/>
        </pc:sldMkLst>
        <pc:graphicFrameChg chg="modGraphic">
          <ac:chgData name="Ozone Yuko （小曽根祐子）" userId="7815483560_tp_box_2" providerId="OAuth2" clId="{9D3F3C96-46F0-4A69-B082-E038EE86BD3E}" dt="2026-01-06T01:05:29.462" v="137" actId="20577"/>
          <ac:graphicFrameMkLst>
            <pc:docMk/>
            <pc:sldMk cId="1751624260" sldId="2146849080"/>
            <ac:graphicFrameMk id="8" creationId="{39A1A0C5-C61B-227C-3787-7950BEA49B88}"/>
          </ac:graphicFrameMkLst>
        </pc:graphicFrameChg>
      </pc:sldChg>
      <pc:sldChg chg="modSp mod">
        <pc:chgData name="Ozone Yuko （小曽根祐子）" userId="7815483560_tp_box_2" providerId="OAuth2" clId="{9D3F3C96-46F0-4A69-B082-E038EE86BD3E}" dt="2026-01-06T01:35:22.634" v="142" actId="20577"/>
        <pc:sldMkLst>
          <pc:docMk/>
          <pc:sldMk cId="3332459970" sldId="2146849083"/>
        </pc:sldMkLst>
        <pc:spChg chg="mod">
          <ac:chgData name="Ozone Yuko （小曽根祐子）" userId="7815483560_tp_box_2" providerId="OAuth2" clId="{9D3F3C96-46F0-4A69-B082-E038EE86BD3E}" dt="2026-01-06T01:35:22.634" v="142" actId="20577"/>
          <ac:spMkLst>
            <pc:docMk/>
            <pc:sldMk cId="3332459970" sldId="2146849083"/>
            <ac:spMk id="9" creationId="{E619E959-D72A-6B4E-ACEF-BA8BC36298CF}"/>
          </ac:spMkLst>
        </pc:spChg>
      </pc:sldChg>
      <pc:sldChg chg="modSp mod">
        <pc:chgData name="Ozone Yuko （小曽根祐子）" userId="7815483560_tp_box_2" providerId="OAuth2" clId="{9D3F3C96-46F0-4A69-B082-E038EE86BD3E}" dt="2026-01-16T07:58:59.134" v="244" actId="20577"/>
        <pc:sldMkLst>
          <pc:docMk/>
          <pc:sldMk cId="721692648" sldId="2146849161"/>
        </pc:sldMkLst>
        <pc:graphicFrameChg chg="modGraphic">
          <ac:chgData name="Ozone Yuko （小曽根祐子）" userId="7815483560_tp_box_2" providerId="OAuth2" clId="{9D3F3C96-46F0-4A69-B082-E038EE86BD3E}" dt="2026-01-16T07:58:59.134" v="244" actId="20577"/>
          <ac:graphicFrameMkLst>
            <pc:docMk/>
            <pc:sldMk cId="721692648" sldId="2146849161"/>
            <ac:graphicFrameMk id="9" creationId="{4E2349A0-ED93-AA47-F509-19140175868D}"/>
          </ac:graphicFrameMkLst>
        </pc:graphicFrameChg>
      </pc:sldChg>
    </pc:docChg>
  </pc:docChgLst>
  <pc:docChgLst>
    <pc:chgData name="Hirai Yuko (平井 祐子)  " userId="6092269996_tp_box_2" providerId="OAuth2" clId="{E7A5B3EE-19A4-4470-A100-7FE637017025}"/>
    <pc:docChg chg="undo redo custSel addSld delSld modSld sldOrd modMainMaster">
      <pc:chgData name="Hirai Yuko (平井 祐子)  " userId="6092269996_tp_box_2" providerId="OAuth2" clId="{E7A5B3EE-19A4-4470-A100-7FE637017025}" dt="2026-01-20T04:20:45.731" v="10913" actId="20577"/>
      <pc:docMkLst>
        <pc:docMk/>
      </pc:docMkLst>
      <pc:sldChg chg="modSp mod">
        <pc:chgData name="Hirai Yuko (平井 祐子)  " userId="6092269996_tp_box_2" providerId="OAuth2" clId="{E7A5B3EE-19A4-4470-A100-7FE637017025}" dt="2026-01-20T01:37:18.582" v="10907" actId="207"/>
        <pc:sldMkLst>
          <pc:docMk/>
          <pc:sldMk cId="184627591" sldId="553"/>
        </pc:sldMkLst>
        <pc:graphicFrameChg chg="mod modGraphic">
          <ac:chgData name="Hirai Yuko (平井 祐子)  " userId="6092269996_tp_box_2" providerId="OAuth2" clId="{E7A5B3EE-19A4-4470-A100-7FE637017025}" dt="2026-01-20T01:37:18.582" v="10907" actId="207"/>
          <ac:graphicFrameMkLst>
            <pc:docMk/>
            <pc:sldMk cId="184627591" sldId="553"/>
            <ac:graphicFrameMk id="4" creationId="{5EEFC369-B47B-59B0-BED0-31C85C10758E}"/>
          </ac:graphicFrameMkLst>
        </pc:graphicFrameChg>
      </pc:sldChg>
      <pc:sldChg chg="addSp delSp modSp mod ord">
        <pc:chgData name="Hirai Yuko (平井 祐子)  " userId="6092269996_tp_box_2" providerId="OAuth2" clId="{E7A5B3EE-19A4-4470-A100-7FE637017025}" dt="2026-01-08T06:56:06.010" v="10754"/>
        <pc:sldMkLst>
          <pc:docMk/>
          <pc:sldMk cId="3110609187" sldId="570"/>
        </pc:sldMkLst>
        <pc:graphicFrameChg chg="mod modGraphic">
          <ac:chgData name="Hirai Yuko (平井 祐子)  " userId="6092269996_tp_box_2" providerId="OAuth2" clId="{E7A5B3EE-19A4-4470-A100-7FE637017025}" dt="2025-12-22T01:23:25.025" v="10643" actId="207"/>
          <ac:graphicFrameMkLst>
            <pc:docMk/>
            <pc:sldMk cId="3110609187" sldId="570"/>
            <ac:graphicFrameMk id="8" creationId="{7BD069AC-04F8-CAB3-FA07-5FD562A63FF1}"/>
          </ac:graphicFrameMkLst>
        </pc:graphicFrameChg>
      </pc:sldChg>
      <pc:sldChg chg="addSp delSp modSp add mod">
        <pc:chgData name="Hirai Yuko (平井 祐子)  " userId="6092269996_tp_box_2" providerId="OAuth2" clId="{E7A5B3EE-19A4-4470-A100-7FE637017025}" dt="2025-12-22T01:23:06.946" v="10635" actId="207"/>
        <pc:sldMkLst>
          <pc:docMk/>
          <pc:sldMk cId="1593076559" sldId="611"/>
        </pc:sldMkLst>
        <pc:graphicFrameChg chg="mod modGraphic">
          <ac:chgData name="Hirai Yuko (平井 祐子)  " userId="6092269996_tp_box_2" providerId="OAuth2" clId="{E7A5B3EE-19A4-4470-A100-7FE637017025}" dt="2025-12-22T01:23:06.946" v="10635" actId="207"/>
          <ac:graphicFrameMkLst>
            <pc:docMk/>
            <pc:sldMk cId="1593076559" sldId="611"/>
            <ac:graphicFrameMk id="6" creationId="{9E9AA328-D293-D6D7-0BC5-1083D416E39D}"/>
          </ac:graphicFrameMkLst>
        </pc:graphicFrameChg>
      </pc:sldChg>
      <pc:sldChg chg="modSp mod">
        <pc:chgData name="Hirai Yuko (平井 祐子)  " userId="6092269996_tp_box_2" providerId="OAuth2" clId="{E7A5B3EE-19A4-4470-A100-7FE637017025}" dt="2025-12-24T06:02:08.474" v="10670" actId="20577"/>
        <pc:sldMkLst>
          <pc:docMk/>
          <pc:sldMk cId="1807006047" sldId="1193"/>
        </pc:sldMkLst>
        <pc:spChg chg="mod">
          <ac:chgData name="Hirai Yuko (平井 祐子)  " userId="6092269996_tp_box_2" providerId="OAuth2" clId="{E7A5B3EE-19A4-4470-A100-7FE637017025}" dt="2025-12-24T06:02:08.474" v="10670" actId="20577"/>
          <ac:spMkLst>
            <pc:docMk/>
            <pc:sldMk cId="1807006047" sldId="1193"/>
            <ac:spMk id="10243" creationId="{A17FE010-CFC4-317C-67A3-712AEE309A1A}"/>
          </ac:spMkLst>
        </pc:spChg>
      </pc:sldChg>
      <pc:sldChg chg="addSp delSp modSp add mod">
        <pc:chgData name="Hirai Yuko (平井 祐子)  " userId="6092269996_tp_box_2" providerId="OAuth2" clId="{E7A5B3EE-19A4-4470-A100-7FE637017025}" dt="2025-12-24T06:05:39.134" v="10679" actId="20577"/>
        <pc:sldMkLst>
          <pc:docMk/>
          <pc:sldMk cId="1437762583" sldId="2146849015"/>
        </pc:sldMkLst>
        <pc:graphicFrameChg chg="add mod modGraphic">
          <ac:chgData name="Hirai Yuko (平井 祐子)  " userId="6092269996_tp_box_2" providerId="OAuth2" clId="{E7A5B3EE-19A4-4470-A100-7FE637017025}" dt="2025-12-24T06:05:39.134" v="10679" actId="20577"/>
          <ac:graphicFrameMkLst>
            <pc:docMk/>
            <pc:sldMk cId="1437762583" sldId="2146849015"/>
            <ac:graphicFrameMk id="7" creationId="{32B38880-81D9-6466-DF75-BEE6E1AD62FA}"/>
          </ac:graphicFrameMkLst>
        </pc:graphicFrameChg>
      </pc:sldChg>
      <pc:sldChg chg="modSp mod">
        <pc:chgData name="Hirai Yuko (平井 祐子)  " userId="6092269996_tp_box_2" providerId="OAuth2" clId="{E7A5B3EE-19A4-4470-A100-7FE637017025}" dt="2026-01-20T04:20:06.476" v="10909" actId="20577"/>
        <pc:sldMkLst>
          <pc:docMk/>
          <pc:sldMk cId="3726732187" sldId="2146849019"/>
        </pc:sldMkLst>
        <pc:graphicFrameChg chg="modGraphic">
          <ac:chgData name="Hirai Yuko (平井 祐子)  " userId="6092269996_tp_box_2" providerId="OAuth2" clId="{E7A5B3EE-19A4-4470-A100-7FE637017025}" dt="2026-01-20T04:20:06.476" v="10909" actId="20577"/>
          <ac:graphicFrameMkLst>
            <pc:docMk/>
            <pc:sldMk cId="3726732187" sldId="2146849019"/>
            <ac:graphicFrameMk id="9" creationId="{32BD7CF7-145B-68B0-89FB-7EDC2B0D6394}"/>
          </ac:graphicFrameMkLst>
        </pc:graphicFrameChg>
      </pc:sldChg>
      <pc:sldChg chg="modSp mod">
        <pc:chgData name="Hirai Yuko (平井 祐子)  " userId="6092269996_tp_box_2" providerId="OAuth2" clId="{E7A5B3EE-19A4-4470-A100-7FE637017025}" dt="2025-12-22T01:23:43.527" v="10652" actId="207"/>
        <pc:sldMkLst>
          <pc:docMk/>
          <pc:sldMk cId="1071687524" sldId="2146849025"/>
        </pc:sldMkLst>
        <pc:graphicFrameChg chg="modGraphic">
          <ac:chgData name="Hirai Yuko (平井 祐子)  " userId="6092269996_tp_box_2" providerId="OAuth2" clId="{E7A5B3EE-19A4-4470-A100-7FE637017025}" dt="2025-12-22T01:23:43.527" v="10652" actId="207"/>
          <ac:graphicFrameMkLst>
            <pc:docMk/>
            <pc:sldMk cId="1071687524" sldId="2146849025"/>
            <ac:graphicFrameMk id="2" creationId="{5D3D9B77-A695-FEEC-C415-67DE00663E62}"/>
          </ac:graphicFrameMkLst>
        </pc:graphicFrameChg>
      </pc:sldChg>
      <pc:sldChg chg="modSp mod ord">
        <pc:chgData name="Hirai Yuko (平井 祐子)  " userId="6092269996_tp_box_2" providerId="OAuth2" clId="{E7A5B3EE-19A4-4470-A100-7FE637017025}" dt="2025-12-22T01:27:15.708" v="10662" actId="207"/>
        <pc:sldMkLst>
          <pc:docMk/>
          <pc:sldMk cId="2668851445" sldId="2146849026"/>
        </pc:sldMkLst>
        <pc:graphicFrameChg chg="modGraphic">
          <ac:chgData name="Hirai Yuko (平井 祐子)  " userId="6092269996_tp_box_2" providerId="OAuth2" clId="{E7A5B3EE-19A4-4470-A100-7FE637017025}" dt="2025-12-22T01:27:15.708" v="10662" actId="207"/>
          <ac:graphicFrameMkLst>
            <pc:docMk/>
            <pc:sldMk cId="2668851445" sldId="2146849026"/>
            <ac:graphicFrameMk id="8" creationId="{4D285855-9DB4-7B15-873D-C0B8CE8E5C79}"/>
          </ac:graphicFrameMkLst>
        </pc:graphicFrameChg>
      </pc:sldChg>
      <pc:sldChg chg="addSp delSp modSp add mod">
        <pc:chgData name="Hirai Yuko (平井 祐子)  " userId="6092269996_tp_box_2" providerId="OAuth2" clId="{E7A5B3EE-19A4-4470-A100-7FE637017025}" dt="2026-01-09T06:36:23.482" v="10812" actId="14100"/>
        <pc:sldMkLst>
          <pc:docMk/>
          <pc:sldMk cId="330285224" sldId="2146849036"/>
        </pc:sldMkLst>
        <pc:spChg chg="add mod">
          <ac:chgData name="Hirai Yuko (平井 祐子)  " userId="6092269996_tp_box_2" providerId="OAuth2" clId="{E7A5B3EE-19A4-4470-A100-7FE637017025}" dt="2026-01-09T06:36:19.161" v="10811" actId="14100"/>
          <ac:spMkLst>
            <pc:docMk/>
            <pc:sldMk cId="330285224" sldId="2146849036"/>
            <ac:spMk id="3" creationId="{20F42989-14CE-BCE2-0A96-D88FDDCB9AF1}"/>
          </ac:spMkLst>
        </pc:spChg>
        <pc:spChg chg="add mod">
          <ac:chgData name="Hirai Yuko (平井 祐子)  " userId="6092269996_tp_box_2" providerId="OAuth2" clId="{E7A5B3EE-19A4-4470-A100-7FE637017025}" dt="2026-01-09T06:36:23.482" v="10812" actId="14100"/>
          <ac:spMkLst>
            <pc:docMk/>
            <pc:sldMk cId="330285224" sldId="2146849036"/>
            <ac:spMk id="4" creationId="{58D2C6ED-20CA-CF64-CF86-6442794AD7EE}"/>
          </ac:spMkLst>
        </pc:spChg>
        <pc:spChg chg="add mod">
          <ac:chgData name="Hirai Yuko (平井 祐子)  " userId="6092269996_tp_box_2" providerId="OAuth2" clId="{E7A5B3EE-19A4-4470-A100-7FE637017025}" dt="2026-01-09T06:02:01.384" v="10769" actId="1076"/>
          <ac:spMkLst>
            <pc:docMk/>
            <pc:sldMk cId="330285224" sldId="2146849036"/>
            <ac:spMk id="9" creationId="{03070232-5893-6B52-A3FE-40F4C3E09D21}"/>
          </ac:spMkLst>
        </pc:spChg>
        <pc:spChg chg="add mod">
          <ac:chgData name="Hirai Yuko (平井 祐子)  " userId="6092269996_tp_box_2" providerId="OAuth2" clId="{E7A5B3EE-19A4-4470-A100-7FE637017025}" dt="2026-01-09T06:36:04.853" v="10805" actId="1076"/>
          <ac:spMkLst>
            <pc:docMk/>
            <pc:sldMk cId="330285224" sldId="2146849036"/>
            <ac:spMk id="12" creationId="{03F9BEC5-6A61-A54C-4633-EE3B0D8BBA73}"/>
          </ac:spMkLst>
        </pc:spChg>
        <pc:spChg chg="mod">
          <ac:chgData name="Hirai Yuko (平井 祐子)  " userId="6092269996_tp_box_2" providerId="OAuth2" clId="{E7A5B3EE-19A4-4470-A100-7FE637017025}" dt="2026-01-09T06:02:01.384" v="10769" actId="1076"/>
          <ac:spMkLst>
            <pc:docMk/>
            <pc:sldMk cId="330285224" sldId="2146849036"/>
            <ac:spMk id="13" creationId="{7E77A6E4-67C3-6706-E4CC-83C67B6133CF}"/>
          </ac:spMkLst>
        </pc:spChg>
        <pc:spChg chg="mod">
          <ac:chgData name="Hirai Yuko (平井 祐子)  " userId="6092269996_tp_box_2" providerId="OAuth2" clId="{E7A5B3EE-19A4-4470-A100-7FE637017025}" dt="2026-01-09T06:36:04.853" v="10805" actId="1076"/>
          <ac:spMkLst>
            <pc:docMk/>
            <pc:sldMk cId="330285224" sldId="2146849036"/>
            <ac:spMk id="15" creationId="{9D6DCA00-61A8-E4A6-D812-30D947812A8D}"/>
          </ac:spMkLst>
        </pc:spChg>
        <pc:spChg chg="mod ord">
          <ac:chgData name="Hirai Yuko (平井 祐子)  " userId="6092269996_tp_box_2" providerId="OAuth2" clId="{E7A5B3EE-19A4-4470-A100-7FE637017025}" dt="2026-01-09T06:36:04.853" v="10805" actId="1076"/>
          <ac:spMkLst>
            <pc:docMk/>
            <pc:sldMk cId="330285224" sldId="2146849036"/>
            <ac:spMk id="34" creationId="{A2741724-055F-7185-BB83-81129C13F986}"/>
          </ac:spMkLst>
        </pc:spChg>
        <pc:grpChg chg="mod">
          <ac:chgData name="Hirai Yuko (平井 祐子)  " userId="6092269996_tp_box_2" providerId="OAuth2" clId="{E7A5B3EE-19A4-4470-A100-7FE637017025}" dt="2026-01-09T06:36:04.853" v="10805" actId="1076"/>
          <ac:grpSpMkLst>
            <pc:docMk/>
            <pc:sldMk cId="330285224" sldId="2146849036"/>
            <ac:grpSpMk id="21" creationId="{234CDFAF-A3F7-E85C-FBB0-D4C689F4AD4A}"/>
          </ac:grpSpMkLst>
        </pc:grpChg>
        <pc:grpChg chg="mod">
          <ac:chgData name="Hirai Yuko (平井 祐子)  " userId="6092269996_tp_box_2" providerId="OAuth2" clId="{E7A5B3EE-19A4-4470-A100-7FE637017025}" dt="2026-01-09T06:36:04.853" v="10805" actId="1076"/>
          <ac:grpSpMkLst>
            <pc:docMk/>
            <pc:sldMk cId="330285224" sldId="2146849036"/>
            <ac:grpSpMk id="31" creationId="{3A1D936E-520D-4959-2A44-D6C86490A931}"/>
          </ac:grpSpMkLst>
        </pc:grpChg>
        <pc:picChg chg="mod">
          <ac:chgData name="Hirai Yuko (平井 祐子)  " userId="6092269996_tp_box_2" providerId="OAuth2" clId="{E7A5B3EE-19A4-4470-A100-7FE637017025}" dt="2026-01-09T06:36:04.853" v="10805" actId="1076"/>
          <ac:picMkLst>
            <pc:docMk/>
            <pc:sldMk cId="330285224" sldId="2146849036"/>
            <ac:picMk id="36" creationId="{39A71963-BAEC-0965-2465-568A165F44D3}"/>
          </ac:picMkLst>
        </pc:picChg>
        <pc:picChg chg="mod">
          <ac:chgData name="Hirai Yuko (平井 祐子)  " userId="6092269996_tp_box_2" providerId="OAuth2" clId="{E7A5B3EE-19A4-4470-A100-7FE637017025}" dt="2026-01-09T06:02:01.384" v="10769" actId="1076"/>
          <ac:picMkLst>
            <pc:docMk/>
            <pc:sldMk cId="330285224" sldId="2146849036"/>
            <ac:picMk id="39" creationId="{FA08E37A-2155-45E7-26C2-2470342A8563}"/>
          </ac:picMkLst>
        </pc:picChg>
        <pc:cxnChg chg="mod">
          <ac:chgData name="Hirai Yuko (平井 祐子)  " userId="6092269996_tp_box_2" providerId="OAuth2" clId="{E7A5B3EE-19A4-4470-A100-7FE637017025}" dt="2026-01-09T06:01:32.715" v="10762" actId="1076"/>
          <ac:cxnSpMkLst>
            <pc:docMk/>
            <pc:sldMk cId="330285224" sldId="2146849036"/>
            <ac:cxnSpMk id="42" creationId="{CCE5CF73-32E4-D8B4-E0FE-89E1CB67C428}"/>
          </ac:cxnSpMkLst>
        </pc:cxnChg>
      </pc:sldChg>
      <pc:sldChg chg="addSp delSp modSp add mod">
        <pc:chgData name="Hirai Yuko (平井 祐子)  " userId="6092269996_tp_box_2" providerId="OAuth2" clId="{E7A5B3EE-19A4-4470-A100-7FE637017025}" dt="2026-01-09T06:02:24.503" v="10776" actId="1076"/>
        <pc:sldMkLst>
          <pc:docMk/>
          <pc:sldMk cId="2736411992" sldId="2146849037"/>
        </pc:sldMkLst>
        <pc:spChg chg="add mod">
          <ac:chgData name="Hirai Yuko (平井 祐子)  " userId="6092269996_tp_box_2" providerId="OAuth2" clId="{E7A5B3EE-19A4-4470-A100-7FE637017025}" dt="2026-01-09T06:02:24.503" v="10776" actId="1076"/>
          <ac:spMkLst>
            <pc:docMk/>
            <pc:sldMk cId="2736411992" sldId="2146849037"/>
            <ac:spMk id="4" creationId="{9EA07AA8-F665-3620-6C2E-0AA63779ECAB}"/>
          </ac:spMkLst>
        </pc:spChg>
        <pc:spChg chg="add mod">
          <ac:chgData name="Hirai Yuko (平井 祐子)  " userId="6092269996_tp_box_2" providerId="OAuth2" clId="{E7A5B3EE-19A4-4470-A100-7FE637017025}" dt="2026-01-09T06:02:21.676" v="10775" actId="1076"/>
          <ac:spMkLst>
            <pc:docMk/>
            <pc:sldMk cId="2736411992" sldId="2146849037"/>
            <ac:spMk id="15" creationId="{DB43F543-33CE-A4E9-3411-AD4B820A4510}"/>
          </ac:spMkLst>
        </pc:spChg>
        <pc:graphicFrameChg chg="add mod modGraphic">
          <ac:chgData name="Hirai Yuko (平井 祐子)  " userId="6092269996_tp_box_2" providerId="OAuth2" clId="{E7A5B3EE-19A4-4470-A100-7FE637017025}" dt="2026-01-09T06:02:07.190" v="10770" actId="20577"/>
          <ac:graphicFrameMkLst>
            <pc:docMk/>
            <pc:sldMk cId="2736411992" sldId="2146849037"/>
            <ac:graphicFrameMk id="2" creationId="{B954141C-571F-7EFF-0B01-B13A39230CB2}"/>
          </ac:graphicFrameMkLst>
        </pc:graphicFrameChg>
      </pc:sldChg>
      <pc:sldChg chg="addSp delSp modSp add mod">
        <pc:chgData name="Hirai Yuko (平井 祐子)  " userId="6092269996_tp_box_2" providerId="OAuth2" clId="{E7A5B3EE-19A4-4470-A100-7FE637017025}" dt="2026-01-13T02:15:44.611" v="10817" actId="20577"/>
        <pc:sldMkLst>
          <pc:docMk/>
          <pc:sldMk cId="2309269447" sldId="2146849038"/>
        </pc:sldMkLst>
        <pc:spChg chg="mod">
          <ac:chgData name="Hirai Yuko (平井 祐子)  " userId="6092269996_tp_box_2" providerId="OAuth2" clId="{E7A5B3EE-19A4-4470-A100-7FE637017025}" dt="2026-01-13T02:15:44.611" v="10817" actId="20577"/>
          <ac:spMkLst>
            <pc:docMk/>
            <pc:sldMk cId="2309269447" sldId="2146849038"/>
            <ac:spMk id="34" creationId="{4BBA54DC-0234-49D4-8612-25592E01C003}"/>
          </ac:spMkLst>
        </pc:spChg>
      </pc:sldChg>
      <pc:sldChg chg="addSp delSp modSp add mod">
        <pc:chgData name="Hirai Yuko (平井 祐子)  " userId="6092269996_tp_box_2" providerId="OAuth2" clId="{E7A5B3EE-19A4-4470-A100-7FE637017025}" dt="2026-01-13T02:15:49.559" v="10819" actId="20577"/>
        <pc:sldMkLst>
          <pc:docMk/>
          <pc:sldMk cId="1659307458" sldId="2146849039"/>
        </pc:sldMkLst>
        <pc:spChg chg="add mod">
          <ac:chgData name="Hirai Yuko (平井 祐子)  " userId="6092269996_tp_box_2" providerId="OAuth2" clId="{E7A5B3EE-19A4-4470-A100-7FE637017025}" dt="2026-01-13T02:15:49.559" v="10819" actId="20577"/>
          <ac:spMkLst>
            <pc:docMk/>
            <pc:sldMk cId="1659307458" sldId="2146849039"/>
            <ac:spMk id="13" creationId="{C3E2E0BA-FE4D-656E-6C6F-FEF7F4C0291B}"/>
          </ac:spMkLst>
        </pc:spChg>
        <pc:graphicFrameChg chg="add mod modGraphic">
          <ac:chgData name="Hirai Yuko (平井 祐子)  " userId="6092269996_tp_box_2" providerId="OAuth2" clId="{E7A5B3EE-19A4-4470-A100-7FE637017025}" dt="2025-12-24T06:06:12.457" v="10689" actId="20577"/>
          <ac:graphicFrameMkLst>
            <pc:docMk/>
            <pc:sldMk cId="1659307458" sldId="2146849039"/>
            <ac:graphicFrameMk id="10" creationId="{66EF8317-788F-A70C-E4F7-8D815F794574}"/>
          </ac:graphicFrameMkLst>
        </pc:graphicFrameChg>
      </pc:sldChg>
      <pc:sldChg chg="modSp mod">
        <pc:chgData name="Hirai Yuko (平井 祐子)  " userId="6092269996_tp_box_2" providerId="OAuth2" clId="{E7A5B3EE-19A4-4470-A100-7FE637017025}" dt="2026-01-20T04:20:20.650" v="10911" actId="20577"/>
        <pc:sldMkLst>
          <pc:docMk/>
          <pc:sldMk cId="2116421634" sldId="2146849040"/>
        </pc:sldMkLst>
        <pc:graphicFrameChg chg="modGraphic">
          <ac:chgData name="Hirai Yuko (平井 祐子)  " userId="6092269996_tp_box_2" providerId="OAuth2" clId="{E7A5B3EE-19A4-4470-A100-7FE637017025}" dt="2026-01-20T04:20:20.650" v="10911" actId="20577"/>
          <ac:graphicFrameMkLst>
            <pc:docMk/>
            <pc:sldMk cId="2116421634" sldId="2146849040"/>
            <ac:graphicFrameMk id="3" creationId="{41218000-0C7A-F293-2946-BB547E752D17}"/>
          </ac:graphicFrameMkLst>
        </pc:graphicFrameChg>
      </pc:sldChg>
      <pc:sldChg chg="addSp delSp modSp add mod ord">
        <pc:chgData name="Hirai Yuko (平井 祐子)  " userId="6092269996_tp_box_2" providerId="OAuth2" clId="{E7A5B3EE-19A4-4470-A100-7FE637017025}" dt="2026-01-13T02:15:55.758" v="10821" actId="20577"/>
        <pc:sldMkLst>
          <pc:docMk/>
          <pc:sldMk cId="2580646874" sldId="2146849041"/>
        </pc:sldMkLst>
        <pc:spChg chg="mod">
          <ac:chgData name="Hirai Yuko (平井 祐子)  " userId="6092269996_tp_box_2" providerId="OAuth2" clId="{E7A5B3EE-19A4-4470-A100-7FE637017025}" dt="2026-01-09T06:04:50.255" v="10785" actId="1076"/>
          <ac:spMkLst>
            <pc:docMk/>
            <pc:sldMk cId="2580646874" sldId="2146849041"/>
            <ac:spMk id="3" creationId="{537EA41C-0096-7EB5-1979-4E4231179C9B}"/>
          </ac:spMkLst>
        </pc:spChg>
        <pc:spChg chg="mod">
          <ac:chgData name="Hirai Yuko (平井 祐子)  " userId="6092269996_tp_box_2" providerId="OAuth2" clId="{E7A5B3EE-19A4-4470-A100-7FE637017025}" dt="2026-01-09T06:35:30.874" v="10802" actId="1076"/>
          <ac:spMkLst>
            <pc:docMk/>
            <pc:sldMk cId="2580646874" sldId="2146849041"/>
            <ac:spMk id="4" creationId="{507C4D07-F56D-2D9C-8CF7-BA6ED449ACFB}"/>
          </ac:spMkLst>
        </pc:spChg>
        <pc:spChg chg="mod">
          <ac:chgData name="Hirai Yuko (平井 祐子)  " userId="6092269996_tp_box_2" providerId="OAuth2" clId="{E7A5B3EE-19A4-4470-A100-7FE637017025}" dt="2026-01-09T06:06:04.239" v="10799" actId="1076"/>
          <ac:spMkLst>
            <pc:docMk/>
            <pc:sldMk cId="2580646874" sldId="2146849041"/>
            <ac:spMk id="9" creationId="{B0DFBD25-0AC3-F270-5F4E-8A8D66CF883C}"/>
          </ac:spMkLst>
        </pc:spChg>
        <pc:spChg chg="mod">
          <ac:chgData name="Hirai Yuko (平井 祐子)  " userId="6092269996_tp_box_2" providerId="OAuth2" clId="{E7A5B3EE-19A4-4470-A100-7FE637017025}" dt="2026-01-09T06:04:50.255" v="10785" actId="1076"/>
          <ac:spMkLst>
            <pc:docMk/>
            <pc:sldMk cId="2580646874" sldId="2146849041"/>
            <ac:spMk id="11" creationId="{64E05C51-3E37-16C3-F5CD-2B445CCD6953}"/>
          </ac:spMkLst>
        </pc:spChg>
        <pc:spChg chg="mod">
          <ac:chgData name="Hirai Yuko (平井 祐子)  " userId="6092269996_tp_box_2" providerId="OAuth2" clId="{E7A5B3EE-19A4-4470-A100-7FE637017025}" dt="2026-01-09T06:05:10.298" v="10791" actId="1076"/>
          <ac:spMkLst>
            <pc:docMk/>
            <pc:sldMk cId="2580646874" sldId="2146849041"/>
            <ac:spMk id="12" creationId="{F1D186F9-E636-F443-CC45-58E2114E9C61}"/>
          </ac:spMkLst>
        </pc:spChg>
        <pc:spChg chg="mod">
          <ac:chgData name="Hirai Yuko (平井 祐子)  " userId="6092269996_tp_box_2" providerId="OAuth2" clId="{E7A5B3EE-19A4-4470-A100-7FE637017025}" dt="2026-01-09T06:04:50.255" v="10785" actId="1076"/>
          <ac:spMkLst>
            <pc:docMk/>
            <pc:sldMk cId="2580646874" sldId="2146849041"/>
            <ac:spMk id="15" creationId="{4654DE19-A457-CF09-3C46-E372C0DCCE52}"/>
          </ac:spMkLst>
        </pc:spChg>
        <pc:spChg chg="mod">
          <ac:chgData name="Hirai Yuko (平井 祐子)  " userId="6092269996_tp_box_2" providerId="OAuth2" clId="{E7A5B3EE-19A4-4470-A100-7FE637017025}" dt="2026-01-13T02:15:55.758" v="10821" actId="20577"/>
          <ac:spMkLst>
            <pc:docMk/>
            <pc:sldMk cId="2580646874" sldId="2146849041"/>
            <ac:spMk id="34" creationId="{14568FBA-0DD5-FD3A-D3E2-98E188BB22D5}"/>
          </ac:spMkLst>
        </pc:spChg>
        <pc:spChg chg="mod">
          <ac:chgData name="Hirai Yuko (平井 祐子)  " userId="6092269996_tp_box_2" providerId="OAuth2" clId="{E7A5B3EE-19A4-4470-A100-7FE637017025}" dt="2026-01-09T06:04:50.255" v="10785" actId="1076"/>
          <ac:spMkLst>
            <pc:docMk/>
            <pc:sldMk cId="2580646874" sldId="2146849041"/>
            <ac:spMk id="46" creationId="{7A7132D0-E57B-F898-66FD-7899E1645E52}"/>
          </ac:spMkLst>
        </pc:spChg>
        <pc:spChg chg="mod">
          <ac:chgData name="Hirai Yuko (平井 祐子)  " userId="6092269996_tp_box_2" providerId="OAuth2" clId="{E7A5B3EE-19A4-4470-A100-7FE637017025}" dt="2026-01-09T06:04:50.255" v="10785" actId="1076"/>
          <ac:spMkLst>
            <pc:docMk/>
            <pc:sldMk cId="2580646874" sldId="2146849041"/>
            <ac:spMk id="47" creationId="{D528D18C-9C12-237B-282B-FE825F829EDD}"/>
          </ac:spMkLst>
        </pc:spChg>
        <pc:grpChg chg="mod">
          <ac:chgData name="Hirai Yuko (平井 祐子)  " userId="6092269996_tp_box_2" providerId="OAuth2" clId="{E7A5B3EE-19A4-4470-A100-7FE637017025}" dt="2026-01-09T06:04:50.255" v="10785" actId="1076"/>
          <ac:grpSpMkLst>
            <pc:docMk/>
            <pc:sldMk cId="2580646874" sldId="2146849041"/>
            <ac:grpSpMk id="17" creationId="{7220C5D8-002D-46DD-0243-7AF349A2B4BC}"/>
          </ac:grpSpMkLst>
        </pc:grpChg>
        <pc:grpChg chg="mod">
          <ac:chgData name="Hirai Yuko (平井 祐子)  " userId="6092269996_tp_box_2" providerId="OAuth2" clId="{E7A5B3EE-19A4-4470-A100-7FE637017025}" dt="2026-01-09T06:04:50.255" v="10785" actId="1076"/>
          <ac:grpSpMkLst>
            <pc:docMk/>
            <pc:sldMk cId="2580646874" sldId="2146849041"/>
            <ac:grpSpMk id="33" creationId="{08725C2E-DD23-A957-F04C-DE42CB05BB2A}"/>
          </ac:grpSpMkLst>
        </pc:grpChg>
        <pc:picChg chg="mod">
          <ac:chgData name="Hirai Yuko (平井 祐子)  " userId="6092269996_tp_box_2" providerId="OAuth2" clId="{E7A5B3EE-19A4-4470-A100-7FE637017025}" dt="2026-01-09T06:05:10.298" v="10791" actId="1076"/>
          <ac:picMkLst>
            <pc:docMk/>
            <pc:sldMk cId="2580646874" sldId="2146849041"/>
            <ac:picMk id="13" creationId="{DA735B14-13D4-9CEA-C745-A0C7AD6770F5}"/>
          </ac:picMkLst>
        </pc:picChg>
        <pc:cxnChg chg="mod">
          <ac:chgData name="Hirai Yuko (平井 祐子)  " userId="6092269996_tp_box_2" providerId="OAuth2" clId="{E7A5B3EE-19A4-4470-A100-7FE637017025}" dt="2026-01-09T06:06:06.646" v="10801" actId="1037"/>
          <ac:cxnSpMkLst>
            <pc:docMk/>
            <pc:sldMk cId="2580646874" sldId="2146849041"/>
            <ac:cxnSpMk id="49" creationId="{792C5057-A42C-27DD-63E5-C63A16F66D65}"/>
          </ac:cxnSpMkLst>
        </pc:cxnChg>
      </pc:sldChg>
      <pc:sldChg chg="addSp delSp modSp add mod">
        <pc:chgData name="Hirai Yuko (平井 祐子)  " userId="6092269996_tp_box_2" providerId="OAuth2" clId="{E7A5B3EE-19A4-4470-A100-7FE637017025}" dt="2026-01-13T02:16:02.104" v="10823" actId="20577"/>
        <pc:sldMkLst>
          <pc:docMk/>
          <pc:sldMk cId="1036140078" sldId="2146849042"/>
        </pc:sldMkLst>
        <pc:spChg chg="mod">
          <ac:chgData name="Hirai Yuko (平井 祐子)  " userId="6092269996_tp_box_2" providerId="OAuth2" clId="{E7A5B3EE-19A4-4470-A100-7FE637017025}" dt="2026-01-13T02:16:02.104" v="10823" actId="20577"/>
          <ac:spMkLst>
            <pc:docMk/>
            <pc:sldMk cId="1036140078" sldId="2146849042"/>
            <ac:spMk id="15" creationId="{7B069231-5797-7E39-5FD6-C4B435F0420D}"/>
          </ac:spMkLst>
        </pc:spChg>
        <pc:spChg chg="mod">
          <ac:chgData name="Hirai Yuko (平井 祐子)  " userId="6092269996_tp_box_2" providerId="OAuth2" clId="{E7A5B3EE-19A4-4470-A100-7FE637017025}" dt="2026-01-09T06:05:41.557" v="10798" actId="1076"/>
          <ac:spMkLst>
            <pc:docMk/>
            <pc:sldMk cId="1036140078" sldId="2146849042"/>
            <ac:spMk id="17" creationId="{63999467-D552-4DC6-7E18-7D9C7150E656}"/>
          </ac:spMkLst>
        </pc:spChg>
        <pc:graphicFrameChg chg="add mod modGraphic">
          <ac:chgData name="Hirai Yuko (平井 祐子)  " userId="6092269996_tp_box_2" providerId="OAuth2" clId="{E7A5B3EE-19A4-4470-A100-7FE637017025}" dt="2026-01-09T06:05:37.071" v="10797" actId="20577"/>
          <ac:graphicFrameMkLst>
            <pc:docMk/>
            <pc:sldMk cId="1036140078" sldId="2146849042"/>
            <ac:graphicFrameMk id="4" creationId="{B74F7B5A-46E6-707B-4C41-9C4CAFA71ED6}"/>
          </ac:graphicFrameMkLst>
        </pc:graphicFrameChg>
      </pc:sldChg>
      <pc:sldChg chg="modSp mod">
        <pc:chgData name="Hirai Yuko (平井 祐子)  " userId="6092269996_tp_box_2" providerId="OAuth2" clId="{E7A5B3EE-19A4-4470-A100-7FE637017025}" dt="2026-01-20T04:20:45.731" v="10913" actId="20577"/>
        <pc:sldMkLst>
          <pc:docMk/>
          <pc:sldMk cId="2664394330" sldId="2146849043"/>
        </pc:sldMkLst>
        <pc:graphicFrameChg chg="modGraphic">
          <ac:chgData name="Hirai Yuko (平井 祐子)  " userId="6092269996_tp_box_2" providerId="OAuth2" clId="{E7A5B3EE-19A4-4470-A100-7FE637017025}" dt="2026-01-20T04:20:45.731" v="10913" actId="20577"/>
          <ac:graphicFrameMkLst>
            <pc:docMk/>
            <pc:sldMk cId="2664394330" sldId="2146849043"/>
            <ac:graphicFrameMk id="6" creationId="{03CE9558-0410-C08E-67CF-D7709230F8CA}"/>
          </ac:graphicFrameMkLst>
        </pc:graphicFrameChg>
      </pc:sldChg>
      <pc:sldChg chg="addSp delSp modSp add mod">
        <pc:chgData name="Hirai Yuko (平井 祐子)  " userId="6092269996_tp_box_2" providerId="OAuth2" clId="{E7A5B3EE-19A4-4470-A100-7FE637017025}" dt="2026-01-13T02:16:26.356" v="10829" actId="20577"/>
        <pc:sldMkLst>
          <pc:docMk/>
          <pc:sldMk cId="2158068361" sldId="2146849044"/>
        </pc:sldMkLst>
        <pc:spChg chg="mod">
          <ac:chgData name="Hirai Yuko (平井 祐子)  " userId="6092269996_tp_box_2" providerId="OAuth2" clId="{E7A5B3EE-19A4-4470-A100-7FE637017025}" dt="2026-01-13T02:16:26.356" v="10829" actId="20577"/>
          <ac:spMkLst>
            <pc:docMk/>
            <pc:sldMk cId="2158068361" sldId="2146849044"/>
            <ac:spMk id="34" creationId="{39805933-BA5D-0295-ADB9-575EBB240513}"/>
          </ac:spMkLst>
        </pc:spChg>
      </pc:sldChg>
      <pc:sldChg chg="addSp delSp modSp add mod">
        <pc:chgData name="Hirai Yuko (平井 祐子)  " userId="6092269996_tp_box_2" providerId="OAuth2" clId="{E7A5B3EE-19A4-4470-A100-7FE637017025}" dt="2026-01-13T02:16:33.277" v="10831" actId="20577"/>
        <pc:sldMkLst>
          <pc:docMk/>
          <pc:sldMk cId="1293791021" sldId="2146849045"/>
        </pc:sldMkLst>
        <pc:spChg chg="mod">
          <ac:chgData name="Hirai Yuko (平井 祐子)  " userId="6092269996_tp_box_2" providerId="OAuth2" clId="{E7A5B3EE-19A4-4470-A100-7FE637017025}" dt="2026-01-13T02:16:33.277" v="10831" actId="20577"/>
          <ac:spMkLst>
            <pc:docMk/>
            <pc:sldMk cId="1293791021" sldId="2146849045"/>
            <ac:spMk id="4" creationId="{11BAC45A-AD81-C0D2-6E23-E5D8EA22074D}"/>
          </ac:spMkLst>
        </pc:spChg>
        <pc:graphicFrameChg chg="add mod modGraphic">
          <ac:chgData name="Hirai Yuko (平井 祐子)  " userId="6092269996_tp_box_2" providerId="OAuth2" clId="{E7A5B3EE-19A4-4470-A100-7FE637017025}" dt="2025-12-24T06:06:25.962" v="10699" actId="20577"/>
          <ac:graphicFrameMkLst>
            <pc:docMk/>
            <pc:sldMk cId="1293791021" sldId="2146849045"/>
            <ac:graphicFrameMk id="2" creationId="{8437E0CD-A10B-242B-DED6-806716262F1C}"/>
          </ac:graphicFrameMkLst>
        </pc:graphicFrameChg>
      </pc:sldChg>
      <pc:sldChg chg="addSp delSp modSp add mod">
        <pc:chgData name="Hirai Yuko (平井 祐子)  " userId="6092269996_tp_box_2" providerId="OAuth2" clId="{E7A5B3EE-19A4-4470-A100-7FE637017025}" dt="2025-12-24T06:06:30.740" v="10704" actId="20577"/>
        <pc:sldMkLst>
          <pc:docMk/>
          <pc:sldMk cId="2142891578" sldId="2146849046"/>
        </pc:sldMkLst>
        <pc:graphicFrameChg chg="add mod modGraphic">
          <ac:chgData name="Hirai Yuko (平井 祐子)  " userId="6092269996_tp_box_2" providerId="OAuth2" clId="{E7A5B3EE-19A4-4470-A100-7FE637017025}" dt="2025-12-24T06:06:30.740" v="10704" actId="20577"/>
          <ac:graphicFrameMkLst>
            <pc:docMk/>
            <pc:sldMk cId="2142891578" sldId="2146849046"/>
            <ac:graphicFrameMk id="4" creationId="{40A5AADD-1D16-DFAD-6BD6-9A9639BBE427}"/>
          </ac:graphicFrameMkLst>
        </pc:graphicFrameChg>
      </pc:sldChg>
      <pc:sldChg chg="addSp delSp modSp add mod">
        <pc:chgData name="Hirai Yuko (平井 祐子)  " userId="6092269996_tp_box_2" providerId="OAuth2" clId="{E7A5B3EE-19A4-4470-A100-7FE637017025}" dt="2026-01-16T11:37:50.622" v="10905" actId="14734"/>
        <pc:sldMkLst>
          <pc:docMk/>
          <pc:sldMk cId="562918629" sldId="2146849049"/>
        </pc:sldMkLst>
        <pc:spChg chg="mod">
          <ac:chgData name="Hirai Yuko (平井 祐子)  " userId="6092269996_tp_box_2" providerId="OAuth2" clId="{E7A5B3EE-19A4-4470-A100-7FE637017025}" dt="2026-01-16T03:27:52.112" v="10883" actId="1076"/>
          <ac:spMkLst>
            <pc:docMk/>
            <pc:sldMk cId="562918629" sldId="2146849049"/>
            <ac:spMk id="9" creationId="{FE9BDF61-1215-7339-157C-CAEED3A28060}"/>
          </ac:spMkLst>
        </pc:spChg>
        <pc:graphicFrameChg chg="add mod modGraphic">
          <ac:chgData name="Hirai Yuko (平井 祐子)  " userId="6092269996_tp_box_2" providerId="OAuth2" clId="{E7A5B3EE-19A4-4470-A100-7FE637017025}" dt="2026-01-16T11:37:50.622" v="10905" actId="14734"/>
          <ac:graphicFrameMkLst>
            <pc:docMk/>
            <pc:sldMk cId="562918629" sldId="2146849049"/>
            <ac:graphicFrameMk id="7" creationId="{A7B7097A-CB1D-8CB9-0ADE-B78D0FE1E967}"/>
          </ac:graphicFrameMkLst>
        </pc:graphicFrameChg>
      </pc:sldChg>
      <pc:sldChg chg="addSp delSp modSp add mod">
        <pc:chgData name="Hirai Yuko (平井 祐子)  " userId="6092269996_tp_box_2" providerId="OAuth2" clId="{E7A5B3EE-19A4-4470-A100-7FE637017025}" dt="2025-12-24T06:06:39.734" v="10709" actId="20577"/>
        <pc:sldMkLst>
          <pc:docMk/>
          <pc:sldMk cId="1994416073" sldId="2146849053"/>
        </pc:sldMkLst>
        <pc:graphicFrameChg chg="add mod modGraphic">
          <ac:chgData name="Hirai Yuko (平井 祐子)  " userId="6092269996_tp_box_2" providerId="OAuth2" clId="{E7A5B3EE-19A4-4470-A100-7FE637017025}" dt="2025-12-24T06:06:39.734" v="10709" actId="20577"/>
          <ac:graphicFrameMkLst>
            <pc:docMk/>
            <pc:sldMk cId="1994416073" sldId="2146849053"/>
            <ac:graphicFrameMk id="6" creationId="{F91893D4-4DB9-2A36-DD60-DEED0E5B5D4B}"/>
          </ac:graphicFrameMkLst>
        </pc:graphicFrameChg>
      </pc:sldChg>
      <pc:sldChg chg="addSp delSp modSp add mod">
        <pc:chgData name="Hirai Yuko (平井 祐子)  " userId="6092269996_tp_box_2" providerId="OAuth2" clId="{E7A5B3EE-19A4-4470-A100-7FE637017025}" dt="2026-01-13T02:17:06.237" v="10833" actId="20577"/>
        <pc:sldMkLst>
          <pc:docMk/>
          <pc:sldMk cId="688157035" sldId="2146849055"/>
        </pc:sldMkLst>
        <pc:spChg chg="mod">
          <ac:chgData name="Hirai Yuko (平井 祐子)  " userId="6092269996_tp_box_2" providerId="OAuth2" clId="{E7A5B3EE-19A4-4470-A100-7FE637017025}" dt="2026-01-13T02:17:06.237" v="10833" actId="20577"/>
          <ac:spMkLst>
            <pc:docMk/>
            <pc:sldMk cId="688157035" sldId="2146849055"/>
            <ac:spMk id="3" creationId="{CD22F418-A790-88C4-FD0F-56259DB7DC5D}"/>
          </ac:spMkLst>
        </pc:spChg>
      </pc:sldChg>
      <pc:sldChg chg="addSp delSp modSp add mod">
        <pc:chgData name="Hirai Yuko (平井 祐子)  " userId="6092269996_tp_box_2" providerId="OAuth2" clId="{E7A5B3EE-19A4-4470-A100-7FE637017025}" dt="2026-01-13T02:17:10.972" v="10835" actId="20577"/>
        <pc:sldMkLst>
          <pc:docMk/>
          <pc:sldMk cId="385928994" sldId="2146849056"/>
        </pc:sldMkLst>
        <pc:spChg chg="mod">
          <ac:chgData name="Hirai Yuko (平井 祐子)  " userId="6092269996_tp_box_2" providerId="OAuth2" clId="{E7A5B3EE-19A4-4470-A100-7FE637017025}" dt="2026-01-13T02:17:10.972" v="10835" actId="20577"/>
          <ac:spMkLst>
            <pc:docMk/>
            <pc:sldMk cId="385928994" sldId="2146849056"/>
            <ac:spMk id="32" creationId="{6FF4EA40-B252-A8CE-DC9B-DE2BC4C42D51}"/>
          </ac:spMkLst>
        </pc:spChg>
        <pc:graphicFrameChg chg="add mod modGraphic">
          <ac:chgData name="Hirai Yuko (平井 祐子)  " userId="6092269996_tp_box_2" providerId="OAuth2" clId="{E7A5B3EE-19A4-4470-A100-7FE637017025}" dt="2025-12-24T06:06:46.854" v="10714" actId="20577"/>
          <ac:graphicFrameMkLst>
            <pc:docMk/>
            <pc:sldMk cId="385928994" sldId="2146849056"/>
            <ac:graphicFrameMk id="29" creationId="{8EC43977-352C-19F2-03E6-2E9ADFE982F7}"/>
          </ac:graphicFrameMkLst>
        </pc:graphicFrameChg>
      </pc:sldChg>
      <pc:sldChg chg="addSp delSp modSp add mod">
        <pc:chgData name="Hirai Yuko (平井 祐子)  " userId="6092269996_tp_box_2" providerId="OAuth2" clId="{E7A5B3EE-19A4-4470-A100-7FE637017025}" dt="2026-01-13T02:17:17.422" v="10837" actId="20577"/>
        <pc:sldMkLst>
          <pc:docMk/>
          <pc:sldMk cId="3637851988" sldId="2146849057"/>
        </pc:sldMkLst>
        <pc:spChg chg="mod">
          <ac:chgData name="Hirai Yuko (平井 祐子)  " userId="6092269996_tp_box_2" providerId="OAuth2" clId="{E7A5B3EE-19A4-4470-A100-7FE637017025}" dt="2026-01-13T02:17:17.422" v="10837" actId="20577"/>
          <ac:spMkLst>
            <pc:docMk/>
            <pc:sldMk cId="3637851988" sldId="2146849057"/>
            <ac:spMk id="6" creationId="{74E2DC4B-C13F-E443-6DC6-9B65C37A544A}"/>
          </ac:spMkLst>
        </pc:spChg>
        <pc:graphicFrameChg chg="add mod modGraphic">
          <ac:chgData name="Hirai Yuko (平井 祐子)  " userId="6092269996_tp_box_2" providerId="OAuth2" clId="{E7A5B3EE-19A4-4470-A100-7FE637017025}" dt="2025-12-24T06:06:51.876" v="10719" actId="20577"/>
          <ac:graphicFrameMkLst>
            <pc:docMk/>
            <pc:sldMk cId="3637851988" sldId="2146849057"/>
            <ac:graphicFrameMk id="4" creationId="{0838F467-AE42-31BE-F186-C310F752E482}"/>
          </ac:graphicFrameMkLst>
        </pc:graphicFrameChg>
      </pc:sldChg>
      <pc:sldChg chg="modSp mod">
        <pc:chgData name="Hirai Yuko (平井 祐子)  " userId="6092269996_tp_box_2" providerId="OAuth2" clId="{E7A5B3EE-19A4-4470-A100-7FE637017025}" dt="2026-01-16T11:36:53.755" v="10897" actId="14100"/>
        <pc:sldMkLst>
          <pc:docMk/>
          <pc:sldMk cId="2600034977" sldId="2146849059"/>
        </pc:sldMkLst>
        <pc:graphicFrameChg chg="mod modGraphic">
          <ac:chgData name="Hirai Yuko (平井 祐子)  " userId="6092269996_tp_box_2" providerId="OAuth2" clId="{E7A5B3EE-19A4-4470-A100-7FE637017025}" dt="2026-01-16T11:36:53.755" v="10897" actId="14100"/>
          <ac:graphicFrameMkLst>
            <pc:docMk/>
            <pc:sldMk cId="2600034977" sldId="2146849059"/>
            <ac:graphicFrameMk id="4" creationId="{A19A810F-11E7-E86A-33CD-DD2E6E2C50D2}"/>
          </ac:graphicFrameMkLst>
        </pc:graphicFrameChg>
      </pc:sldChg>
      <pc:sldChg chg="addSp delSp modSp add mod">
        <pc:chgData name="Hirai Yuko (平井 祐子)  " userId="6092269996_tp_box_2" providerId="OAuth2" clId="{E7A5B3EE-19A4-4470-A100-7FE637017025}" dt="2025-12-24T06:06:57.976" v="10724" actId="20577"/>
        <pc:sldMkLst>
          <pc:docMk/>
          <pc:sldMk cId="1036554789" sldId="2146849062"/>
        </pc:sldMkLst>
        <pc:graphicFrameChg chg="add mod modGraphic">
          <ac:chgData name="Hirai Yuko (平井 祐子)  " userId="6092269996_tp_box_2" providerId="OAuth2" clId="{E7A5B3EE-19A4-4470-A100-7FE637017025}" dt="2025-12-24T06:06:57.976" v="10724" actId="20577"/>
          <ac:graphicFrameMkLst>
            <pc:docMk/>
            <pc:sldMk cId="1036554789" sldId="2146849062"/>
            <ac:graphicFrameMk id="3" creationId="{9D1690CF-97F4-748A-1ACE-29F92FCCFFED}"/>
          </ac:graphicFrameMkLst>
        </pc:graphicFrameChg>
      </pc:sldChg>
      <pc:sldChg chg="modSp mod">
        <pc:chgData name="Hirai Yuko (平井 祐子)  " userId="6092269996_tp_box_2" providerId="OAuth2" clId="{E7A5B3EE-19A4-4470-A100-7FE637017025}" dt="2026-01-13T02:21:44.979" v="10845" actId="20577"/>
        <pc:sldMkLst>
          <pc:docMk/>
          <pc:sldMk cId="2690647812" sldId="2146849065"/>
        </pc:sldMkLst>
        <pc:spChg chg="mod">
          <ac:chgData name="Hirai Yuko (平井 祐子)  " userId="6092269996_tp_box_2" providerId="OAuth2" clId="{E7A5B3EE-19A4-4470-A100-7FE637017025}" dt="2026-01-13T02:21:44.979" v="10845" actId="20577"/>
          <ac:spMkLst>
            <pc:docMk/>
            <pc:sldMk cId="2690647812" sldId="2146849065"/>
            <ac:spMk id="24" creationId="{E514C589-C237-EC5F-72C0-305B82E06C73}"/>
          </ac:spMkLst>
        </pc:spChg>
      </pc:sldChg>
      <pc:sldChg chg="addSp delSp modSp add mod">
        <pc:chgData name="Hirai Yuko (平井 祐子)  " userId="6092269996_tp_box_2" providerId="OAuth2" clId="{E7A5B3EE-19A4-4470-A100-7FE637017025}" dt="2026-01-13T02:23:12.854" v="10847" actId="20577"/>
        <pc:sldMkLst>
          <pc:docMk/>
          <pc:sldMk cId="3878227439" sldId="2146849066"/>
        </pc:sldMkLst>
        <pc:spChg chg="mod">
          <ac:chgData name="Hirai Yuko (平井 祐子)  " userId="6092269996_tp_box_2" providerId="OAuth2" clId="{E7A5B3EE-19A4-4470-A100-7FE637017025}" dt="2026-01-13T02:23:12.854" v="10847" actId="20577"/>
          <ac:spMkLst>
            <pc:docMk/>
            <pc:sldMk cId="3878227439" sldId="2146849066"/>
            <ac:spMk id="18" creationId="{870CACCE-9DC9-0B67-CDFE-32688D7E8597}"/>
          </ac:spMkLst>
        </pc:spChg>
        <pc:graphicFrameChg chg="add mod modGraphic">
          <ac:chgData name="Hirai Yuko (平井 祐子)  " userId="6092269996_tp_box_2" providerId="OAuth2" clId="{E7A5B3EE-19A4-4470-A100-7FE637017025}" dt="2025-12-24T06:07:03.451" v="10729" actId="20577"/>
          <ac:graphicFrameMkLst>
            <pc:docMk/>
            <pc:sldMk cId="3878227439" sldId="2146849066"/>
            <ac:graphicFrameMk id="11" creationId="{DAB86AFF-DF0F-2BB1-528F-AEA718D6A324}"/>
          </ac:graphicFrameMkLst>
        </pc:graphicFrameChg>
      </pc:sldChg>
      <pc:sldChg chg="addSp delSp modSp add mod">
        <pc:chgData name="Hirai Yuko (平井 祐子)  " userId="6092269996_tp_box_2" providerId="OAuth2" clId="{E7A5B3EE-19A4-4470-A100-7FE637017025}" dt="2026-01-16T11:07:37.647" v="10886" actId="20577"/>
        <pc:sldMkLst>
          <pc:docMk/>
          <pc:sldMk cId="4288898804" sldId="2146849070"/>
        </pc:sldMkLst>
        <pc:spChg chg="mod">
          <ac:chgData name="Hirai Yuko (平井 祐子)  " userId="6092269996_tp_box_2" providerId="OAuth2" clId="{E7A5B3EE-19A4-4470-A100-7FE637017025}" dt="2026-01-16T11:07:37.647" v="10886" actId="20577"/>
          <ac:spMkLst>
            <pc:docMk/>
            <pc:sldMk cId="4288898804" sldId="2146849070"/>
            <ac:spMk id="7" creationId="{B6820F82-AAEC-32D2-60BD-A345C349EF1A}"/>
          </ac:spMkLst>
        </pc:spChg>
        <pc:spChg chg="mod">
          <ac:chgData name="Hirai Yuko (平井 祐子)  " userId="6092269996_tp_box_2" providerId="OAuth2" clId="{E7A5B3EE-19A4-4470-A100-7FE637017025}" dt="2026-01-14T06:10:32.716" v="10855" actId="20577"/>
          <ac:spMkLst>
            <pc:docMk/>
            <pc:sldMk cId="4288898804" sldId="2146849070"/>
            <ac:spMk id="40" creationId="{0D920338-AD4B-00E6-3EB0-5463FDAF5358}"/>
          </ac:spMkLst>
        </pc:spChg>
        <pc:spChg chg="mod">
          <ac:chgData name="Hirai Yuko (平井 祐子)  " userId="6092269996_tp_box_2" providerId="OAuth2" clId="{E7A5B3EE-19A4-4470-A100-7FE637017025}" dt="2026-01-14T06:09:53.497" v="10850" actId="20577"/>
          <ac:spMkLst>
            <pc:docMk/>
            <pc:sldMk cId="4288898804" sldId="2146849070"/>
            <ac:spMk id="49" creationId="{150A68D5-82A0-1FD6-E7F6-D3B3E705EAB3}"/>
          </ac:spMkLst>
        </pc:spChg>
      </pc:sldChg>
      <pc:sldChg chg="addSp delSp modSp add mod">
        <pc:chgData name="Hirai Yuko (平井 祐子)  " userId="6092269996_tp_box_2" providerId="OAuth2" clId="{E7A5B3EE-19A4-4470-A100-7FE637017025}" dt="2026-01-14T06:10:42.495" v="10857" actId="20577"/>
        <pc:sldMkLst>
          <pc:docMk/>
          <pc:sldMk cId="1863925629" sldId="2146849071"/>
        </pc:sldMkLst>
        <pc:spChg chg="mod">
          <ac:chgData name="Hirai Yuko (平井 祐子)  " userId="6092269996_tp_box_2" providerId="OAuth2" clId="{E7A5B3EE-19A4-4470-A100-7FE637017025}" dt="2026-01-14T06:10:42.495" v="10857" actId="20577"/>
          <ac:spMkLst>
            <pc:docMk/>
            <pc:sldMk cId="1863925629" sldId="2146849071"/>
            <ac:spMk id="26" creationId="{280F821F-645E-6B87-769C-AD4B1DE59717}"/>
          </ac:spMkLst>
        </pc:spChg>
      </pc:sldChg>
      <pc:sldChg chg="addSp delSp modSp add mod">
        <pc:chgData name="Hirai Yuko (平井 祐子)  " userId="6092269996_tp_box_2" providerId="OAuth2" clId="{E7A5B3EE-19A4-4470-A100-7FE637017025}" dt="2026-01-16T11:07:45.585" v="10888" actId="20577"/>
        <pc:sldMkLst>
          <pc:docMk/>
          <pc:sldMk cId="4119018995" sldId="2146849072"/>
        </pc:sldMkLst>
        <pc:spChg chg="mod">
          <ac:chgData name="Hirai Yuko (平井 祐子)  " userId="6092269996_tp_box_2" providerId="OAuth2" clId="{E7A5B3EE-19A4-4470-A100-7FE637017025}" dt="2026-01-16T11:07:45.585" v="10888" actId="20577"/>
          <ac:spMkLst>
            <pc:docMk/>
            <pc:sldMk cId="4119018995" sldId="2146849072"/>
            <ac:spMk id="19" creationId="{2520B603-DB8D-9779-94D7-CDC694B61606}"/>
          </ac:spMkLst>
        </pc:spChg>
        <pc:spChg chg="mod">
          <ac:chgData name="Hirai Yuko (平井 祐子)  " userId="6092269996_tp_box_2" providerId="OAuth2" clId="{E7A5B3EE-19A4-4470-A100-7FE637017025}" dt="2026-01-14T06:12:04.779" v="10863" actId="20577"/>
          <ac:spMkLst>
            <pc:docMk/>
            <pc:sldMk cId="4119018995" sldId="2146849072"/>
            <ac:spMk id="20" creationId="{195CF33D-805E-4EA7-744F-D1FD09CD0E0C}"/>
          </ac:spMkLst>
        </pc:spChg>
        <pc:spChg chg="mod">
          <ac:chgData name="Hirai Yuko (平井 祐子)  " userId="6092269996_tp_box_2" providerId="OAuth2" clId="{E7A5B3EE-19A4-4470-A100-7FE637017025}" dt="2026-01-14T06:11:52.872" v="10861" actId="20577"/>
          <ac:spMkLst>
            <pc:docMk/>
            <pc:sldMk cId="4119018995" sldId="2146849072"/>
            <ac:spMk id="21" creationId="{C8EA808E-62EB-FEC0-F8BF-EFA866F518B2}"/>
          </ac:spMkLst>
        </pc:spChg>
        <pc:spChg chg="mod">
          <ac:chgData name="Hirai Yuko (平井 祐子)  " userId="6092269996_tp_box_2" providerId="OAuth2" clId="{E7A5B3EE-19A4-4470-A100-7FE637017025}" dt="2026-01-14T06:11:11.426" v="10859" actId="20577"/>
          <ac:spMkLst>
            <pc:docMk/>
            <pc:sldMk cId="4119018995" sldId="2146849072"/>
            <ac:spMk id="22" creationId="{FCDF4484-595B-285E-BA81-1C1F75EFE251}"/>
          </ac:spMkLst>
        </pc:spChg>
        <pc:graphicFrameChg chg="add mod modGraphic">
          <ac:chgData name="Hirai Yuko (平井 祐子)  " userId="6092269996_tp_box_2" providerId="OAuth2" clId="{E7A5B3EE-19A4-4470-A100-7FE637017025}" dt="2025-12-24T06:07:35.097" v="10739" actId="20577"/>
          <ac:graphicFrameMkLst>
            <pc:docMk/>
            <pc:sldMk cId="4119018995" sldId="2146849072"/>
            <ac:graphicFrameMk id="9" creationId="{519EC1CA-DDCC-F822-C37F-7E455C8B2191}"/>
          </ac:graphicFrameMkLst>
        </pc:graphicFrameChg>
      </pc:sldChg>
      <pc:sldChg chg="addSp delSp modSp add mod">
        <pc:chgData name="Hirai Yuko (平井 祐子)  " userId="6092269996_tp_box_2" providerId="OAuth2" clId="{E7A5B3EE-19A4-4470-A100-7FE637017025}" dt="2026-01-14T06:14:40.049" v="10873" actId="20577"/>
        <pc:sldMkLst>
          <pc:docMk/>
          <pc:sldMk cId="3854636750" sldId="2146849073"/>
        </pc:sldMkLst>
        <pc:spChg chg="mod">
          <ac:chgData name="Hirai Yuko (平井 祐子)  " userId="6092269996_tp_box_2" providerId="OAuth2" clId="{E7A5B3EE-19A4-4470-A100-7FE637017025}" dt="2026-01-14T06:14:40.049" v="10873" actId="20577"/>
          <ac:spMkLst>
            <pc:docMk/>
            <pc:sldMk cId="3854636750" sldId="2146849073"/>
            <ac:spMk id="7" creationId="{E8378765-321D-6993-4005-F94FC7B65383}"/>
          </ac:spMkLst>
        </pc:spChg>
        <pc:spChg chg="mod">
          <ac:chgData name="Hirai Yuko (平井 祐子)  " userId="6092269996_tp_box_2" providerId="OAuth2" clId="{E7A5B3EE-19A4-4470-A100-7FE637017025}" dt="2026-01-14T06:12:57.774" v="10865" actId="20577"/>
          <ac:spMkLst>
            <pc:docMk/>
            <pc:sldMk cId="3854636750" sldId="2146849073"/>
            <ac:spMk id="11" creationId="{24A81D83-5988-1A77-5EF0-691D3960B881}"/>
          </ac:spMkLst>
        </pc:spChg>
      </pc:sldChg>
      <pc:sldChg chg="addSp delSp modSp add mod">
        <pc:chgData name="Hirai Yuko (平井 祐子)  " userId="6092269996_tp_box_2" providerId="OAuth2" clId="{E7A5B3EE-19A4-4470-A100-7FE637017025}" dt="2026-01-14T06:13:07.298" v="10867" actId="20577"/>
        <pc:sldMkLst>
          <pc:docMk/>
          <pc:sldMk cId="59856638" sldId="2146849074"/>
        </pc:sldMkLst>
        <pc:spChg chg="mod">
          <ac:chgData name="Hirai Yuko (平井 祐子)  " userId="6092269996_tp_box_2" providerId="OAuth2" clId="{E7A5B3EE-19A4-4470-A100-7FE637017025}" dt="2026-01-14T06:13:07.298" v="10867" actId="20577"/>
          <ac:spMkLst>
            <pc:docMk/>
            <pc:sldMk cId="59856638" sldId="2146849074"/>
            <ac:spMk id="22" creationId="{D4A4170A-F797-BB61-A6F1-3B14DF4A7C77}"/>
          </ac:spMkLst>
        </pc:spChg>
      </pc:sldChg>
      <pc:sldChg chg="addSp delSp modSp add mod">
        <pc:chgData name="Hirai Yuko (平井 祐子)  " userId="6092269996_tp_box_2" providerId="OAuth2" clId="{E7A5B3EE-19A4-4470-A100-7FE637017025}" dt="2026-01-16T11:33:38.113" v="10892" actId="207"/>
        <pc:sldMkLst>
          <pc:docMk/>
          <pc:sldMk cId="630767801" sldId="2146849075"/>
        </pc:sldMkLst>
        <pc:spChg chg="mod">
          <ac:chgData name="Hirai Yuko (平井 祐子)  " userId="6092269996_tp_box_2" providerId="OAuth2" clId="{E7A5B3EE-19A4-4470-A100-7FE637017025}" dt="2026-01-14T06:39:17.913" v="10875" actId="20577"/>
          <ac:spMkLst>
            <pc:docMk/>
            <pc:sldMk cId="630767801" sldId="2146849075"/>
            <ac:spMk id="16" creationId="{E6AD4668-CEE8-107F-FD6B-81C5E5360B29}"/>
          </ac:spMkLst>
        </pc:spChg>
        <pc:spChg chg="mod">
          <ac:chgData name="Hirai Yuko (平井 祐子)  " userId="6092269996_tp_box_2" providerId="OAuth2" clId="{E7A5B3EE-19A4-4470-A100-7FE637017025}" dt="2026-01-14T06:13:18.870" v="10871" actId="20577"/>
          <ac:spMkLst>
            <pc:docMk/>
            <pc:sldMk cId="630767801" sldId="2146849075"/>
            <ac:spMk id="17" creationId="{EE65FCA0-7845-54B7-FCD0-C2088E45569B}"/>
          </ac:spMkLst>
        </pc:spChg>
        <pc:spChg chg="mod">
          <ac:chgData name="Hirai Yuko (平井 祐子)  " userId="6092269996_tp_box_2" providerId="OAuth2" clId="{E7A5B3EE-19A4-4470-A100-7FE637017025}" dt="2026-01-14T06:13:12.735" v="10869" actId="20577"/>
          <ac:spMkLst>
            <pc:docMk/>
            <pc:sldMk cId="630767801" sldId="2146849075"/>
            <ac:spMk id="18" creationId="{9958C50D-7A49-296E-0933-EA8CAB552465}"/>
          </ac:spMkLst>
        </pc:spChg>
        <pc:graphicFrameChg chg="add mod modGraphic">
          <ac:chgData name="Hirai Yuko (平井 祐子)  " userId="6092269996_tp_box_2" providerId="OAuth2" clId="{E7A5B3EE-19A4-4470-A100-7FE637017025}" dt="2026-01-16T11:33:38.113" v="10892" actId="207"/>
          <ac:graphicFrameMkLst>
            <pc:docMk/>
            <pc:sldMk cId="630767801" sldId="2146849075"/>
            <ac:graphicFrameMk id="10" creationId="{1B5F9471-504F-8CEE-CAE7-DEDCAD2312B9}"/>
          </ac:graphicFrameMkLst>
        </pc:graphicFrameChg>
      </pc:sldChg>
      <pc:sldChg chg="modSp mod">
        <pc:chgData name="Hirai Yuko (平井 祐子)  " userId="6092269996_tp_box_2" providerId="OAuth2" clId="{E7A5B3EE-19A4-4470-A100-7FE637017025}" dt="2026-01-16T11:33:47.062" v="10895" actId="207"/>
        <pc:sldMkLst>
          <pc:docMk/>
          <pc:sldMk cId="3164818420" sldId="2146849076"/>
        </pc:sldMkLst>
        <pc:graphicFrameChg chg="modGraphic">
          <ac:chgData name="Hirai Yuko (平井 祐子)  " userId="6092269996_tp_box_2" providerId="OAuth2" clId="{E7A5B3EE-19A4-4470-A100-7FE637017025}" dt="2026-01-16T11:33:47.062" v="10895" actId="207"/>
          <ac:graphicFrameMkLst>
            <pc:docMk/>
            <pc:sldMk cId="3164818420" sldId="2146849076"/>
            <ac:graphicFrameMk id="13" creationId="{2F2F0560-A931-6EDA-EFEB-6B0B3F8EFC74}"/>
          </ac:graphicFrameMkLst>
        </pc:graphicFrameChg>
      </pc:sldChg>
      <pc:sldChg chg="addSp delSp modSp add mod">
        <pc:chgData name="Hirai Yuko (平井 祐子)  " userId="6092269996_tp_box_2" providerId="OAuth2" clId="{E7A5B3EE-19A4-4470-A100-7FE637017025}" dt="2025-12-22T01:22:42.705" v="10625" actId="207"/>
        <pc:sldMkLst>
          <pc:docMk/>
          <pc:sldMk cId="3919112439" sldId="2146849077"/>
        </pc:sldMkLst>
        <pc:spChg chg="mod">
          <ac:chgData name="Hirai Yuko (平井 祐子)  " userId="6092269996_tp_box_2" providerId="OAuth2" clId="{E7A5B3EE-19A4-4470-A100-7FE637017025}" dt="2025-12-22T01:22:40.400" v="10623" actId="208"/>
          <ac:spMkLst>
            <pc:docMk/>
            <pc:sldMk cId="3919112439" sldId="2146849077"/>
            <ac:spMk id="2" creationId="{6486B363-8A60-7EB7-29F3-D45CCF22E2FB}"/>
          </ac:spMkLst>
        </pc:spChg>
        <pc:graphicFrameChg chg="mod modGraphic">
          <ac:chgData name="Hirai Yuko (平井 祐子)  " userId="6092269996_tp_box_2" providerId="OAuth2" clId="{E7A5B3EE-19A4-4470-A100-7FE637017025}" dt="2025-12-22T01:22:42.705" v="10625" actId="207"/>
          <ac:graphicFrameMkLst>
            <pc:docMk/>
            <pc:sldMk cId="3919112439" sldId="2146849077"/>
            <ac:graphicFrameMk id="8" creationId="{7BD069AC-04F8-CAB3-FA07-5FD562A63FF1}"/>
          </ac:graphicFrameMkLst>
        </pc:graphicFrameChg>
      </pc:sldChg>
      <pc:sldChg chg="modSp add mod">
        <pc:chgData name="Hirai Yuko (平井 祐子)  " userId="6092269996_tp_box_2" providerId="OAuth2" clId="{E7A5B3EE-19A4-4470-A100-7FE637017025}" dt="2025-12-22T01:23:00.120" v="10632" actId="207"/>
        <pc:sldMkLst>
          <pc:docMk/>
          <pc:sldMk cId="1751624260" sldId="2146849080"/>
        </pc:sldMkLst>
        <pc:graphicFrameChg chg="mod modGraphic">
          <ac:chgData name="Hirai Yuko (平井 祐子)  " userId="6092269996_tp_box_2" providerId="OAuth2" clId="{E7A5B3EE-19A4-4470-A100-7FE637017025}" dt="2025-12-22T01:23:00.120" v="10632" actId="207"/>
          <ac:graphicFrameMkLst>
            <pc:docMk/>
            <pc:sldMk cId="1751624260" sldId="2146849080"/>
            <ac:graphicFrameMk id="8" creationId="{39A1A0C5-C61B-227C-3787-7950BEA49B88}"/>
          </ac:graphicFrameMkLst>
        </pc:graphicFrameChg>
      </pc:sldChg>
      <pc:sldChg chg="addSp delSp modSp add mod">
        <pc:chgData name="Hirai Yuko (平井 祐子)  " userId="6092269996_tp_box_2" providerId="OAuth2" clId="{E7A5B3EE-19A4-4470-A100-7FE637017025}" dt="2025-12-22T01:23:17.060" v="10639" actId="207"/>
        <pc:sldMkLst>
          <pc:docMk/>
          <pc:sldMk cId="318632992" sldId="2146849081"/>
        </pc:sldMkLst>
        <pc:graphicFrameChg chg="mod modGraphic">
          <ac:chgData name="Hirai Yuko (平井 祐子)  " userId="6092269996_tp_box_2" providerId="OAuth2" clId="{E7A5B3EE-19A4-4470-A100-7FE637017025}" dt="2025-12-22T01:23:17.060" v="10639" actId="207"/>
          <ac:graphicFrameMkLst>
            <pc:docMk/>
            <pc:sldMk cId="318632992" sldId="2146849081"/>
            <ac:graphicFrameMk id="6" creationId="{060AB6DA-E166-B8AF-D402-0D70946BF2AF}"/>
          </ac:graphicFrameMkLst>
        </pc:graphicFrameChg>
      </pc:sldChg>
      <pc:sldChg chg="addSp delSp modSp add mod ord">
        <pc:chgData name="Hirai Yuko (平井 祐子)  " userId="6092269996_tp_box_2" providerId="OAuth2" clId="{E7A5B3EE-19A4-4470-A100-7FE637017025}" dt="2026-01-08T06:56:06.010" v="10754"/>
        <pc:sldMkLst>
          <pc:docMk/>
          <pc:sldMk cId="1194751383" sldId="2146849082"/>
        </pc:sldMkLst>
        <pc:graphicFrameChg chg="mod modGraphic">
          <ac:chgData name="Hirai Yuko (平井 祐子)  " userId="6092269996_tp_box_2" providerId="OAuth2" clId="{E7A5B3EE-19A4-4470-A100-7FE637017025}" dt="2025-12-22T01:23:31.769" v="10647" actId="207"/>
          <ac:graphicFrameMkLst>
            <pc:docMk/>
            <pc:sldMk cId="1194751383" sldId="2146849082"/>
            <ac:graphicFrameMk id="8" creationId="{78900705-1221-8B97-8497-5D3348DC76D5}"/>
          </ac:graphicFrameMkLst>
        </pc:graphicFrameChg>
      </pc:sldChg>
      <pc:sldChg chg="addSp delSp modSp add mod">
        <pc:chgData name="Hirai Yuko (平井 祐子)  " userId="6092269996_tp_box_2" providerId="OAuth2" clId="{E7A5B3EE-19A4-4470-A100-7FE637017025}" dt="2025-12-22T01:24:54.350" v="10653" actId="207"/>
        <pc:sldMkLst>
          <pc:docMk/>
          <pc:sldMk cId="3332459970" sldId="2146849083"/>
        </pc:sldMkLst>
        <pc:spChg chg="add mod">
          <ac:chgData name="Hirai Yuko (平井 祐子)  " userId="6092269996_tp_box_2" providerId="OAuth2" clId="{E7A5B3EE-19A4-4470-A100-7FE637017025}" dt="2025-12-22T01:24:54.350" v="10653" actId="207"/>
          <ac:spMkLst>
            <pc:docMk/>
            <pc:sldMk cId="3332459970" sldId="2146849083"/>
            <ac:spMk id="12" creationId="{7D7C1109-CED3-A878-F881-34D5C2A6D957}"/>
          </ac:spMkLst>
        </pc:spChg>
      </pc:sldChg>
      <pc:sldChg chg="addSp delSp modSp add mod">
        <pc:chgData name="Hirai Yuko (平井 祐子)  " userId="6092269996_tp_box_2" providerId="OAuth2" clId="{E7A5B3EE-19A4-4470-A100-7FE637017025}" dt="2025-12-22T01:25:05.806" v="10657" actId="207"/>
        <pc:sldMkLst>
          <pc:docMk/>
          <pc:sldMk cId="3780001669" sldId="2146849084"/>
        </pc:sldMkLst>
        <pc:graphicFrameChg chg="add mod modGraphic">
          <ac:chgData name="Hirai Yuko (平井 祐子)  " userId="6092269996_tp_box_2" providerId="OAuth2" clId="{E7A5B3EE-19A4-4470-A100-7FE637017025}" dt="2025-12-22T01:25:05.806" v="10657" actId="207"/>
          <ac:graphicFrameMkLst>
            <pc:docMk/>
            <pc:sldMk cId="3780001669" sldId="2146849084"/>
            <ac:graphicFrameMk id="13" creationId="{CAAE4E68-8382-7D9F-12AA-D49A6D31A495}"/>
          </ac:graphicFrameMkLst>
        </pc:graphicFrameChg>
      </pc:sldChg>
      <pc:sldChg chg="add del">
        <pc:chgData name="Hirai Yuko (平井 祐子)  " userId="6092269996_tp_box_2" providerId="OAuth2" clId="{E7A5B3EE-19A4-4470-A100-7FE637017025}" dt="2025-12-24T06:04:24.476" v="10674" actId="2696"/>
        <pc:sldMkLst>
          <pc:docMk/>
          <pc:sldMk cId="2472805370" sldId="2146849157"/>
        </pc:sldMkLst>
      </pc:sldChg>
      <pc:sldChg chg="modSp add mod">
        <pc:chgData name="Hirai Yuko (平井 祐子)  " userId="6092269996_tp_box_2" providerId="OAuth2" clId="{E7A5B3EE-19A4-4470-A100-7FE637017025}" dt="2026-01-16T01:52:30.617" v="10878" actId="20577"/>
        <pc:sldMkLst>
          <pc:docMk/>
          <pc:sldMk cId="721692648" sldId="2146849161"/>
        </pc:sldMkLst>
        <pc:graphicFrameChg chg="mod modGraphic">
          <ac:chgData name="Hirai Yuko (平井 祐子)  " userId="6092269996_tp_box_2" providerId="OAuth2" clId="{E7A5B3EE-19A4-4470-A100-7FE637017025}" dt="2026-01-16T01:52:30.617" v="10878" actId="20577"/>
          <ac:graphicFrameMkLst>
            <pc:docMk/>
            <pc:sldMk cId="721692648" sldId="2146849161"/>
            <ac:graphicFrameMk id="9" creationId="{4E2349A0-ED93-AA47-F509-19140175868D}"/>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2026/1/20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a:t>
            </a:r>
            <a:endParaRPr kumimoji="1" lang="en-US" altLang="ja-JP"/>
          </a:p>
          <a:p>
            <a:endParaRPr kumimoji="1" lang="en-US" altLang="ja-JP"/>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38</a:t>
            </a:fld>
            <a:endParaRPr kumimoji="1" lang="ja-JP" altLang="en-US"/>
          </a:p>
        </p:txBody>
      </p:sp>
    </p:spTree>
    <p:extLst>
      <p:ext uri="{BB962C8B-B14F-4D97-AF65-F5344CB8AC3E}">
        <p14:creationId xmlns:p14="http://schemas.microsoft.com/office/powerpoint/2010/main" val="1902063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60</a:t>
            </a:fld>
            <a:endParaRPr kumimoji="1" lang="ja-JP" altLang="en-US"/>
          </a:p>
        </p:txBody>
      </p:sp>
    </p:spTree>
    <p:extLst>
      <p:ext uri="{BB962C8B-B14F-4D97-AF65-F5344CB8AC3E}">
        <p14:creationId xmlns:p14="http://schemas.microsoft.com/office/powerpoint/2010/main" val="1094270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62</a:t>
            </a:fld>
            <a:endParaRPr kumimoji="1" lang="ja-JP" altLang="en-US"/>
          </a:p>
        </p:txBody>
      </p:sp>
    </p:spTree>
    <p:extLst>
      <p:ext uri="{BB962C8B-B14F-4D97-AF65-F5344CB8AC3E}">
        <p14:creationId xmlns:p14="http://schemas.microsoft.com/office/powerpoint/2010/main" val="366151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BC0D1-3F86-BBF8-3634-117C700599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9F79354-538D-2180-A322-0DA3D31A739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16FDCC3-2299-5D9C-AD22-30B080BE37E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196D726-4959-D9FC-09B9-2C51D98BDA14}"/>
              </a:ext>
            </a:extLst>
          </p:cNvPr>
          <p:cNvSpPr>
            <a:spLocks noGrp="1"/>
          </p:cNvSpPr>
          <p:nvPr>
            <p:ph type="sldNum" sz="quarter" idx="5"/>
          </p:nvPr>
        </p:nvSpPr>
        <p:spPr/>
        <p:txBody>
          <a:bodyPr/>
          <a:lstStyle/>
          <a:p>
            <a:fld id="{8226725D-9DF2-415C-AB8C-875BE3177909}" type="slidenum">
              <a:rPr kumimoji="1" lang="ja-JP" altLang="en-US" smtClean="0"/>
              <a:pPr/>
              <a:t>63</a:t>
            </a:fld>
            <a:endParaRPr kumimoji="1" lang="ja-JP" altLang="en-US"/>
          </a:p>
        </p:txBody>
      </p:sp>
    </p:spTree>
    <p:extLst>
      <p:ext uri="{BB962C8B-B14F-4D97-AF65-F5344CB8AC3E}">
        <p14:creationId xmlns:p14="http://schemas.microsoft.com/office/powerpoint/2010/main" val="1914515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64</a:t>
            </a:fld>
            <a:endParaRPr kumimoji="1" lang="ja-JP" altLang="en-US"/>
          </a:p>
        </p:txBody>
      </p:sp>
    </p:spTree>
    <p:extLst>
      <p:ext uri="{BB962C8B-B14F-4D97-AF65-F5344CB8AC3E}">
        <p14:creationId xmlns:p14="http://schemas.microsoft.com/office/powerpoint/2010/main" val="33520835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B41F0-6EBB-4691-A57E-EECCDF9CE0C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9C98734-A0A8-C487-F41C-5AD28BF3B5A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F3FA8A0-E4C2-6771-EF8E-9ADC88C43A6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74D3618C-A1F8-8108-4EC6-D97AE6D23898}"/>
              </a:ext>
            </a:extLst>
          </p:cNvPr>
          <p:cNvSpPr>
            <a:spLocks noGrp="1"/>
          </p:cNvSpPr>
          <p:nvPr>
            <p:ph type="sldNum" sz="quarter" idx="5"/>
          </p:nvPr>
        </p:nvSpPr>
        <p:spPr/>
        <p:txBody>
          <a:bodyPr/>
          <a:lstStyle/>
          <a:p>
            <a:fld id="{8226725D-9DF2-415C-AB8C-875BE3177909}" type="slidenum">
              <a:rPr kumimoji="1" lang="ja-JP" altLang="en-US" smtClean="0"/>
              <a:pPr/>
              <a:t>65</a:t>
            </a:fld>
            <a:endParaRPr kumimoji="1" lang="ja-JP" altLang="en-US"/>
          </a:p>
        </p:txBody>
      </p:sp>
    </p:spTree>
    <p:extLst>
      <p:ext uri="{BB962C8B-B14F-4D97-AF65-F5344CB8AC3E}">
        <p14:creationId xmlns:p14="http://schemas.microsoft.com/office/powerpoint/2010/main" val="478679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1775674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28130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3204363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2051335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2012607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33</a:t>
            </a:fld>
            <a:endParaRPr kumimoji="1" lang="ja-JP" altLang="en-US"/>
          </a:p>
        </p:txBody>
      </p:sp>
    </p:spTree>
    <p:extLst>
      <p:ext uri="{BB962C8B-B14F-4D97-AF65-F5344CB8AC3E}">
        <p14:creationId xmlns:p14="http://schemas.microsoft.com/office/powerpoint/2010/main" val="817176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35</a:t>
            </a:fld>
            <a:endParaRPr kumimoji="1" lang="ja-JP" altLang="en-US"/>
          </a:p>
        </p:txBody>
      </p:sp>
    </p:spTree>
    <p:extLst>
      <p:ext uri="{BB962C8B-B14F-4D97-AF65-F5344CB8AC3E}">
        <p14:creationId xmlns:p14="http://schemas.microsoft.com/office/powerpoint/2010/main" val="14360067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3187D-717C-1817-42F6-D51A0D268D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3DAEC6B-53DA-4FE0-7824-8E5466FFA83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6657B1A-612F-6237-37D0-6EFDE850E7F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F04FE57-9AC7-43A5-5374-9F8A57ABB2B8}"/>
              </a:ext>
            </a:extLst>
          </p:cNvPr>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13907434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tags" Target="../tags/tag4.xml"/><Relationship Id="rId5" Type="http://schemas.openxmlformats.org/officeDocument/2006/relationships/image" Target="../media/image13.png"/><Relationship Id="rId4" Type="http://schemas.openxmlformats.org/officeDocument/2006/relationships/image" Target="../media/image12.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2.xml"/><Relationship Id="rId1" Type="http://schemas.openxmlformats.org/officeDocument/2006/relationships/tags" Target="../tags/tag5.xml"/><Relationship Id="rId5" Type="http://schemas.openxmlformats.org/officeDocument/2006/relationships/image" Target="../media/image9.png"/><Relationship Id="rId4" Type="http://schemas.openxmlformats.org/officeDocument/2006/relationships/image" Target="../media/image14.emf"/></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9.png"/><Relationship Id="rId4" Type="http://schemas.openxmlformats.org/officeDocument/2006/relationships/image" Target="../media/image15.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48"/>
                </a:solidFill>
                <a:latin typeface="メイリオ" panose="020B0604030504040204" pitchFamily="50" charset="-128"/>
                <a:ea typeface="メイリオ" panose="020B0604030504040204" pitchFamily="50" charset="-128"/>
              </a:rPr>
              <a:t>Yahoo!</a:t>
            </a:r>
            <a:r>
              <a:rPr lang="ja-JP" altLang="en-US" sz="1600" b="1">
                <a:solidFill>
                  <a:srgbClr val="000048"/>
                </a:solidFill>
                <a:latin typeface="メイリオ" panose="020B0604030504040204" pitchFamily="50" charset="-128"/>
                <a:ea typeface="メイリオ" panose="020B0604030504040204" pitchFamily="50" charset="-128"/>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197367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a:t>01</a:t>
            </a:r>
            <a:endParaRPr kumimoji="1" lang="ja-JP" altLang="en-US"/>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20654E43-7CF4-6954-D935-4A0B614FF5A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1558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828905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chemeClr val="accent1"/>
                </a:solidFill>
                <a:latin typeface="+mn-ea"/>
                <a:ea typeface="+mn-ea"/>
                <a:cs typeface="Segoe UI" panose="020B0502040204020203" pitchFamily="34" charset="0"/>
              </a:rPr>
              <a:t>CONTENTS</a:t>
            </a:r>
            <a:endParaRPr kumimoji="1" lang="ja-JP" altLang="en-US" sz="2400" b="1" i="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555219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013292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974639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Tree>
    <p:extLst>
      <p:ext uri="{BB962C8B-B14F-4D97-AF65-F5344CB8AC3E}">
        <p14:creationId xmlns:p14="http://schemas.microsoft.com/office/powerpoint/2010/main" val="17997391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9320947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5">
            <a:extLst>
              <a:ext uri="{FF2B5EF4-FFF2-40B4-BE49-F238E27FC236}">
                <a16:creationId xmlns:a16="http://schemas.microsoft.com/office/drawing/2014/main" id="{D0619A66-CC94-F64F-DA26-0FF8A23AF3EA}"/>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5" name="グラフィックス 2">
            <a:extLst>
              <a:ext uri="{FF2B5EF4-FFF2-40B4-BE49-F238E27FC236}">
                <a16:creationId xmlns:a16="http://schemas.microsoft.com/office/drawing/2014/main" id="{8D9B3208-C845-2C86-CEFC-EAC3C8484BF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9847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3460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48"/>
                </a:solidFill>
                <a:latin typeface="+mn-ea"/>
                <a:ea typeface="+mn-ea"/>
                <a:cs typeface="Segoe UI" panose="020B0502040204020203" pitchFamily="34" charset="0"/>
              </a:rPr>
              <a:t>CONTENTS</a:t>
            </a:r>
            <a:endParaRPr kumimoji="1" lang="ja-JP" altLang="en-US" sz="2400" b="1" i="0">
              <a:solidFill>
                <a:srgbClr val="000048"/>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rgbClr val="000048"/>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00048"/>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48"/>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48"/>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48"/>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48"/>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816038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608110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884321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48"/>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48"/>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48"/>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oleObject" Target="../embeddings/oleObject2.bin"/><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ags" Target="../tags/tag3.xml"/><Relationship Id="rId2" Type="http://schemas.openxmlformats.org/officeDocument/2006/relationships/slideLayout" Target="../slideLayouts/slideLayout15.xml"/><Relationship Id="rId16" Type="http://schemas.openxmlformats.org/officeDocument/2006/relationships/image" Target="../media/image11.emf"/><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ags" Target="../tags/tag2.xml"/><Relationship Id="rId5" Type="http://schemas.openxmlformats.org/officeDocument/2006/relationships/slideLayout" Target="../slideLayouts/slideLayout18.xml"/><Relationship Id="rId15" Type="http://schemas.openxmlformats.org/officeDocument/2006/relationships/oleObject" Target="../embeddings/oleObject3.bin"/><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0.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5"/>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6" imgW="7772400" imgH="10058400" progId="TCLayout.ActiveDocument.1">
                  <p:embed/>
                </p:oleObj>
              </mc:Choice>
              <mc:Fallback>
                <p:oleObj name="think-cell スライド" r:id="rId16"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7"/>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 id="2147483910" r:id="rId11"/>
    <p:sldLayoutId id="2147483911" r:id="rId12"/>
    <p:sldLayoutId id="2147483914" r:id="rId13"/>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p:custDataLst>
              <p:tags r:id="rId11"/>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3" imgW="7772400" imgH="10058400" progId="TCLayout.ActiveDocument.1">
                  <p:embed/>
                </p:oleObj>
              </mc:Choice>
              <mc:Fallback>
                <p:oleObj name="think-cellスライド" r:id="rId13"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4"/>
                      <a:stretch>
                        <a:fillRect/>
                      </a:stretch>
                    </p:blipFill>
                    <p:spPr>
                      <a:xfrm>
                        <a:off x="1588" y="1588"/>
                        <a:ext cx="1227"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0CAB8BD8-5148-6D38-9C09-17B77DDEF5F7}"/>
              </a:ext>
            </a:extLst>
          </p:cNvPr>
          <p:cNvGraphicFramePr>
            <a:graphicFrameLocks noChangeAspect="1"/>
          </p:cNvGraphicFramePr>
          <p:nvPr userDrawn="1">
            <p:custDataLst>
              <p:tags r:id="rId12"/>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5" imgW="7772400" imgH="10058400" progId="TCLayout.ActiveDocument.1">
                  <p:embed/>
                </p:oleObj>
              </mc:Choice>
              <mc:Fallback>
                <p:oleObj name="think-cellスライド" r:id="rId15" imgW="7772400" imgH="10058400" progId="TCLayout.ActiveDocument.1">
                  <p:embed/>
                  <p:pic>
                    <p:nvPicPr>
                      <p:cNvPr id="3" name="think-cell data - do not delete" hidden="1">
                        <a:extLst>
                          <a:ext uri="{FF2B5EF4-FFF2-40B4-BE49-F238E27FC236}">
                            <a16:creationId xmlns:a16="http://schemas.microsoft.com/office/drawing/2014/main" id="{0CAB8BD8-5148-6D38-9C09-17B77DDEF5F7}"/>
                          </a:ext>
                        </a:extLst>
                      </p:cNvPr>
                      <p:cNvPicPr/>
                      <p:nvPr/>
                    </p:nvPicPr>
                    <p:blipFill>
                      <a:blip r:embed="rId16"/>
                      <a:stretch>
                        <a:fillRect/>
                      </a:stretch>
                    </p:blipFill>
                    <p:spPr>
                      <a:xfrm>
                        <a:off x="1588" y="1588"/>
                        <a:ext cx="1227" cy="1588"/>
                      </a:xfrm>
                      <a:prstGeom prst="rect">
                        <a:avLst/>
                      </a:prstGeom>
                    </p:spPr>
                  </p:pic>
                </p:oleObj>
              </mc:Fallback>
            </mc:AlternateContent>
          </a:graphicData>
        </a:graphic>
      </p:graphicFrame>
      <p:sp>
        <p:nvSpPr>
          <p:cNvPr id="4" name="角丸四角形 1">
            <a:extLst>
              <a:ext uri="{FF2B5EF4-FFF2-40B4-BE49-F238E27FC236}">
                <a16:creationId xmlns:a16="http://schemas.microsoft.com/office/drawing/2014/main" id="{F3427FF8-BEDB-2FB2-C29A-750AF9D3D70B}"/>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170443456"/>
      </p:ext>
    </p:extLst>
  </p:cSld>
  <p:clrMap bg1="lt1" tx1="dk1" bg2="lt2" tx2="dk2" accent1="accent1" accent2="accent2" accent3="accent3" accent4="accent4" accent5="accent5" accent6="accent6" hlink="hlink" folHlink="folHlink"/>
  <p:sldLayoutIdLst>
    <p:sldLayoutId id="2147483916" r:id="rId1"/>
    <p:sldLayoutId id="2147483917" r:id="rId2"/>
    <p:sldLayoutId id="2147483918" r:id="rId3"/>
    <p:sldLayoutId id="2147483919" r:id="rId4"/>
    <p:sldLayoutId id="2147483920" r:id="rId5"/>
    <p:sldLayoutId id="2147483921" r:id="rId6"/>
    <p:sldLayoutId id="2147483922" r:id="rId7"/>
    <p:sldLayoutId id="2147483923" r:id="rId8"/>
    <p:sldLayoutId id="2147483924" r:id="rId9"/>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hyperlink" Target="https://ads-help.yahoo-net.jp/s/article/H000044533" TargetMode="External"/><Relationship Id="rId2" Type="http://schemas.openxmlformats.org/officeDocument/2006/relationships/image" Target="../media/image19.png"/><Relationship Id="rId1" Type="http://schemas.openxmlformats.org/officeDocument/2006/relationships/slideLayout" Target="../slideLayouts/slideLayout12.xml"/><Relationship Id="rId5" Type="http://schemas.openxmlformats.org/officeDocument/2006/relationships/hyperlink" Target="https://www.lycbiz.com/jp/download/" TargetMode="External"/><Relationship Id="rId4" Type="http://schemas.openxmlformats.org/officeDocument/2006/relationships/hyperlink" Target="https://portal.yadui.business.yahoo.co.jp/agencyportal/873240/"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1.png"/><Relationship Id="rId7" Type="http://schemas.openxmlformats.org/officeDocument/2006/relationships/image" Target="../media/image28.png"/><Relationship Id="rId12" Type="http://schemas.openxmlformats.org/officeDocument/2006/relationships/hyperlink" Target="https://ads-help.yahoo-net.jp/s/article/H000055171?language=ja"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27.png"/><Relationship Id="rId11" Type="http://schemas.openxmlformats.org/officeDocument/2006/relationships/hyperlink" Target="https://ads-help.yahoo-net.jp/s/article/H000044930?language=ja" TargetMode="External"/><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6.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5.png"/><Relationship Id="rId7" Type="http://schemas.openxmlformats.org/officeDocument/2006/relationships/image" Target="../media/image32.jpe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1.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25.png"/><Relationship Id="rId11" Type="http://schemas.openxmlformats.org/officeDocument/2006/relationships/image" Target="../media/image34.png"/><Relationship Id="rId5" Type="http://schemas.openxmlformats.org/officeDocument/2006/relationships/hyperlink" Target="https://ads-help.yahoo-net.jp/s/article/H000055171?language=ja" TargetMode="External"/><Relationship Id="rId10" Type="http://schemas.openxmlformats.org/officeDocument/2006/relationships/image" Target="../media/image29.png"/><Relationship Id="rId4" Type="http://schemas.openxmlformats.org/officeDocument/2006/relationships/hyperlink" Target="https://ads-help.yahoo-net.jp/s/article/H000044930?language=ja" TargetMode="External"/><Relationship Id="rId9"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35.pn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image" Target="../media/image28.png"/><Relationship Id="rId11" Type="http://schemas.openxmlformats.org/officeDocument/2006/relationships/hyperlink" Target="https://ads-help.yahoo-net.jp/s/article/H000044930?language=ja" TargetMode="External"/><Relationship Id="rId5" Type="http://schemas.openxmlformats.org/officeDocument/2006/relationships/image" Target="../media/image27.png"/><Relationship Id="rId10" Type="http://schemas.openxmlformats.org/officeDocument/2006/relationships/hyperlink" Target="https://s.yimg.jp/dl/displayads-guarantee/formatguide.zip" TargetMode="External"/><Relationship Id="rId4" Type="http://schemas.openxmlformats.org/officeDocument/2006/relationships/image" Target="../media/image26.png"/><Relationship Id="rId9"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hyperlink" Target="https://s.yimg.jp/dl/displayads-guarantee/formatguide.zip" TargetMode="External"/><Relationship Id="rId3" Type="http://schemas.openxmlformats.org/officeDocument/2006/relationships/image" Target="../media/image25.png"/><Relationship Id="rId7" Type="http://schemas.openxmlformats.org/officeDocument/2006/relationships/image" Target="../media/image35.pn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4.png"/><Relationship Id="rId4" Type="http://schemas.openxmlformats.org/officeDocument/2006/relationships/image" Target="../media/image26.png"/><Relationship Id="rId9" Type="http://schemas.openxmlformats.org/officeDocument/2006/relationships/hyperlink" Target="https://ads-help.yahoo-net.jp/s/article/H000044930?language=ja"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hyperlink" Target="https://ads-help.yahoo-net.jp/s/article/H000044930?language=ja" TargetMode="External"/><Relationship Id="rId7" Type="http://schemas.openxmlformats.org/officeDocument/2006/relationships/image" Target="../media/image27.png"/><Relationship Id="rId12" Type="http://schemas.openxmlformats.org/officeDocument/2006/relationships/image" Target="../media/image37.pn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image" Target="../media/image26.png"/><Relationship Id="rId11" Type="http://schemas.openxmlformats.org/officeDocument/2006/relationships/image" Target="../media/image36.png"/><Relationship Id="rId5" Type="http://schemas.openxmlformats.org/officeDocument/2006/relationships/image" Target="../media/image25.png"/><Relationship Id="rId10" Type="http://schemas.openxmlformats.org/officeDocument/2006/relationships/image" Target="../media/image35.png"/><Relationship Id="rId4" Type="http://schemas.openxmlformats.org/officeDocument/2006/relationships/hyperlink" Target="https://ads-help.yahoo-net.jp/s/article/H000055171?language=ja" TargetMode="External"/><Relationship Id="rId9"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hyperlink" Target="https://ads-help.yahoo-net.jp/s/article/H000044833?language=ja" TargetMode="External"/></Relationships>
</file>

<file path=ppt/slides/_rels/slide34.xml.rels><?xml version="1.0" encoding="UTF-8" standalone="yes"?>
<Relationships xmlns="http://schemas.openxmlformats.org/package/2006/relationships"><Relationship Id="rId8" Type="http://schemas.openxmlformats.org/officeDocument/2006/relationships/hyperlink" Target="https://s.yimg.jp/dl/displayads-guarantee/formatguide.zip" TargetMode="External"/><Relationship Id="rId3" Type="http://schemas.openxmlformats.org/officeDocument/2006/relationships/image" Target="../media/image27.png"/><Relationship Id="rId7" Type="http://schemas.openxmlformats.org/officeDocument/2006/relationships/image" Target="../media/image40.png"/><Relationship Id="rId2" Type="http://schemas.openxmlformats.org/officeDocument/2006/relationships/image" Target="../media/image25.png"/><Relationship Id="rId1" Type="http://schemas.openxmlformats.org/officeDocument/2006/relationships/slideLayout" Target="../slideLayouts/slideLayout1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21.png"/><Relationship Id="rId9" Type="http://schemas.openxmlformats.org/officeDocument/2006/relationships/hyperlink" Target="https://ads-help.yahoo-net.jp/s/article/H000044930?language=ja"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hyperlink" Target="https://ads-help.yahoo-net.jp/s/article/H000044833?language=ja" TargetMode="External"/></Relationships>
</file>

<file path=ppt/slides/_rels/slide37.xml.rels><?xml version="1.0" encoding="UTF-8" standalone="yes"?>
<Relationships xmlns="http://schemas.openxmlformats.org/package/2006/relationships"><Relationship Id="rId8" Type="http://schemas.openxmlformats.org/officeDocument/2006/relationships/hyperlink" Target="https://s.yimg.jp/dl/displayads-guarantee/formatguide.zip" TargetMode="External"/><Relationship Id="rId3" Type="http://schemas.openxmlformats.org/officeDocument/2006/relationships/image" Target="../media/image25.png"/><Relationship Id="rId7" Type="http://schemas.openxmlformats.org/officeDocument/2006/relationships/image" Target="../media/image35.pn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hyperlink" Target="https://ads-help.yahoo-net.jp/s/article/H000044930?language=ja"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2" Type="http://schemas.openxmlformats.org/officeDocument/2006/relationships/image" Target="../media/image19.png"/><Relationship Id="rId1" Type="http://schemas.openxmlformats.org/officeDocument/2006/relationships/slideLayout" Target="../slideLayouts/slideLayout12.xml"/><Relationship Id="rId5" Type="http://schemas.openxmlformats.org/officeDocument/2006/relationships/hyperlink" Target="https://portal.yadui.business.yahoo.co.jp/agencyportal/30335704/" TargetMode="External"/><Relationship Id="rId4" Type="http://schemas.openxmlformats.org/officeDocument/2006/relationships/hyperlink" Target="https://www.lycbiz.com/jp/download/"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hyperlink" Target="https://ads-help.yahoo-net.jp/s/article/H000044930?language=ja" TargetMode="External"/><Relationship Id="rId5" Type="http://schemas.openxmlformats.org/officeDocument/2006/relationships/hyperlink" Target="https://s.yimg.jp/dl/displayads-guarantee/formatguide.zip" TargetMode="External"/><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hyperlink" Target="https://ads-help.yahoo-net.jp/s/article/H000044930?language=ja" TargetMode="External"/><Relationship Id="rId5" Type="http://schemas.openxmlformats.org/officeDocument/2006/relationships/hyperlink" Target="https://s.yimg.jp/dl/displayads-guarantee/formatguide.zip" TargetMode="External"/><Relationship Id="rId4" Type="http://schemas.openxmlformats.org/officeDocument/2006/relationships/image" Target="../media/image42.png"/></Relationships>
</file>

<file path=ppt/slides/_rels/slide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5.png"/><Relationship Id="rId7" Type="http://schemas.openxmlformats.org/officeDocument/2006/relationships/image" Target="../media/image35.png"/><Relationship Id="rId12" Type="http://schemas.openxmlformats.org/officeDocument/2006/relationships/hyperlink" Target="https://ads-help.yahoo-net.jp/s/article/H000044930?language=ja" TargetMode="External"/><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image" Target="../media/image28.png"/><Relationship Id="rId11" Type="http://schemas.openxmlformats.org/officeDocument/2006/relationships/hyperlink" Target="https://s.yimg.jp/dl/displayads-guarantee/formatguide.zip" TargetMode="External"/><Relationship Id="rId5" Type="http://schemas.openxmlformats.org/officeDocument/2006/relationships/image" Target="../media/image27.png"/><Relationship Id="rId10" Type="http://schemas.openxmlformats.org/officeDocument/2006/relationships/hyperlink" Target="https://yac.yahoo.co.jp/brandpanel_panorama_topimpact_panelswitch_banner/220310_panorama_topimpact_panelswitch_creativeplan.html" TargetMode="External"/><Relationship Id="rId4" Type="http://schemas.openxmlformats.org/officeDocument/2006/relationships/image" Target="../media/image26.png"/><Relationship Id="rId9" Type="http://schemas.openxmlformats.org/officeDocument/2006/relationships/image" Target="../media/image44.png"/></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hyperlink" Target="https://ads-help.yahoo-net.jp/s/article/H000044930?language=ja" TargetMode="External"/><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hyperlink" Target="https://s.yimg.jp/dl/displayads-guarantee/formatguide.zip" TargetMode="External"/><Relationship Id="rId5" Type="http://schemas.openxmlformats.org/officeDocument/2006/relationships/image" Target="../media/image46.png"/><Relationship Id="rId4" Type="http://schemas.openxmlformats.org/officeDocument/2006/relationships/hyperlink" Target="https://yac.yahoo.co.jp/LinkedGYJ_car_sample_20191016.html" TargetMode="External"/></Relationships>
</file>

<file path=ppt/slides/_rels/slide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hyperlink" Target="https://yac.yahoo.co.jp/brandpanel_panorama_topimpact_panelswitch_banner/220310_panorama_topimpact_panelswitch_creativeplan.html" TargetMode="External"/><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hyperlink" Target="https://ads-help.yahoo-net.jp/s/article/H000044930?language=ja" TargetMode="External"/><Relationship Id="rId5" Type="http://schemas.openxmlformats.org/officeDocument/2006/relationships/hyperlink" Target="https://s.yimg.jp/dl/displayads-guarantee/formatguide.zip" TargetMode="External"/><Relationship Id="rId4" Type="http://schemas.openxmlformats.org/officeDocument/2006/relationships/image" Target="../media/image44.png"/></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hyperlink" Target="https://ads-help.yahoo-net.jp/s/article/H000044930?language=ja" TargetMode="External"/><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hyperlink" Target="https://s.yimg.jp/dl/displayads-guarantee/formatguide.zip" TargetMode="External"/><Relationship Id="rId5" Type="http://schemas.openxmlformats.org/officeDocument/2006/relationships/image" Target="../media/image46.png"/><Relationship Id="rId4" Type="http://schemas.openxmlformats.org/officeDocument/2006/relationships/hyperlink" Target="https://yac.yahoo.co.jp/LinkedGYJ_car_sample_20191016.html" TargetMode="External"/></Relationships>
</file>

<file path=ppt/slides/_rels/slide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7.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hyperlink" Target="https://form-business.yahoo.co.jp/claris/enqueteForm?inquiry_type=placement_restrictions" TargetMode="External"/><Relationship Id="rId2" Type="http://schemas.openxmlformats.org/officeDocument/2006/relationships/image" Target="../media/image48.png"/><Relationship Id="rId1" Type="http://schemas.openxmlformats.org/officeDocument/2006/relationships/slideLayout" Target="../slideLayouts/slideLayout12.xml"/><Relationship Id="rId6" Type="http://schemas.microsoft.com/office/2007/relationships/hdphoto" Target="../media/hdphoto3.wdp"/><Relationship Id="rId5" Type="http://schemas.openxmlformats.org/officeDocument/2006/relationships/image" Target="../media/image49.png"/><Relationship Id="rId4" Type="http://schemas.openxmlformats.org/officeDocument/2006/relationships/hyperlink" Target="https://ads-help.yahoo-net.jp/s/article/H000044278?language=ja"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2.xml"/><Relationship Id="rId4" Type="http://schemas.microsoft.com/office/2007/relationships/hdphoto" Target="../media/hdphoto3.wdp"/></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2.xml"/><Relationship Id="rId6" Type="http://schemas.openxmlformats.org/officeDocument/2006/relationships/image" Target="../media/image51.svg"/><Relationship Id="rId5" Type="http://schemas.openxmlformats.org/officeDocument/2006/relationships/image" Target="../media/image50.png"/><Relationship Id="rId4" Type="http://schemas.microsoft.com/office/2007/relationships/hdphoto" Target="../media/hdphoto3.wdp"/></Relationships>
</file>

<file path=ppt/slides/_rels/slide69.xml.rels><?xml version="1.0" encoding="UTF-8" standalone="yes"?>
<Relationships xmlns="http://schemas.openxmlformats.org/package/2006/relationships"><Relationship Id="rId3" Type="http://schemas.openxmlformats.org/officeDocument/2006/relationships/hyperlink" Target="https://ads-help.yahoo-net.jp/s/article/H000044801?language=ja" TargetMode="External"/><Relationship Id="rId2" Type="http://schemas.openxmlformats.org/officeDocument/2006/relationships/image" Target="../media/image48.png"/><Relationship Id="rId1" Type="http://schemas.openxmlformats.org/officeDocument/2006/relationships/slideLayout" Target="../slideLayouts/slideLayout12.xml"/><Relationship Id="rId6" Type="http://schemas.microsoft.com/office/2007/relationships/hdphoto" Target="../media/hdphoto3.wdp"/><Relationship Id="rId5" Type="http://schemas.openxmlformats.org/officeDocument/2006/relationships/image" Target="../media/image49.png"/><Relationship Id="rId4" Type="http://schemas.openxmlformats.org/officeDocument/2006/relationships/hyperlink" Target="https://form-business.yahoo.co.jp/claris/enqueteForm?inquiry_type=guaranteed_review"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hyperlink" Target="https://form-business.yahoo.co.jp/claris/enqueteForm?inquiry_type=bls_review" TargetMode="External"/><Relationship Id="rId2" Type="http://schemas.openxmlformats.org/officeDocument/2006/relationships/image" Target="../media/image48.png"/><Relationship Id="rId1" Type="http://schemas.openxmlformats.org/officeDocument/2006/relationships/slideLayout" Target="../slideLayouts/slideLayout12.xm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ads-help.yahoo-net.jp/s/article/H000044534" TargetMode="External"/></Relationships>
</file>

<file path=ppt/slides/_rels/slide71.xml.rels><?xml version="1.0" encoding="UTF-8" standalone="yes"?>
<Relationships xmlns="http://schemas.openxmlformats.org/package/2006/relationships"><Relationship Id="rId3" Type="http://schemas.openxmlformats.org/officeDocument/2006/relationships/hyperlink" Target="https://www.lycbiz.com/jp/download/yahoo/" TargetMode="External"/><Relationship Id="rId2" Type="http://schemas.openxmlformats.org/officeDocument/2006/relationships/image" Target="../media/image48.png"/><Relationship Id="rId1" Type="http://schemas.openxmlformats.org/officeDocument/2006/relationships/slideLayout" Target="../slideLayouts/slideLayout12.xml"/><Relationship Id="rId6" Type="http://schemas.openxmlformats.org/officeDocument/2006/relationships/hyperlink" Target="https://ads-help.yahoo-net.jp/s/article/H000044533" TargetMode="External"/><Relationship Id="rId5" Type="http://schemas.openxmlformats.org/officeDocument/2006/relationships/hyperlink" Target="https://ads-help.yahoo-net.jp/" TargetMode="External"/><Relationship Id="rId4" Type="http://schemas.openxmlformats.org/officeDocument/2006/relationships/hyperlink" Target="https://www.lycbiz.com/jp/terms-and-policies/yahoo/" TargetMode="External"/></Relationships>
</file>

<file path=ppt/slides/_rels/slide72.xml.rels><?xml version="1.0" encoding="UTF-8" standalone="yes"?>
<Relationships xmlns="http://schemas.openxmlformats.org/package/2006/relationships"><Relationship Id="rId3" Type="http://schemas.openxmlformats.org/officeDocument/2006/relationships/hyperlink" Target="https://ads-help.yahoo-net.jp/" TargetMode="External"/><Relationship Id="rId7" Type="http://schemas.openxmlformats.org/officeDocument/2006/relationships/hyperlink" Target="https://form-business.yahoo.co.jp/claris/enqueteForm?inquiry_type=guaranteed_review" TargetMode="External"/><Relationship Id="rId2" Type="http://schemas.openxmlformats.org/officeDocument/2006/relationships/image" Target="../media/image48.png"/><Relationship Id="rId1" Type="http://schemas.openxmlformats.org/officeDocument/2006/relationships/slideLayout" Target="../slideLayouts/slideLayout12.xml"/><Relationship Id="rId6" Type="http://schemas.openxmlformats.org/officeDocument/2006/relationships/hyperlink" Target="https://form-business.yahoo.co.jp/claris/enqueteForm?inquiry_type=placement_restrictions" TargetMode="External"/><Relationship Id="rId5" Type="http://schemas.openxmlformats.org/officeDocument/2006/relationships/hyperlink" Target="https://portal.yadui.business.yahoo.co.jp/agencyportal/30335704/" TargetMode="External"/><Relationship Id="rId4" Type="http://schemas.openxmlformats.org/officeDocument/2006/relationships/hyperlink" Target="https://portal.yadui.business.yahoo.co.jp/agencyportal/873315/"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00048"/>
            </a:gs>
            <a:gs pos="23000">
              <a:srgbClr val="030053"/>
            </a:gs>
            <a:gs pos="69000">
              <a:srgbClr val="03003D"/>
            </a:gs>
            <a:gs pos="99000">
              <a:srgbClr val="03003D"/>
            </a:gs>
          </a:gsLst>
          <a:path path="circle">
            <a:fillToRect l="50000" t="50000" r="50000" b="50000"/>
          </a:path>
        </a:gradFill>
        <a:effectLst/>
      </p:bgPr>
    </p:bg>
    <p:spTree>
      <p:nvGrpSpPr>
        <p:cNvPr id="1" name="">
          <a:extLst>
            <a:ext uri="{FF2B5EF4-FFF2-40B4-BE49-F238E27FC236}">
              <a16:creationId xmlns:a16="http://schemas.microsoft.com/office/drawing/2014/main" id="{D4963EEF-140C-2162-B5B8-84689BC727D4}"/>
            </a:ext>
          </a:extLst>
        </p:cNvPr>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A17FE010-CFC4-317C-67A3-712AEE309A1A}"/>
              </a:ext>
            </a:extLst>
          </p:cNvPr>
          <p:cNvSpPr>
            <a:spLocks noGrp="1" noChangeArrowheads="1"/>
          </p:cNvSpPr>
          <p:nvPr>
            <p:ph type="body" sz="quarter" idx="11"/>
          </p:nvPr>
        </p:nvSpPr>
        <p:spPr bwMode="auto">
          <a:xfrm>
            <a:off x="587375" y="5278295"/>
            <a:ext cx="5131879" cy="2734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a:latin typeface="メイリオ" panose="020B0604030504040204" pitchFamily="34" charset="-128"/>
                <a:ea typeface="メイリオ" panose="020B0604030504040204" pitchFamily="34" charset="-128"/>
              </a:rPr>
              <a:t>2026/01/21</a:t>
            </a:r>
          </a:p>
        </p:txBody>
      </p:sp>
      <p:sp>
        <p:nvSpPr>
          <p:cNvPr id="10241" name="テキスト プレースホルダー 4">
            <a:extLst>
              <a:ext uri="{FF2B5EF4-FFF2-40B4-BE49-F238E27FC236}">
                <a16:creationId xmlns:a16="http://schemas.microsoft.com/office/drawing/2014/main" id="{4B52A993-85D1-4A95-482B-EAA616AD5A0A}"/>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a:latin typeface="メイリオ" panose="020B0604030504040204" pitchFamily="34" charset="-128"/>
                <a:ea typeface="メイリオ" panose="020B0604030504040204" pitchFamily="34" charset="-128"/>
              </a:rPr>
              <a:t>LINE</a:t>
            </a:r>
            <a:r>
              <a:rPr lang="ja-JP" altLang="en-US">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8F503E33-092C-1411-F35C-9F93EA5A24E2}"/>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eaLnBrk="1" fontAlgn="auto" hangingPunct="1">
              <a:lnSpc>
                <a:spcPct val="120000"/>
              </a:lnSpc>
              <a:spcBef>
                <a:spcPts val="0"/>
              </a:spcBef>
              <a:spcAft>
                <a:spcPts val="0"/>
              </a:spcAft>
              <a:defRPr/>
            </a:pPr>
            <a:r>
              <a:rPr lang="en-US" altLang="ja-JP" sz="1200" b="1">
                <a:solidFill>
                  <a:schemeClr val="accent1"/>
                </a:solidFill>
                <a:latin typeface="メイリオ" panose="020B0604030504040204" pitchFamily="34" charset="-128"/>
                <a:ea typeface="メイリオ" panose="020B0604030504040204" pitchFamily="34" charset="-128"/>
              </a:rPr>
              <a:t>LINE</a:t>
            </a:r>
            <a:r>
              <a:rPr lang="ja-JP" altLang="en-US" sz="1200" b="1">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
        <p:nvSpPr>
          <p:cNvPr id="4" name="テキスト プレースホルダー 2">
            <a:extLst>
              <a:ext uri="{FF2B5EF4-FFF2-40B4-BE49-F238E27FC236}">
                <a16:creationId xmlns:a16="http://schemas.microsoft.com/office/drawing/2014/main" id="{58952F54-8951-4D25-2CAB-2D59134D2CA1}"/>
              </a:ext>
            </a:extLst>
          </p:cNvPr>
          <p:cNvSpPr txBox="1">
            <a:spLocks/>
          </p:cNvSpPr>
          <p:nvPr/>
        </p:nvSpPr>
        <p:spPr>
          <a:xfrm>
            <a:off x="685349" y="1735791"/>
            <a:ext cx="11017250" cy="169320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36000" rIns="0" bIns="0" numCol="1" anchor="t" anchorCtr="0" compatLnSpc="1">
            <a:prstTxWarp prst="textNoShape">
              <a:avLst/>
            </a:prstTxWarp>
            <a:noAutofit/>
          </a:bodyPr>
          <a:lstStyle>
            <a:lvl1pPr lvl="0" indent="0" eaLnBrk="0" fontAlgn="base" hangingPunct="0">
              <a:lnSpc>
                <a:spcPct val="120000"/>
              </a:lnSpc>
              <a:spcBef>
                <a:spcPts val="1000"/>
              </a:spcBef>
              <a:spcAft>
                <a:spcPct val="0"/>
              </a:spcAft>
              <a:buFont typeface="Arial" panose="020B0604020202020204" pitchFamily="34" charset="0"/>
              <a:buNone/>
              <a:defRPr sz="3600" b="1" i="0">
                <a:solidFill>
                  <a:schemeClr val="bg1"/>
                </a:solidFill>
                <a:latin typeface="Meiryo" panose="020B0604030504040204" pitchFamily="34" charset="-128"/>
                <a:ea typeface="Meiryo" panose="020B0604030504040204" pitchFamily="34" charset="-128"/>
                <a:cs typeface="Segoe UI" panose="020B0502040204020203" pitchFamily="34" charset="0"/>
              </a:defRPr>
            </a:lvl1pPr>
            <a:lvl2pPr marL="685800" indent="-228600" eaLnBrk="0" fontAlgn="base" hangingPunct="0">
              <a:lnSpc>
                <a:spcPct val="90000"/>
              </a:lnSpc>
              <a:spcBef>
                <a:spcPts val="500"/>
              </a:spcBef>
              <a:spcAft>
                <a:spcPct val="0"/>
              </a:spcAft>
              <a:buFont typeface="Arial" panose="020B0604020202020204" pitchFamily="34" charset="0"/>
              <a:buChar char="•"/>
              <a:defRPr sz="2400"/>
            </a:lvl2pPr>
            <a:lvl3pPr marL="1143000" indent="-228600" eaLnBrk="0" fontAlgn="base" hangingPunct="0">
              <a:lnSpc>
                <a:spcPct val="90000"/>
              </a:lnSpc>
              <a:spcBef>
                <a:spcPts val="500"/>
              </a:spcBef>
              <a:spcAft>
                <a:spcPct val="0"/>
              </a:spcAft>
              <a:buFont typeface="Arial" panose="020B0604020202020204" pitchFamily="34" charset="0"/>
              <a:buChar char="•"/>
              <a:defRPr sz="2000"/>
            </a:lvl3pPr>
            <a:lvl4pPr marL="1600200" indent="-228600" eaLnBrk="0" fontAlgn="base" hangingPunct="0">
              <a:lnSpc>
                <a:spcPct val="90000"/>
              </a:lnSpc>
              <a:spcBef>
                <a:spcPts val="500"/>
              </a:spcBef>
              <a:spcAft>
                <a:spcPct val="0"/>
              </a:spcAft>
              <a:buFont typeface="Arial" panose="020B0604020202020204" pitchFamily="34" charset="0"/>
              <a:buChar char="•"/>
            </a:lvl4pPr>
            <a:lvl5pPr marL="2057400" indent="-228600" eaLnBrk="0" fontAlgn="base" hangingPunct="0">
              <a:lnSpc>
                <a:spcPct val="90000"/>
              </a:lnSpc>
              <a:spcBef>
                <a:spcPts val="500"/>
              </a:spcBef>
              <a:spcAft>
                <a:spcPct val="0"/>
              </a:spcAft>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ja-JP"/>
              <a:t>Yahoo! JAPAN</a:t>
            </a:r>
            <a:r>
              <a:rPr lang="ja-JP" altLang="en-US"/>
              <a:t>トップページ</a:t>
            </a:r>
            <a:endParaRPr lang="en-US" altLang="ja-JP"/>
          </a:p>
          <a:p>
            <a:r>
              <a:rPr lang="ja-JP" altLang="en-US"/>
              <a:t>ブランドパネル</a:t>
            </a:r>
            <a:endParaRPr lang="en-US" altLang="ja-JP"/>
          </a:p>
          <a:p>
            <a:r>
              <a:rPr lang="en-US" altLang="ja-JP"/>
              <a:t>2026</a:t>
            </a:r>
            <a:r>
              <a:rPr lang="ja-JP" altLang="en-US"/>
              <a:t>年</a:t>
            </a:r>
            <a:r>
              <a:rPr lang="en-US" altLang="ja-JP"/>
              <a:t>4</a:t>
            </a:r>
            <a:r>
              <a:rPr lang="ja-JP" altLang="en-US"/>
              <a:t>月～</a:t>
            </a:r>
            <a:r>
              <a:rPr lang="en-US" altLang="ja-JP"/>
              <a:t>2026</a:t>
            </a:r>
            <a:r>
              <a:rPr lang="ja-JP" altLang="en-US"/>
              <a:t>年</a:t>
            </a:r>
            <a:r>
              <a:rPr lang="en-US" altLang="ja-JP"/>
              <a:t>9</a:t>
            </a:r>
            <a:r>
              <a:rPr lang="ja-JP" altLang="en-US"/>
              <a:t>月　セールスシート</a:t>
            </a:r>
          </a:p>
        </p:txBody>
      </p:sp>
    </p:spTree>
    <p:extLst>
      <p:ext uri="{BB962C8B-B14F-4D97-AF65-F5344CB8AC3E}">
        <p14:creationId xmlns:p14="http://schemas.microsoft.com/office/powerpoint/2010/main" val="180700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B483A-763B-1313-690D-1BDAF34C42B5}"/>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A71040D-94A5-8A8A-774D-7424FA1EA43A}"/>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33ABC5AD-B6FB-52A2-44B9-D2C40CA40E3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7AEFDE4F-437A-B520-C680-2E1B1F1BA1F9}"/>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a:solidFill>
                  <a:srgbClr val="000048"/>
                </a:solidFill>
              </a:rPr>
              <a:t>LINE</a:t>
            </a:r>
            <a:r>
              <a:rPr lang="ja-JP" altLang="en-US">
                <a:solidFill>
                  <a:srgbClr val="000048"/>
                </a:solidFill>
              </a:rPr>
              <a:t>ヤフー広告 ディスプレイ広告（予約型）</a:t>
            </a:r>
            <a:endParaRPr lang="en-US" altLang="ja-JP">
              <a:solidFill>
                <a:srgbClr val="000048"/>
              </a:solidFill>
            </a:endParaRPr>
          </a:p>
          <a:p>
            <a:r>
              <a:rPr lang="en-US" altLang="ja-JP">
                <a:solidFill>
                  <a:srgbClr val="000048"/>
                </a:solidFill>
              </a:rPr>
              <a:t>2026</a:t>
            </a:r>
            <a:r>
              <a:rPr lang="ja-JP" altLang="en-US">
                <a:solidFill>
                  <a:srgbClr val="000048"/>
                </a:solidFill>
              </a:rPr>
              <a:t>年</a:t>
            </a:r>
            <a:r>
              <a:rPr lang="en-US" altLang="ja-JP">
                <a:solidFill>
                  <a:srgbClr val="000048"/>
                </a:solidFill>
              </a:rPr>
              <a:t>4</a:t>
            </a:r>
            <a:r>
              <a:rPr lang="ja-JP" altLang="en-US">
                <a:solidFill>
                  <a:srgbClr val="000048"/>
                </a:solidFill>
              </a:rPr>
              <a:t>月</a:t>
            </a:r>
            <a:r>
              <a:rPr lang="en-US" altLang="ja-JP">
                <a:solidFill>
                  <a:srgbClr val="000048"/>
                </a:solidFill>
              </a:rPr>
              <a:t>1</a:t>
            </a:r>
            <a:r>
              <a:rPr lang="ja-JP" altLang="en-US">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D3A5AEEF-F5CC-9474-A91B-77EF55BAF6BF}"/>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a:t>
            </a:r>
            <a:r>
              <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2026</a:t>
            </a: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年</a:t>
            </a:r>
            <a:r>
              <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4</a:t>
            </a: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月</a:t>
            </a:r>
            <a:r>
              <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1</a:t>
            </a: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日以降適用の掲載制限カテゴリー追加</a:t>
            </a:r>
            <a:b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b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適用の有無は各セールスシートをご確認ください。</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・電子たばこ</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・性的部位治療</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・性を連想させるクリエイティブ（デジタルエンターテインメント）</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・制作費申し込みフォームの変更</a:t>
            </a: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トップページカスタマイズ広告、タイアップ広告、一部特集など広告管理ツールを通さない商品の</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お申し込み先が「</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LINE Biz Process Manager</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LBPM</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）」へ変更になります。</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2025</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12/17</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（水）リリースの</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LINE Talk Head View Premium</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が変更対象の第一弾です。</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LBPM</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のリリースが</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月下旬のため、制作費の申し込み開始は後日ご案内いたします。</a:t>
            </a: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p:txBody>
      </p:sp>
      <p:sp>
        <p:nvSpPr>
          <p:cNvPr id="2" name="1 つの角を丸めた四角形 22">
            <a:extLst>
              <a:ext uri="{FF2B5EF4-FFF2-40B4-BE49-F238E27FC236}">
                <a16:creationId xmlns:a16="http://schemas.microsoft.com/office/drawing/2014/main" id="{37EBAAAA-9464-8D21-6BAB-8F2F76A2DA11}"/>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a:ea typeface="Meiryo"/>
                <a:cs typeface="+mn-cs"/>
              </a:rPr>
              <a:t>2</a:t>
            </a:r>
            <a:r>
              <a:rPr kumimoji="1" lang="ja-JP" altLang="en-US" sz="1800" b="1" i="0" u="none" strike="noStrike" kern="1200" cap="none" spc="0" normalizeH="0" baseline="0" noProof="0">
                <a:ln>
                  <a:noFill/>
                </a:ln>
                <a:solidFill>
                  <a:srgbClr val="FFFFFF"/>
                </a:solidFill>
                <a:effectLst/>
                <a:uLnTx/>
                <a:uFillTx/>
                <a:latin typeface="Meiryo"/>
                <a:ea typeface="Meiryo"/>
                <a:cs typeface="+mn-cs"/>
              </a:rPr>
              <a:t>．予約型商品全体にかかわる変更</a:t>
            </a:r>
          </a:p>
        </p:txBody>
      </p:sp>
      <p:graphicFrame>
        <p:nvGraphicFramePr>
          <p:cNvPr id="5" name="表 4">
            <a:extLst>
              <a:ext uri="{FF2B5EF4-FFF2-40B4-BE49-F238E27FC236}">
                <a16:creationId xmlns:a16="http://schemas.microsoft.com/office/drawing/2014/main" id="{E5407409-C280-9349-7C6D-F6223389DAFE}"/>
              </a:ext>
            </a:extLst>
          </p:cNvPr>
          <p:cNvGraphicFramePr>
            <a:graphicFrameLocks noGrp="1"/>
          </p:cNvGraphicFramePr>
          <p:nvPr/>
        </p:nvGraphicFramePr>
        <p:xfrm>
          <a:off x="1090652" y="5292101"/>
          <a:ext cx="10010694" cy="961843"/>
        </p:xfrm>
        <a:graphic>
          <a:graphicData uri="http://schemas.openxmlformats.org/drawingml/2006/table">
            <a:tbl>
              <a:tblPr bandRow="1"/>
              <a:tblGrid>
                <a:gridCol w="2879218">
                  <a:extLst>
                    <a:ext uri="{9D8B030D-6E8A-4147-A177-3AD203B41FA5}">
                      <a16:colId xmlns:a16="http://schemas.microsoft.com/office/drawing/2014/main" val="3236551118"/>
                    </a:ext>
                  </a:extLst>
                </a:gridCol>
                <a:gridCol w="3537835">
                  <a:extLst>
                    <a:ext uri="{9D8B030D-6E8A-4147-A177-3AD203B41FA5}">
                      <a16:colId xmlns:a16="http://schemas.microsoft.com/office/drawing/2014/main" val="3901351372"/>
                    </a:ext>
                  </a:extLst>
                </a:gridCol>
                <a:gridCol w="3593641">
                  <a:extLst>
                    <a:ext uri="{9D8B030D-6E8A-4147-A177-3AD203B41FA5}">
                      <a16:colId xmlns:a16="http://schemas.microsoft.com/office/drawing/2014/main" val="3475477789"/>
                    </a:ext>
                  </a:extLst>
                </a:gridCol>
              </a:tblGrid>
              <a:tr h="504899">
                <a:tc row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申し込みツール</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現在</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a:solidFill>
                            <a:schemeClr val="bg1"/>
                          </a:solidFill>
                          <a:latin typeface="Meiryo"/>
                          <a:ea typeface="Meiryo"/>
                        </a:rPr>
                        <a:t>2</a:t>
                      </a:r>
                      <a:r>
                        <a:rPr kumimoji="1" lang="ja-JP" altLang="en-US" sz="1400" b="1" i="0">
                          <a:solidFill>
                            <a:schemeClr val="bg1"/>
                          </a:solidFill>
                          <a:latin typeface="Meiryo"/>
                          <a:ea typeface="Meiryo"/>
                        </a:rPr>
                        <a:t>月下旬以降</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456944">
                <a:tc vMerge="1">
                  <a:txBody>
                    <a:bodyPr/>
                    <a:lstStyle/>
                    <a:p>
                      <a:pPr algn="ctr" fontAlgn="t">
                        <a:buNone/>
                      </a:pPr>
                      <a:endParaRPr lang="en-US" sz="1200">
                        <a:solidFill>
                          <a:schemeClr val="bg1"/>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ja-JP" altLang="en-US" sz="1200">
                          <a:solidFill>
                            <a:schemeClr val="tx1">
                              <a:lumMod val="95000"/>
                              <a:lumOff val="5000"/>
                            </a:schemeClr>
                          </a:solidFill>
                          <a:latin typeface="メイリオ" panose="020B0604030504040204" pitchFamily="50" charset="-128"/>
                          <a:ea typeface="メイリオ" panose="020B0604030504040204" pitchFamily="50" charset="-128"/>
                        </a:rPr>
                        <a:t>お申込みフォーム</a:t>
                      </a:r>
                      <a:endParaRPr lang="en-US" altLang="ja-JP" sz="1200">
                        <a:solidFill>
                          <a:schemeClr val="tx1">
                            <a:lumMod val="95000"/>
                            <a:lumOff val="5000"/>
                          </a:schemeClr>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mn-ea"/>
                          <a:cs typeface="+mn-cs"/>
                        </a:rPr>
                        <a:t>LINE Biz Process Manager</a:t>
                      </a:r>
                      <a:r>
                        <a:rPr kumimoji="1" lang="ja-JP" altLang="en-US" sz="1200" b="1" kern="1200">
                          <a:solidFill>
                            <a:srgbClr val="002AFF"/>
                          </a:solidFill>
                          <a:effectLst/>
                          <a:latin typeface="メイリオ" panose="020B0604030504040204" pitchFamily="50" charset="-128"/>
                          <a:ea typeface="+mn-ea"/>
                          <a:cs typeface="+mn-cs"/>
                        </a:rPr>
                        <a:t>（</a:t>
                      </a:r>
                      <a:r>
                        <a:rPr kumimoji="1" lang="en-US" altLang="ja-JP" sz="1200" b="1" kern="1200">
                          <a:solidFill>
                            <a:srgbClr val="002AFF"/>
                          </a:solidFill>
                          <a:effectLst/>
                          <a:latin typeface="メイリオ" panose="020B0604030504040204" pitchFamily="50" charset="-128"/>
                          <a:ea typeface="+mn-ea"/>
                          <a:cs typeface="+mn-cs"/>
                        </a:rPr>
                        <a:t>LBPM</a:t>
                      </a:r>
                      <a:r>
                        <a:rPr kumimoji="1" lang="ja-JP" altLang="en-US" sz="1200" b="1" kern="1200">
                          <a:solidFill>
                            <a:srgbClr val="002AFF"/>
                          </a:solidFill>
                          <a:effectLst/>
                          <a:latin typeface="メイリオ" panose="020B0604030504040204" pitchFamily="50" charset="-128"/>
                          <a:ea typeface="+mn-ea"/>
                          <a:cs typeface="+mn-cs"/>
                        </a:rPr>
                        <a:t>）</a:t>
                      </a:r>
                      <a:endParaRPr kumimoji="1" lang="en-US" altLang="ja-JP" sz="1200" b="1" kern="1200">
                        <a:solidFill>
                          <a:srgbClr val="002AFF"/>
                        </a:solidFill>
                        <a:effectLst/>
                        <a:latin typeface="メイリオ" panose="020B0604030504040204" pitchFamily="50" charset="-128"/>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45321733"/>
                  </a:ext>
                </a:extLst>
              </a:tr>
            </a:tbl>
          </a:graphicData>
        </a:graphic>
      </p:graphicFrame>
    </p:spTree>
    <p:extLst>
      <p:ext uri="{BB962C8B-B14F-4D97-AF65-F5344CB8AC3E}">
        <p14:creationId xmlns:p14="http://schemas.microsoft.com/office/powerpoint/2010/main" val="2065583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1F0F9-2DA2-6B7A-19D4-CACA84D484C3}"/>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B9281EE0-2060-CE14-4F94-316893787BEF}"/>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5F08D959-5C6C-3F2D-DF98-00A834FB1B4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AD781D08-A4EE-3ACE-CB5F-46476934B2FB}"/>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a:solidFill>
                  <a:srgbClr val="000048"/>
                </a:solidFill>
              </a:rPr>
              <a:t>LINE</a:t>
            </a:r>
            <a:r>
              <a:rPr lang="ja-JP" altLang="en-US">
                <a:solidFill>
                  <a:srgbClr val="000048"/>
                </a:solidFill>
              </a:rPr>
              <a:t>ヤフー広告 ディスプレイ広告（予約型）</a:t>
            </a:r>
            <a:endParaRPr lang="en-US" altLang="ja-JP">
              <a:solidFill>
                <a:srgbClr val="000048"/>
              </a:solidFill>
            </a:endParaRPr>
          </a:p>
          <a:p>
            <a:r>
              <a:rPr lang="en-US" altLang="ja-JP">
                <a:solidFill>
                  <a:srgbClr val="000048"/>
                </a:solidFill>
              </a:rPr>
              <a:t>2026</a:t>
            </a:r>
            <a:r>
              <a:rPr lang="ja-JP" altLang="en-US">
                <a:solidFill>
                  <a:srgbClr val="000048"/>
                </a:solidFill>
              </a:rPr>
              <a:t>年</a:t>
            </a:r>
            <a:r>
              <a:rPr lang="en-US" altLang="ja-JP">
                <a:solidFill>
                  <a:srgbClr val="000048"/>
                </a:solidFill>
              </a:rPr>
              <a:t>4</a:t>
            </a:r>
            <a:r>
              <a:rPr lang="ja-JP" altLang="en-US">
                <a:solidFill>
                  <a:srgbClr val="000048"/>
                </a:solidFill>
              </a:rPr>
              <a:t>月</a:t>
            </a:r>
            <a:r>
              <a:rPr lang="en-US" altLang="ja-JP">
                <a:solidFill>
                  <a:srgbClr val="000048"/>
                </a:solidFill>
              </a:rPr>
              <a:t>1</a:t>
            </a:r>
            <a:r>
              <a:rPr lang="ja-JP" altLang="en-US">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C250B637-652A-62DD-55C7-46CF9EF7C797}"/>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b="1">
                <a:solidFill>
                  <a:srgbClr val="0D0D0D"/>
                </a:solidFill>
                <a:latin typeface="メイリオ" panose="020B0604030504040204" pitchFamily="50" charset="-128"/>
              </a:rPr>
              <a:t>・共通免責事項のヘルプ記載</a:t>
            </a:r>
            <a:endParaRPr lang="en-US" altLang="ja-JP" sz="1600" b="1">
              <a:solidFill>
                <a:srgbClr val="0D0D0D"/>
              </a:solidFill>
              <a:latin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これまでセールスシートの巻末に「予約型共通免責事項・注意事項」を掲載していましたが、</a:t>
            </a:r>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その内容を</a:t>
            </a:r>
            <a:r>
              <a:rPr lang="en-US" altLang="ja-JP" sz="1600">
                <a:solidFill>
                  <a:srgbClr val="0D0D0D"/>
                </a:solidFill>
                <a:latin typeface="メイリオ" panose="020B0604030504040204" pitchFamily="50" charset="-128"/>
                <a:ea typeface="メイリオ" panose="020B0604030504040204" pitchFamily="50" charset="-128"/>
              </a:rPr>
              <a:t>Yahoo!</a:t>
            </a:r>
            <a:r>
              <a:rPr lang="ja-JP" altLang="en-US" sz="1600">
                <a:solidFill>
                  <a:srgbClr val="0D0D0D"/>
                </a:solidFill>
                <a:latin typeface="メイリオ" panose="020B0604030504040204" pitchFamily="50" charset="-128"/>
                <a:ea typeface="メイリオ" panose="020B0604030504040204" pitchFamily="50" charset="-128"/>
              </a:rPr>
              <a:t>広告ヘルプへ移管しました。</a:t>
            </a:r>
          </a:p>
          <a:p>
            <a:endParaRPr lang="ja-JP" altLang="en-US" sz="1600">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a:t>
            </a:r>
            <a:r>
              <a:rPr lang="en-US" altLang="ja-JP" sz="1600">
                <a:solidFill>
                  <a:srgbClr val="0D0D0D"/>
                </a:solidFill>
                <a:latin typeface="メイリオ" panose="020B0604030504040204" pitchFamily="50" charset="-128"/>
                <a:ea typeface="メイリオ" panose="020B0604030504040204" pitchFamily="50" charset="-128"/>
              </a:rPr>
              <a:t>Yahoo!</a:t>
            </a:r>
            <a:r>
              <a:rPr lang="ja-JP" altLang="en-US" sz="1600">
                <a:solidFill>
                  <a:srgbClr val="0D0D0D"/>
                </a:solidFill>
                <a:latin typeface="メイリオ" panose="020B0604030504040204" pitchFamily="50" charset="-128"/>
                <a:ea typeface="メイリオ" panose="020B0604030504040204" pitchFamily="50" charset="-128"/>
              </a:rPr>
              <a:t>広告ヘルプ「ディスプレイ広告（予約型）について」：</a:t>
            </a:r>
            <a:br>
              <a:rPr lang="en-US" altLang="ja-JP" sz="1600">
                <a:solidFill>
                  <a:srgbClr val="0D0D0D"/>
                </a:solidFill>
                <a:latin typeface="メイリオ" panose="020B0604030504040204" pitchFamily="50" charset="-128"/>
                <a:ea typeface="メイリオ" panose="020B0604030504040204" pitchFamily="50" charset="-128"/>
              </a:rPr>
            </a:br>
            <a:r>
              <a:rPr lang="ja-JP" altLang="en-US" sz="1600">
                <a:solidFill>
                  <a:srgbClr val="0D0D0D"/>
                </a:solidFill>
                <a:latin typeface="メイリオ" panose="020B0604030504040204" pitchFamily="50" charset="-128"/>
                <a:ea typeface="メイリオ" panose="020B0604030504040204" pitchFamily="50" charset="-128"/>
              </a:rPr>
              <a:t>　</a:t>
            </a:r>
            <a:r>
              <a:rPr lang="en-US" altLang="ja-JP" sz="1600">
                <a:solidFill>
                  <a:srgbClr val="0D0D0D"/>
                </a:solidFill>
                <a:latin typeface="メイリオ" panose="020B0604030504040204" pitchFamily="50" charset="-128"/>
                <a:ea typeface="メイリオ" panose="020B0604030504040204" pitchFamily="50" charset="-128"/>
                <a:hlinkClick r:id="rId3"/>
              </a:rPr>
              <a:t>https://ads-help.yahoo-net.jp/s/article/H000044533</a:t>
            </a:r>
            <a:endParaRPr lang="en-US" altLang="ja-JP" sz="1600">
              <a:solidFill>
                <a:srgbClr val="0D0D0D"/>
              </a:solidFill>
              <a:latin typeface="メイリオ" panose="020B0604030504040204" pitchFamily="50" charset="-128"/>
              <a:ea typeface="メイリオ" panose="020B0604030504040204" pitchFamily="50" charset="-128"/>
            </a:endParaRPr>
          </a:p>
          <a:p>
            <a:endParaRPr lang="en-US" altLang="ja-JP" sz="1600">
              <a:solidFill>
                <a:srgbClr val="0D0D0D"/>
              </a:solidFill>
              <a:latin typeface="メイリオ" panose="020B0604030504040204" pitchFamily="50" charset="-128"/>
              <a:ea typeface="メイリオ" panose="020B0604030504040204" pitchFamily="50" charset="-128"/>
            </a:endParaRPr>
          </a:p>
          <a:p>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b="1">
                <a:solidFill>
                  <a:srgbClr val="0D0D0D"/>
                </a:solidFill>
                <a:latin typeface="メイリオ" panose="020B0604030504040204" pitchFamily="50" charset="-128"/>
                <a:ea typeface="メイリオ" panose="020B0604030504040204" pitchFamily="50" charset="-128"/>
              </a:rPr>
              <a:t>・セールスシートの掲載場所</a:t>
            </a:r>
            <a:endParaRPr lang="en-US" altLang="ja-JP" sz="1600" b="1">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これまでエージェンシーポータルにのみ掲載していた予約型のセールスシートを、</a:t>
            </a:r>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a:t>
            </a:r>
            <a:r>
              <a:rPr lang="en-US" altLang="ja-JP" sz="1600">
                <a:solidFill>
                  <a:srgbClr val="0D0D0D"/>
                </a:solidFill>
                <a:latin typeface="メイリオ" panose="020B0604030504040204" pitchFamily="50" charset="-128"/>
                <a:ea typeface="メイリオ" panose="020B0604030504040204" pitchFamily="50" charset="-128"/>
              </a:rPr>
              <a:t>LINE</a:t>
            </a:r>
            <a:r>
              <a:rPr lang="ja-JP" altLang="en-US" sz="1600">
                <a:solidFill>
                  <a:srgbClr val="0D0D0D"/>
                </a:solidFill>
                <a:latin typeface="メイリオ" panose="020B0604030504040204" pitchFamily="50" charset="-128"/>
                <a:ea typeface="メイリオ" panose="020B0604030504040204" pitchFamily="50" charset="-128"/>
              </a:rPr>
              <a:t>ヤフー </a:t>
            </a:r>
            <a:r>
              <a:rPr lang="en-US" altLang="ja-JP" sz="1600">
                <a:solidFill>
                  <a:srgbClr val="0D0D0D"/>
                </a:solidFill>
                <a:latin typeface="メイリオ" panose="020B0604030504040204" pitchFamily="50" charset="-128"/>
                <a:ea typeface="メイリオ" panose="020B0604030504040204" pitchFamily="50" charset="-128"/>
              </a:rPr>
              <a:t>for Business</a:t>
            </a:r>
            <a:r>
              <a:rPr lang="ja-JP" altLang="en-US" sz="1600">
                <a:solidFill>
                  <a:srgbClr val="0D0D0D"/>
                </a:solidFill>
                <a:latin typeface="メイリオ" panose="020B0604030504040204" pitchFamily="50" charset="-128"/>
                <a:ea typeface="メイリオ" panose="020B0604030504040204" pitchFamily="50" charset="-128"/>
              </a:rPr>
              <a:t>にも掲載することになりました。</a:t>
            </a:r>
            <a:endParaRPr lang="en-US" altLang="ja-JP" sz="1600">
              <a:solidFill>
                <a:srgbClr val="0D0D0D"/>
              </a:solidFill>
              <a:latin typeface="メイリオ" panose="020B0604030504040204" pitchFamily="50" charset="-128"/>
              <a:ea typeface="メイリオ" panose="020B0604030504040204" pitchFamily="50" charset="-128"/>
            </a:endParaRPr>
          </a:p>
          <a:p>
            <a:endParaRPr lang="en-US" altLang="ja-JP" sz="1600">
              <a:solidFill>
                <a:srgbClr val="0D0D0D"/>
              </a:solidFill>
              <a:latin typeface="メイリオ" panose="020B0604030504040204" pitchFamily="50" charset="-128"/>
              <a:ea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a:solidFill>
                <a:srgbClr val="0D0D0D"/>
              </a:solidFill>
              <a:latin typeface="メイリオ" panose="020B0604030504040204" pitchFamily="50" charset="-128"/>
            </a:endParaRPr>
          </a:p>
        </p:txBody>
      </p:sp>
      <p:sp>
        <p:nvSpPr>
          <p:cNvPr id="2" name="1 つの角を丸めた四角形 22">
            <a:extLst>
              <a:ext uri="{FF2B5EF4-FFF2-40B4-BE49-F238E27FC236}">
                <a16:creationId xmlns:a16="http://schemas.microsoft.com/office/drawing/2014/main" id="{5A39C6C2-D285-76DF-8458-BA8003E9266C}"/>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a:latin typeface="Meiryo"/>
                <a:ea typeface="Meiryo"/>
              </a:rPr>
              <a:t>3</a:t>
            </a:r>
            <a:r>
              <a:rPr lang="ja-JP" altLang="en-US" b="1">
                <a:latin typeface="Meiryo"/>
                <a:ea typeface="Meiryo"/>
              </a:rPr>
              <a:t>．ドキュメント関連</a:t>
            </a:r>
          </a:p>
        </p:txBody>
      </p:sp>
      <p:graphicFrame>
        <p:nvGraphicFramePr>
          <p:cNvPr id="3" name="表 2">
            <a:extLst>
              <a:ext uri="{FF2B5EF4-FFF2-40B4-BE49-F238E27FC236}">
                <a16:creationId xmlns:a16="http://schemas.microsoft.com/office/drawing/2014/main" id="{F25D5E44-C543-6766-E0C9-CB0DD203B85C}"/>
              </a:ext>
            </a:extLst>
          </p:cNvPr>
          <p:cNvGraphicFramePr>
            <a:graphicFrameLocks noGrp="1"/>
          </p:cNvGraphicFramePr>
          <p:nvPr/>
        </p:nvGraphicFramePr>
        <p:xfrm>
          <a:off x="1094453" y="4881646"/>
          <a:ext cx="10363200" cy="1110076"/>
        </p:xfrm>
        <a:graphic>
          <a:graphicData uri="http://schemas.openxmlformats.org/drawingml/2006/table">
            <a:tbl>
              <a:tblPr bandRow="1"/>
              <a:tblGrid>
                <a:gridCol w="2557477">
                  <a:extLst>
                    <a:ext uri="{9D8B030D-6E8A-4147-A177-3AD203B41FA5}">
                      <a16:colId xmlns:a16="http://schemas.microsoft.com/office/drawing/2014/main" val="1993839005"/>
                    </a:ext>
                  </a:extLst>
                </a:gridCol>
                <a:gridCol w="3943586">
                  <a:extLst>
                    <a:ext uri="{9D8B030D-6E8A-4147-A177-3AD203B41FA5}">
                      <a16:colId xmlns:a16="http://schemas.microsoft.com/office/drawing/2014/main" val="469664068"/>
                    </a:ext>
                  </a:extLst>
                </a:gridCol>
                <a:gridCol w="3862137">
                  <a:extLst>
                    <a:ext uri="{9D8B030D-6E8A-4147-A177-3AD203B41FA5}">
                      <a16:colId xmlns:a16="http://schemas.microsoft.com/office/drawing/2014/main" val="333747982"/>
                    </a:ext>
                  </a:extLst>
                </a:gridCol>
              </a:tblGrid>
              <a:tr h="582556">
                <a:tc row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情報掲載先</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現在</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a:solidFill>
                            <a:schemeClr val="bg1"/>
                          </a:solidFill>
                          <a:latin typeface="Meiryo"/>
                          <a:ea typeface="Meiryo"/>
                        </a:rPr>
                        <a:t>2025</a:t>
                      </a:r>
                      <a:r>
                        <a:rPr kumimoji="1" lang="ja-JP" altLang="en-US" sz="1400" b="1" i="0">
                          <a:solidFill>
                            <a:schemeClr val="bg1"/>
                          </a:solidFill>
                          <a:latin typeface="Meiryo"/>
                          <a:ea typeface="Meiryo"/>
                        </a:rPr>
                        <a:t>年</a:t>
                      </a:r>
                      <a:r>
                        <a:rPr kumimoji="1" lang="en-US" altLang="ja-JP" sz="1400" b="1" i="0">
                          <a:solidFill>
                            <a:schemeClr val="bg1"/>
                          </a:solidFill>
                          <a:latin typeface="Meiryo"/>
                          <a:ea typeface="Meiryo"/>
                        </a:rPr>
                        <a:t>12</a:t>
                      </a:r>
                      <a:r>
                        <a:rPr kumimoji="1" lang="ja-JP" altLang="en-US" sz="1400" b="1" i="0">
                          <a:solidFill>
                            <a:schemeClr val="bg1"/>
                          </a:solidFill>
                          <a:latin typeface="Meiryo"/>
                          <a:ea typeface="Meiryo"/>
                        </a:rPr>
                        <a:t>月</a:t>
                      </a:r>
                      <a:r>
                        <a:rPr kumimoji="1" lang="en-US" altLang="ja-JP" sz="1400" b="1" i="0">
                          <a:solidFill>
                            <a:schemeClr val="bg1"/>
                          </a:solidFill>
                          <a:latin typeface="Meiryo"/>
                          <a:ea typeface="Meiryo"/>
                        </a:rPr>
                        <a:t>17</a:t>
                      </a:r>
                      <a:r>
                        <a:rPr kumimoji="1" lang="ja-JP" altLang="en-US" sz="1400" b="1" i="0">
                          <a:solidFill>
                            <a:schemeClr val="bg1"/>
                          </a:solidFill>
                          <a:latin typeface="Meiryo"/>
                          <a:ea typeface="Meiryo"/>
                        </a:rPr>
                        <a:t>日以降</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660362339"/>
                  </a:ext>
                </a:extLst>
              </a:tr>
              <a:tr h="527520">
                <a:tc vMerge="1">
                  <a:txBody>
                    <a:bodyPr/>
                    <a:lstStyle/>
                    <a:p>
                      <a:pPr algn="ctr" fontAlgn="t">
                        <a:buNone/>
                      </a:pPr>
                      <a:endParaRPr lang="en-US" sz="1200">
                        <a:solidFill>
                          <a:schemeClr val="bg1"/>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algn="ctr" defTabSz="914400" rtl="0" eaLnBrk="1" latinLnBrk="0" hangingPunct="1">
                        <a:buNone/>
                      </a:pPr>
                      <a:r>
                        <a:rPr kumimoji="1" lang="ja-JP" altLang="en-US" sz="1200" b="1" kern="1200">
                          <a:solidFill>
                            <a:schemeClr val="tx1"/>
                          </a:solidFill>
                          <a:effectLst/>
                          <a:latin typeface="メイリオ" panose="020B0604030504040204" pitchFamily="50" charset="-128"/>
                          <a:ea typeface="+mn-ea"/>
                          <a:cs typeface="+mn-cs"/>
                        </a:rPr>
                        <a:t>・</a:t>
                      </a:r>
                      <a:r>
                        <a:rPr kumimoji="1" lang="ja-JP" altLang="en-US" sz="1200" b="1" kern="1200">
                          <a:solidFill>
                            <a:schemeClr val="tx1"/>
                          </a:solidFill>
                          <a:effectLst/>
                          <a:latin typeface="メイリオ" panose="020B0604030504040204" pitchFamily="50" charset="-128"/>
                          <a:ea typeface="+mn-ea"/>
                          <a:cs typeface="+mn-cs"/>
                          <a:hlinkClick r:id="rId4">
                            <a:extLst>
                              <a:ext uri="{A12FA001-AC4F-418D-AE19-62706E023703}">
                                <ahyp:hlinkClr xmlns:ahyp="http://schemas.microsoft.com/office/drawing/2018/hyperlinkcolor" val="tx"/>
                              </a:ext>
                            </a:extLst>
                          </a:hlinkClick>
                        </a:rPr>
                        <a:t>エージェンシーポータル</a:t>
                      </a:r>
                      <a:endParaRPr kumimoji="1" lang="en-US" altLang="ja-JP" sz="1200" b="1" kern="1200">
                        <a:solidFill>
                          <a:schemeClr val="tx1"/>
                        </a:solidFill>
                        <a:effectLst/>
                        <a:latin typeface="メイリオ" panose="020B0604030504040204" pitchFamily="50" charset="-128"/>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ja-JP" altLang="en-US" sz="1200" b="1" kern="1200">
                          <a:solidFill>
                            <a:srgbClr val="002AFF"/>
                          </a:solidFill>
                          <a:effectLst/>
                          <a:latin typeface="メイリオ" panose="020B0604030504040204" pitchFamily="50" charset="-128"/>
                          <a:ea typeface="メイリオ" panose="020B0604030504040204" pitchFamily="50" charset="-128"/>
                          <a:cs typeface="+mn-cs"/>
                        </a:rPr>
                        <a:t>・</a:t>
                      </a:r>
                      <a:r>
                        <a:rPr kumimoji="1" lang="ja-JP" altLang="en-US" sz="1200" b="1" kern="1200">
                          <a:solidFill>
                            <a:srgbClr val="002AFF"/>
                          </a:solidFill>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エ</a:t>
                      </a:r>
                      <a:r>
                        <a:rPr kumimoji="1" lang="ja-JP" altLang="en-US" sz="1200" b="1" kern="1200">
                          <a:solidFill>
                            <a:srgbClr val="002AFF"/>
                          </a:solidFill>
                          <a:effectLst/>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ージェンシーポータル</a:t>
                      </a:r>
                      <a:endPar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endParaRPr>
                    </a:p>
                    <a:p>
                      <a:pPr marL="0" algn="ctr" defTabSz="914400" rtl="0" eaLnBrk="1" latinLnBrk="0" hangingPunct="1">
                        <a:buNone/>
                      </a:pPr>
                      <a:r>
                        <a:rPr kumimoji="1" lang="ja-JP" altLang="en-US" sz="1200" b="1" kern="1200">
                          <a:solidFill>
                            <a:srgbClr val="002AFF"/>
                          </a:solidFill>
                          <a:effectLst/>
                          <a:latin typeface="メイリオ" panose="020B0604030504040204" pitchFamily="50" charset="-128"/>
                          <a:ea typeface="メイリオ" panose="020B0604030504040204" pitchFamily="50" charset="-128"/>
                          <a:cs typeface="+mn-cs"/>
                        </a:rPr>
                        <a:t>・</a:t>
                      </a:r>
                      <a:r>
                        <a:rPr kumimoji="1" lang="en-US" altLang="ja-JP" sz="1200" b="1" kern="1200">
                          <a:solidFill>
                            <a:srgbClr val="002AFF"/>
                          </a:solidFill>
                          <a:effectLst/>
                          <a:latin typeface="メイリオ" panose="020B0604030504040204" pitchFamily="50" charset="-128"/>
                          <a:ea typeface="+mn-ea"/>
                          <a:cs typeface="+mn-cs"/>
                          <a:hlinkClick r:id="rId5">
                            <a:extLst>
                              <a:ext uri="{A12FA001-AC4F-418D-AE19-62706E023703}">
                                <ahyp:hlinkClr xmlns:ahyp="http://schemas.microsoft.com/office/drawing/2018/hyperlinkcolor" val="tx"/>
                              </a:ext>
                            </a:extLst>
                          </a:hlinkClick>
                        </a:rPr>
                        <a:t>LINE</a:t>
                      </a:r>
                      <a:r>
                        <a:rPr kumimoji="1" lang="ja-JP" altLang="en-US" sz="1200" b="1" kern="1200">
                          <a:solidFill>
                            <a:srgbClr val="002AFF"/>
                          </a:solidFill>
                          <a:effectLst/>
                          <a:latin typeface="メイリオ" panose="020B0604030504040204" pitchFamily="50" charset="-128"/>
                          <a:ea typeface="メイリオ" panose="020B0604030504040204" pitchFamily="50" charset="-128"/>
                          <a:cs typeface="+mn-cs"/>
                          <a:hlinkClick r:id="rId5">
                            <a:extLst>
                              <a:ext uri="{A12FA001-AC4F-418D-AE19-62706E023703}">
                                <ahyp:hlinkClr xmlns:ahyp="http://schemas.microsoft.com/office/drawing/2018/hyperlinkcolor" val="tx"/>
                              </a:ext>
                            </a:extLst>
                          </a:hlinkClick>
                        </a:rPr>
                        <a:t>ヤフー </a:t>
                      </a: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hlinkClick r:id="rId5">
                            <a:extLst>
                              <a:ext uri="{A12FA001-AC4F-418D-AE19-62706E023703}">
                                <ahyp:hlinkClr xmlns:ahyp="http://schemas.microsoft.com/office/drawing/2018/hyperlinkcolor" val="tx"/>
                              </a:ext>
                            </a:extLst>
                          </a:hlinkClick>
                        </a:rPr>
                        <a:t>for Business</a:t>
                      </a:r>
                      <a:endPar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38878642"/>
                  </a:ext>
                </a:extLst>
              </a:tr>
            </a:tbl>
          </a:graphicData>
        </a:graphic>
      </p:graphicFrame>
    </p:spTree>
    <p:extLst>
      <p:ext uri="{BB962C8B-B14F-4D97-AF65-F5344CB8AC3E}">
        <p14:creationId xmlns:p14="http://schemas.microsoft.com/office/powerpoint/2010/main" val="2736827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F786E-33B8-5B43-3D0E-069EBEACACA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E83382DD-0571-1D23-5663-0D9B9F789F4C}"/>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4D1749B8-C299-07C5-D7CD-0AA731D0DD1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71728752-1C8B-9CFE-5B16-E34BCE341289}"/>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en-US" altLang="ja-JP">
                <a:solidFill>
                  <a:srgbClr val="000048"/>
                </a:solidFill>
                <a:latin typeface="Meiryo" panose="020B0604030504040204" pitchFamily="34" charset="-128"/>
                <a:ea typeface="Meiryo" panose="020B0604030504040204" pitchFamily="34" charset="-128"/>
              </a:rPr>
              <a:t>Yahoo! JAPAN</a:t>
            </a:r>
            <a:r>
              <a:rPr kumimoji="1" lang="ja-JP" altLang="en-US">
                <a:solidFill>
                  <a:srgbClr val="000048"/>
                </a:solidFill>
                <a:latin typeface="Meiryo" panose="020B0604030504040204" pitchFamily="34" charset="-128"/>
                <a:ea typeface="Meiryo" panose="020B0604030504040204" pitchFamily="34" charset="-128"/>
              </a:rPr>
              <a:t>トップページ　ブランドパネル </a:t>
            </a:r>
            <a:endParaRPr kumimoji="1" lang="en-US" altLang="ja-JP">
              <a:solidFill>
                <a:srgbClr val="000048"/>
              </a:solidFill>
              <a:latin typeface="Meiryo" panose="020B0604030504040204" pitchFamily="34" charset="-128"/>
              <a:ea typeface="Meiryo" panose="020B0604030504040204" pitchFamily="34" charset="-128"/>
            </a:endParaRPr>
          </a:p>
          <a:p>
            <a:r>
              <a:rPr kumimoji="1" lang="en-US" altLang="ja-JP">
                <a:solidFill>
                  <a:srgbClr val="000048"/>
                </a:solidFill>
                <a:latin typeface="Meiryo" panose="020B0604030504040204" pitchFamily="34" charset="-128"/>
                <a:ea typeface="Meiryo" panose="020B0604030504040204" pitchFamily="34" charset="-128"/>
              </a:rPr>
              <a:t>2026</a:t>
            </a:r>
            <a:r>
              <a:rPr kumimoji="1" lang="ja-JP" altLang="en-US">
                <a:solidFill>
                  <a:srgbClr val="000048"/>
                </a:solidFill>
                <a:latin typeface="Meiryo" panose="020B0604030504040204" pitchFamily="34" charset="-128"/>
                <a:ea typeface="Meiryo" panose="020B0604030504040204" pitchFamily="34" charset="-128"/>
              </a:rPr>
              <a:t>年</a:t>
            </a:r>
            <a:r>
              <a:rPr lang="en-US" altLang="ja-JP">
                <a:solidFill>
                  <a:srgbClr val="000048"/>
                </a:solidFill>
              </a:rPr>
              <a:t>4</a:t>
            </a:r>
            <a:r>
              <a:rPr kumimoji="1" lang="ja-JP" altLang="en-US">
                <a:solidFill>
                  <a:srgbClr val="000048"/>
                </a:solidFill>
                <a:latin typeface="Meiryo" panose="020B0604030504040204" pitchFamily="34" charset="-128"/>
                <a:ea typeface="Meiryo" panose="020B0604030504040204" pitchFamily="34" charset="-128"/>
              </a:rPr>
              <a:t>月</a:t>
            </a:r>
            <a:r>
              <a:rPr kumimoji="1" lang="en-US" altLang="ja-JP">
                <a:solidFill>
                  <a:srgbClr val="000048"/>
                </a:solidFill>
                <a:latin typeface="Meiryo" panose="020B0604030504040204" pitchFamily="34" charset="-128"/>
                <a:ea typeface="Meiryo" panose="020B0604030504040204" pitchFamily="34" charset="-128"/>
              </a:rPr>
              <a:t>~2026</a:t>
            </a:r>
            <a:r>
              <a:rPr kumimoji="1" lang="ja-JP" altLang="en-US">
                <a:solidFill>
                  <a:srgbClr val="000048"/>
                </a:solidFill>
                <a:latin typeface="Meiryo" panose="020B0604030504040204" pitchFamily="34" charset="-128"/>
                <a:ea typeface="Meiryo" panose="020B0604030504040204" pitchFamily="34" charset="-128"/>
              </a:rPr>
              <a:t>年</a:t>
            </a:r>
            <a:r>
              <a:rPr lang="en-US" altLang="ja-JP">
                <a:solidFill>
                  <a:srgbClr val="000048"/>
                </a:solidFill>
              </a:rPr>
              <a:t>9</a:t>
            </a:r>
            <a:r>
              <a:rPr kumimoji="1" lang="ja-JP" altLang="en-US">
                <a:solidFill>
                  <a:srgbClr val="000048"/>
                </a:solidFill>
                <a:latin typeface="Meiryo" panose="020B0604030504040204" pitchFamily="34" charset="-128"/>
                <a:ea typeface="Meiryo" panose="020B0604030504040204" pitchFamily="34" charset="-128"/>
              </a:rPr>
              <a:t>月商品変更点</a:t>
            </a:r>
          </a:p>
        </p:txBody>
      </p:sp>
      <p:sp>
        <p:nvSpPr>
          <p:cNvPr id="2" name="正方形/長方形 1">
            <a:extLst>
              <a:ext uri="{FF2B5EF4-FFF2-40B4-BE49-F238E27FC236}">
                <a16:creationId xmlns:a16="http://schemas.microsoft.com/office/drawing/2014/main" id="{19F1BA25-C8CF-4B3C-53EA-948C2166DB25}"/>
              </a:ext>
            </a:extLst>
          </p:cNvPr>
          <p:cNvSpPr/>
          <p:nvPr/>
        </p:nvSpPr>
        <p:spPr>
          <a:xfrm>
            <a:off x="555391" y="1705076"/>
            <a:ext cx="11019292" cy="4733029"/>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square" lIns="396000" tIns="108000" rIns="90000" bIns="180000" numCol="1" spcCol="0" rtlCol="0" fromWordArt="0" anchor="ctr" anchorCtr="0" forceAA="0" compatLnSpc="1">
            <a:prstTxWarp prst="textNoShape">
              <a:avLst/>
            </a:prstTxWarp>
            <a:normAutofit/>
          </a:bodyPr>
          <a:lstStyle/>
          <a:p>
            <a:pPr lvl="0">
              <a:defRPr/>
            </a:pPr>
            <a:r>
              <a:rPr lang="ja-JP" altLang="en-US" sz="1600">
                <a:solidFill>
                  <a:srgbClr val="0D0D0D"/>
                </a:solidFill>
                <a:latin typeface="Meiryo" panose="020B0604030504040204" pitchFamily="34" charset="-128"/>
                <a:ea typeface="Meiryo" panose="020B0604030504040204" pitchFamily="34" charset="-128"/>
              </a:rPr>
              <a:t>■各商品名の冒頭に以下表記を追加します。</a:t>
            </a:r>
            <a:endParaRPr lang="en-US" altLang="ja-JP" sz="1600">
              <a:solidFill>
                <a:srgbClr val="0D0D0D"/>
              </a:solidFill>
              <a:latin typeface="Meiryo" panose="020B0604030504040204" pitchFamily="34" charset="-128"/>
              <a:ea typeface="Meiryo" panose="020B0604030504040204" pitchFamily="34" charset="-128"/>
            </a:endParaRPr>
          </a:p>
          <a:p>
            <a:pPr lvl="0">
              <a:defRPr/>
            </a:pPr>
            <a:endParaRPr lang="en-US" altLang="ja-JP" sz="1600">
              <a:solidFill>
                <a:srgbClr val="0D0D0D"/>
              </a:solidFill>
              <a:latin typeface="Meiryo" panose="020B0604030504040204" pitchFamily="34" charset="-128"/>
              <a:ea typeface="Meiryo" panose="020B0604030504040204" pitchFamily="34" charset="-128"/>
            </a:endParaRPr>
          </a:p>
          <a:p>
            <a:pPr lvl="0">
              <a:defRPr/>
            </a:pPr>
            <a:r>
              <a:rPr lang="en-US" altLang="ja-JP" sz="1600">
                <a:solidFill>
                  <a:srgbClr val="0D0D0D"/>
                </a:solidFill>
                <a:latin typeface="Meiryo" panose="020B0604030504040204" pitchFamily="34" charset="-128"/>
                <a:ea typeface="Meiryo" panose="020B0604030504040204" pitchFamily="34" charset="-128"/>
              </a:rPr>
              <a:t>Yahoo! JAPAN</a:t>
            </a:r>
            <a:r>
              <a:rPr lang="ja-JP" altLang="en-US" sz="1600">
                <a:solidFill>
                  <a:srgbClr val="0D0D0D"/>
                </a:solidFill>
                <a:latin typeface="Meiryo" panose="020B0604030504040204" pitchFamily="34" charset="-128"/>
                <a:ea typeface="Meiryo" panose="020B0604030504040204" pitchFamily="34" charset="-128"/>
              </a:rPr>
              <a:t>トップページ</a:t>
            </a:r>
            <a:endParaRPr lang="en-US" altLang="ja-JP" sz="1600">
              <a:solidFill>
                <a:srgbClr val="0D0D0D"/>
              </a:solidFill>
              <a:latin typeface="Meiryo" panose="020B0604030504040204" pitchFamily="34" charset="-128"/>
              <a:ea typeface="Meiryo" panose="020B0604030504040204" pitchFamily="34" charset="-128"/>
            </a:endParaRPr>
          </a:p>
          <a:p>
            <a:pPr lvl="0">
              <a:defRPr/>
            </a:pPr>
            <a:endParaRPr lang="en-US" altLang="ja-JP" sz="1600">
              <a:solidFill>
                <a:srgbClr val="0D0D0D"/>
              </a:solidFill>
              <a:latin typeface="メイリオ" panose="020B0604030504040204" pitchFamily="50" charset="-128"/>
            </a:endParaRPr>
          </a:p>
          <a:p>
            <a:pPr>
              <a:defRPr/>
            </a:pPr>
            <a:r>
              <a:rPr lang="ja-JP" altLang="en-US" sz="1600">
                <a:solidFill>
                  <a:srgbClr val="0D0D0D"/>
                </a:solidFill>
                <a:latin typeface="Meiryo" panose="020B0604030504040204" pitchFamily="34" charset="-128"/>
                <a:ea typeface="Meiryo" panose="020B0604030504040204" pitchFamily="34" charset="-128"/>
              </a:rPr>
              <a:t>■下記の</a:t>
            </a:r>
            <a:r>
              <a:rPr kumimoji="0" lang="ja-JP" altLang="en-US" sz="1600" kern="0">
                <a:solidFill>
                  <a:srgbClr val="0D0D0D"/>
                </a:solidFill>
                <a:latin typeface="Meiryo" panose="020B0604030504040204" pitchFamily="34" charset="-128"/>
                <a:ea typeface="Meiryo" panose="020B0604030504040204" pitchFamily="34" charset="-128"/>
              </a:rPr>
              <a:t>ブランドパネル</a:t>
            </a:r>
            <a:r>
              <a:rPr kumimoji="0" lang="en-US" altLang="ja-JP" sz="1600" kern="0">
                <a:solidFill>
                  <a:srgbClr val="0D0D0D"/>
                </a:solidFill>
                <a:latin typeface="Meiryo" panose="020B0604030504040204" pitchFamily="34" charset="-128"/>
                <a:ea typeface="Meiryo" panose="020B0604030504040204" pitchFamily="34" charset="-128"/>
              </a:rPr>
              <a:t>MD</a:t>
            </a:r>
            <a:r>
              <a:rPr kumimoji="0" lang="ja-JP" altLang="en-US" sz="1600" kern="0">
                <a:solidFill>
                  <a:srgbClr val="0D0D0D"/>
                </a:solidFill>
                <a:latin typeface="Meiryo" panose="020B0604030504040204" pitchFamily="34" charset="-128"/>
                <a:ea typeface="Meiryo" panose="020B0604030504040204" pitchFamily="34" charset="-128"/>
              </a:rPr>
              <a:t>関連商品につきましては、</a:t>
            </a:r>
            <a:r>
              <a:rPr kumimoji="0" lang="en-US" altLang="ja-JP" sz="1600" kern="0">
                <a:solidFill>
                  <a:srgbClr val="0D0D0D"/>
                </a:solidFill>
                <a:latin typeface="Meiryo" panose="020B0604030504040204" pitchFamily="34" charset="-128"/>
                <a:ea typeface="Meiryo" panose="020B0604030504040204" pitchFamily="34" charset="-128"/>
              </a:rPr>
              <a:t>PC</a:t>
            </a:r>
            <a:r>
              <a:rPr kumimoji="0" lang="ja-JP" altLang="en-US" sz="1600" kern="0">
                <a:solidFill>
                  <a:srgbClr val="0D0D0D"/>
                </a:solidFill>
                <a:latin typeface="Meiryo" panose="020B0604030504040204" pitchFamily="34" charset="-128"/>
                <a:ea typeface="Meiryo" panose="020B0604030504040204" pitchFamily="34" charset="-128"/>
              </a:rPr>
              <a:t>の「バナー</a:t>
            </a:r>
            <a:r>
              <a:rPr kumimoji="0" lang="en-US" altLang="ja-JP" sz="1600" kern="0">
                <a:solidFill>
                  <a:srgbClr val="0D0D0D"/>
                </a:solidFill>
                <a:latin typeface="Meiryo" panose="020B0604030504040204" pitchFamily="34" charset="-128"/>
                <a:ea typeface="Meiryo" panose="020B0604030504040204" pitchFamily="34" charset="-128"/>
              </a:rPr>
              <a:t>/</a:t>
            </a:r>
            <a:r>
              <a:rPr kumimoji="0" lang="ja-JP" altLang="en-US" sz="1600" kern="0">
                <a:solidFill>
                  <a:srgbClr val="0D0D0D"/>
                </a:solidFill>
                <a:latin typeface="Meiryo" panose="020B0604030504040204" pitchFamily="34" charset="-128"/>
                <a:ea typeface="Meiryo" panose="020B0604030504040204" pitchFamily="34" charset="-128"/>
              </a:rPr>
              <a:t>画像</a:t>
            </a:r>
            <a:r>
              <a:rPr kumimoji="0" lang="en-US" altLang="ja-JP" sz="1600" kern="0">
                <a:solidFill>
                  <a:srgbClr val="0D0D0D"/>
                </a:solidFill>
                <a:latin typeface="Meiryo" panose="020B0604030504040204" pitchFamily="34" charset="-128"/>
                <a:ea typeface="Meiryo" panose="020B0604030504040204" pitchFamily="34" charset="-128"/>
              </a:rPr>
              <a:t>/1</a:t>
            </a:r>
            <a:r>
              <a:rPr kumimoji="0" lang="ja-JP" altLang="en-US" sz="1600" kern="0">
                <a:solidFill>
                  <a:srgbClr val="0D0D0D"/>
                </a:solidFill>
                <a:latin typeface="Meiryo" panose="020B0604030504040204" pitchFamily="34" charset="-128"/>
                <a:ea typeface="Meiryo" panose="020B0604030504040204" pitchFamily="34" charset="-128"/>
              </a:rPr>
              <a:t>：</a:t>
            </a:r>
            <a:r>
              <a:rPr kumimoji="0" lang="en-US" altLang="ja-JP" sz="1600" kern="0">
                <a:solidFill>
                  <a:srgbClr val="0D0D0D"/>
                </a:solidFill>
                <a:latin typeface="Meiryo" panose="020B0604030504040204" pitchFamily="34" charset="-128"/>
                <a:ea typeface="Meiryo" panose="020B0604030504040204" pitchFamily="34" charset="-128"/>
              </a:rPr>
              <a:t>1</a:t>
            </a:r>
            <a:r>
              <a:rPr kumimoji="0" lang="ja-JP" altLang="en-US" sz="1600" kern="0">
                <a:solidFill>
                  <a:srgbClr val="0D0D0D"/>
                </a:solidFill>
                <a:latin typeface="Meiryo" panose="020B0604030504040204" pitchFamily="34" charset="-128"/>
                <a:ea typeface="Meiryo" panose="020B0604030504040204" pitchFamily="34" charset="-128"/>
              </a:rPr>
              <a:t>」、「バナー</a:t>
            </a:r>
            <a:r>
              <a:rPr kumimoji="0" lang="en-US" altLang="ja-JP" sz="1600" kern="0">
                <a:solidFill>
                  <a:srgbClr val="0D0D0D"/>
                </a:solidFill>
                <a:latin typeface="Meiryo" panose="020B0604030504040204" pitchFamily="34" charset="-128"/>
                <a:ea typeface="Meiryo" panose="020B0604030504040204" pitchFamily="34" charset="-128"/>
              </a:rPr>
              <a:t>/</a:t>
            </a:r>
            <a:r>
              <a:rPr kumimoji="0" lang="ja-JP" altLang="en-US" sz="1600" kern="0">
                <a:solidFill>
                  <a:srgbClr val="0D0D0D"/>
                </a:solidFill>
                <a:latin typeface="Meiryo" panose="020B0604030504040204" pitchFamily="34" charset="-128"/>
                <a:ea typeface="Meiryo" panose="020B0604030504040204" pitchFamily="34" charset="-128"/>
              </a:rPr>
              <a:t>動画</a:t>
            </a:r>
            <a:r>
              <a:rPr kumimoji="0" lang="en-US" altLang="ja-JP" sz="1600" kern="0">
                <a:solidFill>
                  <a:srgbClr val="0D0D0D"/>
                </a:solidFill>
                <a:latin typeface="Meiryo" panose="020B0604030504040204" pitchFamily="34" charset="-128"/>
                <a:ea typeface="Meiryo" panose="020B0604030504040204" pitchFamily="34" charset="-128"/>
              </a:rPr>
              <a:t>/1</a:t>
            </a:r>
            <a:r>
              <a:rPr kumimoji="0" lang="ja-JP" altLang="en-US" sz="1600" kern="0">
                <a:solidFill>
                  <a:srgbClr val="0D0D0D"/>
                </a:solidFill>
                <a:latin typeface="Meiryo" panose="020B0604030504040204" pitchFamily="34" charset="-128"/>
                <a:ea typeface="Meiryo" panose="020B0604030504040204" pitchFamily="34" charset="-128"/>
              </a:rPr>
              <a:t>：</a:t>
            </a:r>
            <a:r>
              <a:rPr kumimoji="0" lang="en-US" altLang="ja-JP" sz="1600" kern="0">
                <a:solidFill>
                  <a:srgbClr val="0D0D0D"/>
                </a:solidFill>
                <a:latin typeface="Meiryo" panose="020B0604030504040204" pitchFamily="34" charset="-128"/>
                <a:ea typeface="Meiryo" panose="020B0604030504040204" pitchFamily="34" charset="-128"/>
              </a:rPr>
              <a:t>1</a:t>
            </a:r>
            <a:r>
              <a:rPr kumimoji="0" lang="ja-JP" altLang="en-US" sz="1600" kern="0">
                <a:solidFill>
                  <a:srgbClr val="0D0D0D"/>
                </a:solidFill>
                <a:latin typeface="Meiryo" panose="020B0604030504040204" pitchFamily="34" charset="-128"/>
                <a:ea typeface="Meiryo" panose="020B0604030504040204" pitchFamily="34" charset="-128"/>
              </a:rPr>
              <a:t>」の入稿は不可となります。なお、ブランドパネル</a:t>
            </a:r>
            <a:r>
              <a:rPr kumimoji="0" lang="en-US" altLang="ja-JP" sz="1600" kern="0">
                <a:solidFill>
                  <a:srgbClr val="0D0D0D"/>
                </a:solidFill>
                <a:latin typeface="Meiryo" panose="020B0604030504040204" pitchFamily="34" charset="-128"/>
                <a:ea typeface="Meiryo" panose="020B0604030504040204" pitchFamily="34" charset="-128"/>
              </a:rPr>
              <a:t>PC</a:t>
            </a:r>
            <a:r>
              <a:rPr kumimoji="0" lang="ja-JP" altLang="en-US" sz="1600" kern="0">
                <a:solidFill>
                  <a:srgbClr val="0D0D0D"/>
                </a:solidFill>
                <a:latin typeface="Meiryo" panose="020B0604030504040204" pitchFamily="34" charset="-128"/>
                <a:ea typeface="Meiryo" panose="020B0604030504040204" pitchFamily="34" charset="-128"/>
              </a:rPr>
              <a:t>関連商品につきましては、引き続き同広告タイプの入稿が可能です。</a:t>
            </a:r>
            <a:endParaRPr kumimoji="0" lang="en-US" altLang="ja-JP" sz="1600" kern="0">
              <a:solidFill>
                <a:srgbClr val="0D0D0D"/>
              </a:solidFill>
              <a:latin typeface="Meiryo" panose="020B0604030504040204" pitchFamily="34" charset="-128"/>
              <a:ea typeface="Meiryo" panose="020B0604030504040204" pitchFamily="34" charset="-128"/>
            </a:endParaRPr>
          </a:p>
          <a:p>
            <a:pPr>
              <a:defRPr/>
            </a:pPr>
            <a:endParaRPr kumimoji="0" lang="en-US" altLang="ja-JP" sz="1600" kern="0">
              <a:solidFill>
                <a:srgbClr val="0D0D0D"/>
              </a:solidFill>
              <a:latin typeface="Meiryo" panose="020B0604030504040204" pitchFamily="34" charset="-128"/>
              <a:ea typeface="Meiryo" panose="020B0604030504040204" pitchFamily="34" charset="-128"/>
            </a:endParaRPr>
          </a:p>
          <a:p>
            <a:pPr>
              <a:defRPr/>
            </a:pPr>
            <a:endParaRPr kumimoji="0" lang="en-US" altLang="ja-JP" sz="1600" kern="0">
              <a:solidFill>
                <a:srgbClr val="0D0D0D"/>
              </a:solidFill>
              <a:latin typeface="Meiryo" panose="020B0604030504040204" pitchFamily="34" charset="-128"/>
              <a:ea typeface="Meiryo" panose="020B0604030504040204" pitchFamily="34" charset="-128"/>
            </a:endParaRPr>
          </a:p>
          <a:p>
            <a:pPr>
              <a:defRPr/>
            </a:pPr>
            <a:endParaRPr kumimoji="0" lang="en-US" altLang="ja-JP" sz="1600" kern="0">
              <a:solidFill>
                <a:srgbClr val="0D0D0D"/>
              </a:solidFill>
              <a:latin typeface="Meiryo" panose="020B0604030504040204" pitchFamily="34" charset="-128"/>
              <a:ea typeface="Meiryo" panose="020B0604030504040204" pitchFamily="34" charset="-128"/>
            </a:endParaRPr>
          </a:p>
          <a:p>
            <a:pPr>
              <a:defRPr/>
            </a:pPr>
            <a:endParaRPr kumimoji="0" lang="en-US" altLang="ja-JP" sz="1600" kern="0">
              <a:solidFill>
                <a:srgbClr val="0D0D0D"/>
              </a:solidFill>
              <a:latin typeface="Meiryo"/>
              <a:ea typeface="Meiryo"/>
            </a:endParaRPr>
          </a:p>
          <a:p>
            <a:pPr>
              <a:defRPr/>
            </a:pPr>
            <a:endParaRPr kumimoji="0" lang="en-US" altLang="ja-JP" sz="1600" kern="0">
              <a:solidFill>
                <a:srgbClr val="0D0D0D"/>
              </a:solidFill>
              <a:latin typeface="Meiryo"/>
              <a:ea typeface="Meiryo"/>
            </a:endParaRPr>
          </a:p>
          <a:p>
            <a:pPr>
              <a:defRPr/>
            </a:pPr>
            <a:endParaRPr kumimoji="0" lang="en-US" altLang="ja-JP" sz="1600" kern="0">
              <a:solidFill>
                <a:srgbClr val="0D0D0D"/>
              </a:solidFill>
              <a:latin typeface="Meiryo"/>
              <a:ea typeface="Meiryo"/>
            </a:endParaRPr>
          </a:p>
          <a:p>
            <a:pPr>
              <a:defRPr/>
            </a:pPr>
            <a:endParaRPr lang="ja-JP" altLang="en-US" sz="1600">
              <a:solidFill>
                <a:srgbClr val="0D0D0D"/>
              </a:solidFill>
              <a:latin typeface="メイリオ" panose="020B0604030504040204" pitchFamily="50" charset="-128"/>
            </a:endParaRPr>
          </a:p>
          <a:p>
            <a:pPr lvl="0">
              <a:defRPr/>
            </a:pPr>
            <a:endParaRPr lang="en-US" altLang="ja-JP" sz="1600">
              <a:solidFill>
                <a:srgbClr val="0D0D0D"/>
              </a:solidFill>
              <a:latin typeface="メイリオ" panose="020B0604030504040204" pitchFamily="50" charset="-128"/>
            </a:endParaRPr>
          </a:p>
          <a:p>
            <a:pPr lvl="0">
              <a:defRPr/>
            </a:pPr>
            <a:endParaRPr lang="en-US" altLang="ja-JP" sz="1600">
              <a:solidFill>
                <a:srgbClr val="0D0D0D"/>
              </a:solidFill>
              <a:latin typeface="メイリオ" panose="020B0604030504040204" pitchFamily="50" charset="-128"/>
            </a:endParaRPr>
          </a:p>
          <a:p>
            <a:pPr lvl="0">
              <a:defRPr/>
            </a:pPr>
            <a:endParaRPr lang="ja-JP" altLang="en-US" sz="1600">
              <a:solidFill>
                <a:srgbClr val="0D0D0D"/>
              </a:solidFill>
              <a:latin typeface="メイリオ" panose="020B0604030504040204" pitchFamily="50" charset="-128"/>
            </a:endParaRPr>
          </a:p>
        </p:txBody>
      </p:sp>
      <p:sp>
        <p:nvSpPr>
          <p:cNvPr id="3" name="1 つの角を丸めた四角形 23">
            <a:extLst>
              <a:ext uri="{FF2B5EF4-FFF2-40B4-BE49-F238E27FC236}">
                <a16:creationId xmlns:a16="http://schemas.microsoft.com/office/drawing/2014/main" id="{F7753A44-641C-748A-3FEC-7874C8D1342C}"/>
              </a:ext>
            </a:extLst>
          </p:cNvPr>
          <p:cNvSpPr/>
          <p:nvPr/>
        </p:nvSpPr>
        <p:spPr>
          <a:xfrm>
            <a:off x="555391" y="1218283"/>
            <a:ext cx="11030178" cy="497680"/>
          </a:xfrm>
          <a:prstGeom prst="round1Rect">
            <a:avLst/>
          </a:prstGeom>
          <a:solidFill>
            <a:srgbClr val="000048"/>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FFFFFF"/>
                </a:solidFill>
                <a:latin typeface="Meiryo" panose="020B0604030504040204" pitchFamily="34" charset="-128"/>
                <a:ea typeface="Meiryo" panose="020B0604030504040204" pitchFamily="34" charset="-128"/>
              </a:rPr>
              <a:t>内容変更</a:t>
            </a:r>
            <a:endParaRPr kumimoji="0" lang="ja-JP" altLang="en-US"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D8623D0B-4C43-5D1E-7DA8-EEF016BF308A}"/>
              </a:ext>
            </a:extLst>
          </p:cNvPr>
          <p:cNvSpPr txBox="1"/>
          <p:nvPr/>
        </p:nvSpPr>
        <p:spPr>
          <a:xfrm>
            <a:off x="6891799" y="419894"/>
            <a:ext cx="2524730" cy="304699"/>
          </a:xfrm>
          <a:prstGeom prst="rect">
            <a:avLst/>
          </a:prstGeom>
          <a:noFill/>
        </p:spPr>
        <p:txBody>
          <a:bodyPr wrap="none" lIns="0" tIns="0" rIns="0" bIns="0" rtlCol="0">
            <a:spAutoFit/>
          </a:bodyPr>
          <a:lstStyle/>
          <a:p>
            <a:pPr lvl="0">
              <a:lnSpc>
                <a:spcPct val="110000"/>
              </a:lnSpc>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lang="en-US" altLang="ja-JP" sz="900">
                <a:solidFill>
                  <a:srgbClr val="0D0D0D"/>
                </a:solidFill>
                <a:latin typeface="Meiryo" panose="020B0604030504040204" pitchFamily="34" charset="-128"/>
                <a:ea typeface="Meiryo" panose="020B0604030504040204" pitchFamily="34" charset="-128"/>
              </a:rPr>
              <a:t>Yahoo! JAPAN</a:t>
            </a:r>
            <a:r>
              <a:rPr lang="ja-JP" altLang="en-US" sz="900">
                <a:solidFill>
                  <a:srgbClr val="0D0D0D"/>
                </a:solidFill>
                <a:latin typeface="Meiryo" panose="020B0604030504040204" pitchFamily="34" charset="-128"/>
                <a:ea typeface="Meiryo" panose="020B0604030504040204" pitchFamily="34" charset="-128"/>
              </a:rPr>
              <a:t>トップページ　</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lvl="0">
              <a:lnSpc>
                <a:spcPct val="110000"/>
              </a:lnSpc>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a:solidFill>
                  <a:srgbClr val="0D0D0D"/>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graphicFrame>
        <p:nvGraphicFramePr>
          <p:cNvPr id="11" name="表 10">
            <a:extLst>
              <a:ext uri="{FF2B5EF4-FFF2-40B4-BE49-F238E27FC236}">
                <a16:creationId xmlns:a16="http://schemas.microsoft.com/office/drawing/2014/main" id="{655D6F70-DAAB-CC09-FFCF-8135495195F3}"/>
              </a:ext>
            </a:extLst>
          </p:cNvPr>
          <p:cNvGraphicFramePr>
            <a:graphicFrameLocks noGrp="1"/>
          </p:cNvGraphicFramePr>
          <p:nvPr>
            <p:extLst>
              <p:ext uri="{D42A27DB-BD31-4B8C-83A1-F6EECF244321}">
                <p14:modId xmlns:p14="http://schemas.microsoft.com/office/powerpoint/2010/main" val="1550429210"/>
              </p:ext>
            </p:extLst>
          </p:nvPr>
        </p:nvGraphicFramePr>
        <p:xfrm>
          <a:off x="1025089" y="3678060"/>
          <a:ext cx="9862421" cy="2607564"/>
        </p:xfrm>
        <a:graphic>
          <a:graphicData uri="http://schemas.openxmlformats.org/drawingml/2006/table">
            <a:tbl>
              <a:tblPr firstCol="1" bandRow="1"/>
              <a:tblGrid>
                <a:gridCol w="4281891">
                  <a:extLst>
                    <a:ext uri="{9D8B030D-6E8A-4147-A177-3AD203B41FA5}">
                      <a16:colId xmlns:a16="http://schemas.microsoft.com/office/drawing/2014/main" val="792911817"/>
                    </a:ext>
                  </a:extLst>
                </a:gridCol>
                <a:gridCol w="1102659">
                  <a:extLst>
                    <a:ext uri="{9D8B030D-6E8A-4147-A177-3AD203B41FA5}">
                      <a16:colId xmlns:a16="http://schemas.microsoft.com/office/drawing/2014/main" val="3057805663"/>
                    </a:ext>
                  </a:extLst>
                </a:gridCol>
                <a:gridCol w="3334870">
                  <a:extLst>
                    <a:ext uri="{9D8B030D-6E8A-4147-A177-3AD203B41FA5}">
                      <a16:colId xmlns:a16="http://schemas.microsoft.com/office/drawing/2014/main" val="3899777081"/>
                    </a:ext>
                  </a:extLst>
                </a:gridCol>
                <a:gridCol w="1143001">
                  <a:extLst>
                    <a:ext uri="{9D8B030D-6E8A-4147-A177-3AD203B41FA5}">
                      <a16:colId xmlns:a16="http://schemas.microsoft.com/office/drawing/2014/main" val="4203260269"/>
                    </a:ext>
                  </a:extLst>
                </a:gridCol>
              </a:tblGrid>
              <a:tr h="298704">
                <a:tc gridSpan="2">
                  <a:txBody>
                    <a:bodyPr/>
                    <a:lstStyle/>
                    <a:p>
                      <a:pPr algn="ctr"/>
                      <a:r>
                        <a:rPr kumimoji="1" lang="ja-JP" altLang="en-US" sz="1100" b="1">
                          <a:solidFill>
                            <a:schemeClr val="bg1"/>
                          </a:solidFill>
                          <a:latin typeface="メイリオ" panose="020B0604030504040204" pitchFamily="50" charset="-128"/>
                          <a:ea typeface="メイリオ" panose="020B0604030504040204" pitchFamily="50" charset="-128"/>
                        </a:rPr>
                        <a:t>ブランドパネル　</a:t>
                      </a:r>
                      <a:r>
                        <a:rPr kumimoji="1" lang="en-US" altLang="ja-JP" sz="1100" b="1">
                          <a:solidFill>
                            <a:schemeClr val="bg1"/>
                          </a:solidFill>
                          <a:latin typeface="メイリオ" panose="020B0604030504040204" pitchFamily="50" charset="-128"/>
                          <a:ea typeface="メイリオ" panose="020B0604030504040204" pitchFamily="50" charset="-128"/>
                        </a:rPr>
                        <a:t>MD</a:t>
                      </a:r>
                      <a:r>
                        <a:rPr kumimoji="1" lang="ja-JP" altLang="en-US" sz="1100" b="1">
                          <a:solidFill>
                            <a:schemeClr val="bg1"/>
                          </a:solidFill>
                          <a:latin typeface="メイリオ" panose="020B0604030504040204" pitchFamily="50" charset="-128"/>
                          <a:ea typeface="メイリオ" panose="020B0604030504040204" pitchFamily="50" charset="-128"/>
                        </a:rPr>
                        <a:t>　トップカバー関連商品</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a:solidFill>
                            <a:schemeClr val="bg1"/>
                          </a:solidFill>
                          <a:latin typeface="メイリオ" panose="020B0604030504040204" pitchFamily="50" charset="-128"/>
                          <a:ea typeface="メイリオ" panose="020B0604030504040204" pitchFamily="50" charset="-128"/>
                        </a:rPr>
                        <a:t>ブランドパネル　</a:t>
                      </a:r>
                      <a:r>
                        <a:rPr kumimoji="1" lang="en-US" altLang="ja-JP" sz="1100" b="1">
                          <a:solidFill>
                            <a:schemeClr val="bg1"/>
                          </a:solidFill>
                          <a:latin typeface="メイリオ" panose="020B0604030504040204" pitchFamily="50" charset="-128"/>
                          <a:ea typeface="メイリオ" panose="020B0604030504040204" pitchFamily="50" charset="-128"/>
                        </a:rPr>
                        <a:t>MD</a:t>
                      </a:r>
                      <a:r>
                        <a:rPr kumimoji="1" lang="ja-JP" altLang="en-US" sz="1100" b="1">
                          <a:solidFill>
                            <a:schemeClr val="bg1"/>
                          </a:solidFill>
                          <a:latin typeface="メイリオ" panose="020B0604030504040204" pitchFamily="50" charset="-128"/>
                          <a:ea typeface="メイリオ" panose="020B0604030504040204" pitchFamily="50" charset="-128"/>
                        </a:rPr>
                        <a:t>関連商品</a:t>
                      </a: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474379631"/>
                  </a:ext>
                </a:extLst>
              </a:tr>
              <a:tr h="2420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100" b="1">
                          <a:solidFill>
                            <a:schemeClr val="bg1"/>
                          </a:solidFill>
                          <a:latin typeface="メイリオ" panose="020B0604030504040204" pitchFamily="50" charset="-128"/>
                          <a:ea typeface="メイリオ" panose="020B0604030504040204" pitchFamily="50" charset="-128"/>
                        </a:rPr>
                        <a:t>商品名</a:t>
                      </a:r>
                    </a:p>
                  </a:txBody>
                  <a:tcPr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100" b="1" kern="1200">
                          <a:solidFill>
                            <a:schemeClr val="bg1"/>
                          </a:solidFill>
                          <a:latin typeface="メイリオ" panose="020B0604030504040204" pitchFamily="50" charset="-128"/>
                          <a:ea typeface="メイリオ" panose="020B0604030504040204" pitchFamily="50" charset="-128"/>
                          <a:cs typeface="+mn-cs"/>
                        </a:rPr>
                        <a:t>商品</a:t>
                      </a:r>
                      <a:r>
                        <a:rPr kumimoji="1" lang="en-US" altLang="ja-JP" sz="1100" b="1" kern="1200">
                          <a:solidFill>
                            <a:schemeClr val="bg1"/>
                          </a:solidFill>
                          <a:latin typeface="メイリオ" panose="020B0604030504040204" pitchFamily="50" charset="-128"/>
                          <a:ea typeface="メイリオ" panose="020B0604030504040204" pitchFamily="50" charset="-128"/>
                          <a:cs typeface="+mn-cs"/>
                        </a:rPr>
                        <a:t>ID</a:t>
                      </a: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ctr"/>
                      <a:r>
                        <a:rPr kumimoji="1" lang="ja-JP" altLang="en-US" sz="1100" b="1" kern="1200">
                          <a:solidFill>
                            <a:schemeClr val="bg1"/>
                          </a:solidFill>
                          <a:latin typeface="メイリオ" panose="020B0604030504040204" pitchFamily="50" charset="-128"/>
                          <a:ea typeface="メイリオ" panose="020B0604030504040204" pitchFamily="50" charset="-128"/>
                          <a:cs typeface="+mn-cs"/>
                        </a:rPr>
                        <a:t>商品名</a:t>
                      </a: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100" b="1" kern="1200">
                          <a:solidFill>
                            <a:schemeClr val="bg1"/>
                          </a:solidFill>
                          <a:latin typeface="メイリオ" panose="020B0604030504040204" pitchFamily="50" charset="-128"/>
                          <a:ea typeface="メイリオ" panose="020B0604030504040204" pitchFamily="50" charset="-128"/>
                          <a:cs typeface="+mn-cs"/>
                        </a:rPr>
                        <a:t>商品</a:t>
                      </a:r>
                      <a:r>
                        <a:rPr kumimoji="1" lang="en-US" altLang="ja-JP" sz="1100" b="1" kern="1200">
                          <a:solidFill>
                            <a:schemeClr val="bg1"/>
                          </a:solidFill>
                          <a:latin typeface="メイリオ" panose="020B0604030504040204" pitchFamily="50" charset="-128"/>
                          <a:ea typeface="メイリオ" panose="020B0604030504040204" pitchFamily="50" charset="-128"/>
                          <a:cs typeface="+mn-cs"/>
                        </a:rPr>
                        <a:t>ID</a:t>
                      </a: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extLst>
                  <a:ext uri="{0D108BD9-81ED-4DB2-BD59-A6C34878D82A}">
                    <a16:rowId xmlns:a16="http://schemas.microsoft.com/office/drawing/2014/main" val="2117335041"/>
                  </a:ext>
                </a:extLst>
              </a:tr>
              <a:tr h="252000">
                <a:tc>
                  <a:txBody>
                    <a:bodyPr/>
                    <a:lstStyle/>
                    <a:p>
                      <a:pPr algn="l" fontAlgn="ctr">
                        <a:buNone/>
                      </a:pPr>
                      <a:r>
                        <a:rPr lang="en-US" altLang="ja-JP" sz="1100" b="0" i="0" u="none" strike="noStrike">
                          <a:solidFill>
                            <a:srgbClr val="0D0D0D"/>
                          </a:solidFill>
                          <a:effectLst/>
                          <a:latin typeface="メイリオ" panose="020B0604030504040204" pitchFamily="50" charset="-128"/>
                          <a:ea typeface="+mn-ea"/>
                        </a:rPr>
                        <a:t>Yahoo! JAPAN</a:t>
                      </a:r>
                      <a:r>
                        <a:rPr lang="ja-JP" altLang="en-US" sz="1100" b="0" i="0" u="none" strike="noStrike">
                          <a:solidFill>
                            <a:srgbClr val="0D0D0D"/>
                          </a:solidFill>
                          <a:effectLst/>
                          <a:latin typeface="メイリオ" panose="020B0604030504040204" pitchFamily="50" charset="-128"/>
                          <a:ea typeface="+mn-ea"/>
                        </a:rPr>
                        <a:t>トップページ　ブランドパネル　</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MD</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　トップカバー（</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500</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万円～）</a:t>
                      </a:r>
                    </a:p>
                  </a:txBody>
                  <a:tcPr marL="6350" marR="6350" marT="63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a:solidFill>
                            <a:srgbClr val="0D0D0D"/>
                          </a:solidFill>
                          <a:latin typeface="Meiryo"/>
                          <a:ea typeface="Meiryo"/>
                        </a:rPr>
                        <a:t>1000013231</a:t>
                      </a:r>
                      <a:endParaRPr kumimoji="1" lang="ja-JP" altLang="en-US" sz="1100">
                        <a:solidFill>
                          <a:srgbClr val="0D0D0D"/>
                        </a:solidFill>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a:solidFill>
                            <a:srgbClr val="0D0D0D"/>
                          </a:solidFill>
                          <a:effectLst/>
                          <a:latin typeface="メイリオ" panose="020B0604030504040204" pitchFamily="50" charset="-128"/>
                          <a:ea typeface="+mn-ea"/>
                        </a:rPr>
                        <a:t>Yahoo! JAPAN</a:t>
                      </a:r>
                      <a:r>
                        <a:rPr lang="ja-JP" altLang="en-US" sz="1100" b="0" i="0" u="none" strike="noStrike">
                          <a:solidFill>
                            <a:srgbClr val="0D0D0D"/>
                          </a:solidFill>
                          <a:effectLst/>
                          <a:latin typeface="メイリオ" panose="020B0604030504040204" pitchFamily="50" charset="-128"/>
                          <a:ea typeface="+mn-ea"/>
                        </a:rPr>
                        <a:t>トップページ　ブランドパネル　</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MD</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500</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万円～）</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a:solidFill>
                            <a:srgbClr val="0D0D0D"/>
                          </a:solidFill>
                          <a:latin typeface="Meiryo"/>
                          <a:ea typeface="Meiryo"/>
                        </a:rPr>
                        <a:t>1000013165</a:t>
                      </a:r>
                      <a:endParaRPr kumimoji="1" lang="ja-JP" altLang="en-US" sz="1100">
                        <a:solidFill>
                          <a:srgbClr val="0D0D0D"/>
                        </a:solidFill>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09047038"/>
                  </a:ext>
                </a:extLst>
              </a:tr>
              <a:tr h="252000">
                <a:tc>
                  <a:txBody>
                    <a:bodyPr/>
                    <a:lstStyle/>
                    <a:p>
                      <a:pPr algn="l" fontAlgn="ctr">
                        <a:buNone/>
                      </a:pPr>
                      <a:r>
                        <a:rPr lang="en-US" altLang="ja-JP" sz="1100" b="0" i="0" u="none" strike="noStrike">
                          <a:solidFill>
                            <a:srgbClr val="0D0D0D"/>
                          </a:solidFill>
                          <a:effectLst/>
                          <a:latin typeface="メイリオ" panose="020B0604030504040204" pitchFamily="50" charset="-128"/>
                          <a:ea typeface="+mn-ea"/>
                        </a:rPr>
                        <a:t>Yahoo! JAPAN</a:t>
                      </a:r>
                      <a:r>
                        <a:rPr lang="ja-JP" altLang="en-US" sz="1100" b="0" i="0" u="none" strike="noStrike">
                          <a:solidFill>
                            <a:srgbClr val="0D0D0D"/>
                          </a:solidFill>
                          <a:effectLst/>
                          <a:latin typeface="メイリオ" panose="020B0604030504040204" pitchFamily="50" charset="-128"/>
                          <a:ea typeface="+mn-ea"/>
                        </a:rPr>
                        <a:t>トップページ　ブランドパネル　</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MD</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　トップカバー（</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1000</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万円～）</a:t>
                      </a:r>
                    </a:p>
                  </a:txBody>
                  <a:tcPr marL="6350" marR="6350" marT="63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a:solidFill>
                            <a:srgbClr val="0D0D0D"/>
                          </a:solidFill>
                          <a:latin typeface="Meiryo"/>
                          <a:ea typeface="Meiryo"/>
                        </a:rPr>
                        <a:t>1000013281</a:t>
                      </a:r>
                      <a:endParaRPr kumimoji="1" lang="ja-JP" altLang="en-US" sz="1100">
                        <a:solidFill>
                          <a:srgbClr val="0D0D0D"/>
                        </a:solidFill>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a:solidFill>
                            <a:srgbClr val="0D0D0D"/>
                          </a:solidFill>
                          <a:effectLst/>
                          <a:latin typeface="メイリオ" panose="020B0604030504040204" pitchFamily="50" charset="-128"/>
                          <a:ea typeface="+mn-ea"/>
                        </a:rPr>
                        <a:t>Yahoo! JAPAN</a:t>
                      </a:r>
                      <a:r>
                        <a:rPr lang="ja-JP" altLang="en-US" sz="1100" b="0" i="0" u="none" strike="noStrike">
                          <a:solidFill>
                            <a:srgbClr val="0D0D0D"/>
                          </a:solidFill>
                          <a:effectLst/>
                          <a:latin typeface="メイリオ" panose="020B0604030504040204" pitchFamily="50" charset="-128"/>
                          <a:ea typeface="+mn-ea"/>
                        </a:rPr>
                        <a:t>トップページ　ブランドパネル　</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MD</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1000</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万円～）</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kern="1200">
                          <a:solidFill>
                            <a:srgbClr val="0D0D0D"/>
                          </a:solidFill>
                          <a:latin typeface="Meiryo"/>
                          <a:ea typeface="Meiryo"/>
                          <a:cs typeface="+mn-cs"/>
                        </a:rPr>
                        <a:t>1000013150</a:t>
                      </a:r>
                      <a:endParaRPr kumimoji="1" lang="ja-JP" altLang="en-US" sz="1100" kern="1200">
                        <a:solidFill>
                          <a:srgbClr val="0D0D0D"/>
                        </a:solidFill>
                        <a:latin typeface="Meiryo"/>
                        <a:ea typeface="Meiryo"/>
                        <a:cs typeface="+mn-cs"/>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05067978"/>
                  </a:ext>
                </a:extLst>
              </a:tr>
              <a:tr h="252000">
                <a:tc>
                  <a:txBody>
                    <a:bodyPr/>
                    <a:lstStyle/>
                    <a:p>
                      <a:pPr algn="l" fontAlgn="ctr">
                        <a:buNone/>
                      </a:pPr>
                      <a:r>
                        <a:rPr lang="en-US" altLang="ja-JP" sz="1100" b="0" i="0" u="none" strike="noStrike">
                          <a:solidFill>
                            <a:srgbClr val="0D0D0D"/>
                          </a:solidFill>
                          <a:effectLst/>
                          <a:latin typeface="メイリオ" panose="020B0604030504040204" pitchFamily="50" charset="-128"/>
                          <a:ea typeface="+mn-ea"/>
                        </a:rPr>
                        <a:t>Yahoo! JAPAN</a:t>
                      </a:r>
                      <a:r>
                        <a:rPr lang="ja-JP" altLang="en-US" sz="1100" b="0" i="0" u="none" strike="noStrike">
                          <a:solidFill>
                            <a:srgbClr val="0D0D0D"/>
                          </a:solidFill>
                          <a:effectLst/>
                          <a:latin typeface="メイリオ" panose="020B0604030504040204" pitchFamily="50" charset="-128"/>
                          <a:ea typeface="+mn-ea"/>
                        </a:rPr>
                        <a:t>トップページ　ブランドパネル　</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MD</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　トップカバー（</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FQ1</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a:t>
                      </a:r>
                    </a:p>
                  </a:txBody>
                  <a:tcPr marL="6350" marR="6350" marT="63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a:solidFill>
                            <a:srgbClr val="0D0D0D"/>
                          </a:solidFill>
                          <a:latin typeface="Meiryo"/>
                          <a:ea typeface="Meiryo"/>
                        </a:rPr>
                        <a:t>1000013241</a:t>
                      </a:r>
                      <a:endParaRPr kumimoji="1" lang="ja-JP" altLang="en-US" sz="1100">
                        <a:solidFill>
                          <a:srgbClr val="0D0D0D"/>
                        </a:solidFill>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a:solidFill>
                            <a:srgbClr val="0D0D0D"/>
                          </a:solidFill>
                          <a:effectLst/>
                          <a:latin typeface="メイリオ" panose="020B0604030504040204" pitchFamily="50" charset="-128"/>
                          <a:ea typeface="+mn-ea"/>
                        </a:rPr>
                        <a:t>Yahoo! JAPAN</a:t>
                      </a:r>
                      <a:r>
                        <a:rPr lang="ja-JP" altLang="en-US" sz="1100" b="0" i="0" u="none" strike="noStrike">
                          <a:solidFill>
                            <a:srgbClr val="0D0D0D"/>
                          </a:solidFill>
                          <a:effectLst/>
                          <a:latin typeface="メイリオ" panose="020B0604030504040204" pitchFamily="50" charset="-128"/>
                          <a:ea typeface="+mn-ea"/>
                        </a:rPr>
                        <a:t>トップページ　ブランドパネル　</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MD</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FQ1</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kern="1200">
                          <a:solidFill>
                            <a:srgbClr val="0D0D0D"/>
                          </a:solidFill>
                          <a:latin typeface="Meiryo"/>
                          <a:ea typeface="Meiryo"/>
                          <a:cs typeface="+mn-cs"/>
                        </a:rPr>
                        <a:t>1000013157</a:t>
                      </a:r>
                      <a:endParaRPr kumimoji="1" lang="ja-JP" altLang="en-US" sz="1100" kern="1200">
                        <a:solidFill>
                          <a:srgbClr val="0D0D0D"/>
                        </a:solidFill>
                        <a:latin typeface="Meiryo"/>
                        <a:ea typeface="Meiryo"/>
                        <a:cs typeface="+mn-cs"/>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16567869"/>
                  </a:ext>
                </a:extLst>
              </a:tr>
              <a:tr h="252000">
                <a:tc>
                  <a:txBody>
                    <a:bodyPr/>
                    <a:lstStyle/>
                    <a:p>
                      <a:pPr algn="l" fontAlgn="ctr">
                        <a:buNone/>
                      </a:pPr>
                      <a:r>
                        <a:rPr lang="en-US" altLang="ja-JP" sz="1100" b="0" i="0" u="none" strike="noStrike">
                          <a:solidFill>
                            <a:srgbClr val="0D0D0D"/>
                          </a:solidFill>
                          <a:effectLst/>
                          <a:latin typeface="メイリオ" panose="020B0604030504040204" pitchFamily="50" charset="-128"/>
                          <a:ea typeface="+mn-ea"/>
                        </a:rPr>
                        <a:t>Yahoo! JAPAN</a:t>
                      </a:r>
                      <a:r>
                        <a:rPr lang="ja-JP" altLang="en-US" sz="1100" b="0" i="0" u="none" strike="noStrike">
                          <a:solidFill>
                            <a:srgbClr val="0D0D0D"/>
                          </a:solidFill>
                          <a:effectLst/>
                          <a:latin typeface="メイリオ" panose="020B0604030504040204" pitchFamily="50" charset="-128"/>
                          <a:ea typeface="+mn-ea"/>
                        </a:rPr>
                        <a:t>トップページ　ブランドパネル　</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MD</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　トップカバー（都道府県）（</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50</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万円～）</a:t>
                      </a:r>
                    </a:p>
                  </a:txBody>
                  <a:tcPr marL="6350" marR="6350" marT="63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a:solidFill>
                            <a:srgbClr val="0D0D0D"/>
                          </a:solidFill>
                          <a:latin typeface="Meiryo"/>
                          <a:ea typeface="Meiryo"/>
                        </a:rPr>
                        <a:t>1000013233</a:t>
                      </a:r>
                      <a:endParaRPr kumimoji="1" lang="ja-JP" altLang="en-US" sz="1100">
                        <a:solidFill>
                          <a:srgbClr val="0D0D0D"/>
                        </a:solidFill>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a:solidFill>
                            <a:srgbClr val="0D0D0D"/>
                          </a:solidFill>
                          <a:effectLst/>
                          <a:latin typeface="メイリオ" panose="020B0604030504040204" pitchFamily="50" charset="-128"/>
                          <a:ea typeface="+mn-ea"/>
                        </a:rPr>
                        <a:t>Yahoo! JAPAN</a:t>
                      </a:r>
                      <a:r>
                        <a:rPr lang="ja-JP" altLang="en-US" sz="1100" b="0" i="0" u="none" strike="noStrike">
                          <a:solidFill>
                            <a:srgbClr val="0D0D0D"/>
                          </a:solidFill>
                          <a:effectLst/>
                          <a:latin typeface="メイリオ" panose="020B0604030504040204" pitchFamily="50" charset="-128"/>
                          <a:ea typeface="+mn-ea"/>
                        </a:rPr>
                        <a:t>トップページ　ブランドパネル　</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MD</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（都道府県）（</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50</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万円～）</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kern="1200">
                          <a:solidFill>
                            <a:srgbClr val="0D0D0D"/>
                          </a:solidFill>
                          <a:latin typeface="Meiryo"/>
                          <a:ea typeface="Meiryo"/>
                          <a:cs typeface="+mn-cs"/>
                        </a:rPr>
                        <a:t>1000013209</a:t>
                      </a:r>
                      <a:endParaRPr kumimoji="1" lang="ja-JP" altLang="en-US" sz="1100" kern="1200">
                        <a:solidFill>
                          <a:srgbClr val="0D0D0D"/>
                        </a:solidFill>
                        <a:latin typeface="Meiryo"/>
                        <a:ea typeface="Meiryo"/>
                        <a:cs typeface="+mn-cs"/>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67268695"/>
                  </a:ext>
                </a:extLst>
              </a:tr>
              <a:tr h="25200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1100" b="0" i="0" u="none" strike="noStrike">
                          <a:solidFill>
                            <a:srgbClr val="0D0D0D"/>
                          </a:solidFill>
                          <a:effectLst/>
                          <a:latin typeface="メイリオ" panose="020B0604030504040204" pitchFamily="50" charset="-128"/>
                          <a:ea typeface="+mn-ea"/>
                        </a:rPr>
                        <a:t>Yahoo! JAPAN</a:t>
                      </a:r>
                      <a:r>
                        <a:rPr lang="ja-JP" altLang="en-US" sz="1100" b="0" i="0" u="none" strike="noStrike">
                          <a:solidFill>
                            <a:srgbClr val="0D0D0D"/>
                          </a:solidFill>
                          <a:effectLst/>
                          <a:latin typeface="メイリオ" panose="020B0604030504040204" pitchFamily="50" charset="-128"/>
                          <a:ea typeface="+mn-ea"/>
                        </a:rPr>
                        <a:t>トップページ　ブランドパネル　</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MD</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　トップカバー（都道府県）（</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300</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万円～）</a:t>
                      </a:r>
                    </a:p>
                  </a:txBody>
                  <a:tcPr marL="6350" marR="6350" marT="63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a:solidFill>
                            <a:srgbClr val="0D0D0D"/>
                          </a:solidFill>
                          <a:latin typeface="Meiryo"/>
                          <a:ea typeface="Meiryo"/>
                        </a:rPr>
                        <a:t>1000013282</a:t>
                      </a:r>
                      <a:endParaRPr kumimoji="1" lang="ja-JP" altLang="en-US" sz="1100">
                        <a:solidFill>
                          <a:srgbClr val="0D0D0D"/>
                        </a:solidFill>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a:solidFill>
                            <a:srgbClr val="0D0D0D"/>
                          </a:solidFill>
                          <a:effectLst/>
                          <a:latin typeface="メイリオ" panose="020B0604030504040204" pitchFamily="50" charset="-128"/>
                          <a:ea typeface="+mn-ea"/>
                        </a:rPr>
                        <a:t>Yahoo! JAPAN</a:t>
                      </a:r>
                      <a:r>
                        <a:rPr lang="ja-JP" altLang="en-US" sz="1100" b="0" i="0" u="none" strike="noStrike">
                          <a:solidFill>
                            <a:srgbClr val="0D0D0D"/>
                          </a:solidFill>
                          <a:effectLst/>
                          <a:latin typeface="メイリオ" panose="020B0604030504040204" pitchFamily="50" charset="-128"/>
                          <a:ea typeface="+mn-ea"/>
                        </a:rPr>
                        <a:t>トップページ　ブランドパネル　</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MD</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（都道府県）（</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300</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万円～）</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a:solidFill>
                            <a:srgbClr val="0D0D0D"/>
                          </a:solidFill>
                          <a:latin typeface="Meiryo"/>
                          <a:ea typeface="Meiryo"/>
                        </a:rPr>
                        <a:t>1000013171</a:t>
                      </a:r>
                      <a:endParaRPr kumimoji="1" lang="ja-JP" altLang="en-US" sz="1100">
                        <a:solidFill>
                          <a:srgbClr val="0D0D0D"/>
                        </a:solidFill>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28964"/>
                  </a:ext>
                </a:extLst>
              </a:tr>
              <a:tr h="252000">
                <a:tc>
                  <a:txBody>
                    <a:bodyPr/>
                    <a:lstStyle/>
                    <a:p>
                      <a:pPr algn="l" fontAlgn="ctr">
                        <a:buNone/>
                      </a:pPr>
                      <a:r>
                        <a:rPr lang="en-US" altLang="ja-JP" sz="1100" b="0" i="0" u="none" strike="noStrike">
                          <a:solidFill>
                            <a:srgbClr val="0D0D0D"/>
                          </a:solidFill>
                          <a:effectLst/>
                          <a:latin typeface="メイリオ" panose="020B0604030504040204" pitchFamily="50" charset="-128"/>
                          <a:ea typeface="+mn-ea"/>
                        </a:rPr>
                        <a:t>Yahoo! JAPAN</a:t>
                      </a:r>
                      <a:r>
                        <a:rPr lang="ja-JP" altLang="en-US" sz="1100" b="0" i="0" u="none" strike="noStrike">
                          <a:solidFill>
                            <a:srgbClr val="0D0D0D"/>
                          </a:solidFill>
                          <a:effectLst/>
                          <a:latin typeface="メイリオ" panose="020B0604030504040204" pitchFamily="50" charset="-128"/>
                          <a:ea typeface="+mn-ea"/>
                        </a:rPr>
                        <a:t>トップページ　ブランドパネル　</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MD</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　トップカバー（市区郡）</a:t>
                      </a:r>
                    </a:p>
                  </a:txBody>
                  <a:tcPr marL="6350" marR="6350" marT="63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a:solidFill>
                            <a:srgbClr val="0D0D0D"/>
                          </a:solidFill>
                          <a:latin typeface="Meiryo"/>
                          <a:ea typeface="Meiryo"/>
                        </a:rPr>
                        <a:t>1000013242</a:t>
                      </a:r>
                      <a:endParaRPr kumimoji="1" lang="ja-JP" altLang="en-US" sz="1100">
                        <a:solidFill>
                          <a:srgbClr val="0D0D0D"/>
                        </a:solidFill>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ctr">
                        <a:buNone/>
                      </a:pPr>
                      <a:r>
                        <a:rPr lang="en-US" altLang="ja-JP" sz="1100" b="0" i="0" u="none" strike="noStrike">
                          <a:solidFill>
                            <a:srgbClr val="0D0D0D"/>
                          </a:solidFill>
                          <a:effectLst/>
                          <a:latin typeface="メイリオ" panose="020B0604030504040204" pitchFamily="50" charset="-128"/>
                          <a:ea typeface="+mn-ea"/>
                        </a:rPr>
                        <a:t>Yahoo! JAPAN</a:t>
                      </a:r>
                      <a:r>
                        <a:rPr lang="ja-JP" altLang="en-US" sz="1100" b="0" i="0" u="none" strike="noStrike">
                          <a:solidFill>
                            <a:srgbClr val="0D0D0D"/>
                          </a:solidFill>
                          <a:effectLst/>
                          <a:latin typeface="メイリオ" panose="020B0604030504040204" pitchFamily="50" charset="-128"/>
                          <a:ea typeface="+mn-ea"/>
                        </a:rPr>
                        <a:t>トップページ　ブランドパネル　</a:t>
                      </a:r>
                      <a:r>
                        <a:rPr lang="en-US" altLang="ja-JP" sz="1100" b="0" i="0" u="none" strike="noStrike">
                          <a:solidFill>
                            <a:srgbClr val="0D0D0D"/>
                          </a:solidFill>
                          <a:effectLst/>
                          <a:latin typeface="メイリオ" panose="020B0604030504040204" pitchFamily="50" charset="-128"/>
                          <a:ea typeface="メイリオ" panose="020B0604030504040204" pitchFamily="50" charset="-128"/>
                        </a:rPr>
                        <a:t>MD</a:t>
                      </a:r>
                      <a:r>
                        <a:rPr lang="ja-JP" altLang="en-US" sz="1100" b="0" i="0" u="none" strike="noStrike">
                          <a:solidFill>
                            <a:srgbClr val="0D0D0D"/>
                          </a:solidFill>
                          <a:effectLst/>
                          <a:latin typeface="メイリオ" panose="020B0604030504040204" pitchFamily="50" charset="-128"/>
                          <a:ea typeface="メイリオ" panose="020B0604030504040204" pitchFamily="50" charset="-128"/>
                        </a:rPr>
                        <a:t>（市区郡）</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100" kern="1200">
                          <a:solidFill>
                            <a:srgbClr val="0D0D0D"/>
                          </a:solidFill>
                          <a:latin typeface="Meiryo"/>
                          <a:ea typeface="Meiryo"/>
                          <a:cs typeface="+mn-cs"/>
                        </a:rPr>
                        <a:t>1000013160</a:t>
                      </a:r>
                      <a:endParaRPr kumimoji="1" lang="ja-JP" altLang="en-US" sz="1100" kern="1200">
                        <a:solidFill>
                          <a:srgbClr val="0D0D0D"/>
                        </a:solidFill>
                        <a:latin typeface="Meiryo"/>
                        <a:ea typeface="Meiryo"/>
                        <a:cs typeface="+mn-cs"/>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50117590"/>
                  </a:ext>
                </a:extLst>
              </a:tr>
            </a:tbl>
          </a:graphicData>
        </a:graphic>
      </p:graphicFrame>
    </p:spTree>
    <p:extLst>
      <p:ext uri="{BB962C8B-B14F-4D97-AF65-F5344CB8AC3E}">
        <p14:creationId xmlns:p14="http://schemas.microsoft.com/office/powerpoint/2010/main" val="35048034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1B379-B7C3-C662-85F5-28D3F6CB8F6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1F1F439-316F-C51E-E417-93F266FB0B0A}"/>
              </a:ext>
            </a:extLst>
          </p:cNvPr>
          <p:cNvSpPr>
            <a:spLocks noGrp="1"/>
          </p:cNvSpPr>
          <p:nvPr>
            <p:ph type="body" sz="quarter" idx="19"/>
          </p:nvPr>
        </p:nvSpPr>
        <p:spPr/>
        <p:txBody>
          <a:bodyPr/>
          <a:lstStyle/>
          <a:p>
            <a:r>
              <a:rPr lang="ja-JP" altLang="en-US"/>
              <a:t>商品スペック</a:t>
            </a:r>
            <a:endParaRPr kumimoji="1" lang="ja-JP" altLang="en-US"/>
          </a:p>
        </p:txBody>
      </p:sp>
      <p:sp>
        <p:nvSpPr>
          <p:cNvPr id="8" name="テキスト プレースホルダー 7">
            <a:extLst>
              <a:ext uri="{FF2B5EF4-FFF2-40B4-BE49-F238E27FC236}">
                <a16:creationId xmlns:a16="http://schemas.microsoft.com/office/drawing/2014/main" id="{FE69C2E0-C32E-FD04-F975-121BD3AD0951}"/>
              </a:ext>
            </a:extLst>
          </p:cNvPr>
          <p:cNvSpPr>
            <a:spLocks noGrp="1"/>
          </p:cNvSpPr>
          <p:nvPr>
            <p:ph type="body" sz="quarter" idx="20"/>
          </p:nvPr>
        </p:nvSpPr>
        <p:spPr/>
        <p:txBody>
          <a:bodyPr/>
          <a:lstStyle/>
          <a:p>
            <a:r>
              <a:rPr lang="en-US" altLang="ja-JP"/>
              <a:t>02</a:t>
            </a:r>
            <a:endParaRPr lang="ja-JP" altLang="en-US"/>
          </a:p>
        </p:txBody>
      </p:sp>
      <p:pic>
        <p:nvPicPr>
          <p:cNvPr id="7" name="図プレースホルダー 9" descr="アイコン&#10;&#10;自動的に生成された説明">
            <a:extLst>
              <a:ext uri="{FF2B5EF4-FFF2-40B4-BE49-F238E27FC236}">
                <a16:creationId xmlns:a16="http://schemas.microsoft.com/office/drawing/2014/main" id="{9D8706D8-12D4-D54D-6658-B4BAA5A5B115}"/>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3110988"/>
            <a:ext cx="1586282" cy="1464484"/>
          </a:xfrm>
        </p:spPr>
      </p:pic>
    </p:spTree>
    <p:extLst>
      <p:ext uri="{BB962C8B-B14F-4D97-AF65-F5344CB8AC3E}">
        <p14:creationId xmlns:p14="http://schemas.microsoft.com/office/powerpoint/2010/main" val="462595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marL="0" indent="0" algn="ctr">
              <a:buNone/>
            </a:pPr>
            <a:r>
              <a:rPr lang="ja-JP" altLang="en-US"/>
              <a:t>商品スペック</a:t>
            </a:r>
          </a:p>
        </p:txBody>
      </p:sp>
      <p:pic>
        <p:nvPicPr>
          <p:cNvPr id="13" name="図プレースホルダー 12" descr="アイコン&#10;&#10;自動的に生成された説明">
            <a:extLst>
              <a:ext uri="{FF2B5EF4-FFF2-40B4-BE49-F238E27FC236}">
                <a16:creationId xmlns:a16="http://schemas.microsoft.com/office/drawing/2014/main" id="{9C170B1A-18AB-BD9F-9567-74FC723E55D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sp>
        <p:nvSpPr>
          <p:cNvPr id="16" name="テキスト ボックス 15">
            <a:extLst>
              <a:ext uri="{FF2B5EF4-FFF2-40B4-BE49-F238E27FC236}">
                <a16:creationId xmlns:a16="http://schemas.microsoft.com/office/drawing/2014/main" id="{1AE2F7EE-83F3-556C-6619-9F651F868918}"/>
              </a:ext>
            </a:extLst>
          </p:cNvPr>
          <p:cNvSpPr txBox="1"/>
          <p:nvPr/>
        </p:nvSpPr>
        <p:spPr>
          <a:xfrm>
            <a:off x="595671" y="825645"/>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pic>
        <p:nvPicPr>
          <p:cNvPr id="18" name="図 17">
            <a:extLst>
              <a:ext uri="{FF2B5EF4-FFF2-40B4-BE49-F238E27FC236}">
                <a16:creationId xmlns:a16="http://schemas.microsoft.com/office/drawing/2014/main" id="{598DF32B-956E-724B-E1F0-F2BEFCB6656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9303" y="1707625"/>
            <a:ext cx="576000" cy="433107"/>
          </a:xfrm>
          <a:prstGeom prst="rect">
            <a:avLst/>
          </a:prstGeom>
        </p:spPr>
      </p:pic>
      <p:pic>
        <p:nvPicPr>
          <p:cNvPr id="19" name="図 18">
            <a:extLst>
              <a:ext uri="{FF2B5EF4-FFF2-40B4-BE49-F238E27FC236}">
                <a16:creationId xmlns:a16="http://schemas.microsoft.com/office/drawing/2014/main" id="{CF59ADA3-37F5-EB9F-F31A-B2DBD737923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65371" y="3361518"/>
            <a:ext cx="288000" cy="520176"/>
          </a:xfrm>
          <a:prstGeom prst="rect">
            <a:avLst/>
          </a:prstGeom>
        </p:spPr>
      </p:pic>
      <p:sp>
        <p:nvSpPr>
          <p:cNvPr id="15" name="テキスト ボックス 14">
            <a:extLst>
              <a:ext uri="{FF2B5EF4-FFF2-40B4-BE49-F238E27FC236}">
                <a16:creationId xmlns:a16="http://schemas.microsoft.com/office/drawing/2014/main" id="{CA7E5BAA-07AD-6451-5083-3B822DD7428F}"/>
              </a:ext>
            </a:extLst>
          </p:cNvPr>
          <p:cNvSpPr txBox="1"/>
          <p:nvPr/>
        </p:nvSpPr>
        <p:spPr>
          <a:xfrm>
            <a:off x="2033392" y="1860181"/>
            <a:ext cx="1225550" cy="246221"/>
          </a:xfrm>
          <a:prstGeom prst="rect">
            <a:avLst/>
          </a:prstGeom>
          <a:noFill/>
        </p:spPr>
        <p:txBody>
          <a:bodyPr wrap="square" rtlCol="0">
            <a:spAutoFit/>
          </a:bodyPr>
          <a:lstStyle/>
          <a:p>
            <a:r>
              <a:rPr lang="ja-JP" altLang="en-US" sz="1000" b="1">
                <a:solidFill>
                  <a:schemeClr val="bg1"/>
                </a:solidFill>
              </a:rPr>
              <a:t>マルチデバイス</a:t>
            </a:r>
            <a:endParaRPr kumimoji="1" lang="ja-JP" altLang="en-US" sz="1000" b="1">
              <a:solidFill>
                <a:schemeClr val="bg1"/>
              </a:solidFill>
            </a:endParaRPr>
          </a:p>
        </p:txBody>
      </p:sp>
      <p:sp>
        <p:nvSpPr>
          <p:cNvPr id="21" name="テキスト ボックス 20">
            <a:extLst>
              <a:ext uri="{FF2B5EF4-FFF2-40B4-BE49-F238E27FC236}">
                <a16:creationId xmlns:a16="http://schemas.microsoft.com/office/drawing/2014/main" id="{32132610-6D17-CD37-AF8F-F76153DBBB32}"/>
              </a:ext>
            </a:extLst>
          </p:cNvPr>
          <p:cNvSpPr txBox="1"/>
          <p:nvPr/>
        </p:nvSpPr>
        <p:spPr>
          <a:xfrm>
            <a:off x="2033392" y="3620705"/>
            <a:ext cx="1225550" cy="246221"/>
          </a:xfrm>
          <a:prstGeom prst="rect">
            <a:avLst/>
          </a:prstGeom>
          <a:noFill/>
        </p:spPr>
        <p:txBody>
          <a:bodyPr wrap="square" rtlCol="0">
            <a:spAutoFit/>
          </a:bodyPr>
          <a:lstStyle/>
          <a:p>
            <a:r>
              <a:rPr lang="ja-JP" altLang="en-US" sz="1000" b="1">
                <a:solidFill>
                  <a:schemeClr val="bg1"/>
                </a:solidFill>
              </a:rPr>
              <a:t>スマートフォン</a:t>
            </a:r>
            <a:endParaRPr kumimoji="1" lang="ja-JP" altLang="en-US" sz="1000" b="1">
              <a:solidFill>
                <a:schemeClr val="bg1"/>
              </a:solidFill>
            </a:endParaRPr>
          </a:p>
        </p:txBody>
      </p:sp>
      <p:graphicFrame>
        <p:nvGraphicFramePr>
          <p:cNvPr id="4" name="表 3">
            <a:extLst>
              <a:ext uri="{FF2B5EF4-FFF2-40B4-BE49-F238E27FC236}">
                <a16:creationId xmlns:a16="http://schemas.microsoft.com/office/drawing/2014/main" id="{5EEFC369-B47B-59B0-BED0-31C85C10758E}"/>
              </a:ext>
            </a:extLst>
          </p:cNvPr>
          <p:cNvGraphicFramePr>
            <a:graphicFrameLocks noGrp="1"/>
          </p:cNvGraphicFramePr>
          <p:nvPr>
            <p:extLst>
              <p:ext uri="{D42A27DB-BD31-4B8C-83A1-F6EECF244321}">
                <p14:modId xmlns:p14="http://schemas.microsoft.com/office/powerpoint/2010/main" val="2453369355"/>
              </p:ext>
            </p:extLst>
          </p:nvPr>
        </p:nvGraphicFramePr>
        <p:xfrm>
          <a:off x="555390" y="1094089"/>
          <a:ext cx="10809295" cy="5332475"/>
        </p:xfrm>
        <a:graphic>
          <a:graphicData uri="http://schemas.openxmlformats.org/drawingml/2006/table">
            <a:tbl>
              <a:tblPr/>
              <a:tblGrid>
                <a:gridCol w="3511885">
                  <a:extLst>
                    <a:ext uri="{9D8B030D-6E8A-4147-A177-3AD203B41FA5}">
                      <a16:colId xmlns:a16="http://schemas.microsoft.com/office/drawing/2014/main" val="251439796"/>
                    </a:ext>
                  </a:extLst>
                </a:gridCol>
                <a:gridCol w="6237274">
                  <a:extLst>
                    <a:ext uri="{9D8B030D-6E8A-4147-A177-3AD203B41FA5}">
                      <a16:colId xmlns:a16="http://schemas.microsoft.com/office/drawing/2014/main" val="723909667"/>
                    </a:ext>
                  </a:extLst>
                </a:gridCol>
                <a:gridCol w="1060136">
                  <a:extLst>
                    <a:ext uri="{9D8B030D-6E8A-4147-A177-3AD203B41FA5}">
                      <a16:colId xmlns:a16="http://schemas.microsoft.com/office/drawing/2014/main" val="2192678241"/>
                    </a:ext>
                  </a:extLst>
                </a:gridCol>
              </a:tblGrid>
              <a:tr h="230974">
                <a:tc gridSpan="2">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通常商品</a:t>
                      </a: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48"/>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ページ数</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solidFill>
                  </a:tcPr>
                </a:tc>
                <a:extLst>
                  <a:ext uri="{0D108BD9-81ED-4DB2-BD59-A6C34878D82A}">
                    <a16:rowId xmlns:a16="http://schemas.microsoft.com/office/drawing/2014/main" val="376281940"/>
                  </a:ext>
                </a:extLst>
              </a:tr>
              <a:tr h="409400">
                <a:tc rowSpan="4">
                  <a:txBody>
                    <a:bodyPr/>
                    <a:lstStyle/>
                    <a:p>
                      <a:pPr algn="ctr"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en-US" altLang="ja-JP" sz="1000" b="1" i="0" u="none" strike="noStrike">
                          <a:solidFill>
                            <a:srgbClr val="0D0D0D"/>
                          </a:solidFill>
                          <a:effectLst/>
                          <a:latin typeface="Meiryo" panose="020B0604030504040204" pitchFamily="50" charset="-128"/>
                          <a:ea typeface="Meiryo" panose="020B0604030504040204" pitchFamily="50" charset="-128"/>
                        </a:rPr>
                        <a:t>Yahoo! JAPAN</a:t>
                      </a:r>
                      <a:r>
                        <a:rPr lang="ja-JP" altLang="en-US" sz="1000" b="1" i="0" u="none" strike="noStrike">
                          <a:solidFill>
                            <a:srgbClr val="0D0D0D"/>
                          </a:solidFill>
                          <a:effectLst/>
                          <a:latin typeface="Meiryo" panose="020B0604030504040204" pitchFamily="50" charset="-128"/>
                          <a:ea typeface="Meiryo" panose="020B0604030504040204" pitchFamily="50" charset="-128"/>
                        </a:rPr>
                        <a:t>トップページ　</a:t>
                      </a: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リッチフォーマット　</a:t>
                      </a:r>
                      <a:r>
                        <a:rPr lang="en-US" altLang="ja-JP"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MD</a:t>
                      </a: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　</a:t>
                      </a:r>
                      <a:r>
                        <a:rPr kumimoji="1" lang="ja-JP" altLang="en-US" sz="1000" b="1" i="0" u="none" strike="noStrike" kern="1200">
                          <a:solidFill>
                            <a:srgbClr val="0D0D0D"/>
                          </a:solidFill>
                          <a:effectLst/>
                          <a:highlight>
                            <a:srgbClr val="F3F3F4"/>
                          </a:highlight>
                          <a:latin typeface="Meiryo" panose="020B0604030504040204" pitchFamily="50" charset="-128"/>
                          <a:ea typeface="Meiryo" panose="020B0604030504040204" pitchFamily="50" charset="-128"/>
                          <a:cs typeface="+mn-cs"/>
                        </a:rPr>
                        <a:t>トップカバー</a:t>
                      </a:r>
                      <a:r>
                        <a:rPr lang="ja-JP" altLang="en-US" sz="1000">
                          <a:solidFill>
                            <a:srgbClr val="FF0000"/>
                          </a:solidFill>
                          <a:highlight>
                            <a:srgbClr val="F3F3F4"/>
                          </a:highlight>
                        </a:rPr>
                        <a:t> </a:t>
                      </a:r>
                      <a:endParaRPr lang="en-US" altLang="ja-JP" sz="1000">
                        <a:solidFill>
                          <a:srgbClr val="FF0000"/>
                        </a:solidFill>
                        <a:highlight>
                          <a:srgbClr val="F3F3F4"/>
                        </a:highlight>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a:ea typeface="Meiryo"/>
                        </a:rPr>
                        <a:t>P.15</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120603209"/>
                  </a:ext>
                </a:extLst>
              </a:tr>
              <a:tr h="409400">
                <a:tc vMerge="1">
                  <a:txBody>
                    <a:bodyPr/>
                    <a:lstStyle/>
                    <a:p>
                      <a:endParaRPr kumimoji="1" lang="ja-JP"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1000" b="1" i="0" u="none" strike="noStrike">
                          <a:solidFill>
                            <a:srgbClr val="0D0D0D"/>
                          </a:solidFill>
                          <a:effectLst/>
                          <a:latin typeface="Meiryo" panose="020B0604030504040204" pitchFamily="50" charset="-128"/>
                          <a:ea typeface="Meiryo" panose="020B0604030504040204" pitchFamily="50" charset="-128"/>
                        </a:rPr>
                        <a:t>Yahoo! JAPAN</a:t>
                      </a:r>
                      <a:r>
                        <a:rPr lang="ja-JP" altLang="en-US" sz="1000" b="1" i="0" u="none" strike="noStrike">
                          <a:solidFill>
                            <a:srgbClr val="0D0D0D"/>
                          </a:solidFill>
                          <a:effectLst/>
                          <a:latin typeface="Meiryo" panose="020B0604030504040204" pitchFamily="50" charset="-128"/>
                          <a:ea typeface="Meiryo" panose="020B0604030504040204" pitchFamily="50" charset="-128"/>
                        </a:rPr>
                        <a:t>トップページ　</a:t>
                      </a: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a:t>
                      </a:r>
                      <a:r>
                        <a:rPr lang="en-US" altLang="ja-JP"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MD</a:t>
                      </a: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　</a:t>
                      </a:r>
                      <a:r>
                        <a:rPr kumimoji="1" lang="ja-JP" altLang="en-US" sz="1000" b="1" i="0" u="none" strike="noStrike" kern="1200">
                          <a:solidFill>
                            <a:srgbClr val="0D0D0D"/>
                          </a:solidFill>
                          <a:effectLst/>
                          <a:highlight>
                            <a:srgbClr val="F3F3F4"/>
                          </a:highlight>
                          <a:latin typeface="Meiryo" panose="020B0604030504040204" pitchFamily="50" charset="-128"/>
                          <a:ea typeface="Meiryo" panose="020B0604030504040204" pitchFamily="50" charset="-128"/>
                          <a:cs typeface="+mn-cs"/>
                        </a:rPr>
                        <a:t>トップカバー</a:t>
                      </a:r>
                      <a:r>
                        <a:rPr lang="ja-JP" altLang="en-US" sz="1000">
                          <a:solidFill>
                            <a:srgbClr val="FF0000"/>
                          </a:solidFill>
                          <a:highlight>
                            <a:srgbClr val="F3F3F4"/>
                          </a:highlight>
                        </a:rPr>
                        <a:t> </a:t>
                      </a:r>
                      <a:endParaRPr lang="ja-JP" altLang="en-US" sz="1000" b="1" i="0" u="none" strike="noStrike">
                        <a:solidFill>
                          <a:srgbClr val="FFFFFF"/>
                        </a:solidFill>
                        <a:effectLs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a:ea typeface="Meiryo"/>
                        </a:rPr>
                        <a:t>P.19</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2171932468"/>
                  </a:ext>
                </a:extLst>
              </a:tr>
              <a:tr h="409400">
                <a:tc vMerge="1">
                  <a:txBody>
                    <a:bodyPr/>
                    <a:lstStyle/>
                    <a:p>
                      <a:endParaRPr kumimoji="1" lang="ja-JP"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1000" b="1" i="0" u="none" strike="noStrike">
                          <a:solidFill>
                            <a:srgbClr val="0D0D0D"/>
                          </a:solidFill>
                          <a:effectLst/>
                          <a:latin typeface="Meiryo" panose="020B0604030504040204" pitchFamily="50" charset="-128"/>
                          <a:ea typeface="Meiryo" panose="020B0604030504040204" pitchFamily="50" charset="-128"/>
                        </a:rPr>
                        <a:t>Yahoo! JAPAN</a:t>
                      </a:r>
                      <a:r>
                        <a:rPr lang="ja-JP" altLang="en-US" sz="1000" b="1" i="0" u="none" strike="noStrike">
                          <a:solidFill>
                            <a:srgbClr val="0D0D0D"/>
                          </a:solidFill>
                          <a:effectLst/>
                          <a:latin typeface="Meiryo" panose="020B0604030504040204" pitchFamily="50" charset="-128"/>
                          <a:ea typeface="Meiryo" panose="020B0604030504040204" pitchFamily="50" charset="-128"/>
                        </a:rPr>
                        <a:t>トップページ　ブランドパネル　リッチフォーマット　</a:t>
                      </a:r>
                      <a:r>
                        <a:rPr lang="en-US" altLang="ja-JP" sz="1000" b="1" i="0" u="none" strike="noStrike">
                          <a:solidFill>
                            <a:srgbClr val="0D0D0D"/>
                          </a:solidFill>
                          <a:effectLst/>
                          <a:latin typeface="Meiryo" panose="020B0604030504040204" pitchFamily="50" charset="-128"/>
                          <a:ea typeface="Meiryo" panose="020B0604030504040204" pitchFamily="50" charset="-128"/>
                        </a:rPr>
                        <a:t>MD</a:t>
                      </a:r>
                      <a:endParaRPr lang="ja-JP" altLang="en-US" sz="1000" b="1" i="0" u="none" strike="noStrike">
                        <a:solidFill>
                          <a:srgbClr val="FFFFFF"/>
                        </a:solidFill>
                        <a:effectLst/>
                        <a:highlight>
                          <a:srgbClr val="F3F3F4"/>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highlight>
                            <a:srgbClr val="F3F3F4"/>
                          </a:highlight>
                          <a:latin typeface="Meiryo"/>
                          <a:ea typeface="Meiryo"/>
                        </a:rPr>
                        <a:t>P.22</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635201174"/>
                  </a:ext>
                </a:extLst>
              </a:tr>
              <a:tr h="409400">
                <a:tc vMerge="1">
                  <a:txBody>
                    <a:bodyPr/>
                    <a:lstStyle/>
                    <a:p>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1000" b="1" i="0" u="none" strike="noStrike">
                          <a:solidFill>
                            <a:srgbClr val="0D0D0D"/>
                          </a:solidFill>
                          <a:effectLst/>
                          <a:latin typeface="Meiryo" panose="020B0604030504040204" pitchFamily="50" charset="-128"/>
                          <a:ea typeface="Meiryo" panose="020B0604030504040204" pitchFamily="50" charset="-128"/>
                        </a:rPr>
                        <a:t>Yahoo! JAPAN</a:t>
                      </a:r>
                      <a:r>
                        <a:rPr lang="ja-JP" altLang="en-US" sz="1000" b="1" i="0" u="none" strike="noStrike">
                          <a:solidFill>
                            <a:srgbClr val="0D0D0D"/>
                          </a:solidFill>
                          <a:effectLst/>
                          <a:latin typeface="Meiryo" panose="020B0604030504040204" pitchFamily="50" charset="-128"/>
                          <a:ea typeface="Meiryo" panose="020B0604030504040204" pitchFamily="50" charset="-128"/>
                        </a:rPr>
                        <a:t>トップページ　</a:t>
                      </a: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a:t>
                      </a:r>
                      <a:r>
                        <a:rPr lang="en-US" altLang="ja-JP"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MD</a:t>
                      </a:r>
                      <a:endParaRPr lang="ja-JP" altLang="en-US" sz="1000" b="1" i="0" u="none" strike="noStrike">
                        <a:solidFill>
                          <a:srgbClr val="FFFFFF"/>
                        </a:solidFill>
                        <a:effectLst/>
                        <a:highlight>
                          <a:srgbClr val="F3F3F4"/>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a:ea typeface="Meiryo"/>
                        </a:rPr>
                        <a:t>P.25</a:t>
                      </a:r>
                      <a:endParaRPr lang="en-US" altLang="ja-JP" sz="1000" b="0" i="0" u="none" strike="noStrike">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27281248"/>
                  </a:ext>
                </a:extLst>
              </a:tr>
              <a:tr h="409400">
                <a:tc rowSpan="3">
                  <a:txBody>
                    <a:bodyPr/>
                    <a:lstStyle/>
                    <a:p>
                      <a:pPr algn="ctr"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en-US" altLang="ja-JP" sz="1000" b="1" i="0" u="none" strike="noStrike">
                          <a:solidFill>
                            <a:srgbClr val="0D0D0D"/>
                          </a:solidFill>
                          <a:effectLst/>
                          <a:latin typeface="Meiryo" panose="020B0604030504040204" pitchFamily="50" charset="-128"/>
                          <a:ea typeface="Meiryo" panose="020B0604030504040204" pitchFamily="50" charset="-128"/>
                        </a:rPr>
                        <a:t>Yahoo! JAPAN</a:t>
                      </a:r>
                      <a:r>
                        <a:rPr lang="ja-JP" altLang="en-US" sz="1000" b="1" i="0" u="none" strike="noStrike">
                          <a:solidFill>
                            <a:srgbClr val="0D0D0D"/>
                          </a:solidFill>
                          <a:effectLst/>
                          <a:latin typeface="Meiryo" panose="020B0604030504040204" pitchFamily="50" charset="-128"/>
                          <a:ea typeface="Meiryo" panose="020B0604030504040204" pitchFamily="50" charset="-128"/>
                        </a:rPr>
                        <a:t>トップページ　</a:t>
                      </a: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a:t>
                      </a:r>
                      <a:r>
                        <a:rPr lang="en-US" altLang="ja-JP"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SP</a:t>
                      </a: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　</a:t>
                      </a:r>
                      <a:r>
                        <a:rPr kumimoji="1" lang="ja-JP" altLang="en-US" sz="1000" b="1" i="0" u="none" strike="noStrike" kern="1200">
                          <a:solidFill>
                            <a:srgbClr val="0D0D0D"/>
                          </a:solidFill>
                          <a:effectLst/>
                          <a:highlight>
                            <a:srgbClr val="F3F3F4"/>
                          </a:highlight>
                          <a:latin typeface="Meiryo" panose="020B0604030504040204" pitchFamily="50" charset="-128"/>
                          <a:ea typeface="Meiryo" panose="020B0604030504040204" pitchFamily="50" charset="-128"/>
                          <a:cs typeface="+mn-cs"/>
                        </a:rPr>
                        <a:t>トップカバー</a:t>
                      </a:r>
                      <a:r>
                        <a:rPr lang="ja-JP" altLang="en-US" sz="1000">
                          <a:solidFill>
                            <a:srgbClr val="FF0000"/>
                          </a:solidFill>
                          <a:highlight>
                            <a:srgbClr val="F3F3F4"/>
                          </a:highlight>
                        </a:rPr>
                        <a:t> </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a:ea typeface="Meiryo"/>
                        </a:rPr>
                        <a:t>P.28</a:t>
                      </a:r>
                      <a:endParaRPr lang="en-US" altLang="ja-JP" sz="1000" b="0" i="0" u="none" strike="noStrike">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445062720"/>
                  </a:ext>
                </a:extLst>
              </a:tr>
              <a:tr h="409400">
                <a:tc vMerge="1">
                  <a:txBody>
                    <a:bodyPr/>
                    <a:lstStyle/>
                    <a:p>
                      <a:endParaRPr kumimoji="1" lang="ja-JP"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1000" b="1" i="0" u="none" strike="noStrike">
                          <a:solidFill>
                            <a:srgbClr val="0D0D0D"/>
                          </a:solidFill>
                          <a:effectLst/>
                          <a:latin typeface="Meiryo" panose="020B0604030504040204" pitchFamily="50" charset="-128"/>
                          <a:ea typeface="Meiryo" panose="020B0604030504040204" pitchFamily="50" charset="-128"/>
                        </a:rPr>
                        <a:t>Yahoo! JAPAN</a:t>
                      </a:r>
                      <a:r>
                        <a:rPr lang="ja-JP" altLang="en-US" sz="1000" b="1" i="0" u="none" strike="noStrike">
                          <a:solidFill>
                            <a:srgbClr val="0D0D0D"/>
                          </a:solidFill>
                          <a:effectLst/>
                          <a:latin typeface="Meiryo" panose="020B0604030504040204" pitchFamily="50" charset="-128"/>
                          <a:ea typeface="Meiryo" panose="020B0604030504040204" pitchFamily="50" charset="-128"/>
                        </a:rPr>
                        <a:t>トップページ　ブランドパネル　</a:t>
                      </a:r>
                      <a:r>
                        <a:rPr lang="en-US" altLang="ja-JP" sz="1000" b="1" i="0" u="none" strike="noStrike">
                          <a:solidFill>
                            <a:srgbClr val="0D0D0D"/>
                          </a:solidFill>
                          <a:effectLst/>
                          <a:latin typeface="Meiryo" panose="020B0604030504040204" pitchFamily="50" charset="-128"/>
                          <a:ea typeface="Meiryo" panose="020B0604030504040204" pitchFamily="50" charset="-128"/>
                        </a:rPr>
                        <a:t>SP</a:t>
                      </a:r>
                      <a:r>
                        <a:rPr lang="ja-JP" altLang="en-US" sz="1000" b="1" i="0" u="none" strike="noStrike">
                          <a:solidFill>
                            <a:srgbClr val="0D0D0D"/>
                          </a:solidFill>
                          <a:effectLst/>
                          <a:latin typeface="Meiryo" panose="020B0604030504040204" pitchFamily="50" charset="-128"/>
                          <a:ea typeface="Meiryo" panose="020B0604030504040204" pitchFamily="50" charset="-128"/>
                        </a:rPr>
                        <a:t>　カルーセル</a:t>
                      </a:r>
                      <a:endParaRPr kumimoji="1" lang="ja-JP" altLang="en-US" sz="1000"/>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highlight>
                            <a:srgbClr val="F3F3F4"/>
                          </a:highlight>
                          <a:latin typeface="Meiryo"/>
                          <a:ea typeface="Meiryo"/>
                        </a:rPr>
                        <a:t>P.34</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2374746995"/>
                  </a:ext>
                </a:extLst>
              </a:tr>
              <a:tr h="409400">
                <a:tc vMerge="1">
                  <a:txBody>
                    <a:bodyPr/>
                    <a:lstStyle/>
                    <a:p>
                      <a:endParaRPr kumimoji="1" lang="ja-JP" altLang="en-US"/>
                    </a:p>
                  </a:txBody>
                  <a:tcPr/>
                </a:tc>
                <a:tc>
                  <a:txBody>
                    <a:bodyPr/>
                    <a:lstStyle/>
                    <a:p>
                      <a:pPr algn="l" rtl="0" fontAlgn="ctr"/>
                      <a:r>
                        <a:rPr lang="en-US" altLang="ja-JP" sz="1000" b="1" i="0" u="none" strike="noStrike">
                          <a:solidFill>
                            <a:srgbClr val="0D0D0D"/>
                          </a:solidFill>
                          <a:effectLst/>
                          <a:latin typeface="Meiryo" panose="020B0604030504040204" pitchFamily="50" charset="-128"/>
                          <a:ea typeface="Meiryo" panose="020B0604030504040204" pitchFamily="50" charset="-128"/>
                        </a:rPr>
                        <a:t>Yahoo! JAPAN</a:t>
                      </a:r>
                      <a:r>
                        <a:rPr lang="ja-JP" altLang="en-US" sz="1000" b="1" i="0" u="none" strike="noStrike">
                          <a:solidFill>
                            <a:srgbClr val="0D0D0D"/>
                          </a:solidFill>
                          <a:effectLst/>
                          <a:latin typeface="Meiryo" panose="020B0604030504040204" pitchFamily="50" charset="-128"/>
                          <a:ea typeface="Meiryo" panose="020B0604030504040204" pitchFamily="50" charset="-128"/>
                        </a:rPr>
                        <a:t>トップページ　</a:t>
                      </a: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a:t>
                      </a:r>
                      <a:r>
                        <a:rPr lang="en-US" altLang="ja-JP"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SP</a:t>
                      </a:r>
                      <a:endParaRPr lang="ja-JP" altLang="en-US" sz="1000" b="1" i="0" u="none" strike="noStrike">
                        <a:solidFill>
                          <a:srgbClr val="FFFFFF"/>
                        </a:solidFill>
                        <a:effectLst/>
                        <a:highlight>
                          <a:srgbClr val="F3F3F4"/>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a:ea typeface="Meiryo"/>
                        </a:rPr>
                        <a:t>P.37</a:t>
                      </a:r>
                      <a:endParaRPr lang="en-US" altLang="ja-JP" sz="1000" b="0" i="0" u="none" strike="noStrike">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781469126"/>
                  </a:ext>
                </a:extLst>
              </a:tr>
              <a:tr h="409400">
                <a:tc rowSpan="2">
                  <a:txBody>
                    <a:bodyPr/>
                    <a:lstStyle/>
                    <a:p>
                      <a:pPr algn="ctr"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en-US" altLang="ja-JP" sz="1000" b="1" i="0" u="none" strike="noStrike">
                          <a:solidFill>
                            <a:srgbClr val="0D0D0D"/>
                          </a:solidFill>
                          <a:effectLst/>
                          <a:latin typeface="Meiryo"/>
                          <a:ea typeface="Meiryo"/>
                        </a:rPr>
                        <a:t>Yahoo! JAPAN</a:t>
                      </a:r>
                      <a:r>
                        <a:rPr lang="ja-JP" altLang="en-US" sz="1000" b="1" i="0" u="none" strike="noStrike">
                          <a:solidFill>
                            <a:srgbClr val="0D0D0D"/>
                          </a:solidFill>
                          <a:effectLst/>
                          <a:latin typeface="Meiryo"/>
                          <a:ea typeface="Meiryo"/>
                        </a:rPr>
                        <a:t>トップページ　</a:t>
                      </a:r>
                      <a:r>
                        <a:rPr lang="ja-JP" altLang="en-US" sz="1000" b="1" i="0" u="none" strike="noStrike">
                          <a:solidFill>
                            <a:srgbClr val="0D0D0D"/>
                          </a:solidFill>
                          <a:effectLst/>
                          <a:highlight>
                            <a:srgbClr val="F3F3F4"/>
                          </a:highlight>
                          <a:latin typeface="Meiryo"/>
                          <a:ea typeface="Meiryo"/>
                        </a:rPr>
                        <a:t>ブランドパネル　トップインパクト　</a:t>
                      </a:r>
                      <a:r>
                        <a:rPr lang="en-US" altLang="ja-JP" sz="1000" b="1" i="0" u="none" strike="noStrike">
                          <a:solidFill>
                            <a:srgbClr val="0D0D0D"/>
                          </a:solidFill>
                          <a:effectLst/>
                          <a:highlight>
                            <a:srgbClr val="F3F3F4"/>
                          </a:highlight>
                          <a:latin typeface="Meiryo"/>
                          <a:ea typeface="Meiryo"/>
                        </a:rPr>
                        <a:t>PC</a:t>
                      </a:r>
                      <a:r>
                        <a:rPr lang="ja-JP" altLang="en-US" sz="1000" b="1" i="0" u="none" strike="noStrike">
                          <a:solidFill>
                            <a:srgbClr val="0D0D0D"/>
                          </a:solidFill>
                          <a:effectLst/>
                          <a:highlight>
                            <a:srgbClr val="F3F3F4"/>
                          </a:highlight>
                          <a:latin typeface="Meiryo"/>
                          <a:ea typeface="Meiryo"/>
                        </a:rPr>
                        <a:t>　</a:t>
                      </a:r>
                      <a:endParaRPr lang="ja-JP" altLang="en-US" sz="1000" b="1" i="0" u="none" strike="noStrike">
                        <a:solidFill>
                          <a:srgbClr val="FFFFFF"/>
                        </a:solidFill>
                        <a:effectLst/>
                        <a:highlight>
                          <a:srgbClr val="AAAAAF"/>
                        </a:highlight>
                        <a:latin typeface="Meiryo"/>
                        <a:ea typeface="Meiryo"/>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a:ea typeface="Meiryo"/>
                        </a:rPr>
                        <a:t>P.43</a:t>
                      </a:r>
                      <a:endParaRPr lang="en-US" altLang="ja-JP" sz="1000" b="0" i="0" u="none" strike="noStrike">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487435451"/>
                  </a:ext>
                </a:extLst>
              </a:tr>
              <a:tr h="409400">
                <a:tc vMerge="1">
                  <a:txBody>
                    <a:bodyPr/>
                    <a:lstStyle/>
                    <a:p>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1000" b="1" i="0" u="none" strike="noStrike">
                          <a:solidFill>
                            <a:srgbClr val="0D0D0D"/>
                          </a:solidFill>
                          <a:effectLst/>
                          <a:latin typeface="Meiryo"/>
                          <a:ea typeface="Meiryo"/>
                        </a:rPr>
                        <a:t>Yahoo! JAPAN</a:t>
                      </a:r>
                      <a:r>
                        <a:rPr lang="ja-JP" altLang="en-US" sz="1000" b="1" i="0" u="none" strike="noStrike">
                          <a:solidFill>
                            <a:srgbClr val="0D0D0D"/>
                          </a:solidFill>
                          <a:effectLst/>
                          <a:latin typeface="Meiryo"/>
                          <a:ea typeface="Meiryo"/>
                        </a:rPr>
                        <a:t>トップページ　</a:t>
                      </a:r>
                      <a:r>
                        <a:rPr lang="ja-JP" altLang="en-US" sz="1000" b="1" i="0" u="none" strike="noStrike">
                          <a:solidFill>
                            <a:srgbClr val="0D0D0D"/>
                          </a:solidFill>
                          <a:effectLst/>
                          <a:highlight>
                            <a:srgbClr val="F3F3F4"/>
                          </a:highlight>
                          <a:latin typeface="Meiryo"/>
                          <a:ea typeface="Meiryo"/>
                        </a:rPr>
                        <a:t>ブランドパネル　</a:t>
                      </a:r>
                      <a:r>
                        <a:rPr lang="en-US" altLang="ja-JP" sz="1000" b="1" i="0" u="none" strike="noStrike">
                          <a:solidFill>
                            <a:srgbClr val="0D0D0D"/>
                          </a:solidFill>
                          <a:effectLst/>
                          <a:highlight>
                            <a:srgbClr val="F3F3F4"/>
                          </a:highlight>
                          <a:latin typeface="Meiryo"/>
                          <a:ea typeface="Meiryo"/>
                        </a:rPr>
                        <a:t>PC</a:t>
                      </a:r>
                      <a:endParaRPr lang="ja-JP" altLang="en-US" sz="1000" b="1" i="0" u="none" strike="noStrike">
                        <a:solidFill>
                          <a:srgbClr val="FFFFFF"/>
                        </a:solidFill>
                        <a:effectLst/>
                        <a:highlight>
                          <a:srgbClr val="AAAAAF"/>
                        </a:highlight>
                        <a:latin typeface="Meiryo"/>
                        <a:ea typeface="Meiryo"/>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a:ea typeface="Meiryo"/>
                        </a:rPr>
                        <a:t>P.46</a:t>
                      </a:r>
                      <a:endParaRPr lang="en-US" altLang="ja-JP" sz="1000" b="0" i="0" u="none" strike="noStrike">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solidFill>
                      <a:srgbClr val="F3F3F4"/>
                    </a:solidFill>
                  </a:tcPr>
                </a:tc>
                <a:extLst>
                  <a:ext uri="{0D108BD9-81ED-4DB2-BD59-A6C34878D82A}">
                    <a16:rowId xmlns:a16="http://schemas.microsoft.com/office/drawing/2014/main" val="310600988"/>
                  </a:ext>
                </a:extLst>
              </a:tr>
              <a:tr h="256931">
                <a:tc gridSpan="2">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スペシャル商品</a:t>
                      </a:r>
                    </a:p>
                  </a:txBody>
                  <a:tcPr marL="3106" marR="3106" marT="3106" marB="0" anchor="ctr">
                    <a:lnL w="63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48"/>
                    </a:solidFill>
                  </a:tcPr>
                </a:tc>
                <a:tc hMerge="1">
                  <a:txBody>
                    <a:bodyPr/>
                    <a:lstStyle/>
                    <a:p>
                      <a:endParaRPr kumimoji="1" lang="ja-JP" altLang="en-US"/>
                    </a:p>
                  </a:txBody>
                  <a:tcPr>
                    <a:lnL w="6350" cap="flat" cmpd="sng" algn="ctr">
                      <a:solidFill>
                        <a:srgbClr val="FFFFFF"/>
                      </a:solidFill>
                      <a:prstDash val="solid"/>
                      <a:round/>
                      <a:headEnd type="none" w="med" len="med"/>
                      <a:tailEnd type="none" w="med" len="med"/>
                    </a:lnL>
                    <a:lnT w="6350" cap="flat" cmpd="sng" algn="ctr">
                      <a:solidFill>
                        <a:srgbClr val="FFFFFF"/>
                      </a:solidFill>
                      <a:prstDash val="solid"/>
                      <a:round/>
                      <a:headEnd type="none" w="med" len="med"/>
                      <a:tailEnd type="none" w="med" len="med"/>
                    </a:lnT>
                  </a:tcPr>
                </a:tc>
                <a:tc>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ページ数</a:t>
                      </a:r>
                    </a:p>
                  </a:txBody>
                  <a:tcPr marL="3106" marR="3106" marT="3106"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664500675"/>
                  </a:ext>
                </a:extLst>
              </a:tr>
              <a:tr h="579985">
                <a:tc>
                  <a:txBody>
                    <a:bodyPr/>
                    <a:lstStyle/>
                    <a:p>
                      <a:pPr algn="l"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en-US" altLang="ja-JP" sz="1000" b="1" i="0" u="none" strike="noStrike">
                          <a:solidFill>
                            <a:srgbClr val="0D0D0D"/>
                          </a:solidFill>
                          <a:effectLst/>
                          <a:latin typeface="Meiryo" panose="020B0604030504040204" pitchFamily="50" charset="-128"/>
                          <a:ea typeface="Meiryo" panose="020B0604030504040204" pitchFamily="50" charset="-128"/>
                        </a:rPr>
                        <a:t>Yahoo! JAPAN</a:t>
                      </a:r>
                      <a:r>
                        <a:rPr lang="ja-JP" altLang="en-US" sz="1000" b="1" i="0" u="none" strike="noStrike">
                          <a:solidFill>
                            <a:srgbClr val="0D0D0D"/>
                          </a:solidFill>
                          <a:effectLst/>
                          <a:latin typeface="Meiryo" panose="020B0604030504040204" pitchFamily="50" charset="-128"/>
                          <a:ea typeface="Meiryo" panose="020B0604030504040204" pitchFamily="50" charset="-128"/>
                        </a:rPr>
                        <a:t>トップページ　</a:t>
                      </a: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トップインパクト　パノラマ　</a:t>
                      </a:r>
                      <a:r>
                        <a:rPr lang="en-US" altLang="ja-JP"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MD</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B w="6350" cap="flat" cmpd="sng" algn="ctr">
                      <a:solidFill>
                        <a:srgbClr val="FFFFFF"/>
                      </a:solidFill>
                      <a:prstDash val="solid"/>
                      <a:round/>
                      <a:headEnd type="none" w="med" len="med"/>
                      <a:tailEnd type="none" w="med" len="med"/>
                    </a:lnB>
                    <a:solidFill>
                      <a:srgbClr val="F3F3F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highlight>
                            <a:srgbClr val="F3F3F4"/>
                          </a:highlight>
                          <a:latin typeface="Meiryo"/>
                          <a:ea typeface="Meiryo"/>
                        </a:rPr>
                        <a:t>P.51</a:t>
                      </a:r>
                      <a:endParaRPr lang="ja-JP" altLang="en-US" sz="1000" b="0" i="0" u="none" strike="noStrike">
                        <a:solidFill>
                          <a:srgbClr val="0D0D0D"/>
                        </a:solidFill>
                        <a:effectLst/>
                        <a:highlight>
                          <a:srgbClr val="F3F3F4"/>
                        </a:highlight>
                        <a:latin typeface="Meiryo"/>
                        <a:ea typeface="Meiryo"/>
                      </a:endParaRPr>
                    </a:p>
                  </a:txBody>
                  <a:tcPr marL="3106" marR="3106" marT="3106" marB="0"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3994157269"/>
                  </a:ext>
                </a:extLst>
              </a:tr>
              <a:tr h="579985">
                <a:tc>
                  <a:txBody>
                    <a:bodyPr/>
                    <a:lstStyle/>
                    <a:p>
                      <a:pPr algn="l"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en-US" altLang="ja-JP" sz="1000" b="1" i="0" u="none" strike="noStrike">
                          <a:solidFill>
                            <a:srgbClr val="0D0D0D"/>
                          </a:solidFill>
                          <a:effectLst/>
                          <a:latin typeface="Meiryo"/>
                          <a:ea typeface="Meiryo"/>
                        </a:rPr>
                        <a:t>Yahoo! JAPAN</a:t>
                      </a:r>
                      <a:r>
                        <a:rPr lang="ja-JP" altLang="en-US" sz="1000" b="1" i="0" u="none" strike="noStrike">
                          <a:solidFill>
                            <a:srgbClr val="0D0D0D"/>
                          </a:solidFill>
                          <a:effectLst/>
                          <a:latin typeface="Meiryo"/>
                          <a:ea typeface="Meiryo"/>
                        </a:rPr>
                        <a:t>トップページ　</a:t>
                      </a:r>
                      <a:r>
                        <a:rPr lang="ja-JP" altLang="en-US" sz="1000" b="1" i="0" u="none" strike="noStrike">
                          <a:solidFill>
                            <a:srgbClr val="0D0D0D"/>
                          </a:solidFill>
                          <a:effectLst/>
                          <a:highlight>
                            <a:srgbClr val="F3F3F4"/>
                          </a:highlight>
                          <a:latin typeface="Meiryo"/>
                          <a:ea typeface="Meiryo"/>
                        </a:rPr>
                        <a:t>ブランドパネル　トップインパクト　パノラマ　</a:t>
                      </a:r>
                      <a:r>
                        <a:rPr lang="en-US" altLang="ja-JP" sz="1000" b="1" i="0" u="none" strike="noStrike">
                          <a:solidFill>
                            <a:srgbClr val="0D0D0D"/>
                          </a:solidFill>
                          <a:effectLst/>
                          <a:highlight>
                            <a:srgbClr val="F3F3F4"/>
                          </a:highlight>
                          <a:latin typeface="Meiryo"/>
                          <a:ea typeface="Meiryo"/>
                        </a:rPr>
                        <a:t>PC</a:t>
                      </a:r>
                      <a:endParaRPr lang="ja-JP" altLang="en-US" sz="1000" b="1" i="0" u="none" strike="noStrike">
                        <a:solidFill>
                          <a:srgbClr val="FFFFFF"/>
                        </a:solidFill>
                        <a:effectLst/>
                        <a:highlight>
                          <a:srgbClr val="AAAAAF"/>
                        </a:highlight>
                        <a:latin typeface="Meiryo"/>
                        <a:ea typeface="Meiryo"/>
                      </a:endParaRPr>
                    </a:p>
                  </a:txBody>
                  <a:tcPr marL="55906" marR="3106" marT="3106"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highlight>
                            <a:srgbClr val="F3F3F4"/>
                          </a:highlight>
                          <a:latin typeface="Meiryo"/>
                          <a:ea typeface="Meiryo"/>
                        </a:rPr>
                        <a:t>P.55</a:t>
                      </a:r>
                      <a:endParaRPr lang="ja-JP" altLang="en-US" sz="1000" b="0" i="0" u="none" strike="noStrike">
                        <a:solidFill>
                          <a:srgbClr val="0D0D0D"/>
                        </a:solidFill>
                        <a:effectLst/>
                        <a:highlight>
                          <a:srgbClr val="F3F3F4"/>
                        </a:highlight>
                        <a:latin typeface="Meiryo" panose="020B0604030504040204" pitchFamily="50" charset="-128"/>
                        <a:ea typeface="Meiryo" panose="020B0604030504040204" pitchFamily="50" charset="-128"/>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671345526"/>
                  </a:ext>
                </a:extLst>
              </a:tr>
            </a:tbl>
          </a:graphicData>
        </a:graphic>
      </p:graphicFrame>
      <p:sp>
        <p:nvSpPr>
          <p:cNvPr id="5" name="テキスト ボックス 4">
            <a:extLst>
              <a:ext uri="{FF2B5EF4-FFF2-40B4-BE49-F238E27FC236}">
                <a16:creationId xmlns:a16="http://schemas.microsoft.com/office/drawing/2014/main" id="{385BAE81-1737-9771-B10F-5BFE07FDB9FE}"/>
              </a:ext>
            </a:extLst>
          </p:cNvPr>
          <p:cNvSpPr txBox="1"/>
          <p:nvPr/>
        </p:nvSpPr>
        <p:spPr>
          <a:xfrm>
            <a:off x="2033392" y="2009588"/>
            <a:ext cx="1225550" cy="246221"/>
          </a:xfrm>
          <a:prstGeom prst="rect">
            <a:avLst/>
          </a:prstGeom>
          <a:noFill/>
        </p:spPr>
        <p:txBody>
          <a:bodyPr wrap="square" rtlCol="0">
            <a:spAutoFit/>
          </a:bodyPr>
          <a:lstStyle/>
          <a:p>
            <a:r>
              <a:rPr lang="ja-JP" altLang="en-US" sz="1000" b="1">
                <a:solidFill>
                  <a:schemeClr val="bg1"/>
                </a:solidFill>
              </a:rPr>
              <a:t>マルチデバイス</a:t>
            </a:r>
            <a:endParaRPr kumimoji="1" lang="ja-JP" altLang="en-US" sz="1000" b="1">
              <a:solidFill>
                <a:schemeClr val="bg1"/>
              </a:solidFill>
            </a:endParaRPr>
          </a:p>
        </p:txBody>
      </p:sp>
      <p:pic>
        <p:nvPicPr>
          <p:cNvPr id="6" name="図 5">
            <a:extLst>
              <a:ext uri="{FF2B5EF4-FFF2-40B4-BE49-F238E27FC236}">
                <a16:creationId xmlns:a16="http://schemas.microsoft.com/office/drawing/2014/main" id="{6AF6B387-F606-6C9F-FCC4-4A3115071D6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65371" y="1962082"/>
            <a:ext cx="576000" cy="433107"/>
          </a:xfrm>
          <a:prstGeom prst="rect">
            <a:avLst/>
          </a:prstGeom>
        </p:spPr>
      </p:pic>
      <p:sp>
        <p:nvSpPr>
          <p:cNvPr id="7" name="テキスト ボックス 6">
            <a:extLst>
              <a:ext uri="{FF2B5EF4-FFF2-40B4-BE49-F238E27FC236}">
                <a16:creationId xmlns:a16="http://schemas.microsoft.com/office/drawing/2014/main" id="{CE23FA59-981F-605D-289F-5B165F213FCB}"/>
              </a:ext>
            </a:extLst>
          </p:cNvPr>
          <p:cNvSpPr txBox="1"/>
          <p:nvPr/>
        </p:nvSpPr>
        <p:spPr>
          <a:xfrm>
            <a:off x="2033392" y="3429000"/>
            <a:ext cx="1225550" cy="246221"/>
          </a:xfrm>
          <a:prstGeom prst="rect">
            <a:avLst/>
          </a:prstGeom>
          <a:noFill/>
        </p:spPr>
        <p:txBody>
          <a:bodyPr wrap="square" rtlCol="0">
            <a:spAutoFit/>
          </a:bodyPr>
          <a:lstStyle/>
          <a:p>
            <a:r>
              <a:rPr lang="ja-JP" altLang="en-US" sz="1000" b="1">
                <a:solidFill>
                  <a:schemeClr val="bg1"/>
                </a:solidFill>
              </a:rPr>
              <a:t>スマートフォン</a:t>
            </a:r>
            <a:endParaRPr kumimoji="1" lang="ja-JP" altLang="en-US" sz="1000" b="1">
              <a:solidFill>
                <a:schemeClr val="bg1"/>
              </a:solidFill>
            </a:endParaRPr>
          </a:p>
        </p:txBody>
      </p:sp>
      <p:pic>
        <p:nvPicPr>
          <p:cNvPr id="8" name="図 7">
            <a:extLst>
              <a:ext uri="{FF2B5EF4-FFF2-40B4-BE49-F238E27FC236}">
                <a16:creationId xmlns:a16="http://schemas.microsoft.com/office/drawing/2014/main" id="{F28D982F-0524-6112-A30E-2EED45C1D96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250592" y="3303374"/>
            <a:ext cx="360312" cy="650784"/>
          </a:xfrm>
          <a:prstGeom prst="rect">
            <a:avLst/>
          </a:prstGeom>
        </p:spPr>
      </p:pic>
      <p:sp>
        <p:nvSpPr>
          <p:cNvPr id="10" name="テキスト ボックス 9">
            <a:extLst>
              <a:ext uri="{FF2B5EF4-FFF2-40B4-BE49-F238E27FC236}">
                <a16:creationId xmlns:a16="http://schemas.microsoft.com/office/drawing/2014/main" id="{E301B803-2AC9-140F-939E-436EF6B99C19}"/>
              </a:ext>
            </a:extLst>
          </p:cNvPr>
          <p:cNvSpPr txBox="1"/>
          <p:nvPr/>
        </p:nvSpPr>
        <p:spPr>
          <a:xfrm>
            <a:off x="2087195" y="4550613"/>
            <a:ext cx="1225550" cy="246221"/>
          </a:xfrm>
          <a:prstGeom prst="rect">
            <a:avLst/>
          </a:prstGeom>
          <a:noFill/>
        </p:spPr>
        <p:txBody>
          <a:bodyPr wrap="square" rtlCol="0">
            <a:spAutoFit/>
          </a:bodyPr>
          <a:lstStyle/>
          <a:p>
            <a:r>
              <a:rPr lang="en-US" altLang="ja-JP" sz="1000" b="1">
                <a:solidFill>
                  <a:schemeClr val="bg1"/>
                </a:solidFill>
                <a:latin typeface="+mn-ea"/>
              </a:rPr>
              <a:t>PC</a:t>
            </a:r>
            <a:endParaRPr kumimoji="1" lang="ja-JP" altLang="en-US" sz="1000" b="1">
              <a:solidFill>
                <a:schemeClr val="bg1"/>
              </a:solidFill>
              <a:latin typeface="+mn-ea"/>
            </a:endParaRPr>
          </a:p>
        </p:txBody>
      </p:sp>
      <p:pic>
        <p:nvPicPr>
          <p:cNvPr id="11" name="図 10">
            <a:extLst>
              <a:ext uri="{FF2B5EF4-FFF2-40B4-BE49-F238E27FC236}">
                <a16:creationId xmlns:a16="http://schemas.microsoft.com/office/drawing/2014/main" id="{6018970D-F9E1-F44F-25AE-4895D0DDB36F}"/>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91162" y="4487194"/>
            <a:ext cx="523938" cy="433107"/>
          </a:xfrm>
          <a:prstGeom prst="rect">
            <a:avLst/>
          </a:prstGeom>
        </p:spPr>
      </p:pic>
      <p:pic>
        <p:nvPicPr>
          <p:cNvPr id="12" name="図 11">
            <a:extLst>
              <a:ext uri="{FF2B5EF4-FFF2-40B4-BE49-F238E27FC236}">
                <a16:creationId xmlns:a16="http://schemas.microsoft.com/office/drawing/2014/main" id="{11930299-0F85-44F6-EFBF-3266D8B0733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85276" y="5330804"/>
            <a:ext cx="576000" cy="433107"/>
          </a:xfrm>
          <a:prstGeom prst="rect">
            <a:avLst/>
          </a:prstGeom>
        </p:spPr>
      </p:pic>
      <p:sp>
        <p:nvSpPr>
          <p:cNvPr id="14" name="テキスト ボックス 13">
            <a:extLst>
              <a:ext uri="{FF2B5EF4-FFF2-40B4-BE49-F238E27FC236}">
                <a16:creationId xmlns:a16="http://schemas.microsoft.com/office/drawing/2014/main" id="{5201418A-908D-C977-B1B4-12A4F995C1CA}"/>
              </a:ext>
            </a:extLst>
          </p:cNvPr>
          <p:cNvSpPr txBox="1"/>
          <p:nvPr/>
        </p:nvSpPr>
        <p:spPr>
          <a:xfrm>
            <a:off x="2033392" y="5444498"/>
            <a:ext cx="1225550" cy="246221"/>
          </a:xfrm>
          <a:prstGeom prst="rect">
            <a:avLst/>
          </a:prstGeom>
          <a:noFill/>
        </p:spPr>
        <p:txBody>
          <a:bodyPr wrap="square" rtlCol="0">
            <a:spAutoFit/>
          </a:bodyPr>
          <a:lstStyle/>
          <a:p>
            <a:r>
              <a:rPr lang="ja-JP" altLang="en-US" sz="1000" b="1">
                <a:solidFill>
                  <a:schemeClr val="bg1"/>
                </a:solidFill>
              </a:rPr>
              <a:t>マルチデバイス</a:t>
            </a:r>
            <a:endParaRPr kumimoji="1" lang="ja-JP" altLang="en-US" sz="1000" b="1">
              <a:solidFill>
                <a:schemeClr val="bg1"/>
              </a:solidFill>
            </a:endParaRPr>
          </a:p>
        </p:txBody>
      </p:sp>
      <p:pic>
        <p:nvPicPr>
          <p:cNvPr id="17" name="図 16">
            <a:extLst>
              <a:ext uri="{FF2B5EF4-FFF2-40B4-BE49-F238E27FC236}">
                <a16:creationId xmlns:a16="http://schemas.microsoft.com/office/drawing/2014/main" id="{5FE48377-D8A3-61B0-4434-CC5CF56DD63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85276" y="5954393"/>
            <a:ext cx="523938" cy="433107"/>
          </a:xfrm>
          <a:prstGeom prst="rect">
            <a:avLst/>
          </a:prstGeom>
        </p:spPr>
      </p:pic>
      <p:sp>
        <p:nvSpPr>
          <p:cNvPr id="22" name="テキスト ボックス 21">
            <a:extLst>
              <a:ext uri="{FF2B5EF4-FFF2-40B4-BE49-F238E27FC236}">
                <a16:creationId xmlns:a16="http://schemas.microsoft.com/office/drawing/2014/main" id="{7EBF02E4-A702-3486-7C94-4A0C82D6F9A0}"/>
              </a:ext>
            </a:extLst>
          </p:cNvPr>
          <p:cNvSpPr txBox="1"/>
          <p:nvPr/>
        </p:nvSpPr>
        <p:spPr>
          <a:xfrm>
            <a:off x="2087195" y="6009102"/>
            <a:ext cx="1225550" cy="246221"/>
          </a:xfrm>
          <a:prstGeom prst="rect">
            <a:avLst/>
          </a:prstGeom>
          <a:noFill/>
        </p:spPr>
        <p:txBody>
          <a:bodyPr wrap="square" rtlCol="0">
            <a:spAutoFit/>
          </a:bodyPr>
          <a:lstStyle/>
          <a:p>
            <a:r>
              <a:rPr lang="en-US" altLang="ja-JP" sz="1000" b="1">
                <a:solidFill>
                  <a:schemeClr val="bg1"/>
                </a:solidFill>
                <a:latin typeface="+mn-ea"/>
              </a:rPr>
              <a:t>PC</a:t>
            </a:r>
            <a:endParaRPr kumimoji="1" lang="ja-JP" altLang="en-US" sz="1000" b="1">
              <a:solidFill>
                <a:schemeClr val="bg1"/>
              </a:solidFill>
              <a:latin typeface="+mn-ea"/>
            </a:endParaRPr>
          </a:p>
        </p:txBody>
      </p:sp>
    </p:spTree>
    <p:extLst>
      <p:ext uri="{BB962C8B-B14F-4D97-AF65-F5344CB8AC3E}">
        <p14:creationId xmlns:p14="http://schemas.microsoft.com/office/powerpoint/2010/main" val="1846275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DF294-16D6-F0EB-ADD6-F80035CEBF43}"/>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EB9AA6A6-E371-DA7B-BC96-2309789D1FC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4B99C7D-762D-DCDF-81C0-40B985CF575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3">
            <a:extLst>
              <a:ext uri="{FF2B5EF4-FFF2-40B4-BE49-F238E27FC236}">
                <a16:creationId xmlns:a16="http://schemas.microsoft.com/office/drawing/2014/main" id="{49BEA908-889B-1FB0-0D1A-1551E38BE74A}"/>
              </a:ext>
            </a:extLst>
          </p:cNvPr>
          <p:cNvSpPr/>
          <p:nvPr/>
        </p:nvSpPr>
        <p:spPr>
          <a:xfrm>
            <a:off x="1860826" y="177946"/>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商品イメージ</a:t>
            </a:r>
          </a:p>
        </p:txBody>
      </p:sp>
      <p:sp>
        <p:nvSpPr>
          <p:cNvPr id="4" name="角丸四角形 47">
            <a:extLst>
              <a:ext uri="{FF2B5EF4-FFF2-40B4-BE49-F238E27FC236}">
                <a16:creationId xmlns:a16="http://schemas.microsoft.com/office/drawing/2014/main" id="{418E1BFF-92FE-B9D7-A020-9AB56E3FA5C4}"/>
              </a:ext>
            </a:extLst>
          </p:cNvPr>
          <p:cNvSpPr/>
          <p:nvPr/>
        </p:nvSpPr>
        <p:spPr>
          <a:xfrm>
            <a:off x="250728" y="1277871"/>
            <a:ext cx="3456660" cy="420019"/>
          </a:xfrm>
          <a:prstGeom prst="roundRect">
            <a:avLst>
              <a:gd name="adj" fmla="val 50000"/>
            </a:avLst>
          </a:prstGeom>
          <a:solidFill>
            <a:srgbClr val="000048"/>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1" name="角丸四角形 45">
            <a:extLst>
              <a:ext uri="{FF2B5EF4-FFF2-40B4-BE49-F238E27FC236}">
                <a16:creationId xmlns:a16="http://schemas.microsoft.com/office/drawing/2014/main" id="{DD2FA62C-6D10-EEC2-EBCB-46173032CC0B}"/>
              </a:ext>
            </a:extLst>
          </p:cNvPr>
          <p:cNvSpPr/>
          <p:nvPr/>
        </p:nvSpPr>
        <p:spPr>
          <a:xfrm>
            <a:off x="3936366" y="1282994"/>
            <a:ext cx="7961722" cy="378274"/>
          </a:xfrm>
          <a:prstGeom prst="roundRect">
            <a:avLst>
              <a:gd name="adj" fmla="val 50000"/>
            </a:avLst>
          </a:prstGeom>
          <a:solidFill>
            <a:srgbClr val="000048"/>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3" name="角丸四角形 48">
            <a:extLst>
              <a:ext uri="{FF2B5EF4-FFF2-40B4-BE49-F238E27FC236}">
                <a16:creationId xmlns:a16="http://schemas.microsoft.com/office/drawing/2014/main" id="{43E96FAD-30AB-FDA6-E58C-947270AE84D0}"/>
              </a:ext>
            </a:extLst>
          </p:cNvPr>
          <p:cNvSpPr/>
          <p:nvPr/>
        </p:nvSpPr>
        <p:spPr>
          <a:xfrm>
            <a:off x="411727" y="1844824"/>
            <a:ext cx="3267239"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lvl="0" algn="ctr">
              <a:lnSpc>
                <a:spcPct val="120000"/>
              </a:lnSpc>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ブランドパネル トップカバー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lvl="0" algn="ctr">
              <a:lnSpc>
                <a:spcPct val="120000"/>
              </a:lnSpc>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ブランドパネル トップカバー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49">
            <a:extLst>
              <a:ext uri="{FF2B5EF4-FFF2-40B4-BE49-F238E27FC236}">
                <a16:creationId xmlns:a16="http://schemas.microsoft.com/office/drawing/2014/main" id="{FA9A2D6C-B70E-AE3F-1E83-A9841101625E}"/>
              </a:ext>
            </a:extLst>
          </p:cNvPr>
          <p:cNvSpPr>
            <a:spLocks noChangeAspect="1"/>
          </p:cNvSpPr>
          <p:nvPr/>
        </p:nvSpPr>
        <p:spPr>
          <a:xfrm>
            <a:off x="84305" y="1990520"/>
            <a:ext cx="419033" cy="419033"/>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角丸四角形 6">
            <a:extLst>
              <a:ext uri="{FF2B5EF4-FFF2-40B4-BE49-F238E27FC236}">
                <a16:creationId xmlns:a16="http://schemas.microsoft.com/office/drawing/2014/main" id="{328FC37F-2CA8-9926-3CF6-073DF6F3B11E}"/>
              </a:ext>
            </a:extLst>
          </p:cNvPr>
          <p:cNvSpPr/>
          <p:nvPr/>
        </p:nvSpPr>
        <p:spPr>
          <a:xfrm>
            <a:off x="4083346"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8" name="角丸四角形 24">
            <a:extLst>
              <a:ext uri="{FF2B5EF4-FFF2-40B4-BE49-F238E27FC236}">
                <a16:creationId xmlns:a16="http://schemas.microsoft.com/office/drawing/2014/main" id="{F58FFE31-AC62-AA86-742F-C217033DC63B}"/>
              </a:ext>
            </a:extLst>
          </p:cNvPr>
          <p:cNvSpPr/>
          <p:nvPr/>
        </p:nvSpPr>
        <p:spPr>
          <a:xfrm>
            <a:off x="8186995"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a:lnSpc>
                <a:spcPct val="120000"/>
              </a:lnSpc>
            </a:pPr>
            <a:r>
              <a:rPr lang="ja-JP" altLang="en-US" sz="1200" b="1">
                <a:solidFill>
                  <a:schemeClr val="bg1"/>
                </a:solidFill>
                <a:latin typeface="Meiryo" panose="020B0604030504040204" pitchFamily="34" charset="-128"/>
                <a:ea typeface="Meiryo" panose="020B0604030504040204" pitchFamily="34" charset="-128"/>
              </a:rPr>
              <a:t>トップインパクト スクエア</a:t>
            </a:r>
            <a:r>
              <a:rPr lang="en-US" altLang="ja-JP" sz="1200" b="1">
                <a:solidFill>
                  <a:schemeClr val="bg1"/>
                </a:solidFill>
                <a:latin typeface="Meiryo" panose="020B0604030504040204" pitchFamily="34" charset="-128"/>
                <a:ea typeface="Meiryo" panose="020B0604030504040204" pitchFamily="34" charset="-128"/>
              </a:rPr>
              <a:t>/</a:t>
            </a:r>
            <a:r>
              <a:rPr lang="ja-JP" altLang="en-US" sz="1200" b="1">
                <a:solidFill>
                  <a:schemeClr val="bg1"/>
                </a:solidFill>
                <a:latin typeface="Meiryo" panose="020B0604030504040204" pitchFamily="34" charset="-128"/>
                <a:ea typeface="Meiryo" panose="020B0604030504040204" pitchFamily="34" charset="-128"/>
              </a:rPr>
              <a:t>画像</a:t>
            </a:r>
            <a:r>
              <a:rPr lang="en-US" altLang="ja-JP" sz="1200" b="1">
                <a:solidFill>
                  <a:schemeClr val="bg1"/>
                </a:solidFill>
                <a:latin typeface="Meiryo" panose="020B0604030504040204" pitchFamily="34" charset="-128"/>
                <a:ea typeface="Meiryo" panose="020B0604030504040204" pitchFamily="34" charset="-128"/>
              </a:rPr>
              <a:t>/</a:t>
            </a:r>
            <a:r>
              <a:rPr lang="ja-JP" altLang="en-US" sz="1200" b="1">
                <a:solidFill>
                  <a:schemeClr val="bg1"/>
                </a:solidFill>
                <a:latin typeface="Meiryo" panose="020B0604030504040204" pitchFamily="34" charset="-128"/>
                <a:ea typeface="Meiryo" panose="020B0604030504040204" pitchFamily="34" charset="-128"/>
              </a:rPr>
              <a:t>－</a:t>
            </a:r>
          </a:p>
          <a:p>
            <a:pPr>
              <a:lnSpc>
                <a:spcPct val="120000"/>
              </a:lnSpc>
            </a:pPr>
            <a:r>
              <a:rPr lang="ja-JP" altLang="en-US" sz="1200" b="1">
                <a:solidFill>
                  <a:schemeClr val="bg1"/>
                </a:solidFill>
                <a:latin typeface="Meiryo" panose="020B0604030504040204" pitchFamily="34" charset="-128"/>
                <a:ea typeface="Meiryo" panose="020B0604030504040204" pitchFamily="34" charset="-128"/>
              </a:rPr>
              <a:t>トップインパクト スクエア</a:t>
            </a:r>
            <a:r>
              <a:rPr lang="en-US" altLang="ja-JP" sz="1200" b="1">
                <a:solidFill>
                  <a:schemeClr val="bg1"/>
                </a:solidFill>
                <a:latin typeface="Meiryo" panose="020B0604030504040204" pitchFamily="34" charset="-128"/>
                <a:ea typeface="Meiryo" panose="020B0604030504040204" pitchFamily="34" charset="-128"/>
              </a:rPr>
              <a:t>/</a:t>
            </a:r>
            <a:r>
              <a:rPr lang="ja-JP" altLang="en-US" sz="1200" b="1">
                <a:solidFill>
                  <a:schemeClr val="bg1"/>
                </a:solidFill>
                <a:latin typeface="Meiryo" panose="020B0604030504040204" pitchFamily="34" charset="-128"/>
                <a:ea typeface="Meiryo" panose="020B0604030504040204" pitchFamily="34" charset="-128"/>
              </a:rPr>
              <a:t>動画</a:t>
            </a:r>
            <a:r>
              <a:rPr lang="en-US" altLang="ja-JP" sz="1200" b="1">
                <a:solidFill>
                  <a:schemeClr val="bg1"/>
                </a:solidFill>
                <a:latin typeface="Meiryo" panose="020B0604030504040204" pitchFamily="34" charset="-128"/>
                <a:ea typeface="Meiryo" panose="020B0604030504040204" pitchFamily="34" charset="-128"/>
              </a:rPr>
              <a:t>/</a:t>
            </a:r>
            <a:r>
              <a:rPr lang="ja-JP" altLang="en-US" sz="1200" b="1">
                <a:solidFill>
                  <a:schemeClr val="bg1"/>
                </a:solidFill>
                <a:latin typeface="Meiryo" panose="020B0604030504040204" pitchFamily="34" charset="-128"/>
                <a:ea typeface="Meiryo" panose="020B0604030504040204" pitchFamily="34" charset="-128"/>
              </a:rPr>
              <a:t>－</a:t>
            </a:r>
          </a:p>
        </p:txBody>
      </p:sp>
      <p:grpSp>
        <p:nvGrpSpPr>
          <p:cNvPr id="19" name="グループ化 18">
            <a:extLst>
              <a:ext uri="{FF2B5EF4-FFF2-40B4-BE49-F238E27FC236}">
                <a16:creationId xmlns:a16="http://schemas.microsoft.com/office/drawing/2014/main" id="{2E15E013-0814-64E5-2FD5-7F6B89CB775F}"/>
              </a:ext>
            </a:extLst>
          </p:cNvPr>
          <p:cNvGrpSpPr>
            <a:grpSpLocks noChangeAspect="1"/>
          </p:cNvGrpSpPr>
          <p:nvPr/>
        </p:nvGrpSpPr>
        <p:grpSpPr>
          <a:xfrm>
            <a:off x="353347" y="3045572"/>
            <a:ext cx="1564291" cy="2200281"/>
            <a:chOff x="513033" y="432676"/>
            <a:chExt cx="2115990" cy="2790926"/>
          </a:xfrm>
        </p:grpSpPr>
        <p:grpSp>
          <p:nvGrpSpPr>
            <p:cNvPr id="20" name="グループ化 19">
              <a:extLst>
                <a:ext uri="{FF2B5EF4-FFF2-40B4-BE49-F238E27FC236}">
                  <a16:creationId xmlns:a16="http://schemas.microsoft.com/office/drawing/2014/main" id="{DD316E4B-4DC4-EE6B-4C1A-D5C26BA3EDE9}"/>
                </a:ext>
              </a:extLst>
            </p:cNvPr>
            <p:cNvGrpSpPr/>
            <p:nvPr/>
          </p:nvGrpSpPr>
          <p:grpSpPr>
            <a:xfrm>
              <a:off x="513033" y="432676"/>
              <a:ext cx="2115990" cy="2790926"/>
              <a:chOff x="513033" y="446487"/>
              <a:chExt cx="2115990" cy="2790926"/>
            </a:xfrm>
          </p:grpSpPr>
          <p:pic>
            <p:nvPicPr>
              <p:cNvPr id="22" name="図 21">
                <a:extLst>
                  <a:ext uri="{FF2B5EF4-FFF2-40B4-BE49-F238E27FC236}">
                    <a16:creationId xmlns:a16="http://schemas.microsoft.com/office/drawing/2014/main" id="{24FF56EC-F3DB-24CF-DDBB-B1472A9F92A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23" name="図 22">
                <a:extLst>
                  <a:ext uri="{FF2B5EF4-FFF2-40B4-BE49-F238E27FC236}">
                    <a16:creationId xmlns:a16="http://schemas.microsoft.com/office/drawing/2014/main" id="{FA824174-3E95-AFCB-6F0D-0FBAC9D4473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24" name="図 23">
                <a:extLst>
                  <a:ext uri="{FF2B5EF4-FFF2-40B4-BE49-F238E27FC236}">
                    <a16:creationId xmlns:a16="http://schemas.microsoft.com/office/drawing/2014/main" id="{255759FA-F4AB-3845-23B8-739266C09E33}"/>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1" name="図 20">
              <a:extLst>
                <a:ext uri="{FF2B5EF4-FFF2-40B4-BE49-F238E27FC236}">
                  <a16:creationId xmlns:a16="http://schemas.microsoft.com/office/drawing/2014/main" id="{E8168ABA-2C11-03BD-A299-AFD460ACDCEE}"/>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25" name="図 24">
            <a:extLst>
              <a:ext uri="{FF2B5EF4-FFF2-40B4-BE49-F238E27FC236}">
                <a16:creationId xmlns:a16="http://schemas.microsoft.com/office/drawing/2014/main" id="{9B919B3D-79F1-084A-2A82-AE2B05E3C069}"/>
              </a:ext>
            </a:extLst>
          </p:cNvPr>
          <p:cNvPicPr>
            <a:picLocks noChangeAspect="1"/>
          </p:cNvPicPr>
          <p:nvPr/>
        </p:nvPicPr>
        <p:blipFill>
          <a:blip r:embed="rId8"/>
          <a:srcRect b="4805"/>
          <a:stretch>
            <a:fillRect/>
          </a:stretch>
        </p:blipFill>
        <p:spPr>
          <a:xfrm>
            <a:off x="2196534" y="3045572"/>
            <a:ext cx="1565284" cy="2214360"/>
          </a:xfrm>
          <a:prstGeom prst="rect">
            <a:avLst/>
          </a:prstGeom>
        </p:spPr>
      </p:pic>
      <p:grpSp>
        <p:nvGrpSpPr>
          <p:cNvPr id="26" name="グループ化 25">
            <a:extLst>
              <a:ext uri="{FF2B5EF4-FFF2-40B4-BE49-F238E27FC236}">
                <a16:creationId xmlns:a16="http://schemas.microsoft.com/office/drawing/2014/main" id="{F17F4398-2198-F560-7931-A45213342D2A}"/>
              </a:ext>
            </a:extLst>
          </p:cNvPr>
          <p:cNvGrpSpPr/>
          <p:nvPr/>
        </p:nvGrpSpPr>
        <p:grpSpPr>
          <a:xfrm>
            <a:off x="1982427" y="4145712"/>
            <a:ext cx="183216" cy="191683"/>
            <a:chOff x="4505326" y="2604452"/>
            <a:chExt cx="203132" cy="212519"/>
          </a:xfrm>
        </p:grpSpPr>
        <p:sp>
          <p:nvSpPr>
            <p:cNvPr id="27" name="山形 13">
              <a:extLst>
                <a:ext uri="{FF2B5EF4-FFF2-40B4-BE49-F238E27FC236}">
                  <a16:creationId xmlns:a16="http://schemas.microsoft.com/office/drawing/2014/main" id="{5F66886E-67C1-8F4D-C726-19A4606BD8F6}"/>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8" name="山形 14">
              <a:extLst>
                <a:ext uri="{FF2B5EF4-FFF2-40B4-BE49-F238E27FC236}">
                  <a16:creationId xmlns:a16="http://schemas.microsoft.com/office/drawing/2014/main" id="{EBCA3642-254D-BED9-63D4-96855B1D1B4F}"/>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pic>
        <p:nvPicPr>
          <p:cNvPr id="29" name="図 28" descr="グラフィカル ユーザー インターフェイス, テキスト, アプリケーション&#10;&#10;自動的に生成された説明">
            <a:extLst>
              <a:ext uri="{FF2B5EF4-FFF2-40B4-BE49-F238E27FC236}">
                <a16:creationId xmlns:a16="http://schemas.microsoft.com/office/drawing/2014/main" id="{0ABFE5EB-862D-B863-BEA9-0EB9A6C2CEB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039880" y="2903663"/>
            <a:ext cx="3585599" cy="2695742"/>
          </a:xfrm>
          <a:prstGeom prst="rect">
            <a:avLst/>
          </a:prstGeom>
        </p:spPr>
      </p:pic>
      <p:pic>
        <p:nvPicPr>
          <p:cNvPr id="30" name="図 29" descr="グラフィカル ユーザー インターフェイス, テキスト, アプリケーション, Web サイト&#10;&#10;自動的に生成された説明">
            <a:extLst>
              <a:ext uri="{FF2B5EF4-FFF2-40B4-BE49-F238E27FC236}">
                <a16:creationId xmlns:a16="http://schemas.microsoft.com/office/drawing/2014/main" id="{C87CC0FE-6ED0-7E4C-FDD0-31C46965908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200825" y="2901519"/>
            <a:ext cx="3571770" cy="2685344"/>
          </a:xfrm>
          <a:prstGeom prst="rect">
            <a:avLst/>
          </a:prstGeom>
        </p:spPr>
      </p:pic>
      <p:cxnSp>
        <p:nvCxnSpPr>
          <p:cNvPr id="31" name="コネクタ: カギ線 30">
            <a:extLst>
              <a:ext uri="{FF2B5EF4-FFF2-40B4-BE49-F238E27FC236}">
                <a16:creationId xmlns:a16="http://schemas.microsoft.com/office/drawing/2014/main" id="{BFE6DF00-5D45-2F0C-5E0C-3E9C99AD4C7B}"/>
              </a:ext>
            </a:extLst>
          </p:cNvPr>
          <p:cNvCxnSpPr>
            <a:cxnSpLocks/>
          </p:cNvCxnSpPr>
          <p:nvPr/>
        </p:nvCxnSpPr>
        <p:spPr>
          <a:xfrm flipH="1">
            <a:off x="7614593" y="2191276"/>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コネクタ: カギ線 31">
            <a:extLst>
              <a:ext uri="{FF2B5EF4-FFF2-40B4-BE49-F238E27FC236}">
                <a16:creationId xmlns:a16="http://schemas.microsoft.com/office/drawing/2014/main" id="{E24AB7F8-640B-187F-1A83-50C494A0B0B5}"/>
              </a:ext>
            </a:extLst>
          </p:cNvPr>
          <p:cNvCxnSpPr>
            <a:cxnSpLocks/>
          </p:cNvCxnSpPr>
          <p:nvPr/>
        </p:nvCxnSpPr>
        <p:spPr>
          <a:xfrm flipH="1">
            <a:off x="11731746" y="2186655"/>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6FFE7928-69A9-351D-7D91-F48F141B2C3B}"/>
              </a:ext>
            </a:extLst>
          </p:cNvPr>
          <p:cNvSpPr txBox="1"/>
          <p:nvPr/>
        </p:nvSpPr>
        <p:spPr>
          <a:xfrm>
            <a:off x="419405" y="5586863"/>
            <a:ext cx="10694011" cy="750205"/>
          </a:xfrm>
          <a:prstGeom prst="rect">
            <a:avLst/>
          </a:prstGeom>
          <a:noFill/>
        </p:spPr>
        <p:txBody>
          <a:bodyPr wrap="square" lIns="91440" tIns="45720" rIns="91440" bIns="45720" anchor="t">
            <a:spAutoFit/>
          </a:bodyPr>
          <a:lstStyle/>
          <a:p>
            <a:pPr>
              <a:lnSpc>
                <a:spcPct val="120000"/>
              </a:lnSpc>
              <a:defRPr/>
            </a:pPr>
            <a:r>
              <a:rPr lang="ja-JP" sz="900" kern="0">
                <a:solidFill>
                  <a:srgbClr val="0D0D0D"/>
                </a:solidFill>
                <a:latin typeface="Meiryo"/>
                <a:ea typeface="Meiryo"/>
              </a:rPr>
              <a:t>・トップカバーはブランドパネル枠と追従バナーをセットにした商品です。</a:t>
            </a:r>
            <a:r>
              <a:rPr lang="ja-JP" sz="900" kern="0">
                <a:solidFill>
                  <a:srgbClr val="0D0D0D"/>
                </a:solidFill>
                <a:latin typeface="Meiryo UI"/>
                <a:ea typeface="Meiryo UI"/>
              </a:rPr>
              <a:t>　</a:t>
            </a:r>
            <a:r>
              <a:rPr lang="en-US" sz="900" kern="0">
                <a:solidFill>
                  <a:srgbClr val="0D0D0D"/>
                </a:solidFill>
                <a:latin typeface="Meiryo UI"/>
                <a:ea typeface="Meiryo UI"/>
              </a:rPr>
              <a:t>※</a:t>
            </a:r>
            <a:r>
              <a:rPr lang="ja-JP" sz="900" kern="0">
                <a:solidFill>
                  <a:srgbClr val="0D0D0D"/>
                </a:solidFill>
                <a:latin typeface="Meiryo"/>
                <a:ea typeface="Meiryo"/>
              </a:rPr>
              <a:t>ユーザーがタイムラインまでスクロールしないなど、追従バナーが表示されない場合がございます</a:t>
            </a:r>
            <a:endParaRPr lang="ja-JP" sz="900" kern="0">
              <a:solidFill>
                <a:srgbClr val="000000"/>
              </a:solidFill>
              <a:latin typeface="Meiryo"/>
              <a:ea typeface="Meiryo"/>
            </a:endParaRPr>
          </a:p>
          <a:p>
            <a:pPr>
              <a:lnSpc>
                <a:spcPct val="120000"/>
              </a:lnSpc>
              <a:defRPr/>
            </a:pPr>
            <a:r>
              <a:rPr lang="ja-JP" sz="900" kern="0">
                <a:solidFill>
                  <a:srgbClr val="0D0D0D"/>
                </a:solidFill>
                <a:latin typeface="Meiryo"/>
                <a:ea typeface="Meiryo"/>
              </a:rPr>
              <a:t>・ビューアブルインプレッションはブランドパネル枠を基準に計測しております。</a:t>
            </a:r>
            <a:endParaRPr lang="ja-JP"/>
          </a:p>
          <a:p>
            <a:pPr lvl="0">
              <a:lnSpc>
                <a:spcPct val="120000"/>
              </a:lnSpc>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cs typeface="+mn-lt"/>
                <a:hlinkClick r:id="rId11"/>
              </a:rPr>
              <a:t>https://ads-help.yahoo-net.jp/s/article/H000044930?language=ja</a:t>
            </a:r>
            <a:br>
              <a:rPr kumimoji="0" lang="en-US" altLang="ja-JP" sz="900" kern="0">
                <a:solidFill>
                  <a:srgbClr val="0D0D0D"/>
                </a:solidFill>
                <a:latin typeface="Meiryo"/>
                <a:ea typeface="Meiryo"/>
                <a:cs typeface="+mn-lt"/>
              </a:rPr>
            </a:br>
            <a:r>
              <a:rPr kumimoji="0" lang="ja-JP" altLang="en-US" sz="900" kern="0">
                <a:solidFill>
                  <a:srgbClr val="0D0D0D"/>
                </a:solidFill>
                <a:latin typeface="Meiryo"/>
                <a:ea typeface="Meiryo"/>
                <a:cs typeface="+mn-lt"/>
              </a:rPr>
              <a:t>　</a:t>
            </a:r>
            <a:r>
              <a:rPr kumimoji="0" lang="en-US" altLang="ja-JP" sz="900" kern="0">
                <a:solidFill>
                  <a:srgbClr val="0D0D0D"/>
                </a:solidFill>
                <a:latin typeface="Meiryo"/>
                <a:ea typeface="Meiryo"/>
                <a:cs typeface="+mn-lt"/>
              </a:rPr>
              <a:t>※</a:t>
            </a:r>
            <a:r>
              <a:rPr lang="ja-JP" altLang="en-US" sz="900">
                <a:latin typeface="Meiryo"/>
                <a:ea typeface="Meiryo"/>
              </a:rPr>
              <a:t>ブランドパネル トップカバーの挙動</a:t>
            </a:r>
            <a:r>
              <a:rPr lang="ja-JP" altLang="en-US" sz="900">
                <a:solidFill>
                  <a:srgbClr val="002AFF"/>
                </a:solidFill>
                <a:latin typeface="Meiryo"/>
                <a:ea typeface="Meiryo"/>
              </a:rPr>
              <a:t>：</a:t>
            </a:r>
            <a:r>
              <a:rPr lang="en-US" altLang="ja-JP" sz="900">
                <a:solidFill>
                  <a:srgbClr val="002AFF"/>
                </a:solidFill>
                <a:latin typeface="Meiryo"/>
                <a:ea typeface="Meiryo"/>
              </a:rPr>
              <a:t> </a:t>
            </a:r>
            <a:r>
              <a:rPr kumimoji="0" lang="en-US" altLang="ja-JP" sz="900" kern="0">
                <a:solidFill>
                  <a:srgbClr val="0D0D0D"/>
                </a:solidFill>
                <a:latin typeface="Meiryo"/>
                <a:ea typeface="Meiryo"/>
                <a:cs typeface="+mn-lt"/>
                <a:hlinkClick r:id="rId12"/>
              </a:rPr>
              <a:t>https://ads-help.yahoo-net.jp/s/article/H000055171?language=ja</a:t>
            </a:r>
            <a:endParaRPr kumimoji="0" lang="en-US" altLang="en-US" sz="900" kern="0">
              <a:solidFill>
                <a:srgbClr val="0D0D0D"/>
              </a:solidFill>
              <a:latin typeface="Meiryo"/>
              <a:ea typeface="Meiryo"/>
              <a:cs typeface="+mn-lt"/>
            </a:endParaRPr>
          </a:p>
        </p:txBody>
      </p:sp>
      <p:sp>
        <p:nvSpPr>
          <p:cNvPr id="34" name="テキスト ボックス 33">
            <a:extLst>
              <a:ext uri="{FF2B5EF4-FFF2-40B4-BE49-F238E27FC236}">
                <a16:creationId xmlns:a16="http://schemas.microsoft.com/office/drawing/2014/main" id="{5988D67C-F00F-BDB3-FDD8-9CEA69640BA4}"/>
              </a:ext>
            </a:extLst>
          </p:cNvPr>
          <p:cNvSpPr txBox="1"/>
          <p:nvPr/>
        </p:nvSpPr>
        <p:spPr>
          <a:xfrm>
            <a:off x="419405" y="2555249"/>
            <a:ext cx="3162837" cy="461665"/>
          </a:xfrm>
          <a:prstGeom prst="rect">
            <a:avLst/>
          </a:prstGeom>
          <a:noFill/>
        </p:spPr>
        <p:txBody>
          <a:bodyPr wrap="square" lIns="0" tIns="0" rIns="0" bIns="0" rtlCol="0" anchor="t">
            <a:spAutoFit/>
          </a:bodyPr>
          <a:lstStyle/>
          <a:p>
            <a:pPr>
              <a:defRPr/>
            </a:pPr>
            <a:r>
              <a:rPr lang="en-US" altLang="ja-JP" sz="1000">
                <a:solidFill>
                  <a:srgbClr val="002AFF"/>
                </a:solidFill>
                <a:latin typeface="Meiryo"/>
                <a:ea typeface="Meiryo"/>
              </a:rPr>
              <a:t>※ </a:t>
            </a:r>
            <a:r>
              <a:rPr lang="ja-JP" altLang="en-US" sz="1000">
                <a:solidFill>
                  <a:srgbClr val="002AFF"/>
                </a:solidFill>
                <a:latin typeface="Meiryo"/>
                <a:ea typeface="Meiryo"/>
              </a:rPr>
              <a:t>タップ後の挙動は「スマートフォン動画広告タップ後の挙動」のページをご参照ください。</a:t>
            </a:r>
          </a:p>
          <a:p>
            <a:pPr lvl="0">
              <a:defRPr/>
            </a:pPr>
            <a:endParaRPr lang="ja-JP" altLang="en-US" sz="1000">
              <a:solidFill>
                <a:srgbClr val="002AFF"/>
              </a:solidFill>
              <a:latin typeface="Meiryo" panose="020B0604030504040204" pitchFamily="34" charset="-128"/>
              <a:ea typeface="Meiryo" panose="020B0604030504040204" pitchFamily="34" charset="-128"/>
            </a:endParaRPr>
          </a:p>
        </p:txBody>
      </p:sp>
      <p:sp>
        <p:nvSpPr>
          <p:cNvPr id="15" name="円/楕円 8">
            <a:extLst>
              <a:ext uri="{FF2B5EF4-FFF2-40B4-BE49-F238E27FC236}">
                <a16:creationId xmlns:a16="http://schemas.microsoft.com/office/drawing/2014/main" id="{F36C2DF9-1820-155F-FDA7-158D8370B9F9}"/>
              </a:ext>
            </a:extLst>
          </p:cNvPr>
          <p:cNvSpPr>
            <a:spLocks noChangeAspect="1"/>
          </p:cNvSpPr>
          <p:nvPr/>
        </p:nvSpPr>
        <p:spPr>
          <a:xfrm>
            <a:off x="3878902" y="1982820"/>
            <a:ext cx="414896" cy="414896"/>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7" name="円/楕円 25">
            <a:extLst>
              <a:ext uri="{FF2B5EF4-FFF2-40B4-BE49-F238E27FC236}">
                <a16:creationId xmlns:a16="http://schemas.microsoft.com/office/drawing/2014/main" id="{902074A6-8807-4BF2-E13B-453A969F8E59}"/>
              </a:ext>
            </a:extLst>
          </p:cNvPr>
          <p:cNvSpPr>
            <a:spLocks noChangeAspect="1"/>
          </p:cNvSpPr>
          <p:nvPr/>
        </p:nvSpPr>
        <p:spPr>
          <a:xfrm>
            <a:off x="7984191" y="1939276"/>
            <a:ext cx="414896" cy="414896"/>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7" name="正方形/長方形 36">
            <a:extLst>
              <a:ext uri="{FF2B5EF4-FFF2-40B4-BE49-F238E27FC236}">
                <a16:creationId xmlns:a16="http://schemas.microsoft.com/office/drawing/2014/main" id="{9B148E58-FE0F-BB11-700E-69EDE2970E45}"/>
              </a:ext>
            </a:extLst>
          </p:cNvPr>
          <p:cNvSpPr/>
          <p:nvPr/>
        </p:nvSpPr>
        <p:spPr>
          <a:xfrm>
            <a:off x="8600929" y="630037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7" name="テキスト プレースホルダー 35">
            <a:extLst>
              <a:ext uri="{FF2B5EF4-FFF2-40B4-BE49-F238E27FC236}">
                <a16:creationId xmlns:a16="http://schemas.microsoft.com/office/drawing/2014/main" id="{F704F7AB-0A25-BD20-5368-BFD6F1D08F4E}"/>
              </a:ext>
            </a:extLst>
          </p:cNvPr>
          <p:cNvSpPr txBox="1">
            <a:spLocks noGrp="1"/>
          </p:cNvSpPr>
          <p:nvPr>
            <p:ph type="body" sz="quarter" idx="10"/>
          </p:nvPr>
        </p:nvSpPr>
        <p:spPr>
          <a:xfrm>
            <a:off x="3526448" y="115411"/>
            <a:ext cx="6270695" cy="579064"/>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en-US" altLang="ja-JP"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Yahoo! JAPAN</a:t>
            </a:r>
            <a:r>
              <a:rPr kumimoji="1" lang="ja-JP" altLang="en-US"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トップページ　ブランドパネル</a:t>
            </a:r>
            <a:r>
              <a:rPr lang="ja-JP" altLang="en-US" sz="2000">
                <a:solidFill>
                  <a:srgbClr val="000048"/>
                </a:solidFill>
                <a:latin typeface="Meiryo" panose="020B0604030504040204" pitchFamily="34" charset="-128"/>
                <a:ea typeface="Meiryo" panose="020B0604030504040204" pitchFamily="34" charset="-128"/>
              </a:rPr>
              <a:t>　</a:t>
            </a:r>
            <a:endParaRPr kumimoji="1" lang="en-US" altLang="ja-JP"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リッチフォーマット</a:t>
            </a:r>
            <a:r>
              <a:rPr lang="ja-JP" altLang="en-US" sz="2000">
                <a:solidFill>
                  <a:srgbClr val="000048"/>
                </a:solidFill>
                <a:latin typeface="Meiryo" panose="020B0604030504040204" pitchFamily="34" charset="-128"/>
                <a:ea typeface="Meiryo" panose="020B0604030504040204" pitchFamily="34" charset="-128"/>
              </a:rPr>
              <a:t>　</a:t>
            </a:r>
            <a:r>
              <a:rPr lang="en-US" altLang="ja-JP" sz="2000">
                <a:solidFill>
                  <a:srgbClr val="000048"/>
                </a:solidFill>
                <a:latin typeface="Meiryo" panose="020B0604030504040204" pitchFamily="34" charset="-128"/>
                <a:ea typeface="Meiryo" panose="020B0604030504040204" pitchFamily="34" charset="-128"/>
              </a:rPr>
              <a:t>MD</a:t>
            </a:r>
            <a:r>
              <a:rPr kumimoji="1" lang="ja-JP" altLang="en-US"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　トップカバー</a:t>
            </a:r>
          </a:p>
        </p:txBody>
      </p:sp>
    </p:spTree>
    <p:extLst>
      <p:ext uri="{BB962C8B-B14F-4D97-AF65-F5344CB8AC3E}">
        <p14:creationId xmlns:p14="http://schemas.microsoft.com/office/powerpoint/2010/main" val="1558549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F23D14-E27E-401B-BE89-BA20B5D47C59}"/>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EB86CF47-BB94-137E-1639-90303FC7D1C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7C843D19-3276-0834-4C8E-B095B9A5CB1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角丸四角形 3">
            <a:extLst>
              <a:ext uri="{FF2B5EF4-FFF2-40B4-BE49-F238E27FC236}">
                <a16:creationId xmlns:a16="http://schemas.microsoft.com/office/drawing/2014/main" id="{4898613D-5625-17ED-DDDE-7DA0E4DD57AA}"/>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挙動説明</a:t>
            </a:r>
          </a:p>
        </p:txBody>
      </p:sp>
      <p:sp>
        <p:nvSpPr>
          <p:cNvPr id="7" name="テキスト プレースホルダー 21">
            <a:extLst>
              <a:ext uri="{FF2B5EF4-FFF2-40B4-BE49-F238E27FC236}">
                <a16:creationId xmlns:a16="http://schemas.microsoft.com/office/drawing/2014/main" id="{C934C27F-965C-E0B8-47DE-8C51821153E6}"/>
              </a:ext>
            </a:extLst>
          </p:cNvPr>
          <p:cNvSpPr>
            <a:spLocks noGrp="1"/>
          </p:cNvSpPr>
          <p:nvPr>
            <p:ph type="body" sz="quarter" idx="10"/>
          </p:nvPr>
        </p:nvSpPr>
        <p:spPr>
          <a:xfrm>
            <a:off x="3383211" y="279947"/>
            <a:ext cx="5089438" cy="338956"/>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9" name="片側の 2 つの角を丸めた四角形 18">
            <a:extLst>
              <a:ext uri="{FF2B5EF4-FFF2-40B4-BE49-F238E27FC236}">
                <a16:creationId xmlns:a16="http://schemas.microsoft.com/office/drawing/2014/main" id="{5932CAC8-5B89-8F33-3982-A286C96B2016}"/>
              </a:ext>
            </a:extLst>
          </p:cNvPr>
          <p:cNvSpPr/>
          <p:nvPr/>
        </p:nvSpPr>
        <p:spPr>
          <a:xfrm>
            <a:off x="499024" y="1551272"/>
            <a:ext cx="5452347" cy="595851"/>
          </a:xfrm>
          <a:prstGeom prst="round2SameRect">
            <a:avLst>
              <a:gd name="adj1" fmla="val 20214"/>
              <a:gd name="adj2" fmla="val 0"/>
            </a:avLst>
          </a:prstGeom>
          <a:solidFill>
            <a:srgbClr val="000048"/>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10" name="片側の 2 つの角を丸めた四角形 19">
            <a:extLst>
              <a:ext uri="{FF2B5EF4-FFF2-40B4-BE49-F238E27FC236}">
                <a16:creationId xmlns:a16="http://schemas.microsoft.com/office/drawing/2014/main" id="{29F53F03-4E4B-E355-E616-26E627DA2D68}"/>
              </a:ext>
            </a:extLst>
          </p:cNvPr>
          <p:cNvSpPr/>
          <p:nvPr/>
        </p:nvSpPr>
        <p:spPr>
          <a:xfrm>
            <a:off x="499191" y="1551272"/>
            <a:ext cx="5452347"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i="0" u="none" strike="noStrike" kern="0" cap="none" spc="0" normalizeH="0" baseline="0" noProof="0">
              <a:ln>
                <a:noFill/>
              </a:ln>
              <a:solidFill>
                <a:srgbClr val="FFFFFF"/>
              </a:solidFill>
              <a:effectLst/>
              <a:uLnTx/>
              <a:uFillTx/>
              <a:latin typeface="メイリオ"/>
              <a:ea typeface="メイリオ"/>
              <a:cs typeface="+mn-cs"/>
            </a:endParaRPr>
          </a:p>
        </p:txBody>
      </p:sp>
      <p:grpSp>
        <p:nvGrpSpPr>
          <p:cNvPr id="13" name="グループ化 12">
            <a:extLst>
              <a:ext uri="{FF2B5EF4-FFF2-40B4-BE49-F238E27FC236}">
                <a16:creationId xmlns:a16="http://schemas.microsoft.com/office/drawing/2014/main" id="{46E6BF04-ED9A-99CE-650A-C53467C998E5}"/>
              </a:ext>
            </a:extLst>
          </p:cNvPr>
          <p:cNvGrpSpPr/>
          <p:nvPr/>
        </p:nvGrpSpPr>
        <p:grpSpPr>
          <a:xfrm>
            <a:off x="919365" y="2436232"/>
            <a:ext cx="1384006" cy="3002489"/>
            <a:chOff x="513033" y="432674"/>
            <a:chExt cx="2115990" cy="4304579"/>
          </a:xfrm>
        </p:grpSpPr>
        <p:grpSp>
          <p:nvGrpSpPr>
            <p:cNvPr id="14" name="グループ化 13">
              <a:extLst>
                <a:ext uri="{FF2B5EF4-FFF2-40B4-BE49-F238E27FC236}">
                  <a16:creationId xmlns:a16="http://schemas.microsoft.com/office/drawing/2014/main" id="{F4DE5ED1-3CC5-10B0-BEA2-6182A66352D1}"/>
                </a:ext>
              </a:extLst>
            </p:cNvPr>
            <p:cNvGrpSpPr/>
            <p:nvPr/>
          </p:nvGrpSpPr>
          <p:grpSpPr>
            <a:xfrm>
              <a:off x="513033" y="432674"/>
              <a:ext cx="2115990" cy="4304579"/>
              <a:chOff x="513033" y="446485"/>
              <a:chExt cx="2115990" cy="4304579"/>
            </a:xfrm>
          </p:grpSpPr>
          <p:pic>
            <p:nvPicPr>
              <p:cNvPr id="17" name="図 16">
                <a:extLst>
                  <a:ext uri="{FF2B5EF4-FFF2-40B4-BE49-F238E27FC236}">
                    <a16:creationId xmlns:a16="http://schemas.microsoft.com/office/drawing/2014/main" id="{AD5C2335-35B6-537E-946A-00DF7A10CEA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18" name="図 17">
                <a:extLst>
                  <a:ext uri="{FF2B5EF4-FFF2-40B4-BE49-F238E27FC236}">
                    <a16:creationId xmlns:a16="http://schemas.microsoft.com/office/drawing/2014/main" id="{0AED0CED-E5D2-61BC-85B5-B57D2173534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19" name="図 18">
                <a:extLst>
                  <a:ext uri="{FF2B5EF4-FFF2-40B4-BE49-F238E27FC236}">
                    <a16:creationId xmlns:a16="http://schemas.microsoft.com/office/drawing/2014/main" id="{0C642DB0-43FE-C90E-BC5C-01C70EC829F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5" name="図 14">
              <a:extLst>
                <a:ext uri="{FF2B5EF4-FFF2-40B4-BE49-F238E27FC236}">
                  <a16:creationId xmlns:a16="http://schemas.microsoft.com/office/drawing/2014/main" id="{6C0DB40F-5ED7-027C-1EC5-F4CB32F6CFD7}"/>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20" name="テキスト ボックス 19">
            <a:extLst>
              <a:ext uri="{FF2B5EF4-FFF2-40B4-BE49-F238E27FC236}">
                <a16:creationId xmlns:a16="http://schemas.microsoft.com/office/drawing/2014/main" id="{FE29547F-C74B-D4A0-6BE0-C329BAE63C7E}"/>
              </a:ext>
            </a:extLst>
          </p:cNvPr>
          <p:cNvSpPr txBox="1"/>
          <p:nvPr/>
        </p:nvSpPr>
        <p:spPr>
          <a:xfrm>
            <a:off x="3608248" y="33671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lang="ja-JP" altLang="en-US" sz="1400"/>
              <a:t>フルスクリーンの動画プレイヤーで動画が再生される</a:t>
            </a:r>
            <a:endParaRPr kumimoji="1" lang="ja-JP" altLang="en-US" sz="1400"/>
          </a:p>
        </p:txBody>
      </p:sp>
      <p:pic>
        <p:nvPicPr>
          <p:cNvPr id="12" name="図 11">
            <a:extLst>
              <a:ext uri="{FF2B5EF4-FFF2-40B4-BE49-F238E27FC236}">
                <a16:creationId xmlns:a16="http://schemas.microsoft.com/office/drawing/2014/main" id="{AE8EF33B-FA0F-EF3E-337C-E1F4AF76FDF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94122" y="2648674"/>
            <a:ext cx="1454011" cy="2917108"/>
          </a:xfrm>
          <a:prstGeom prst="rect">
            <a:avLst/>
          </a:prstGeom>
        </p:spPr>
      </p:pic>
      <p:sp>
        <p:nvSpPr>
          <p:cNvPr id="21" name="片側の 2 つの角を丸めた四角形 20">
            <a:extLst>
              <a:ext uri="{FF2B5EF4-FFF2-40B4-BE49-F238E27FC236}">
                <a16:creationId xmlns:a16="http://schemas.microsoft.com/office/drawing/2014/main" id="{FA1E702C-760C-C512-9F4A-F26EFC58425E}"/>
              </a:ext>
            </a:extLst>
          </p:cNvPr>
          <p:cNvSpPr/>
          <p:nvPr/>
        </p:nvSpPr>
        <p:spPr>
          <a:xfrm>
            <a:off x="6268314" y="1551272"/>
            <a:ext cx="5452514" cy="595851"/>
          </a:xfrm>
          <a:prstGeom prst="round2SameRect">
            <a:avLst>
              <a:gd name="adj1" fmla="val 20214"/>
              <a:gd name="adj2" fmla="val 0"/>
            </a:avLst>
          </a:prstGeom>
          <a:solidFill>
            <a:srgbClr val="000048"/>
          </a:solidFill>
          <a:ln w="25400" cap="flat" cmpd="sng" algn="ctr">
            <a:solidFill>
              <a:schemeClr val="accent1"/>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2" name="片側の 2 つの角を丸めた四角形 19">
            <a:extLst>
              <a:ext uri="{FF2B5EF4-FFF2-40B4-BE49-F238E27FC236}">
                <a16:creationId xmlns:a16="http://schemas.microsoft.com/office/drawing/2014/main" id="{718871CD-9CD7-89DA-8430-02D7F7C49114}"/>
              </a:ext>
            </a:extLst>
          </p:cNvPr>
          <p:cNvSpPr/>
          <p:nvPr/>
        </p:nvSpPr>
        <p:spPr>
          <a:xfrm>
            <a:off x="6268314" y="1551272"/>
            <a:ext cx="5452514"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i="0" u="none" strike="noStrike" kern="0" cap="none" spc="0" normalizeH="0" baseline="0" noProof="0">
              <a:ln>
                <a:noFill/>
              </a:ln>
              <a:solidFill>
                <a:srgbClr val="FFFFFF"/>
              </a:solidFill>
              <a:effectLst/>
              <a:uLnTx/>
              <a:uFillTx/>
              <a:latin typeface="メイリオ"/>
              <a:ea typeface="メイリオ"/>
              <a:cs typeface="+mn-cs"/>
            </a:endParaRPr>
          </a:p>
        </p:txBody>
      </p:sp>
      <p:grpSp>
        <p:nvGrpSpPr>
          <p:cNvPr id="23" name="グループ化 22">
            <a:extLst>
              <a:ext uri="{FF2B5EF4-FFF2-40B4-BE49-F238E27FC236}">
                <a16:creationId xmlns:a16="http://schemas.microsoft.com/office/drawing/2014/main" id="{968D4A46-F452-BBB7-DB83-C615ACB20BF3}"/>
              </a:ext>
            </a:extLst>
          </p:cNvPr>
          <p:cNvGrpSpPr/>
          <p:nvPr/>
        </p:nvGrpSpPr>
        <p:grpSpPr>
          <a:xfrm>
            <a:off x="6670887" y="2477916"/>
            <a:ext cx="1384006" cy="3002489"/>
            <a:chOff x="513033" y="432674"/>
            <a:chExt cx="2115990" cy="4304579"/>
          </a:xfrm>
        </p:grpSpPr>
        <p:grpSp>
          <p:nvGrpSpPr>
            <p:cNvPr id="24" name="グループ化 23">
              <a:extLst>
                <a:ext uri="{FF2B5EF4-FFF2-40B4-BE49-F238E27FC236}">
                  <a16:creationId xmlns:a16="http://schemas.microsoft.com/office/drawing/2014/main" id="{8DFEAD64-9CFA-5252-AFAF-39B8923F2FEE}"/>
                </a:ext>
              </a:extLst>
            </p:cNvPr>
            <p:cNvGrpSpPr/>
            <p:nvPr/>
          </p:nvGrpSpPr>
          <p:grpSpPr>
            <a:xfrm>
              <a:off x="513033" y="432674"/>
              <a:ext cx="2115990" cy="4304579"/>
              <a:chOff x="513033" y="446485"/>
              <a:chExt cx="2115990" cy="4304579"/>
            </a:xfrm>
          </p:grpSpPr>
          <p:pic>
            <p:nvPicPr>
              <p:cNvPr id="26" name="図 25">
                <a:extLst>
                  <a:ext uri="{FF2B5EF4-FFF2-40B4-BE49-F238E27FC236}">
                    <a16:creationId xmlns:a16="http://schemas.microsoft.com/office/drawing/2014/main" id="{673C6EBC-616B-D808-F37E-37F12560D2E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27" name="図 26">
                <a:extLst>
                  <a:ext uri="{FF2B5EF4-FFF2-40B4-BE49-F238E27FC236}">
                    <a16:creationId xmlns:a16="http://schemas.microsoft.com/office/drawing/2014/main" id="{282A511F-EC86-1C7A-4698-3356AC17652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28" name="図 27">
                <a:extLst>
                  <a:ext uri="{FF2B5EF4-FFF2-40B4-BE49-F238E27FC236}">
                    <a16:creationId xmlns:a16="http://schemas.microsoft.com/office/drawing/2014/main" id="{EE638725-69F2-E309-0870-25FEF1659B3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5" name="図 24">
              <a:extLst>
                <a:ext uri="{FF2B5EF4-FFF2-40B4-BE49-F238E27FC236}">
                  <a16:creationId xmlns:a16="http://schemas.microsoft.com/office/drawing/2014/main" id="{C01E1515-9961-7370-F40C-1278FCFEC6D0}"/>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29" name="図 28">
            <a:extLst>
              <a:ext uri="{FF2B5EF4-FFF2-40B4-BE49-F238E27FC236}">
                <a16:creationId xmlns:a16="http://schemas.microsoft.com/office/drawing/2014/main" id="{FA992355-99C1-01F1-F80D-4ED30AD4445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45644" y="2648674"/>
            <a:ext cx="1454011" cy="2917110"/>
          </a:xfrm>
          <a:prstGeom prst="rect">
            <a:avLst/>
          </a:prstGeom>
        </p:spPr>
      </p:pic>
      <p:sp>
        <p:nvSpPr>
          <p:cNvPr id="30" name="テキスト ボックス 29">
            <a:extLst>
              <a:ext uri="{FF2B5EF4-FFF2-40B4-BE49-F238E27FC236}">
                <a16:creationId xmlns:a16="http://schemas.microsoft.com/office/drawing/2014/main" id="{A248FD83-6653-902B-AC68-3386A9204461}"/>
              </a:ext>
            </a:extLst>
          </p:cNvPr>
          <p:cNvSpPr txBox="1"/>
          <p:nvPr/>
        </p:nvSpPr>
        <p:spPr>
          <a:xfrm>
            <a:off x="9428621" y="33671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kumimoji="1" lang="ja-JP" altLang="en-US" sz="1400"/>
              <a:t>再生している動画の下にランディングページが表示される</a:t>
            </a:r>
            <a:endParaRPr kumimoji="1" lang="en-US" altLang="ja-JP" sz="1400"/>
          </a:p>
        </p:txBody>
      </p:sp>
      <p:sp>
        <p:nvSpPr>
          <p:cNvPr id="31" name="正方形/長方形 30">
            <a:extLst>
              <a:ext uri="{FF2B5EF4-FFF2-40B4-BE49-F238E27FC236}">
                <a16:creationId xmlns:a16="http://schemas.microsoft.com/office/drawing/2014/main" id="{C6783A95-7B3C-4678-94AE-DD787014697F}"/>
              </a:ext>
            </a:extLst>
          </p:cNvPr>
          <p:cNvSpPr/>
          <p:nvPr/>
        </p:nvSpPr>
        <p:spPr>
          <a:xfrm>
            <a:off x="8054893" y="5996806"/>
            <a:ext cx="3577903" cy="276999"/>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lvl="0">
              <a:defRPr/>
            </a:pPr>
            <a:r>
              <a:rPr lang="en-US" altLang="ja-JP" sz="900">
                <a:solidFill>
                  <a:srgbClr val="0D0D0D"/>
                </a:solidFill>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追従バナー画像はタップするとランディングページに遷移します。</a:t>
            </a:r>
          </a:p>
        </p:txBody>
      </p:sp>
    </p:spTree>
    <p:extLst>
      <p:ext uri="{BB962C8B-B14F-4D97-AF65-F5344CB8AC3E}">
        <p14:creationId xmlns:p14="http://schemas.microsoft.com/office/powerpoint/2010/main" val="12240962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B693B-8ED3-DE4B-A1B6-AD34D3E2183C}"/>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9C1A1EEC-5C70-78B9-67DB-EE855516FBA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F185ACA2-1F69-0599-D838-50C47273AC3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正方形/長方形 5">
            <a:extLst>
              <a:ext uri="{FF2B5EF4-FFF2-40B4-BE49-F238E27FC236}">
                <a16:creationId xmlns:a16="http://schemas.microsoft.com/office/drawing/2014/main" id="{EC7D5C81-9B2B-9146-4214-6907E4006570}"/>
              </a:ext>
            </a:extLst>
          </p:cNvPr>
          <p:cNvSpPr/>
          <p:nvPr/>
        </p:nvSpPr>
        <p:spPr>
          <a:xfrm>
            <a:off x="434975" y="5996929"/>
            <a:ext cx="4245882" cy="415498"/>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lang="en-US" altLang="ja-JP" sz="700" b="0" i="0" u="none" strike="noStrike" kern="0" cap="none" spc="0" normalizeH="0" baseline="0" noProof="0">
                <a:ln>
                  <a:noFill/>
                </a:ln>
                <a:solidFill>
                  <a:srgbClr val="0D0D0D"/>
                </a:solidFill>
                <a:effectLst/>
                <a:uLnTx/>
                <a:uFillTx/>
                <a:latin typeface="Meiryo"/>
                <a:ea typeface="Meiryo"/>
              </a:rPr>
              <a:t>※SP</a:t>
            </a:r>
            <a:r>
              <a:rPr lang="ja-JP" altLang="en-US" sz="700" b="0" i="0" u="none" strike="noStrike" kern="0" cap="none" spc="0" normalizeH="0" baseline="0" noProof="0">
                <a:ln>
                  <a:noFill/>
                </a:ln>
                <a:solidFill>
                  <a:srgbClr val="0D0D0D"/>
                </a:solidFill>
                <a:effectLst/>
                <a:uLnTx/>
                <a:uFillTx/>
                <a:latin typeface="Meiryo"/>
                <a:ea typeface="Meiryo"/>
              </a:rPr>
              <a:t>はスマートフォン、</a:t>
            </a:r>
            <a:r>
              <a:rPr lang="en-US" altLang="ja-JP" sz="700" b="0" i="0" u="none" strike="noStrike" kern="0" cap="none" spc="0" normalizeH="0" baseline="0" noProof="0">
                <a:ln>
                  <a:noFill/>
                </a:ln>
                <a:solidFill>
                  <a:srgbClr val="0D0D0D"/>
                </a:solidFill>
                <a:effectLst/>
                <a:uLnTx/>
                <a:uFillTx/>
                <a:latin typeface="Meiryo"/>
                <a:ea typeface="Meiryo"/>
              </a:rPr>
              <a:t>PC</a:t>
            </a:r>
            <a:r>
              <a:rPr lang="ja-JP" altLang="en-US" sz="700" b="0" i="0" u="none" strike="noStrike" kern="0" cap="none" spc="0" normalizeH="0" baseline="0" noProof="0">
                <a:ln>
                  <a:noFill/>
                </a:ln>
                <a:solidFill>
                  <a:srgbClr val="0D0D0D"/>
                </a:solidFill>
                <a:effectLst/>
                <a:uLnTx/>
                <a:uFillTx/>
                <a:latin typeface="Meiryo"/>
                <a:ea typeface="Meiryo"/>
              </a:rPr>
              <a:t>はパソコン、</a:t>
            </a:r>
            <a:r>
              <a:rPr lang="en-US" altLang="ja-JP" sz="700" b="0" i="0" u="none" strike="noStrike" kern="0" cap="none" spc="0" normalizeH="0" baseline="0" noProof="0">
                <a:ln>
                  <a:noFill/>
                </a:ln>
                <a:solidFill>
                  <a:srgbClr val="0D0D0D"/>
                </a:solidFill>
                <a:effectLst/>
                <a:uLnTx/>
                <a:uFillTx/>
                <a:latin typeface="Meiryo"/>
                <a:ea typeface="Meiryo"/>
              </a:rPr>
              <a:t>MD</a:t>
            </a:r>
            <a:r>
              <a:rPr lang="ja-JP" altLang="en-US" sz="700" b="0" i="0" u="none" strike="noStrike" kern="0" cap="none" spc="0" normalizeH="0" baseline="0" noProof="0">
                <a:ln>
                  <a:noFill/>
                </a:ln>
                <a:solidFill>
                  <a:srgbClr val="0D0D0D"/>
                </a:solidFill>
                <a:effectLst/>
                <a:uLnTx/>
                <a:uFillTx/>
                <a:latin typeface="Meiryo"/>
                <a:ea typeface="Meiryo"/>
              </a:rPr>
              <a:t>はマルチデバイスの略称です。</a:t>
            </a:r>
          </a:p>
          <a:p>
            <a:pPr marL="0" marR="0" lvl="0" indent="0" defTabSz="914400" eaLnBrk="1" fontAlgn="auto" latinLnBrk="0" hangingPunct="1">
              <a:spcBef>
                <a:spcPts val="0"/>
              </a:spcBef>
              <a:spcAft>
                <a:spcPts val="0"/>
              </a:spcAft>
              <a:buClrTx/>
              <a:buSzTx/>
              <a:buFontTx/>
              <a:buNone/>
              <a:tabLst/>
              <a:defRPr/>
            </a:pPr>
            <a:r>
              <a:rPr lang="en-US" altLang="ja-JP" sz="700" b="0" i="0" u="none" strike="noStrike" kern="0" cap="none" spc="0" normalizeH="0" baseline="0" noProof="0">
                <a:ln>
                  <a:noFill/>
                </a:ln>
                <a:solidFill>
                  <a:srgbClr val="0D0D0D"/>
                </a:solidFill>
                <a:effectLst/>
                <a:uLnTx/>
                <a:uFillTx/>
                <a:latin typeface="Meiryo"/>
                <a:ea typeface="Meiryo"/>
              </a:rPr>
              <a:t>※</a:t>
            </a:r>
            <a:r>
              <a:rPr lang="en-US" altLang="ja-JP" sz="700" b="0" i="0" u="none" strike="noStrike" kern="0" cap="none" spc="0" normalizeH="0" baseline="0" noProof="0" err="1">
                <a:ln>
                  <a:noFill/>
                </a:ln>
                <a:solidFill>
                  <a:srgbClr val="0D0D0D"/>
                </a:solidFill>
                <a:effectLst/>
                <a:uLnTx/>
                <a:uFillTx/>
                <a:latin typeface="Meiryo"/>
                <a:ea typeface="Meiryo"/>
              </a:rPr>
              <a:t>vCPM</a:t>
            </a:r>
            <a:r>
              <a:rPr lang="ja-JP" altLang="en-US" sz="700" b="0" i="0" u="none" strike="noStrike" kern="0" cap="none" spc="0" normalizeH="0" baseline="0" noProof="0">
                <a:ln>
                  <a:noFill/>
                </a:ln>
                <a:solidFill>
                  <a:srgbClr val="0D0D0D"/>
                </a:solidFill>
                <a:effectLst/>
                <a:uLnTx/>
                <a:uFillTx/>
                <a:latin typeface="Meiryo"/>
                <a:ea typeface="Meiryo"/>
              </a:rPr>
              <a:t>はビューアブルインプレッション</a:t>
            </a:r>
            <a:r>
              <a:rPr lang="en-US" altLang="ja-JP" sz="700" b="0" i="0" u="none" strike="noStrike" kern="0" cap="none" spc="0" normalizeH="0" baseline="0" noProof="0">
                <a:ln>
                  <a:noFill/>
                </a:ln>
                <a:solidFill>
                  <a:srgbClr val="0D0D0D"/>
                </a:solidFill>
                <a:effectLst/>
                <a:uLnTx/>
                <a:uFillTx/>
                <a:latin typeface="Meiryo"/>
                <a:ea typeface="Meiryo"/>
              </a:rPr>
              <a:t>1,000</a:t>
            </a:r>
            <a:r>
              <a:rPr lang="ja-JP" altLang="en-US" sz="700" b="0" i="0" u="none" strike="noStrike" kern="0" cap="none" spc="0" normalizeH="0" baseline="0" noProof="0">
                <a:ln>
                  <a:noFill/>
                </a:ln>
                <a:solidFill>
                  <a:srgbClr val="0D0D0D"/>
                </a:solidFill>
                <a:effectLst/>
                <a:uLnTx/>
                <a:uFillTx/>
                <a:latin typeface="Meiryo"/>
                <a:ea typeface="Meiryo"/>
              </a:rPr>
              <a:t>回あたりにかかる見込み広告費用です。 </a:t>
            </a:r>
          </a:p>
          <a:p>
            <a:pPr marL="0" marR="0" lvl="0" indent="0" defTabSz="914400" eaLnBrk="1" fontAlgn="auto" latinLnBrk="0" hangingPunct="1">
              <a:spcBef>
                <a:spcPts val="0"/>
              </a:spcBef>
              <a:spcAft>
                <a:spcPts val="0"/>
              </a:spcAft>
              <a:buClrTx/>
              <a:buSzTx/>
              <a:buFontTx/>
              <a:buNone/>
              <a:tabLst/>
              <a:defRPr/>
            </a:pPr>
            <a:r>
              <a:rPr lang="en-US" altLang="ja-JP" sz="700" b="0" i="0" u="none" strike="noStrike" kern="0" cap="none" spc="0" normalizeH="0" baseline="0" noProof="0">
                <a:ln>
                  <a:noFill/>
                </a:ln>
                <a:solidFill>
                  <a:srgbClr val="0D0D0D"/>
                </a:solidFill>
                <a:effectLst/>
                <a:uLnTx/>
                <a:uFillTx/>
                <a:latin typeface="Meiryo"/>
                <a:ea typeface="Meiryo"/>
              </a:rPr>
              <a:t>※</a:t>
            </a:r>
            <a:r>
              <a:rPr lang="en-US" altLang="ja-JP" sz="700" b="0" i="0" u="none" strike="noStrike" kern="0" cap="none" spc="0" normalizeH="0" baseline="0" noProof="0" err="1">
                <a:ln>
                  <a:noFill/>
                </a:ln>
                <a:solidFill>
                  <a:srgbClr val="0D0D0D"/>
                </a:solidFill>
                <a:effectLst/>
                <a:uLnTx/>
                <a:uFillTx/>
                <a:latin typeface="Meiryo"/>
                <a:ea typeface="Meiryo"/>
              </a:rPr>
              <a:t>vimps</a:t>
            </a:r>
            <a:r>
              <a:rPr lang="ja-JP" altLang="en-US" sz="700" b="0" i="0" u="none" strike="noStrike" kern="0" cap="none" spc="0" normalizeH="0" baseline="0" noProof="0">
                <a:ln>
                  <a:noFill/>
                </a:ln>
                <a:solidFill>
                  <a:srgbClr val="0D0D0D"/>
                </a:solidFill>
                <a:effectLst/>
                <a:uLnTx/>
                <a:uFillTx/>
                <a:latin typeface="Meiryo"/>
                <a:ea typeface="Meiryo"/>
              </a:rPr>
              <a:t>はビューアブルインプレッションの略称です。</a:t>
            </a:r>
          </a:p>
        </p:txBody>
      </p:sp>
      <p:sp>
        <p:nvSpPr>
          <p:cNvPr id="9" name="角丸四角形 3">
            <a:extLst>
              <a:ext uri="{FF2B5EF4-FFF2-40B4-BE49-F238E27FC236}">
                <a16:creationId xmlns:a16="http://schemas.microsoft.com/office/drawing/2014/main" id="{A3C85714-1249-F83F-B14A-026638F01BDE}"/>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商品一覧</a:t>
            </a:r>
          </a:p>
        </p:txBody>
      </p:sp>
      <p:graphicFrame>
        <p:nvGraphicFramePr>
          <p:cNvPr id="7" name="表 6">
            <a:extLst>
              <a:ext uri="{FF2B5EF4-FFF2-40B4-BE49-F238E27FC236}">
                <a16:creationId xmlns:a16="http://schemas.microsoft.com/office/drawing/2014/main" id="{32B38880-81D9-6466-DF75-BEE6E1AD62FA}"/>
              </a:ext>
            </a:extLst>
          </p:cNvPr>
          <p:cNvGraphicFramePr>
            <a:graphicFrameLocks noGrp="1"/>
          </p:cNvGraphicFramePr>
          <p:nvPr>
            <p:extLst>
              <p:ext uri="{D42A27DB-BD31-4B8C-83A1-F6EECF244321}">
                <p14:modId xmlns:p14="http://schemas.microsoft.com/office/powerpoint/2010/main" val="3148789089"/>
              </p:ext>
            </p:extLst>
          </p:nvPr>
        </p:nvGraphicFramePr>
        <p:xfrm>
          <a:off x="434975" y="850352"/>
          <a:ext cx="11237668" cy="5163406"/>
        </p:xfrm>
        <a:graphic>
          <a:graphicData uri="http://schemas.openxmlformats.org/drawingml/2006/table">
            <a:tbl>
              <a:tblPr firstCol="1" bandRow="1"/>
              <a:tblGrid>
                <a:gridCol w="1502682">
                  <a:extLst>
                    <a:ext uri="{9D8B030D-6E8A-4147-A177-3AD203B41FA5}">
                      <a16:colId xmlns:a16="http://schemas.microsoft.com/office/drawing/2014/main" val="792911817"/>
                    </a:ext>
                  </a:extLst>
                </a:gridCol>
                <a:gridCol w="773092">
                  <a:extLst>
                    <a:ext uri="{9D8B030D-6E8A-4147-A177-3AD203B41FA5}">
                      <a16:colId xmlns:a16="http://schemas.microsoft.com/office/drawing/2014/main" val="1525620392"/>
                    </a:ext>
                  </a:extLst>
                </a:gridCol>
                <a:gridCol w="1217581">
                  <a:extLst>
                    <a:ext uri="{9D8B030D-6E8A-4147-A177-3AD203B41FA5}">
                      <a16:colId xmlns:a16="http://schemas.microsoft.com/office/drawing/2014/main" val="3835180974"/>
                    </a:ext>
                  </a:extLst>
                </a:gridCol>
                <a:gridCol w="571541">
                  <a:extLst>
                    <a:ext uri="{9D8B030D-6E8A-4147-A177-3AD203B41FA5}">
                      <a16:colId xmlns:a16="http://schemas.microsoft.com/office/drawing/2014/main" val="3436582354"/>
                    </a:ext>
                  </a:extLst>
                </a:gridCol>
                <a:gridCol w="1356905">
                  <a:extLst>
                    <a:ext uri="{9D8B030D-6E8A-4147-A177-3AD203B41FA5}">
                      <a16:colId xmlns:a16="http://schemas.microsoft.com/office/drawing/2014/main" val="3979026210"/>
                    </a:ext>
                  </a:extLst>
                </a:gridCol>
                <a:gridCol w="536289">
                  <a:extLst>
                    <a:ext uri="{9D8B030D-6E8A-4147-A177-3AD203B41FA5}">
                      <a16:colId xmlns:a16="http://schemas.microsoft.com/office/drawing/2014/main" val="946559652"/>
                    </a:ext>
                  </a:extLst>
                </a:gridCol>
                <a:gridCol w="1439049">
                  <a:extLst>
                    <a:ext uri="{9D8B030D-6E8A-4147-A177-3AD203B41FA5}">
                      <a16:colId xmlns:a16="http://schemas.microsoft.com/office/drawing/2014/main" val="360912566"/>
                    </a:ext>
                  </a:extLst>
                </a:gridCol>
                <a:gridCol w="512100">
                  <a:extLst>
                    <a:ext uri="{9D8B030D-6E8A-4147-A177-3AD203B41FA5}">
                      <a16:colId xmlns:a16="http://schemas.microsoft.com/office/drawing/2014/main" val="4234446206"/>
                    </a:ext>
                  </a:extLst>
                </a:gridCol>
                <a:gridCol w="1433932">
                  <a:extLst>
                    <a:ext uri="{9D8B030D-6E8A-4147-A177-3AD203B41FA5}">
                      <a16:colId xmlns:a16="http://schemas.microsoft.com/office/drawing/2014/main" val="885390380"/>
                    </a:ext>
                  </a:extLst>
                </a:gridCol>
                <a:gridCol w="562294">
                  <a:extLst>
                    <a:ext uri="{9D8B030D-6E8A-4147-A177-3AD203B41FA5}">
                      <a16:colId xmlns:a16="http://schemas.microsoft.com/office/drawing/2014/main" val="3784303411"/>
                    </a:ext>
                  </a:extLst>
                </a:gridCol>
                <a:gridCol w="1332203">
                  <a:extLst>
                    <a:ext uri="{9D8B030D-6E8A-4147-A177-3AD203B41FA5}">
                      <a16:colId xmlns:a16="http://schemas.microsoft.com/office/drawing/2014/main" val="3201855149"/>
                    </a:ext>
                  </a:extLst>
                </a:gridCol>
              </a:tblGrid>
              <a:tr h="3655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a:solidFill>
                            <a:schemeClr val="bg1"/>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00" b="1" i="0">
                          <a:solidFill>
                            <a:srgbClr val="FFFFFF"/>
                          </a:solidFill>
                          <a:latin typeface="Meiryo"/>
                          <a:ea typeface="Meiryo"/>
                        </a:rPr>
                        <a:t>Yahoo! JAPAN</a:t>
                      </a:r>
                      <a:r>
                        <a:rPr kumimoji="1" lang="ja-JP" altLang="en-US" sz="800" b="1" i="0">
                          <a:solidFill>
                            <a:srgbClr val="FFFFFF"/>
                          </a:solidFill>
                          <a:latin typeface="Meiryo"/>
                          <a:ea typeface="Meiryo"/>
                        </a:rPr>
                        <a:t>トップページ　ブランドパネル　リッチフォーマット　</a:t>
                      </a:r>
                      <a:r>
                        <a:rPr kumimoji="1" lang="en-US" altLang="ja-JP" sz="800" b="1" i="0">
                          <a:solidFill>
                            <a:srgbClr val="FFFFFF"/>
                          </a:solidFill>
                          <a:latin typeface="Meiryo"/>
                          <a:ea typeface="Meiryo"/>
                        </a:rPr>
                        <a:t>MD</a:t>
                      </a:r>
                      <a:r>
                        <a:rPr kumimoji="1" lang="ja-JP" altLang="en-US" sz="800" b="1" i="0">
                          <a:solidFill>
                            <a:srgbClr val="FFFFFF"/>
                          </a:solidFill>
                          <a:latin typeface="Meiryo"/>
                          <a:ea typeface="Meiryo"/>
                        </a:rPr>
                        <a:t>　トップカバー（</a:t>
                      </a:r>
                      <a:r>
                        <a:rPr kumimoji="1" lang="en-US" altLang="ja-JP" sz="800" b="1" i="0">
                          <a:solidFill>
                            <a:srgbClr val="FFFFFF"/>
                          </a:solidFill>
                          <a:latin typeface="Meiryo"/>
                          <a:ea typeface="Meiryo"/>
                        </a:rPr>
                        <a:t>500</a:t>
                      </a:r>
                      <a:r>
                        <a:rPr kumimoji="1" lang="ja-JP" altLang="en-US" sz="800" b="1" i="0">
                          <a:solidFill>
                            <a:srgbClr val="FFFFFF"/>
                          </a:solidFill>
                          <a:latin typeface="Meiryo"/>
                          <a:ea typeface="Meiryo"/>
                        </a:rPr>
                        <a:t>万円～）</a:t>
                      </a:r>
                    </a:p>
                  </a:txBody>
                  <a:tcPr marB="0" anchor="ctr">
                    <a:lnL w="19050" cap="flat" cmpd="sng" algn="ctr">
                      <a:solidFill>
                        <a:schemeClr val="bg1"/>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i="0">
                          <a:solidFill>
                            <a:srgbClr val="FFFFFF"/>
                          </a:solidFill>
                          <a:latin typeface="Meiryo"/>
                          <a:ea typeface="Meiryo"/>
                        </a:rPr>
                        <a:t>Yahoo! JAPAN</a:t>
                      </a:r>
                      <a:r>
                        <a:rPr kumimoji="1" lang="ja-JP" altLang="en-US" sz="800" b="1" i="0">
                          <a:solidFill>
                            <a:srgbClr val="FFFFFF"/>
                          </a:solidFill>
                          <a:latin typeface="Meiryo"/>
                          <a:ea typeface="Meiryo"/>
                        </a:rPr>
                        <a:t>トップページ　ブランドパネル　リッチフォーマット　</a:t>
                      </a:r>
                      <a:r>
                        <a:rPr kumimoji="1" lang="en-US" altLang="ja-JP" sz="800" b="1" i="0">
                          <a:solidFill>
                            <a:srgbClr val="FFFFFF"/>
                          </a:solidFill>
                          <a:latin typeface="Meiryo"/>
                          <a:ea typeface="Meiryo"/>
                        </a:rPr>
                        <a:t>MD</a:t>
                      </a:r>
                      <a:r>
                        <a:rPr kumimoji="1" lang="ja-JP" altLang="en-US" sz="800" b="1" i="0">
                          <a:solidFill>
                            <a:srgbClr val="FFFFFF"/>
                          </a:solidFill>
                          <a:latin typeface="Meiryo"/>
                          <a:ea typeface="Meiryo"/>
                        </a:rPr>
                        <a:t>　トップカバー（</a:t>
                      </a:r>
                      <a:r>
                        <a:rPr kumimoji="1" lang="en-US" altLang="ja-JP" sz="800" b="1" i="0">
                          <a:solidFill>
                            <a:srgbClr val="FFFFFF"/>
                          </a:solidFill>
                          <a:latin typeface="Meiryo"/>
                          <a:ea typeface="Meiryo"/>
                        </a:rPr>
                        <a:t>1000</a:t>
                      </a:r>
                      <a:r>
                        <a:rPr kumimoji="1" lang="ja-JP" altLang="en-US" sz="800" b="1" i="0">
                          <a:solidFill>
                            <a:srgbClr val="FFFFFF"/>
                          </a:solidFill>
                          <a:latin typeface="Meiryo"/>
                          <a:ea typeface="Meiryo"/>
                        </a:rPr>
                        <a:t>万円～）</a:t>
                      </a: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i="0" kern="1200">
                          <a:solidFill>
                            <a:srgbClr val="FFFFFF"/>
                          </a:solidFill>
                          <a:latin typeface="Meiryo" panose="020B0604030504040204" pitchFamily="34" charset="-128"/>
                          <a:ea typeface="Meiryo" panose="020B0604030504040204" pitchFamily="34" charset="-128"/>
                          <a:cs typeface="+mn-cs"/>
                        </a:rPr>
                        <a:t>Yahoo! JAPAN</a:t>
                      </a:r>
                      <a:r>
                        <a:rPr kumimoji="1" lang="ja-JP" altLang="en-US" sz="800" b="1" i="0" kern="1200">
                          <a:solidFill>
                            <a:srgbClr val="FFFFFF"/>
                          </a:solidFill>
                          <a:latin typeface="Meiryo" panose="020B0604030504040204" pitchFamily="34" charset="-128"/>
                          <a:ea typeface="Meiryo" panose="020B0604030504040204" pitchFamily="34" charset="-128"/>
                          <a:cs typeface="+mn-cs"/>
                        </a:rPr>
                        <a:t>トップページ　ブランドパネル　リッチフォーマット　</a:t>
                      </a:r>
                      <a:r>
                        <a:rPr kumimoji="1" lang="en-US" altLang="ja-JP" sz="800" b="1" i="0" kern="120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a:solidFill>
                            <a:srgbClr val="FFFFFF"/>
                          </a:solidFill>
                          <a:latin typeface="Meiryo" panose="020B0604030504040204" pitchFamily="34" charset="-128"/>
                          <a:ea typeface="Meiryo" panose="020B0604030504040204" pitchFamily="34" charset="-128"/>
                          <a:cs typeface="+mn-cs"/>
                        </a:rPr>
                        <a:t>　トップカバー</a:t>
                      </a:r>
                      <a:endParaRPr kumimoji="1" lang="en-US" altLang="ja-JP" sz="800" b="1" i="0" kern="1200">
                        <a:solidFill>
                          <a:srgbClr val="FFFFFF"/>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kern="1200">
                          <a:solidFill>
                            <a:srgbClr val="FFFFFF"/>
                          </a:solidFill>
                          <a:latin typeface="Meiryo" panose="020B0604030504040204" pitchFamily="34" charset="-128"/>
                          <a:ea typeface="Meiryo" panose="020B0604030504040204" pitchFamily="34" charset="-128"/>
                          <a:cs typeface="+mn-cs"/>
                        </a:rPr>
                        <a:t>（</a:t>
                      </a:r>
                      <a:r>
                        <a:rPr kumimoji="1" lang="en-US" altLang="ja-JP" sz="800" b="1" i="0" kern="1200">
                          <a:solidFill>
                            <a:srgbClr val="FFFFFF"/>
                          </a:solidFill>
                          <a:latin typeface="Meiryo" panose="020B0604030504040204" pitchFamily="34" charset="-128"/>
                          <a:ea typeface="Meiryo" panose="020B0604030504040204" pitchFamily="34" charset="-128"/>
                          <a:cs typeface="+mn-cs"/>
                        </a:rPr>
                        <a:t>FQ1</a:t>
                      </a:r>
                      <a:r>
                        <a:rPr kumimoji="1" lang="ja-JP" altLang="en-US" sz="800" b="1" i="0" kern="1200">
                          <a:solidFill>
                            <a:srgbClr val="FFFFFF"/>
                          </a:solidFill>
                          <a:latin typeface="Meiryo" panose="020B0604030504040204" pitchFamily="34" charset="-128"/>
                          <a:ea typeface="Meiryo" panose="020B0604030504040204" pitchFamily="34" charset="-128"/>
                          <a:cs typeface="+mn-cs"/>
                        </a:rPr>
                        <a:t>）（</a:t>
                      </a:r>
                      <a:r>
                        <a:rPr kumimoji="1" lang="en-US" altLang="ja-JP" sz="800" b="1" i="0" kern="1200">
                          <a:solidFill>
                            <a:srgbClr val="FFFFFF"/>
                          </a:solidFill>
                          <a:latin typeface="Meiryo" panose="020B0604030504040204" pitchFamily="34" charset="-128"/>
                          <a:ea typeface="Meiryo" panose="020B0604030504040204" pitchFamily="34" charset="-128"/>
                          <a:cs typeface="+mn-cs"/>
                        </a:rPr>
                        <a:t>1000</a:t>
                      </a:r>
                      <a:r>
                        <a:rPr kumimoji="1" lang="ja-JP" altLang="en-US" sz="800" b="1" i="0" kern="1200">
                          <a:solidFill>
                            <a:srgbClr val="FFFFFF"/>
                          </a:solidFill>
                          <a:latin typeface="Meiryo" panose="020B0604030504040204" pitchFamily="34" charset="-128"/>
                          <a:ea typeface="Meiryo" panose="020B0604030504040204" pitchFamily="34" charset="-128"/>
                          <a:cs typeface="+mn-cs"/>
                        </a:rPr>
                        <a:t>万円～）</a:t>
                      </a:r>
                      <a:endParaRPr kumimoji="1" lang="en-US" altLang="ja-JP" sz="800" b="1" i="0" kern="1200">
                        <a:solidFill>
                          <a:srgbClr val="FFFFFF"/>
                        </a:solidFill>
                        <a:latin typeface="Meiryo" panose="020B0604030504040204" pitchFamily="34" charset="-128"/>
                        <a:ea typeface="Meiryo" panose="020B0604030504040204" pitchFamily="34" charset="-128"/>
                        <a:cs typeface="+mn-cs"/>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a:solidFill>
                            <a:schemeClr val="bg1"/>
                          </a:solidFill>
                          <a:latin typeface="メイリオ" panose="020B0604030504040204" pitchFamily="50" charset="-128"/>
                          <a:ea typeface="メイリオ" panose="020B0604030504040204" pitchFamily="50" charset="-128"/>
                        </a:rPr>
                        <a:t>Yahoo! JAPAN</a:t>
                      </a:r>
                      <a:r>
                        <a:rPr kumimoji="1" lang="ja-JP" altLang="en-US" sz="800" b="1">
                          <a:solidFill>
                            <a:schemeClr val="bg1"/>
                          </a:solidFill>
                          <a:latin typeface="メイリオ" panose="020B0604030504040204" pitchFamily="50" charset="-128"/>
                          <a:ea typeface="メイリオ" panose="020B0604030504040204" pitchFamily="50" charset="-128"/>
                        </a:rPr>
                        <a:t>トップページ　ブランドパネル　リッチフォーマット　</a:t>
                      </a:r>
                      <a:r>
                        <a:rPr kumimoji="1" lang="en-US" altLang="ja-JP" sz="800" b="1">
                          <a:solidFill>
                            <a:schemeClr val="bg1"/>
                          </a:solidFill>
                          <a:latin typeface="メイリオ" panose="020B0604030504040204" pitchFamily="50" charset="-128"/>
                          <a:ea typeface="メイリオ" panose="020B0604030504040204" pitchFamily="50" charset="-128"/>
                        </a:rPr>
                        <a:t>MD</a:t>
                      </a:r>
                      <a:r>
                        <a:rPr kumimoji="1" lang="ja-JP" altLang="en-US" sz="800" b="1">
                          <a:solidFill>
                            <a:schemeClr val="bg1"/>
                          </a:solidFill>
                          <a:latin typeface="メイリオ" panose="020B0604030504040204" pitchFamily="50" charset="-128"/>
                          <a:ea typeface="メイリオ" panose="020B0604030504040204" pitchFamily="50" charset="-128"/>
                        </a:rPr>
                        <a:t>　トップカバー</a:t>
                      </a:r>
                      <a:endParaRPr kumimoji="1" lang="en-US" altLang="ja-JP" sz="800" b="1">
                        <a:solidFill>
                          <a:schemeClr val="bg1"/>
                        </a:solidFill>
                        <a:latin typeface="メイリオ" panose="020B0604030504040204" pitchFamily="50" charset="-128"/>
                        <a:ea typeface="メイリオ" panose="020B0604030504040204" pitchFamily="50" charset="-128"/>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a:solidFill>
                            <a:schemeClr val="bg1"/>
                          </a:solidFill>
                          <a:latin typeface="メイリオ" panose="020B0604030504040204" pitchFamily="50" charset="-128"/>
                          <a:ea typeface="メイリオ" panose="020B0604030504040204" pitchFamily="50" charset="-128"/>
                        </a:rPr>
                        <a:t>（</a:t>
                      </a:r>
                      <a:r>
                        <a:rPr kumimoji="1" lang="en-US" altLang="ja-JP" sz="800" b="1">
                          <a:solidFill>
                            <a:schemeClr val="bg1"/>
                          </a:solidFill>
                          <a:latin typeface="メイリオ" panose="020B0604030504040204" pitchFamily="50" charset="-128"/>
                          <a:ea typeface="メイリオ" panose="020B0604030504040204" pitchFamily="50" charset="-128"/>
                        </a:rPr>
                        <a:t>FQ1</a:t>
                      </a:r>
                      <a:r>
                        <a:rPr kumimoji="1" lang="ja-JP" altLang="en-US" sz="800" b="1">
                          <a:solidFill>
                            <a:schemeClr val="bg1"/>
                          </a:solidFill>
                          <a:latin typeface="メイリオ" panose="020B0604030504040204" pitchFamily="50" charset="-128"/>
                          <a:ea typeface="メイリオ" panose="020B0604030504040204" pitchFamily="50" charset="-128"/>
                        </a:rPr>
                        <a:t>）（</a:t>
                      </a:r>
                      <a:r>
                        <a:rPr kumimoji="1" lang="en-US" altLang="ja-JP" sz="800" b="1">
                          <a:solidFill>
                            <a:schemeClr val="bg1"/>
                          </a:solidFill>
                          <a:latin typeface="メイリオ" panose="020B0604030504040204" pitchFamily="50" charset="-128"/>
                          <a:ea typeface="メイリオ" panose="020B0604030504040204" pitchFamily="50" charset="-128"/>
                        </a:rPr>
                        <a:t>2000</a:t>
                      </a:r>
                      <a:r>
                        <a:rPr kumimoji="1" lang="ja-JP" altLang="en-US" sz="800" b="1">
                          <a:solidFill>
                            <a:schemeClr val="bg1"/>
                          </a:solidFill>
                          <a:latin typeface="メイリオ" panose="020B0604030504040204" pitchFamily="50" charset="-128"/>
                          <a:ea typeface="メイリオ" panose="020B0604030504040204" pitchFamily="50" charset="-128"/>
                        </a:rPr>
                        <a:t>万円～）</a:t>
                      </a:r>
                      <a:endParaRPr kumimoji="1" lang="en-US" altLang="ja-JP" sz="800" b="1">
                        <a:solidFill>
                          <a:schemeClr val="bg1"/>
                        </a:solidFill>
                        <a:latin typeface="メイリオ" panose="020B0604030504040204" pitchFamily="50" charset="-128"/>
                        <a:ea typeface="メイリオ" panose="020B0604030504040204" pitchFamily="50" charset="-128"/>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algn="ctr"/>
                      <a:r>
                        <a:rPr kumimoji="1" lang="en-US" altLang="ja-JP" sz="800" b="1" i="0" kern="1200">
                          <a:solidFill>
                            <a:srgbClr val="FFFFFF"/>
                          </a:solidFill>
                          <a:latin typeface="Meiryo" panose="020B0604030504040204" pitchFamily="34" charset="-128"/>
                          <a:ea typeface="Meiryo" panose="020B0604030504040204" pitchFamily="34" charset="-128"/>
                          <a:cs typeface="+mn-cs"/>
                        </a:rPr>
                        <a:t>Yahoo! JAPAN</a:t>
                      </a:r>
                      <a:r>
                        <a:rPr kumimoji="1" lang="ja-JP" altLang="en-US" sz="800" b="1" i="0" kern="1200">
                          <a:solidFill>
                            <a:srgbClr val="FFFFFF"/>
                          </a:solidFill>
                          <a:latin typeface="Meiryo" panose="020B0604030504040204" pitchFamily="34" charset="-128"/>
                          <a:ea typeface="Meiryo" panose="020B0604030504040204" pitchFamily="34" charset="-128"/>
                          <a:cs typeface="+mn-cs"/>
                        </a:rPr>
                        <a:t>トップページ　ブランドパネル　リッチフォーマット　</a:t>
                      </a:r>
                      <a:r>
                        <a:rPr kumimoji="1" lang="en-US" altLang="ja-JP" sz="800" b="1" i="0" kern="120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a:solidFill>
                            <a:srgbClr val="FFFFFF"/>
                          </a:solidFill>
                          <a:latin typeface="Meiryo" panose="020B0604030504040204" pitchFamily="34" charset="-128"/>
                          <a:ea typeface="Meiryo" panose="020B0604030504040204" pitchFamily="34" charset="-128"/>
                          <a:cs typeface="+mn-cs"/>
                        </a:rPr>
                        <a:t>　トップカバー（都道府県）</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2117335041"/>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メイリオ" panose="020B0604030504040204" pitchFamily="50" charset="-128"/>
                          <a:ea typeface="メイリオ" panose="020B0604030504040204" pitchFamily="50" charset="-128"/>
                          <a:cs typeface="+mn-cs"/>
                        </a:rPr>
                        <a:t>内容</a:t>
                      </a:r>
                      <a:endParaRPr kumimoji="1" lang="en-US" altLang="ja-JP" sz="900" b="0" i="0" kern="1200">
                        <a:solidFill>
                          <a:srgbClr val="0D0D0D"/>
                        </a:solidFill>
                        <a:latin typeface="メイリオ" panose="020B0604030504040204" pitchFamily="50" charset="-128"/>
                        <a:ea typeface="メイリオ" panose="020B0604030504040204" pitchFamily="50" charset="-128"/>
                        <a:cs typeface="+mn-cs"/>
                      </a:endParaRPr>
                    </a:p>
                    <a:p>
                      <a:pPr algn="ctr"/>
                      <a:r>
                        <a:rPr kumimoji="1" lang="ja-JP" altLang="en-US" sz="900" b="0" i="0" kern="1200">
                          <a:solidFill>
                            <a:srgbClr val="0D0D0D"/>
                          </a:solidFill>
                          <a:latin typeface="メイリオ" panose="020B0604030504040204" pitchFamily="50" charset="-128"/>
                          <a:ea typeface="メイリオ" panose="020B0604030504040204" pitchFamily="50" charset="-128"/>
                          <a:cs typeface="+mn-cs"/>
                        </a:rPr>
                        <a:t>変更</a:t>
                      </a:r>
                      <a:endParaRPr kumimoji="1" lang="en-US" altLang="ja-JP" sz="900" b="0" i="0" kern="120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メイリオ" panose="020B0604030504040204" pitchFamily="50" charset="-128"/>
                          <a:ea typeface="+mn-ea"/>
                        </a:rPr>
                        <a:t>1000013255</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a:solidFill>
                            <a:srgbClr val="0D0D0D"/>
                          </a:solidFill>
                          <a:latin typeface="メイリオ" panose="020B0604030504040204" pitchFamily="50" charset="-128"/>
                          <a:ea typeface="+mn-ea"/>
                          <a:cs typeface="+mn-cs"/>
                        </a:rPr>
                        <a:t>内容</a:t>
                      </a:r>
                      <a:endParaRPr kumimoji="1" lang="en-US" altLang="ja-JP" sz="900" b="0" i="0" kern="1200">
                        <a:solidFill>
                          <a:srgbClr val="0D0D0D"/>
                        </a:solidFill>
                        <a:latin typeface="メイリオ" panose="020B0604030504040204" pitchFamily="50" charset="-128"/>
                        <a:ea typeface="+mn-ea"/>
                        <a:cs typeface="+mn-cs"/>
                      </a:endParaRPr>
                    </a:p>
                    <a:p>
                      <a:pPr algn="ctr"/>
                      <a:r>
                        <a:rPr kumimoji="1" lang="ja-JP" altLang="en-US" sz="900" b="0" i="0" kern="1200">
                          <a:solidFill>
                            <a:srgbClr val="0D0D0D"/>
                          </a:solidFill>
                          <a:latin typeface="メイリオ" panose="020B0604030504040204" pitchFamily="50" charset="-128"/>
                          <a:ea typeface="+mn-ea"/>
                          <a:cs typeface="+mn-cs"/>
                        </a:rPr>
                        <a:t>変更</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メイリオ" panose="020B0604030504040204" pitchFamily="50" charset="-128"/>
                          <a:ea typeface="+mn-ea"/>
                        </a:rPr>
                        <a:t>1000013266</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a:solidFill>
                            <a:srgbClr val="0D0D0D"/>
                          </a:solidFill>
                          <a:latin typeface="メイリオ" panose="020B0604030504040204" pitchFamily="50" charset="-128"/>
                          <a:ea typeface="+mn-ea"/>
                          <a:cs typeface="+mn-cs"/>
                        </a:rPr>
                        <a:t>内容</a:t>
                      </a:r>
                      <a:endParaRPr kumimoji="1" lang="en-US" altLang="ja-JP" sz="900" b="0" i="0" kern="1200">
                        <a:solidFill>
                          <a:srgbClr val="0D0D0D"/>
                        </a:solidFill>
                        <a:latin typeface="メイリオ" panose="020B0604030504040204" pitchFamily="50" charset="-128"/>
                        <a:ea typeface="+mn-ea"/>
                        <a:cs typeface="+mn-cs"/>
                      </a:endParaRPr>
                    </a:p>
                    <a:p>
                      <a:pPr algn="ctr"/>
                      <a:r>
                        <a:rPr kumimoji="1" lang="ja-JP" altLang="en-US" sz="900" b="0" i="0" kern="1200">
                          <a:solidFill>
                            <a:srgbClr val="0D0D0D"/>
                          </a:solidFill>
                          <a:latin typeface="メイリオ" panose="020B0604030504040204" pitchFamily="50" charset="-128"/>
                          <a:ea typeface="+mn-ea"/>
                          <a:cs typeface="+mn-cs"/>
                        </a:rPr>
                        <a:t>変更</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メイリオ" panose="020B0604030504040204" pitchFamily="50" charset="-128"/>
                          <a:ea typeface="+mn-ea"/>
                        </a:rPr>
                        <a:t>1000013238</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a:solidFill>
                            <a:srgbClr val="0D0D0D"/>
                          </a:solidFill>
                          <a:latin typeface="メイリオ" panose="020B0604030504040204" pitchFamily="50" charset="-128"/>
                          <a:ea typeface="+mn-ea"/>
                          <a:cs typeface="+mn-cs"/>
                        </a:rPr>
                        <a:t>内容</a:t>
                      </a:r>
                      <a:endParaRPr kumimoji="1" lang="en-US" altLang="ja-JP" sz="900" b="0" i="0" kern="1200">
                        <a:solidFill>
                          <a:srgbClr val="0D0D0D"/>
                        </a:solidFill>
                        <a:latin typeface="メイリオ" panose="020B0604030504040204" pitchFamily="50" charset="-128"/>
                        <a:ea typeface="+mn-ea"/>
                        <a:cs typeface="+mn-cs"/>
                      </a:endParaRPr>
                    </a:p>
                    <a:p>
                      <a:pPr algn="ctr"/>
                      <a:r>
                        <a:rPr kumimoji="1" lang="ja-JP" altLang="en-US" sz="900" b="0" i="0" kern="1200">
                          <a:solidFill>
                            <a:srgbClr val="0D0D0D"/>
                          </a:solidFill>
                          <a:latin typeface="メイリオ" panose="020B0604030504040204" pitchFamily="50" charset="-128"/>
                          <a:ea typeface="+mn-ea"/>
                          <a:cs typeface="+mn-cs"/>
                        </a:rPr>
                        <a:t>変更</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メイリオ" panose="020B0604030504040204" pitchFamily="50" charset="-128"/>
                          <a:ea typeface="+mn-ea"/>
                        </a:rPr>
                        <a:t>1000013243</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a:solidFill>
                            <a:srgbClr val="0D0D0D"/>
                          </a:solidFill>
                          <a:latin typeface="メイリオ" panose="020B0604030504040204" pitchFamily="50" charset="-128"/>
                          <a:ea typeface="+mn-ea"/>
                          <a:cs typeface="+mn-cs"/>
                        </a:rPr>
                        <a:t>内容</a:t>
                      </a:r>
                      <a:endParaRPr kumimoji="1" lang="en-US" altLang="ja-JP" sz="900" b="0" i="0" kern="1200">
                        <a:solidFill>
                          <a:srgbClr val="0D0D0D"/>
                        </a:solidFill>
                        <a:latin typeface="メイリオ" panose="020B0604030504040204" pitchFamily="50" charset="-128"/>
                        <a:ea typeface="+mn-ea"/>
                        <a:cs typeface="+mn-cs"/>
                      </a:endParaRPr>
                    </a:p>
                    <a:p>
                      <a:pPr algn="ctr"/>
                      <a:r>
                        <a:rPr kumimoji="1" lang="ja-JP" altLang="en-US" sz="900" b="0" i="0" kern="1200">
                          <a:solidFill>
                            <a:srgbClr val="0D0D0D"/>
                          </a:solidFill>
                          <a:latin typeface="メイリオ" panose="020B0604030504040204" pitchFamily="50" charset="-128"/>
                          <a:ea typeface="+mn-ea"/>
                          <a:cs typeface="+mn-cs"/>
                        </a:rPr>
                        <a:t>変更</a:t>
                      </a:r>
                      <a:endParaRPr kumimoji="1" lang="ja-JP" altLang="en-US" sz="900" b="0" i="0" kern="120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メイリオ" panose="020B0604030504040204" pitchFamily="50" charset="-128"/>
                          <a:ea typeface="+mn-ea"/>
                        </a:rPr>
                        <a:t>1000013256</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2026</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2</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ja-JP" altLang="en-US" sz="900" kern="1200">
                        <a:solidFill>
                          <a:srgbClr val="0D0D0D"/>
                        </a:solidFill>
                        <a:latin typeface="メイリオ"/>
                        <a:ea typeface="メイリオ"/>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a:ea typeface="Meiryo"/>
                        </a:rPr>
                        <a:t>●</a:t>
                      </a:r>
                      <a:r>
                        <a:rPr kumimoji="1" lang="ja-JP" altLang="en-US" sz="900" b="0" i="0" kern="1200">
                          <a:solidFill>
                            <a:srgbClr val="0D0D0D"/>
                          </a:solidFill>
                          <a:latin typeface="Meiryo"/>
                          <a:ea typeface="Meiryo"/>
                          <a:cs typeface="+mn-cs"/>
                        </a:rPr>
                        <a:t>（</a:t>
                      </a:r>
                      <a:r>
                        <a:rPr kumimoji="1" lang="en-US" altLang="ja-JP" sz="900" b="0" i="0" kern="120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のみ）</a:t>
                      </a:r>
                    </a:p>
                  </a:txBody>
                  <a:tcPr marT="72000" marB="36000"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5450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スマートフォン</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ブランドパネル トップカバー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ブランドパネル トップカバー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p>
                      <a:pPr algn="ctr"/>
                      <a:r>
                        <a:rPr kumimoji="1" lang="en-US" altLang="ja-JP" sz="900" b="0" i="0" kern="120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トップインパクト クインティ</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画像</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トップインパクト クインティ</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動画</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a:t>
                      </a:r>
                      <a:r>
                        <a:rPr lang="en-US" altLang="ja-JP" sz="900" b="0" i="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p>
                      <a:pPr algn="ctr"/>
                      <a:r>
                        <a:rPr kumimoji="1" lang="ja-JP" altLang="en-US" sz="900" b="0" i="0" kern="1200">
                          <a:solidFill>
                            <a:srgbClr val="0D0D0D"/>
                          </a:solidFill>
                          <a:latin typeface="Meiryo"/>
                          <a:ea typeface="Meiryo"/>
                          <a:cs typeface="+mn-cs"/>
                        </a:rPr>
                        <a:t>トップインパクト スクエア</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画像</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トップインパクト スクエア</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endParaRPr kumimoji="1" lang="ja-JP" altLang="en-US" sz="900" b="0" i="0" kern="1200">
                        <a:solidFill>
                          <a:srgbClr val="0D0D0D"/>
                        </a:solidFill>
                        <a:latin typeface="Meiryo"/>
                        <a:ea typeface="Meiryo"/>
                        <a:cs typeface="+mn-cs"/>
                      </a:endParaRPr>
                    </a:p>
                  </a:txBody>
                  <a:tcPr marR="1188000"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4177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動画をフルスクリーンで再生する（</a:t>
                      </a:r>
                      <a:r>
                        <a:rPr kumimoji="1" lang="en" altLang="ja-JP" sz="900" kern="1200">
                          <a:solidFill>
                            <a:srgbClr val="0D0D0D"/>
                          </a:solidFill>
                          <a:latin typeface="Meiryo"/>
                          <a:ea typeface="Meiryo"/>
                          <a:cs typeface="+mn-cs"/>
                        </a:rPr>
                        <a:t>for view</a:t>
                      </a:r>
                      <a:r>
                        <a:rPr kumimoji="1" lang="ja-JP" altLang="en" sz="900" kern="1200">
                          <a:solidFill>
                            <a:srgbClr val="0D0D0D"/>
                          </a:solidFill>
                          <a:latin typeface="Meiryo"/>
                          <a:ea typeface="Meiryo"/>
                          <a:cs typeface="+mn-cs"/>
                        </a:rPr>
                        <a:t>）　</a:t>
                      </a:r>
                      <a:r>
                        <a:rPr kumimoji="1" lang="en" altLang="ja-JP" sz="900" kern="1200">
                          <a:solidFill>
                            <a:srgbClr val="0D0D0D"/>
                          </a:solidFill>
                          <a:latin typeface="Meiryo"/>
                          <a:ea typeface="Meiryo"/>
                          <a:cs typeface="+mn-cs"/>
                        </a:rPr>
                        <a:t>/</a:t>
                      </a:r>
                      <a:r>
                        <a:rPr kumimoji="1" lang="ja-JP" altLang="en"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ランディングページを表示する（</a:t>
                      </a:r>
                      <a:r>
                        <a:rPr kumimoji="1" lang="en" altLang="ja-JP" sz="900" kern="1200">
                          <a:solidFill>
                            <a:srgbClr val="0D0D0D"/>
                          </a:solidFill>
                          <a:latin typeface="Meiryo"/>
                          <a:ea typeface="Meiryo"/>
                          <a:cs typeface="+mn-cs"/>
                        </a:rPr>
                        <a:t>for click</a:t>
                      </a:r>
                      <a:r>
                        <a:rPr kumimoji="1" lang="ja-JP" altLang="en" sz="900" kern="1200">
                          <a:solidFill>
                            <a:srgbClr val="0D0D0D"/>
                          </a:solidFill>
                          <a:latin typeface="Meiryo"/>
                          <a:ea typeface="Meiryo"/>
                          <a:cs typeface="+mn-cs"/>
                        </a:rPr>
                        <a:t>）</a:t>
                      </a:r>
                    </a:p>
                  </a:txBody>
                  <a:tcPr marL="0" marR="0" marT="72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9359456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スマートフォン（ウェブ</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アプリ）　</a:t>
                      </a:r>
                      <a:r>
                        <a:rPr kumimoji="1" lang="en-US" altLang="ja-JP" sz="900" b="0" i="0" kern="1200">
                          <a:solidFill>
                            <a:srgbClr val="0D0D0D"/>
                          </a:solidFill>
                          <a:latin typeface="Meiryo"/>
                          <a:ea typeface="Meiryo"/>
                          <a:cs typeface="+mn-cs"/>
                        </a:rPr>
                        <a:t>/</a:t>
                      </a:r>
                      <a:r>
                        <a:rPr kumimoji="1" lang="ja-JP" altLang="en-US" sz="900" b="0" i="0" kern="1200" baseline="0">
                          <a:solidFill>
                            <a:srgbClr val="0D0D0D"/>
                          </a:solidFill>
                          <a:latin typeface="Meiryo"/>
                          <a:ea typeface="Meiryo"/>
                          <a:cs typeface="+mn-cs"/>
                        </a:rPr>
                        <a:t>　</a:t>
                      </a:r>
                      <a:r>
                        <a:rPr kumimoji="1" lang="en-US" altLang="ja-JP" sz="900" b="0" i="0" kern="1200">
                          <a:solidFill>
                            <a:srgbClr val="0D0D0D"/>
                          </a:solidFill>
                          <a:latin typeface="Meiryo"/>
                          <a:ea typeface="Meiryo"/>
                          <a:cs typeface="+mn-cs"/>
                        </a:rPr>
                        <a:t>PC</a:t>
                      </a:r>
                      <a:endParaRPr kumimoji="1" lang="ja-JP" altLang="en-US" sz="900" b="0" i="0" kern="1200">
                        <a:solidFill>
                          <a:srgbClr val="0D0D0D"/>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　および　</a:t>
                      </a:r>
                      <a:r>
                        <a:rPr kumimoji="1" lang="en-US" altLang="ja-JP" sz="900" b="0" i="0" kern="120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アプリのファーストビュー　</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a:t>
                      </a:r>
                      <a:endParaRPr kumimoji="1" lang="ja-JP" altLang="ja-JP" sz="900">
                        <a:solidFill>
                          <a:srgbClr val="0D0D0D"/>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5</a:t>
                      </a:r>
                      <a:r>
                        <a:rPr kumimoji="1" lang="ja-JP" altLang="en-US" sz="900" b="0" i="0" kern="1200">
                          <a:solidFill>
                            <a:srgbClr val="0D0D0D"/>
                          </a:solidFill>
                          <a:latin typeface="Meiryo"/>
                          <a:ea typeface="Meiryo"/>
                          <a:cs typeface="+mn-cs"/>
                        </a:rPr>
                        <a:t>日間～</a:t>
                      </a:r>
                      <a:r>
                        <a:rPr kumimoji="1" lang="en-US" altLang="ja-JP" sz="900" b="0" i="0" kern="1200">
                          <a:solidFill>
                            <a:srgbClr val="0D0D0D"/>
                          </a:solidFill>
                          <a:latin typeface="Meiryo"/>
                          <a:ea typeface="Meiryo"/>
                          <a:cs typeface="+mn-cs"/>
                        </a:rPr>
                        <a:t>31</a:t>
                      </a:r>
                      <a:r>
                        <a:rPr kumimoji="1" lang="ja-JP" altLang="en-US" sz="900" b="0" i="0" kern="1200">
                          <a:solidFill>
                            <a:srgbClr val="0D0D0D"/>
                          </a:solidFill>
                          <a:latin typeface="Meiryo"/>
                          <a:ea typeface="Meiryo"/>
                          <a:cs typeface="+mn-cs"/>
                        </a:rPr>
                        <a:t>日間 </a:t>
                      </a:r>
                      <a:r>
                        <a:rPr kumimoji="1" lang="en-US" altLang="ja-JP" sz="900" b="0" i="0" kern="1200">
                          <a:solidFill>
                            <a:srgbClr val="002AFF"/>
                          </a:solidFill>
                          <a:latin typeface="Meiryo"/>
                          <a:ea typeface="Meiryo"/>
                          <a:cs typeface="+mn-cs"/>
                        </a:rPr>
                        <a:t>※1</a:t>
                      </a:r>
                      <a:endParaRPr kumimoji="1" lang="ja-JP" altLang="en-US" sz="900" b="0" i="0" kern="1200">
                        <a:solidFill>
                          <a:srgbClr val="002AFF"/>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4">
                  <a:txBody>
                    <a:bodyPr/>
                    <a:lstStyle/>
                    <a:p>
                      <a:pPr algn="ctr"/>
                      <a:r>
                        <a:rPr lang="ja-JP" altLang="en-US" sz="900" kern="1200">
                          <a:solidFill>
                            <a:srgbClr val="0D0D0D"/>
                          </a:solidFill>
                          <a:latin typeface="メイリオ" panose="020B0604030504040204" pitchFamily="50" charset="-128"/>
                          <a:ea typeface="メイリオ" panose="020B0604030504040204" pitchFamily="50" charset="-128"/>
                          <a:cs typeface="+mn-cs"/>
                        </a:rPr>
                        <a:t>3</a:t>
                      </a:r>
                      <a:r>
                        <a:rPr kumimoji="1" lang="ja-JP" altLang="en-US" sz="900" kern="1200">
                          <a:solidFill>
                            <a:srgbClr val="0D0D0D"/>
                          </a:solidFill>
                          <a:latin typeface="メイリオ" panose="020B0604030504040204" pitchFamily="50" charset="-128"/>
                          <a:ea typeface="メイリオ" panose="020B0604030504040204" pitchFamily="50" charset="-128"/>
                          <a:cs typeface="+mn-cs"/>
                        </a:rPr>
                        <a:t>日間～</a:t>
                      </a:r>
                      <a:r>
                        <a:rPr lang="ja-JP" altLang="en-US" sz="900" kern="1200">
                          <a:solidFill>
                            <a:srgbClr val="0D0D0D"/>
                          </a:solidFill>
                          <a:latin typeface="メイリオ" panose="020B0604030504040204" pitchFamily="50" charset="-128"/>
                          <a:ea typeface="メイリオ" panose="020B0604030504040204" pitchFamily="50" charset="-128"/>
                          <a:cs typeface="+mn-cs"/>
                        </a:rPr>
                        <a:t>31</a:t>
                      </a:r>
                      <a:r>
                        <a:rPr kumimoji="1" lang="ja-JP" altLang="en-US" sz="900" kern="1200">
                          <a:solidFill>
                            <a:srgbClr val="0D0D0D"/>
                          </a:solidFill>
                          <a:latin typeface="メイリオ" panose="020B0604030504040204" pitchFamily="50" charset="-128"/>
                          <a:ea typeface="メイリオ" panose="020B0604030504040204" pitchFamily="50" charset="-128"/>
                          <a:cs typeface="+mn-cs"/>
                        </a:rPr>
                        <a:t>日間</a:t>
                      </a:r>
                      <a:endParaRPr kumimoji="1" lang="ja-JP" altLang="en-US" sz="900" b="0" i="0" kern="120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zh-TW" sz="900" b="0" i="0" kern="1200">
                          <a:solidFill>
                            <a:srgbClr val="0D0D0D"/>
                          </a:solidFill>
                          <a:latin typeface="Meiryo"/>
                          <a:ea typeface="Meiryo"/>
                          <a:cs typeface="+mn-cs"/>
                        </a:rPr>
                        <a:t>5</a:t>
                      </a:r>
                      <a:r>
                        <a:rPr kumimoji="1" lang="zh-TW" altLang="en-US" sz="900" b="0" i="0" kern="1200">
                          <a:solidFill>
                            <a:srgbClr val="0D0D0D"/>
                          </a:solidFill>
                          <a:latin typeface="Meiryo"/>
                          <a:ea typeface="Meiryo"/>
                          <a:cs typeface="+mn-cs"/>
                        </a:rPr>
                        <a:t>日間～</a:t>
                      </a:r>
                      <a:r>
                        <a:rPr lang="zh-TW" altLang="en-US" sz="900" b="0" i="0" kern="1200">
                          <a:solidFill>
                            <a:srgbClr val="0D0D0D"/>
                          </a:solidFill>
                          <a:latin typeface="Meiryo"/>
                          <a:ea typeface="Meiryo"/>
                          <a:cs typeface="+mn-cs"/>
                        </a:rPr>
                        <a:t>31</a:t>
                      </a:r>
                      <a:r>
                        <a:rPr kumimoji="1" lang="zh-TW" altLang="en-US" sz="900" b="0" i="0" kern="1200">
                          <a:solidFill>
                            <a:srgbClr val="0D0D0D"/>
                          </a:solidFill>
                          <a:latin typeface="Meiryo"/>
                          <a:ea typeface="Meiryo"/>
                          <a:cs typeface="+mn-cs"/>
                        </a:rPr>
                        <a:t>日間 </a:t>
                      </a:r>
                      <a:r>
                        <a:rPr kumimoji="1" lang="en-US" altLang="ja-JP" sz="900" b="0" i="0" kern="1200">
                          <a:solidFill>
                            <a:srgbClr val="002AFF"/>
                          </a:solidFill>
                          <a:latin typeface="Meiryo"/>
                          <a:ea typeface="Meiryo"/>
                          <a:cs typeface="+mn-cs"/>
                        </a:rPr>
                        <a:t>※1</a:t>
                      </a:r>
                      <a:endParaRPr kumimoji="1" lang="ja-JP" altLang="en-US">
                        <a:solidFill>
                          <a:srgbClr val="002AFF"/>
                        </a:solidFill>
                      </a:endParaRPr>
                    </a:p>
                  </a:txBody>
                  <a:tcPr marT="72000" marB="36000"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err="1">
                          <a:solidFill>
                            <a:srgbClr val="0D0D0D"/>
                          </a:solidFill>
                          <a:latin typeface="Meiryo"/>
                          <a:ea typeface="Meiryo"/>
                        </a:rPr>
                        <a:t>vimps</a:t>
                      </a:r>
                      <a:r>
                        <a:rPr kumimoji="1" lang="ja-JP" altLang="en-US" sz="900" b="0" i="0">
                          <a:solidFill>
                            <a:srgbClr val="0D0D0D"/>
                          </a:solidFill>
                          <a:latin typeface="Meiryo"/>
                          <a:ea typeface="Meiryo"/>
                        </a:rPr>
                        <a:t>購入型</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rgbClr val="0D0D0D"/>
                          </a:solidFill>
                          <a:latin typeface="Meiryo"/>
                          <a:ea typeface="Meiryo"/>
                        </a:rPr>
                        <a:t>5,000,000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rgbClr val="0D0D0D"/>
                          </a:solidFill>
                          <a:latin typeface="Meiryo"/>
                          <a:ea typeface="Meiryo"/>
                        </a:rPr>
                        <a:t>10,000,000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a:solidFill>
                            <a:srgbClr val="0D0D0D"/>
                          </a:solidFill>
                          <a:latin typeface="Meiryo"/>
                          <a:ea typeface="Meiryo"/>
                          <a:cs typeface="+mn-cs"/>
                        </a:rPr>
                        <a:t>10,000,000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a:ea typeface="Meiryo"/>
                          <a:cs typeface="+mn-cs"/>
                        </a:rPr>
                        <a:t>20,000,000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a:solidFill>
                            <a:srgbClr val="0D0D0D"/>
                          </a:solidFill>
                          <a:latin typeface="Meiryo"/>
                          <a:ea typeface="Meiryo"/>
                          <a:cs typeface="+mn-cs"/>
                        </a:rPr>
                        <a:t>3,000,000</a:t>
                      </a:r>
                      <a:r>
                        <a:rPr kumimoji="1" lang="ja-JP" altLang="en-US" sz="900" b="0" i="0" kern="1200">
                          <a:solidFill>
                            <a:srgbClr val="0D0D0D"/>
                          </a:solidFill>
                          <a:latin typeface="Meiryo"/>
                          <a:ea typeface="Meiryo"/>
                          <a:cs typeface="+mn-cs"/>
                        </a:rPr>
                        <a:t>円</a:t>
                      </a:r>
                      <a:endParaRPr kumimoji="1" lang="ja-JP" altLang="en-US">
                        <a:solidFill>
                          <a:srgbClr val="0D0D0D"/>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196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rgbClr val="0D0D0D"/>
                          </a:solidFill>
                          <a:latin typeface="Meiryo"/>
                          <a:ea typeface="Meiryo"/>
                        </a:rPr>
                        <a:t>1,152</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rgbClr val="0D0D0D"/>
                          </a:solidFill>
                          <a:latin typeface="Meiryo"/>
                          <a:ea typeface="Meiryo"/>
                        </a:rPr>
                        <a:t>921</a:t>
                      </a:r>
                      <a:r>
                        <a:rPr kumimoji="1" lang="ja-JP" altLang="en-US" sz="900" b="0" i="0">
                          <a:solidFill>
                            <a:srgbClr val="0D0D0D"/>
                          </a:solidFill>
                          <a:latin typeface="Meiryo"/>
                          <a:ea typeface="Meiryo"/>
                        </a:rPr>
                        <a:t>円 </a:t>
                      </a:r>
                      <a:r>
                        <a:rPr kumimoji="1" lang="en-US" altLang="ja-JP" sz="900" b="0" i="0" kern="1200">
                          <a:solidFill>
                            <a:srgbClr val="002AFF"/>
                          </a:solidFill>
                          <a:latin typeface="Meiryo"/>
                          <a:ea typeface="Meiryo"/>
                          <a:cs typeface="+mn-cs"/>
                        </a:rPr>
                        <a:t>※2</a:t>
                      </a:r>
                      <a:endParaRPr kumimoji="1" lang="en-US" altLang="ja-JP" sz="900" b="0" i="0">
                        <a:solidFill>
                          <a:srgbClr val="002AFF"/>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rgbClr val="0D0D0D"/>
                          </a:solidFill>
                          <a:latin typeface="Meiryo"/>
                          <a:ea typeface="Meiryo"/>
                        </a:rPr>
                        <a:t>1,075</a:t>
                      </a:r>
                      <a:r>
                        <a:rPr kumimoji="1" lang="ja-JP" altLang="en-US" sz="900" b="0" i="0">
                          <a:solidFill>
                            <a:srgbClr val="0D0D0D"/>
                          </a:solidFill>
                          <a:latin typeface="Meiryo"/>
                          <a:ea typeface="Meiryo"/>
                        </a:rPr>
                        <a:t>円</a:t>
                      </a:r>
                      <a:r>
                        <a:rPr kumimoji="1" lang="en-US" altLang="ja-JP" sz="900" b="0" i="0">
                          <a:solidFill>
                            <a:srgbClr val="0D0D0D"/>
                          </a:solidFill>
                          <a:latin typeface="Meiryo"/>
                          <a:ea typeface="Meiryo"/>
                        </a:rPr>
                        <a:t> </a:t>
                      </a:r>
                      <a:r>
                        <a:rPr kumimoji="1" lang="en-US" altLang="ja-JP" sz="900" b="0" i="0" kern="1200">
                          <a:solidFill>
                            <a:srgbClr val="002AFF"/>
                          </a:solidFill>
                          <a:latin typeface="Meiryo"/>
                          <a:ea typeface="Meiryo"/>
                          <a:cs typeface="+mn-cs"/>
                        </a:rPr>
                        <a:t>※3</a:t>
                      </a:r>
                      <a:endParaRPr kumimoji="1" lang="en-US" altLang="ja-JP" sz="900" b="0" i="0">
                        <a:solidFill>
                          <a:srgbClr val="002AFF"/>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rgbClr val="0D0D0D"/>
                          </a:solidFill>
                          <a:latin typeface="Meiryo"/>
                          <a:ea typeface="Meiryo"/>
                        </a:rPr>
                        <a:t>921</a:t>
                      </a:r>
                      <a:r>
                        <a:rPr kumimoji="1" lang="ja-JP" altLang="en-US" sz="900" b="0" i="0">
                          <a:solidFill>
                            <a:srgbClr val="0D0D0D"/>
                          </a:solidFill>
                          <a:latin typeface="Meiryo"/>
                          <a:ea typeface="Meiryo"/>
                        </a:rPr>
                        <a:t>円 </a:t>
                      </a:r>
                      <a:r>
                        <a:rPr kumimoji="0" lang="en-US" altLang="ja-JP" sz="900" kern="0">
                          <a:solidFill>
                            <a:srgbClr val="002AFF"/>
                          </a:solidFill>
                          <a:latin typeface="Meiryo" panose="020B0604030504040204" pitchFamily="34" charset="-128"/>
                          <a:ea typeface="Meiryo" panose="020B0604030504040204" pitchFamily="34" charset="-128"/>
                        </a:rPr>
                        <a:t>※3</a:t>
                      </a:r>
                      <a:r>
                        <a:rPr kumimoji="0" lang="ja-JP" altLang="en-US" sz="900" kern="0">
                          <a:solidFill>
                            <a:srgbClr val="FF0033"/>
                          </a:solidFill>
                          <a:latin typeface="Meiryo" panose="020B0604030504040204" pitchFamily="34" charset="-128"/>
                          <a:ea typeface="Meiryo" panose="020B0604030504040204" pitchFamily="34" charset="-128"/>
                        </a:rPr>
                        <a:t>　</a:t>
                      </a:r>
                      <a:endParaRPr kumimoji="1" lang="en-US" altLang="ja-JP" sz="900" b="0" i="0">
                        <a:solidFill>
                          <a:srgbClr val="FF0033"/>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a:solidFill>
                            <a:srgbClr val="0D0D0D"/>
                          </a:solidFill>
                          <a:latin typeface="Meiryo"/>
                          <a:ea typeface="Meiryo"/>
                          <a:cs typeface="+mn-cs"/>
                        </a:rPr>
                        <a:t>1,105</a:t>
                      </a:r>
                      <a:r>
                        <a:rPr kumimoji="1" lang="ja-JP" altLang="en-US" sz="900" b="0" i="0" kern="1200">
                          <a:solidFill>
                            <a:srgbClr val="0D0D0D"/>
                          </a:solidFill>
                          <a:latin typeface="Meiryo"/>
                          <a:ea typeface="Meiryo"/>
                          <a:cs typeface="+mn-cs"/>
                        </a:rPr>
                        <a:t>円★</a:t>
                      </a:r>
                    </a:p>
                    <a:p>
                      <a:pPr algn="ctr"/>
                      <a:r>
                        <a:rPr kumimoji="1" lang="ja-JP" altLang="en-US" sz="900" b="0" i="0" kern="1200">
                          <a:solidFill>
                            <a:srgbClr val="0D0D0D"/>
                          </a:solidFill>
                          <a:latin typeface="Meiryo"/>
                          <a:ea typeface="Meiryo"/>
                          <a:cs typeface="+mn-cs"/>
                        </a:rPr>
                        <a:t>（</a:t>
                      </a:r>
                      <a:r>
                        <a:rPr kumimoji="1" lang="en-US" altLang="ja-JP" sz="900" b="0" i="0" kern="1200">
                          <a:solidFill>
                            <a:srgbClr val="0D0D0D"/>
                          </a:solidFill>
                          <a:latin typeface="Meiryo"/>
                          <a:ea typeface="Meiryo"/>
                          <a:cs typeface="+mn-cs"/>
                        </a:rPr>
                        <a:t>921.6</a:t>
                      </a:r>
                      <a:r>
                        <a:rPr kumimoji="1" lang="ja-JP" altLang="en-US" sz="900" b="0" i="0" kern="1200">
                          <a:solidFill>
                            <a:srgbClr val="0D0D0D"/>
                          </a:solidFill>
                          <a:latin typeface="Meiryo"/>
                          <a:ea typeface="Meiryo"/>
                          <a:cs typeface="+mn-cs"/>
                        </a:rPr>
                        <a:t>円</a:t>
                      </a:r>
                      <a:r>
                        <a:rPr kumimoji="1" lang="en-US" altLang="ja-JP" sz="900" b="0" i="0" kern="1200">
                          <a:solidFill>
                            <a:srgbClr val="0D0D0D"/>
                          </a:solidFill>
                          <a:latin typeface="Meiryo"/>
                          <a:ea typeface="Meiryo"/>
                          <a:cs typeface="+mn-cs"/>
                        </a:rPr>
                        <a:t>×1.2</a:t>
                      </a:r>
                      <a:r>
                        <a:rPr kumimoji="1" lang="ja-JP" altLang="en-US" sz="900" b="0" i="0" kern="1200">
                          <a:solidFill>
                            <a:srgbClr val="0D0D0D"/>
                          </a:solidFill>
                          <a:latin typeface="Meiryo"/>
                          <a:ea typeface="Meiryo"/>
                          <a:cs typeface="+mn-cs"/>
                        </a:rPr>
                        <a:t>倍） </a:t>
                      </a:r>
                      <a:r>
                        <a:rPr kumimoji="1" lang="en-US" altLang="ja-JP" sz="900" b="0" i="0" kern="1200">
                          <a:solidFill>
                            <a:srgbClr val="002AFF"/>
                          </a:solidFill>
                          <a:latin typeface="Meiryo"/>
                          <a:ea typeface="Meiryo"/>
                          <a:cs typeface="+mn-cs"/>
                        </a:rPr>
                        <a:t>※4</a:t>
                      </a:r>
                      <a:endParaRPr kumimoji="1" lang="ja-JP" altLang="en-US" sz="900">
                        <a:solidFill>
                          <a:srgbClr val="002AFF"/>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err="1">
                          <a:solidFill>
                            <a:schemeClr val="bg1"/>
                          </a:solidFill>
                          <a:latin typeface="Meiryo"/>
                          <a:ea typeface="Meiryo"/>
                          <a:cs typeface="+mn-cs"/>
                        </a:rPr>
                        <a:t>vimps</a:t>
                      </a:r>
                      <a:endParaRPr kumimoji="1" lang="en-US" altLang="ja-JP" sz="900" b="0" i="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a:solidFill>
                            <a:schemeClr val="tx1">
                              <a:lumMod val="65000"/>
                              <a:lumOff val="35000"/>
                            </a:schemeClr>
                          </a:solidFill>
                          <a:latin typeface="Meiryo"/>
                          <a:ea typeface="Meiryo"/>
                        </a:rPr>
                        <a:t>-</a:t>
                      </a:r>
                      <a:endParaRPr kumimoji="1" lang="ja-JP" altLang="en-US"/>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0" name="正方形/長方形 9">
            <a:extLst>
              <a:ext uri="{FF2B5EF4-FFF2-40B4-BE49-F238E27FC236}">
                <a16:creationId xmlns:a16="http://schemas.microsoft.com/office/drawing/2014/main" id="{E52360BB-14FC-6406-BA37-F8A4E5C2EE62}"/>
              </a:ext>
            </a:extLst>
          </p:cNvPr>
          <p:cNvSpPr/>
          <p:nvPr/>
        </p:nvSpPr>
        <p:spPr>
          <a:xfrm>
            <a:off x="4517572" y="5996929"/>
            <a:ext cx="7376080" cy="677108"/>
          </a:xfrm>
          <a:prstGeom prst="rect">
            <a:avLst/>
          </a:prstGeom>
        </p:spPr>
        <p:txBody>
          <a:bodyPr wrap="square" lIns="0" tIns="0" rIns="0" bIns="0" anchor="t">
            <a:spAutoFit/>
          </a:bodyPr>
          <a:lstStyle/>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※1  </a:t>
            </a:r>
            <a:r>
              <a:rPr lang="en-US" altLang="ja-JP" sz="800" b="0" i="0">
                <a:solidFill>
                  <a:srgbClr val="002AFF"/>
                </a:solidFill>
                <a:effectLst/>
                <a:latin typeface="NotoSansJP"/>
              </a:rPr>
              <a:t>1</a:t>
            </a:r>
            <a:r>
              <a:rPr lang="ja-JP" altLang="en-US" sz="800" b="0" i="0">
                <a:solidFill>
                  <a:srgbClr val="002AFF"/>
                </a:solidFill>
                <a:effectLst/>
                <a:latin typeface="NotoSansJP"/>
              </a:rPr>
              <a:t>日間～</a:t>
            </a:r>
            <a:r>
              <a:rPr lang="en-US" altLang="ja-JP" sz="800" b="0" i="0">
                <a:solidFill>
                  <a:srgbClr val="002AFF"/>
                </a:solidFill>
                <a:effectLst/>
                <a:latin typeface="NotoSansJP"/>
              </a:rPr>
              <a:t>4</a:t>
            </a:r>
            <a:r>
              <a:rPr lang="ja-JP" altLang="en-US" sz="800" b="0" i="0">
                <a:solidFill>
                  <a:srgbClr val="002AFF"/>
                </a:solidFill>
                <a:effectLst/>
                <a:latin typeface="NotoSansJP"/>
              </a:rPr>
              <a:t>日間での掲載も可能ですが、予約時のシミュレーション</a:t>
            </a:r>
            <a:r>
              <a:rPr lang="en-US" altLang="ja-JP" sz="800" b="0" i="0" err="1">
                <a:solidFill>
                  <a:srgbClr val="002AFF"/>
                </a:solidFill>
                <a:effectLst/>
                <a:latin typeface="NotoSansJP"/>
              </a:rPr>
              <a:t>vimps</a:t>
            </a:r>
            <a:r>
              <a:rPr lang="ja-JP" altLang="en-US" sz="800" b="0" i="0">
                <a:solidFill>
                  <a:srgbClr val="002AFF"/>
                </a:solidFill>
                <a:effectLst/>
                <a:latin typeface="NotoSansJP"/>
              </a:rPr>
              <a:t>を下回る場合がありますので、</a:t>
            </a:r>
            <a:r>
              <a:rPr lang="en-US" altLang="ja-JP" sz="800" b="0" i="0">
                <a:solidFill>
                  <a:srgbClr val="002AFF"/>
                </a:solidFill>
                <a:effectLst/>
                <a:latin typeface="NotoSansJP"/>
              </a:rPr>
              <a:t>5</a:t>
            </a:r>
            <a:r>
              <a:rPr lang="ja-JP" altLang="en-US" sz="800" b="0" i="0">
                <a:solidFill>
                  <a:srgbClr val="002AFF"/>
                </a:solidFill>
                <a:effectLst/>
                <a:latin typeface="NotoSansJP"/>
              </a:rPr>
              <a:t>日間以上の掲載を推奨します。</a:t>
            </a:r>
            <a:endParaRPr lang="en-US" altLang="ja-JP" sz="800" b="0" i="0">
              <a:solidFill>
                <a:srgbClr val="002AFF"/>
              </a:solidFill>
              <a:effectLst/>
              <a:latin typeface="NotoSansJP"/>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※2  </a:t>
            </a:r>
            <a:r>
              <a:rPr kumimoji="0" lang="ja-JP" altLang="en-US" sz="800" kern="0">
                <a:solidFill>
                  <a:srgbClr val="002AFF"/>
                </a:solidFill>
                <a:latin typeface="Meiryo" panose="020B0604030504040204" pitchFamily="34" charset="-128"/>
                <a:ea typeface="Meiryo" panose="020B0604030504040204" pitchFamily="34" charset="-128"/>
              </a:rPr>
              <a:t>ターゲティングを掛ける場合は、</a:t>
            </a:r>
            <a:r>
              <a:rPr kumimoji="0" lang="en-US" altLang="ja-JP" sz="800" kern="0">
                <a:solidFill>
                  <a:srgbClr val="002AFF"/>
                </a:solidFill>
                <a:latin typeface="Meiryo" panose="020B0604030504040204" pitchFamily="34" charset="-128"/>
                <a:ea typeface="Meiryo" panose="020B0604030504040204" pitchFamily="34" charset="-128"/>
              </a:rPr>
              <a:t>921.6</a:t>
            </a:r>
            <a:r>
              <a:rPr kumimoji="0" lang="ja-JP" altLang="en-US" sz="800" kern="0">
                <a:solidFill>
                  <a:srgbClr val="002AFF"/>
                </a:solidFill>
                <a:latin typeface="Meiryo" panose="020B0604030504040204" pitchFamily="34" charset="-128"/>
                <a:ea typeface="Meiryo" panose="020B0604030504040204" pitchFamily="34" charset="-128"/>
              </a:rPr>
              <a:t>円にターゲティング係数をかけ合わせて計算し、最後に小数点以下切り捨てをしてください。</a:t>
            </a:r>
            <a:endParaRPr lang="en-US" altLang="ja-JP" sz="800" b="0" i="0">
              <a:solidFill>
                <a:srgbClr val="002AFF"/>
              </a:solidFill>
              <a:effectLst/>
              <a:latin typeface="NotoSansJP"/>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※3  </a:t>
            </a:r>
            <a:r>
              <a:rPr kumimoji="0" lang="en" altLang="ja-JP" sz="800" kern="0">
                <a:solidFill>
                  <a:srgbClr val="002AFF"/>
                </a:solidFill>
                <a:latin typeface="Meiryo" panose="020B0604030504040204" pitchFamily="34" charset="-128"/>
                <a:ea typeface="Meiryo" panose="020B0604030504040204" pitchFamily="34" charset="-128"/>
              </a:rPr>
              <a:t>FQ1</a:t>
            </a:r>
            <a:r>
              <a:rPr kumimoji="0" lang="ja-JP" altLang="en-US" sz="800" kern="0">
                <a:solidFill>
                  <a:srgbClr val="002AFF"/>
                </a:solidFill>
                <a:latin typeface="Meiryo" panose="020B0604030504040204" pitchFamily="34" charset="-128"/>
                <a:ea typeface="Meiryo" panose="020B0604030504040204" pitchFamily="34" charset="-128"/>
              </a:rPr>
              <a:t>回指定の掛け率含む。</a:t>
            </a:r>
            <a:endParaRPr kumimoji="0" lang="en-US" altLang="ja-JP" sz="8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※4  </a:t>
            </a:r>
            <a:r>
              <a:rPr kumimoji="0" lang="ja-JP" altLang="en-US" sz="800" kern="0">
                <a:solidFill>
                  <a:srgbClr val="002AFF"/>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US" altLang="ja-JP" sz="800" kern="0" err="1">
                <a:solidFill>
                  <a:srgbClr val="002AFF"/>
                </a:solidFill>
                <a:latin typeface="Meiryo" panose="020B0604030504040204" pitchFamily="34" charset="-128"/>
                <a:ea typeface="Meiryo" panose="020B0604030504040204" pitchFamily="34" charset="-128"/>
              </a:rPr>
              <a:t>vCPM</a:t>
            </a:r>
            <a:r>
              <a:rPr kumimoji="0" lang="ja-JP" altLang="en-US" sz="800" kern="0">
                <a:solidFill>
                  <a:srgbClr val="002AFF"/>
                </a:solidFill>
                <a:latin typeface="Meiryo" panose="020B0604030504040204" pitchFamily="34" charset="-128"/>
                <a:ea typeface="Meiryo" panose="020B0604030504040204" pitchFamily="34" charset="-128"/>
              </a:rPr>
              <a:t>（★）を元に計算せず、カッコ内の計算式を元に計算してください。</a:t>
            </a:r>
          </a:p>
          <a:p>
            <a:pPr>
              <a:lnSpc>
                <a:spcPct val="110000"/>
              </a:lnSpc>
              <a:defRPr/>
            </a:pPr>
            <a:r>
              <a:rPr kumimoji="0" lang="ja-JP" altLang="en-US" sz="800" kern="0">
                <a:solidFill>
                  <a:srgbClr val="002AFF"/>
                </a:solidFill>
                <a:latin typeface="Meiryo" panose="020B0604030504040204" pitchFamily="34" charset="-128"/>
                <a:ea typeface="Meiryo" panose="020B0604030504040204" pitchFamily="34" charset="-128"/>
              </a:rPr>
              <a:t>　　最後に小数点以下切り捨てをして</a:t>
            </a:r>
            <a:r>
              <a:rPr kumimoji="0" lang="ja-JP" altLang="en-US" sz="700" kern="0">
                <a:solidFill>
                  <a:srgbClr val="002AFF"/>
                </a:solidFill>
                <a:latin typeface="Meiryo" panose="020B0604030504040204" pitchFamily="34" charset="-128"/>
                <a:ea typeface="Meiryo" panose="020B0604030504040204" pitchFamily="34" charset="-128"/>
              </a:rPr>
              <a:t>ください</a:t>
            </a:r>
            <a:r>
              <a:rPr kumimoji="0" lang="ja-JP" altLang="en-US" sz="800" kern="0">
                <a:solidFill>
                  <a:srgbClr val="002AFF"/>
                </a:solidFill>
                <a:latin typeface="Meiryo" panose="020B0604030504040204" pitchFamily="34" charset="-128"/>
                <a:ea typeface="Meiryo" panose="020B0604030504040204" pitchFamily="34" charset="-128"/>
              </a:rPr>
              <a:t>。</a:t>
            </a:r>
          </a:p>
        </p:txBody>
      </p:sp>
      <p:sp>
        <p:nvSpPr>
          <p:cNvPr id="11" name="円/楕円 49">
            <a:extLst>
              <a:ext uri="{FF2B5EF4-FFF2-40B4-BE49-F238E27FC236}">
                <a16:creationId xmlns:a16="http://schemas.microsoft.com/office/drawing/2014/main" id="{52EAE829-D720-8878-1382-CC99BE4AF556}"/>
              </a:ext>
            </a:extLst>
          </p:cNvPr>
          <p:cNvSpPr>
            <a:spLocks noChangeAspect="1"/>
          </p:cNvSpPr>
          <p:nvPr/>
        </p:nvSpPr>
        <p:spPr>
          <a:xfrm>
            <a:off x="9056914" y="2351344"/>
            <a:ext cx="214409" cy="214409"/>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49">
            <a:extLst>
              <a:ext uri="{FF2B5EF4-FFF2-40B4-BE49-F238E27FC236}">
                <a16:creationId xmlns:a16="http://schemas.microsoft.com/office/drawing/2014/main" id="{5F7A7793-9283-E761-65FF-A089FC9A96B4}"/>
              </a:ext>
            </a:extLst>
          </p:cNvPr>
          <p:cNvSpPr>
            <a:spLocks noChangeAspect="1"/>
          </p:cNvSpPr>
          <p:nvPr/>
        </p:nvSpPr>
        <p:spPr>
          <a:xfrm>
            <a:off x="8478644" y="2522209"/>
            <a:ext cx="214409" cy="214409"/>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49">
            <a:extLst>
              <a:ext uri="{FF2B5EF4-FFF2-40B4-BE49-F238E27FC236}">
                <a16:creationId xmlns:a16="http://schemas.microsoft.com/office/drawing/2014/main" id="{EB8B38D5-05F5-0AA3-0880-93C5C3AC794B}"/>
              </a:ext>
            </a:extLst>
          </p:cNvPr>
          <p:cNvSpPr>
            <a:spLocks noChangeAspect="1"/>
          </p:cNvSpPr>
          <p:nvPr/>
        </p:nvSpPr>
        <p:spPr>
          <a:xfrm>
            <a:off x="8209450" y="2634344"/>
            <a:ext cx="214409" cy="214409"/>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a:solidFill>
                  <a:srgbClr val="FFFFFF"/>
                </a:solidFill>
                <a:latin typeface="Meiryo" panose="020B0604030504040204" pitchFamily="34" charset="-128"/>
                <a:ea typeface="Meiryo" panose="020B0604030504040204" pitchFamily="34" charset="-128"/>
                <a:cs typeface="Segoe UI" panose="020B0502040204020203" pitchFamily="34" charset="0"/>
              </a:rPr>
              <a:t>E</a:t>
            </a:r>
            <a:endParaRPr kumimoji="1" lang="ja-JP" altLang="en-US"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4" name="テキスト プレースホルダー 35">
            <a:extLst>
              <a:ext uri="{FF2B5EF4-FFF2-40B4-BE49-F238E27FC236}">
                <a16:creationId xmlns:a16="http://schemas.microsoft.com/office/drawing/2014/main" id="{AFEB4D18-A0AE-0DAA-A9A3-89085739EFD1}"/>
              </a:ext>
            </a:extLst>
          </p:cNvPr>
          <p:cNvSpPr txBox="1">
            <a:spLocks noGrp="1"/>
          </p:cNvSpPr>
          <p:nvPr>
            <p:ph type="body" sz="quarter" idx="10"/>
          </p:nvPr>
        </p:nvSpPr>
        <p:spPr>
          <a:xfrm>
            <a:off x="3526448" y="115411"/>
            <a:ext cx="6270695" cy="579064"/>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en-US" altLang="ja-JP"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Yahoo! JAPAN</a:t>
            </a:r>
            <a:r>
              <a:rPr kumimoji="1" lang="ja-JP" altLang="en-US"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トップページ　ブランドパネル</a:t>
            </a:r>
            <a:r>
              <a:rPr lang="ja-JP" altLang="en-US" sz="2000">
                <a:solidFill>
                  <a:srgbClr val="000048"/>
                </a:solidFill>
                <a:latin typeface="Meiryo" panose="020B0604030504040204" pitchFamily="34" charset="-128"/>
                <a:ea typeface="Meiryo" panose="020B0604030504040204" pitchFamily="34" charset="-128"/>
              </a:rPr>
              <a:t>　</a:t>
            </a:r>
            <a:endParaRPr kumimoji="1" lang="en-US" altLang="ja-JP"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リッチフォーマット</a:t>
            </a:r>
            <a:r>
              <a:rPr lang="ja-JP" altLang="en-US" sz="2000">
                <a:solidFill>
                  <a:srgbClr val="000048"/>
                </a:solidFill>
                <a:latin typeface="Meiryo" panose="020B0604030504040204" pitchFamily="34" charset="-128"/>
                <a:ea typeface="Meiryo" panose="020B0604030504040204" pitchFamily="34" charset="-128"/>
              </a:rPr>
              <a:t>　</a:t>
            </a:r>
            <a:r>
              <a:rPr lang="en-US" altLang="ja-JP" sz="2000">
                <a:solidFill>
                  <a:srgbClr val="000048"/>
                </a:solidFill>
                <a:latin typeface="Meiryo" panose="020B0604030504040204" pitchFamily="34" charset="-128"/>
                <a:ea typeface="Meiryo" panose="020B0604030504040204" pitchFamily="34" charset="-128"/>
              </a:rPr>
              <a:t>MD</a:t>
            </a:r>
            <a:r>
              <a:rPr kumimoji="1" lang="ja-JP" altLang="en-US"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　トップカバー</a:t>
            </a:r>
          </a:p>
        </p:txBody>
      </p:sp>
    </p:spTree>
    <p:extLst>
      <p:ext uri="{BB962C8B-B14F-4D97-AF65-F5344CB8AC3E}">
        <p14:creationId xmlns:p14="http://schemas.microsoft.com/office/powerpoint/2010/main" val="14377625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436AB-402C-DC7C-A961-DD96548A7DBB}"/>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59DB250A-1BC1-4C18-D33F-B8532B2B92FC}"/>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BF5D6C4F-713D-304A-36EA-058262E7CC2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2" name="テキスト プレースホルダー 35">
            <a:extLst>
              <a:ext uri="{FF2B5EF4-FFF2-40B4-BE49-F238E27FC236}">
                <a16:creationId xmlns:a16="http://schemas.microsoft.com/office/drawing/2014/main" id="{8A06C69F-445B-1569-E8E2-C84C6D47E6E8}"/>
              </a:ext>
            </a:extLst>
          </p:cNvPr>
          <p:cNvSpPr txBox="1">
            <a:spLocks noGrp="1"/>
          </p:cNvSpPr>
          <p:nvPr>
            <p:ph type="body" sz="quarter" idx="10"/>
          </p:nvPr>
        </p:nvSpPr>
        <p:spPr>
          <a:xfrm>
            <a:off x="3526448" y="115411"/>
            <a:ext cx="6270695" cy="579064"/>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en-US" altLang="ja-JP"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Yahoo! JAPAN</a:t>
            </a:r>
            <a:r>
              <a:rPr kumimoji="1" lang="ja-JP" altLang="en-US"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トップページ　ブランドパネル</a:t>
            </a:r>
            <a:r>
              <a:rPr lang="ja-JP" altLang="en-US" sz="2000">
                <a:solidFill>
                  <a:srgbClr val="000048"/>
                </a:solidFill>
                <a:latin typeface="Meiryo" panose="020B0604030504040204" pitchFamily="34" charset="-128"/>
                <a:ea typeface="Meiryo" panose="020B0604030504040204" pitchFamily="34" charset="-128"/>
              </a:rPr>
              <a:t>　</a:t>
            </a:r>
            <a:endParaRPr kumimoji="1" lang="en-US" altLang="ja-JP"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リッチフォーマット</a:t>
            </a:r>
            <a:r>
              <a:rPr lang="ja-JP" altLang="en-US" sz="2000">
                <a:solidFill>
                  <a:srgbClr val="000048"/>
                </a:solidFill>
                <a:latin typeface="Meiryo" panose="020B0604030504040204" pitchFamily="34" charset="-128"/>
                <a:ea typeface="Meiryo" panose="020B0604030504040204" pitchFamily="34" charset="-128"/>
              </a:rPr>
              <a:t>　</a:t>
            </a:r>
            <a:r>
              <a:rPr lang="en-US" altLang="ja-JP" sz="2000">
                <a:solidFill>
                  <a:srgbClr val="000048"/>
                </a:solidFill>
                <a:latin typeface="Meiryo" panose="020B0604030504040204" pitchFamily="34" charset="-128"/>
                <a:ea typeface="Meiryo" panose="020B0604030504040204" pitchFamily="34" charset="-128"/>
              </a:rPr>
              <a:t>MD</a:t>
            </a:r>
            <a:r>
              <a:rPr kumimoji="1" lang="ja-JP" altLang="en-US" sz="20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cs typeface="+mn-cs"/>
              </a:rPr>
              <a:t>　トップカバー</a:t>
            </a:r>
          </a:p>
        </p:txBody>
      </p:sp>
      <p:sp>
        <p:nvSpPr>
          <p:cNvPr id="2" name="角丸四角形 4">
            <a:extLst>
              <a:ext uri="{FF2B5EF4-FFF2-40B4-BE49-F238E27FC236}">
                <a16:creationId xmlns:a16="http://schemas.microsoft.com/office/drawing/2014/main" id="{AE678FCC-4623-EC8F-E70E-4399EF4E9818}"/>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3" name="表 2">
            <a:extLst>
              <a:ext uri="{FF2B5EF4-FFF2-40B4-BE49-F238E27FC236}">
                <a16:creationId xmlns:a16="http://schemas.microsoft.com/office/drawing/2014/main" id="{C08264D9-7C29-A740-5A66-5002F7075571}"/>
              </a:ext>
            </a:extLst>
          </p:cNvPr>
          <p:cNvGraphicFramePr>
            <a:graphicFrameLocks noGrp="1"/>
          </p:cNvGraphicFramePr>
          <p:nvPr>
            <p:extLst>
              <p:ext uri="{D42A27DB-BD31-4B8C-83A1-F6EECF244321}">
                <p14:modId xmlns:p14="http://schemas.microsoft.com/office/powerpoint/2010/main" val="925821889"/>
              </p:ext>
            </p:extLst>
          </p:nvPr>
        </p:nvGraphicFramePr>
        <p:xfrm>
          <a:off x="479426" y="946132"/>
          <a:ext cx="11233150" cy="3883221"/>
        </p:xfrm>
        <a:graphic>
          <a:graphicData uri="http://schemas.openxmlformats.org/drawingml/2006/table">
            <a:tbl>
              <a:tblPr bandRow="1"/>
              <a:tblGrid>
                <a:gridCol w="1919003">
                  <a:extLst>
                    <a:ext uri="{9D8B030D-6E8A-4147-A177-3AD203B41FA5}">
                      <a16:colId xmlns:a16="http://schemas.microsoft.com/office/drawing/2014/main" val="792911817"/>
                    </a:ext>
                  </a:extLst>
                </a:gridCol>
                <a:gridCol w="2437246">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52370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i="0">
                          <a:solidFill>
                            <a:srgbClr val="FFFFFF"/>
                          </a:solidFill>
                          <a:latin typeface="Meiryo"/>
                          <a:ea typeface="Meiryo"/>
                        </a:rPr>
                        <a:t>Yahoo! JAPAN</a:t>
                      </a:r>
                      <a:r>
                        <a:rPr kumimoji="1" lang="ja-JP" altLang="en-US" sz="1000" b="1" i="0">
                          <a:solidFill>
                            <a:srgbClr val="FFFFFF"/>
                          </a:solidFill>
                          <a:latin typeface="Meiryo"/>
                          <a:ea typeface="Meiryo"/>
                        </a:rPr>
                        <a:t>トップページ　ブランドパネル　リッチフォーマット　</a:t>
                      </a:r>
                      <a:endParaRPr kumimoji="1" lang="en-US" altLang="ja-JP" sz="1000" b="1" i="0">
                        <a:solidFill>
                          <a:srgbClr val="FFFFFF"/>
                        </a:solidFill>
                        <a:latin typeface="Meiryo"/>
                        <a:ea typeface="Meiryo"/>
                      </a:endParaRPr>
                    </a:p>
                    <a:p>
                      <a:pPr algn="ctr"/>
                      <a:r>
                        <a:rPr kumimoji="1" lang="en-US" altLang="ja-JP" sz="1000" b="1" i="0">
                          <a:solidFill>
                            <a:srgbClr val="FFFFFF"/>
                          </a:solidFill>
                          <a:latin typeface="Meiryo"/>
                          <a:ea typeface="Meiryo"/>
                        </a:rPr>
                        <a:t>MD</a:t>
                      </a:r>
                      <a:r>
                        <a:rPr kumimoji="1" lang="ja-JP" altLang="en-US" sz="1000" b="1" i="0">
                          <a:solidFill>
                            <a:srgbClr val="FFFFFF"/>
                          </a:solidFill>
                          <a:latin typeface="Meiryo"/>
                          <a:ea typeface="Meiryo"/>
                        </a:rPr>
                        <a:t>　トップカバー</a:t>
                      </a:r>
                      <a:endParaRPr kumimoji="1" lang="en-US" altLang="ja-JP" sz="1000" b="1" kern="1200">
                        <a:solidFill>
                          <a:schemeClr val="bg1"/>
                        </a:solidFill>
                        <a:latin typeface="Meiryo" panose="020B0604030504040204" pitchFamily="34" charset="-128"/>
                        <a:ea typeface="Meiryo" panose="020B0604030504040204" pitchFamily="34" charset="-128"/>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1" i="0" kern="1200">
                          <a:solidFill>
                            <a:srgbClr val="FFFFFF"/>
                          </a:solidFill>
                          <a:latin typeface="Meiryo" panose="020B0604030504040204" pitchFamily="34" charset="-128"/>
                          <a:ea typeface="Meiryo" panose="020B0604030504040204" pitchFamily="34" charset="-128"/>
                          <a:cs typeface="+mn-cs"/>
                        </a:rPr>
                        <a:t>Yahoo! JAPAN</a:t>
                      </a:r>
                      <a:r>
                        <a:rPr kumimoji="1" lang="ja-JP" altLang="en-US" sz="1000" b="1" i="0" kern="1200">
                          <a:solidFill>
                            <a:srgbClr val="FFFFFF"/>
                          </a:solidFill>
                          <a:latin typeface="Meiryo" panose="020B0604030504040204" pitchFamily="34" charset="-128"/>
                          <a:ea typeface="Meiryo" panose="020B0604030504040204" pitchFamily="34" charset="-128"/>
                          <a:cs typeface="+mn-cs"/>
                        </a:rPr>
                        <a:t>トップページ　ブランドパネル　リッチフォーマット　</a:t>
                      </a:r>
                      <a:endParaRPr kumimoji="1" lang="en-US" altLang="ja-JP" sz="1000" b="1" i="0" kern="1200">
                        <a:solidFill>
                          <a:srgbClr val="FFFFFF"/>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1" i="0" kern="1200">
                          <a:solidFill>
                            <a:srgbClr val="FFFFFF"/>
                          </a:solidFill>
                          <a:latin typeface="Meiryo" panose="020B0604030504040204" pitchFamily="34" charset="-128"/>
                          <a:ea typeface="Meiryo" panose="020B0604030504040204" pitchFamily="34" charset="-128"/>
                          <a:cs typeface="+mn-cs"/>
                        </a:rPr>
                        <a:t>MD</a:t>
                      </a:r>
                      <a:r>
                        <a:rPr kumimoji="1" lang="ja-JP" altLang="en-US" sz="1000" b="1" i="0" kern="1200">
                          <a:solidFill>
                            <a:srgbClr val="FFFFFF"/>
                          </a:solidFill>
                          <a:latin typeface="Meiryo" panose="020B0604030504040204" pitchFamily="34" charset="-128"/>
                          <a:ea typeface="Meiryo" panose="020B0604030504040204" pitchFamily="34" charset="-128"/>
                          <a:cs typeface="+mn-cs"/>
                        </a:rPr>
                        <a:t>　トップカバー（</a:t>
                      </a:r>
                      <a:r>
                        <a:rPr kumimoji="1" lang="en-US" altLang="ja-JP" sz="1000" b="1" i="0" kern="1200">
                          <a:solidFill>
                            <a:srgbClr val="FFFFFF"/>
                          </a:solidFill>
                          <a:latin typeface="Meiryo" panose="020B0604030504040204" pitchFamily="34" charset="-128"/>
                          <a:ea typeface="Meiryo" panose="020B0604030504040204" pitchFamily="34" charset="-128"/>
                          <a:cs typeface="+mn-cs"/>
                        </a:rPr>
                        <a:t>FQ1</a:t>
                      </a:r>
                      <a:r>
                        <a:rPr kumimoji="1" lang="ja-JP" altLang="en-US" sz="1000" b="1" i="0" kern="1200">
                          <a:solidFill>
                            <a:srgbClr val="FFFFFF"/>
                          </a:solidFill>
                          <a:latin typeface="Meiryo" panose="020B0604030504040204" pitchFamily="34" charset="-128"/>
                          <a:ea typeface="Meiryo" panose="020B0604030504040204" pitchFamily="34" charset="-128"/>
                          <a:cs typeface="+mn-cs"/>
                        </a:rPr>
                        <a:t>）</a:t>
                      </a:r>
                      <a:endParaRPr kumimoji="1" lang="en-US" altLang="ja-JP" sz="1000" b="1" kern="1200">
                        <a:solidFill>
                          <a:schemeClr val="bg1"/>
                        </a:solidFill>
                        <a:latin typeface="Meiryo" panose="020B0604030504040204" pitchFamily="34" charset="-128"/>
                        <a:ea typeface="Meiryo" panose="020B0604030504040204" pitchFamily="34" charset="-128"/>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kern="1200">
                          <a:solidFill>
                            <a:srgbClr val="FFFFFF"/>
                          </a:solidFill>
                          <a:latin typeface="Meiryo" panose="020B0604030504040204" pitchFamily="34" charset="-128"/>
                          <a:ea typeface="Meiryo" panose="020B0604030504040204" pitchFamily="34" charset="-128"/>
                          <a:cs typeface="+mn-cs"/>
                        </a:rPr>
                        <a:t>Yahoo! JAPAN</a:t>
                      </a:r>
                      <a:r>
                        <a:rPr kumimoji="1" lang="ja-JP" altLang="en-US" sz="1000" b="1" i="0" kern="1200">
                          <a:solidFill>
                            <a:srgbClr val="FFFFFF"/>
                          </a:solidFill>
                          <a:latin typeface="Meiryo" panose="020B0604030504040204" pitchFamily="34" charset="-128"/>
                          <a:ea typeface="Meiryo" panose="020B0604030504040204" pitchFamily="34" charset="-128"/>
                          <a:cs typeface="+mn-cs"/>
                        </a:rPr>
                        <a:t>トップページ　ブランドパネル　リッチフォーマット　</a:t>
                      </a:r>
                      <a:r>
                        <a:rPr kumimoji="1" lang="en-US" altLang="ja-JP" sz="1000" b="1" i="0" kern="1200">
                          <a:solidFill>
                            <a:srgbClr val="FFFFFF"/>
                          </a:solidFill>
                          <a:latin typeface="Meiryo" panose="020B0604030504040204" pitchFamily="34" charset="-128"/>
                          <a:ea typeface="Meiryo" panose="020B0604030504040204" pitchFamily="34" charset="-128"/>
                          <a:cs typeface="+mn-cs"/>
                        </a:rPr>
                        <a:t>MD</a:t>
                      </a:r>
                      <a:r>
                        <a:rPr kumimoji="1" lang="ja-JP" altLang="en-US" sz="1000" b="1" i="0" kern="1200">
                          <a:solidFill>
                            <a:srgbClr val="FFFFFF"/>
                          </a:solidFill>
                          <a:latin typeface="Meiryo" panose="020B0604030504040204" pitchFamily="34" charset="-128"/>
                          <a:ea typeface="Meiryo" panose="020B0604030504040204" pitchFamily="34" charset="-128"/>
                          <a:cs typeface="+mn-cs"/>
                        </a:rPr>
                        <a:t>　トップカバー（都道府県）</a:t>
                      </a:r>
                      <a:endParaRPr kumimoji="1" lang="en-US" altLang="ja-JP" sz="1000" b="1" kern="1200">
                        <a:solidFill>
                          <a:schemeClr val="bg1"/>
                        </a:solidFill>
                        <a:latin typeface="Meiryo" panose="020B0604030504040204" pitchFamily="34" charset="-128"/>
                        <a:ea typeface="Meiryo" panose="020B0604030504040204" pitchFamily="34" charset="-128"/>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6483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lumMod val="95000"/>
                            </a:schemeClr>
                          </a:solidFill>
                          <a:latin typeface="Meiryo" panose="020B0604030504040204" pitchFamily="34" charset="-128"/>
                          <a:ea typeface="Meiryo" panose="020B0604030504040204" pitchFamily="34" charset="-128"/>
                        </a:rPr>
                        <a:t>1.2</a:t>
                      </a:r>
                      <a:r>
                        <a:rPr kumimoji="1" lang="ja-JP" altLang="en-US" sz="1100" b="0">
                          <a:solidFill>
                            <a:schemeClr val="bg1">
                              <a:lumMod val="95000"/>
                            </a:schemeClr>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a:solidFill>
                          <a:srgbClr val="0D0D0D"/>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6483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6483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6483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lumMod val="95000"/>
                            </a:schemeClr>
                          </a:solidFill>
                          <a:latin typeface="Meiryo" panose="020B0604030504040204" pitchFamily="34" charset="-128"/>
                          <a:ea typeface="Meiryo" panose="020B0604030504040204" pitchFamily="34" charset="-128"/>
                        </a:rPr>
                        <a:t>1.5</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6483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曜日・</a:t>
                      </a:r>
                      <a:r>
                        <a:rPr kumimoji="1" lang="ja-JP" altLang="en-US" sz="1100" b="0">
                          <a:solidFill>
                            <a:schemeClr val="bg1">
                              <a:lumMod val="95000"/>
                            </a:schemeClr>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727368">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オーディエンスリスト</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（興味関心、購買意向、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属性・ライフイベント）</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配信：</a:t>
                      </a:r>
                      <a:r>
                        <a:rPr kumimoji="1" lang="en-US" altLang="ja-JP" sz="1100" b="0" kern="1200">
                          <a:solidFill>
                            <a:schemeClr val="bg1"/>
                          </a:solidFill>
                          <a:latin typeface="Meiryo" panose="020B0604030504040204" pitchFamily="34" charset="-128"/>
                          <a:ea typeface="Meiryo" panose="020B0604030504040204" pitchFamily="34" charset="-128"/>
                        </a:rPr>
                        <a:t>1.5</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cs typeface="+mn-cs"/>
                        </a:rPr>
                        <a:t>除外：</a:t>
                      </a:r>
                      <a:r>
                        <a:rPr kumimoji="1" lang="en-US" altLang="ja-JP" sz="1100" b="0" kern="1200">
                          <a:solidFill>
                            <a:schemeClr val="bg1"/>
                          </a:solidFill>
                          <a:latin typeface="Meiryo" panose="020B0604030504040204" pitchFamily="34" charset="-128"/>
                          <a:ea typeface="Meiryo" panose="020B0604030504040204" pitchFamily="34" charset="-128"/>
                          <a:cs typeface="+mn-cs"/>
                        </a:rPr>
                        <a:t>1.1</a:t>
                      </a:r>
                      <a:r>
                        <a:rPr kumimoji="1" lang="ja-JP" altLang="en-US" sz="110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0732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（ヤフー提供）</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リスト参照</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2170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lumMod val="95000"/>
                            </a:schemeClr>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1.0</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rPr>
                        <a:t>1</a:t>
                      </a:r>
                      <a:r>
                        <a:rPr kumimoji="1" lang="ja-JP" altLang="en-US" sz="1100" b="0" kern="1200">
                          <a:solidFill>
                            <a:srgbClr val="0D0D0D"/>
                          </a:solidFill>
                          <a:latin typeface="Meiryo" panose="020B0604030504040204" pitchFamily="34" charset="-128"/>
                          <a:ea typeface="Meiryo" panose="020B0604030504040204" pitchFamily="34" charset="-128"/>
                        </a:rPr>
                        <a:t>回</a:t>
                      </a:r>
                      <a:r>
                        <a:rPr kumimoji="1" lang="en-US" altLang="ja-JP" sz="1100" b="0" kern="1200">
                          <a:solidFill>
                            <a:srgbClr val="0D0D0D"/>
                          </a:solidFill>
                          <a:latin typeface="Meiryo" panose="020B0604030504040204" pitchFamily="34" charset="-128"/>
                          <a:ea typeface="Meiryo" panose="020B0604030504040204" pitchFamily="34" charset="-128"/>
                        </a:rPr>
                        <a:t>/</a:t>
                      </a:r>
                      <a:r>
                        <a:rPr kumimoji="1" lang="ja-JP" altLang="en-US" sz="1100" b="0" kern="1200">
                          <a:solidFill>
                            <a:srgbClr val="0D0D0D"/>
                          </a:solidFill>
                          <a:latin typeface="Meiryo" panose="020B0604030504040204" pitchFamily="34" charset="-128"/>
                          <a:ea typeface="Meiryo" panose="020B0604030504040204" pitchFamily="34" charset="-128"/>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9" name="テキスト ボックス 5">
            <a:extLst>
              <a:ext uri="{FF2B5EF4-FFF2-40B4-BE49-F238E27FC236}">
                <a16:creationId xmlns:a16="http://schemas.microsoft.com/office/drawing/2014/main" id="{B70EE135-B211-E526-972D-B8C49470E881}"/>
              </a:ext>
            </a:extLst>
          </p:cNvPr>
          <p:cNvSpPr txBox="1"/>
          <p:nvPr/>
        </p:nvSpPr>
        <p:spPr>
          <a:xfrm>
            <a:off x="511847" y="4896080"/>
            <a:ext cx="11233147" cy="1615827"/>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lang="en-US" altLang="ja-JP" sz="900">
                <a:solidFill>
                  <a:srgbClr val="0D0D0D"/>
                </a:solidFill>
                <a:latin typeface="Meiryo" panose="020B0604030504040204" pitchFamily="34" charset="-128"/>
                <a:ea typeface="Meiryo" panose="020B0604030504040204" pitchFamily="34" charset="-128"/>
              </a:rPr>
              <a:t>1</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lang="en-US" altLang="ja-JP" sz="900">
                <a:solidFill>
                  <a:srgbClr val="0D0D0D"/>
                </a:solidFill>
                <a:latin typeface="Meiryo" panose="020B0604030504040204" pitchFamily="34" charset="-128"/>
                <a:ea typeface="Meiryo" panose="020B0604030504040204" pitchFamily="34" charset="-128"/>
              </a:rPr>
              <a:t>1</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lang="en-US" altLang="ja-JP" sz="900">
                <a:solidFill>
                  <a:srgbClr val="0D0D0D"/>
                </a:solidFill>
                <a:latin typeface="Meiryo" panose="020B0604030504040204" pitchFamily="34" charset="-128"/>
                <a:ea typeface="Meiryo" panose="020B0604030504040204" pitchFamily="34" charset="-128"/>
              </a:rPr>
              <a:t>1</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25545984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BF616-FF6D-BEA2-AEFC-BE26F9B12583}"/>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3CC3364D-F092-B9E3-EED3-ED61C48AD6DA}"/>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50D6169B-7B26-6AA9-D002-D381CD66AB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7" name="角丸四角形 3">
            <a:extLst>
              <a:ext uri="{FF2B5EF4-FFF2-40B4-BE49-F238E27FC236}">
                <a16:creationId xmlns:a16="http://schemas.microsoft.com/office/drawing/2014/main" id="{EF05F99E-D94B-ED09-1102-B9E53C3BD34F}"/>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商品イメージ</a:t>
            </a:r>
          </a:p>
        </p:txBody>
      </p:sp>
      <p:sp>
        <p:nvSpPr>
          <p:cNvPr id="16" name="正方形/長方形 15">
            <a:extLst>
              <a:ext uri="{FF2B5EF4-FFF2-40B4-BE49-F238E27FC236}">
                <a16:creationId xmlns:a16="http://schemas.microsoft.com/office/drawing/2014/main" id="{A388E5E4-8C34-7ED8-BC2F-2A7DBEBC41E7}"/>
              </a:ext>
            </a:extLst>
          </p:cNvPr>
          <p:cNvSpPr/>
          <p:nvPr/>
        </p:nvSpPr>
        <p:spPr>
          <a:xfrm>
            <a:off x="8695849" y="6296343"/>
            <a:ext cx="3152589" cy="138499"/>
          </a:xfrm>
          <a:prstGeom prst="rect">
            <a:avLst/>
          </a:prstGeom>
        </p:spPr>
        <p:txBody>
          <a:bodyPr wrap="none" lIns="0" tIns="0" rIns="0" bIns="0">
            <a:spAutoFit/>
          </a:bodyPr>
          <a:lstStyle/>
          <a:p>
            <a:pPr algn="r" eaLnBrk="1" fontAlgn="auto" hangingPunct="1">
              <a:spcBef>
                <a:spcPts val="0"/>
              </a:spcBef>
              <a:spcAft>
                <a:spcPts val="0"/>
              </a:spcAft>
              <a:defRPr/>
            </a:pPr>
            <a:r>
              <a:rPr lang="en-US" altLang="ja-JP" sz="900">
                <a:solidFill>
                  <a:srgbClr val="0D0D0D"/>
                </a:solidFill>
                <a:latin typeface="Meiryo" panose="020B0604030504040204" pitchFamily="34" charset="-128"/>
                <a:ea typeface="Meiryo" panose="020B0604030504040204" pitchFamily="34" charset="-128"/>
              </a:rPr>
              <a:t>※</a:t>
            </a:r>
            <a:r>
              <a:rPr lang="ja-JP" altLang="en-US" sz="900">
                <a:solidFill>
                  <a:srgbClr val="0D0D0D"/>
                </a:solidFill>
                <a:latin typeface="Meiryo" panose="020B0604030504040204" pitchFamily="34" charset="-128"/>
                <a:ea typeface="Meiryo" panose="020B0604030504040204" pitchFamily="34" charset="-128"/>
              </a:rPr>
              <a:t>コンテンツページは予告なく変更されることがあります。</a:t>
            </a:r>
          </a:p>
        </p:txBody>
      </p:sp>
      <p:sp>
        <p:nvSpPr>
          <p:cNvPr id="2" name="テキスト ボックス 1">
            <a:extLst>
              <a:ext uri="{FF2B5EF4-FFF2-40B4-BE49-F238E27FC236}">
                <a16:creationId xmlns:a16="http://schemas.microsoft.com/office/drawing/2014/main" id="{F89DA37D-412F-8225-0FFF-57592B2E45DE}"/>
              </a:ext>
            </a:extLst>
          </p:cNvPr>
          <p:cNvSpPr txBox="1"/>
          <p:nvPr/>
        </p:nvSpPr>
        <p:spPr>
          <a:xfrm>
            <a:off x="343562" y="5767776"/>
            <a:ext cx="9751036" cy="750205"/>
          </a:xfrm>
          <a:prstGeom prst="rect">
            <a:avLst/>
          </a:prstGeom>
          <a:noFill/>
        </p:spPr>
        <p:txBody>
          <a:bodyPr wrap="square" lIns="91440" tIns="45720" rIns="91440" bIns="45720" anchor="t">
            <a:spAutoFit/>
          </a:bodyPr>
          <a:lstStyle/>
          <a:p>
            <a:pPr>
              <a:lnSpc>
                <a:spcPct val="120000"/>
              </a:lnSpc>
              <a:defRPr/>
            </a:pPr>
            <a:r>
              <a:rPr lang="ja-JP" sz="900" kern="0">
                <a:solidFill>
                  <a:srgbClr val="0D0D0D"/>
                </a:solidFill>
                <a:latin typeface="Meiryo"/>
                <a:ea typeface="Meiryo"/>
              </a:rPr>
              <a:t>・トップカバーはブランドパネル枠と追従バナーをセットにした商品です。</a:t>
            </a:r>
            <a:r>
              <a:rPr kumimoji="0" lang="ja-JP" sz="900" kern="0">
                <a:solidFill>
                  <a:srgbClr val="0D0D0D"/>
                </a:solidFill>
                <a:latin typeface="Meiryo UI"/>
                <a:ea typeface="Meiryo UI"/>
              </a:rPr>
              <a:t>　</a:t>
            </a:r>
            <a:r>
              <a:rPr kumimoji="0" lang="en-US" sz="900" kern="0">
                <a:solidFill>
                  <a:srgbClr val="0D0D0D"/>
                </a:solidFill>
                <a:latin typeface="Meiryo UI"/>
                <a:ea typeface="Meiryo UI"/>
              </a:rPr>
              <a:t>※</a:t>
            </a:r>
            <a:r>
              <a:rPr kumimoji="0" lang="ja-JP" sz="900" kern="0">
                <a:solidFill>
                  <a:srgbClr val="0D0D0D"/>
                </a:solidFill>
                <a:latin typeface="Meiryo"/>
                <a:ea typeface="Meiryo"/>
              </a:rPr>
              <a:t>ユーザーがタイムラインまでスクロールしないなど、追従バナーが表示されない場合がございます</a:t>
            </a:r>
            <a:endParaRPr kumimoji="0" lang="ja-JP" sz="900" kern="0">
              <a:solidFill>
                <a:srgbClr val="000000"/>
              </a:solidFill>
              <a:latin typeface="Meiryo"/>
              <a:ea typeface="Meiryo"/>
            </a:endParaRPr>
          </a:p>
          <a:p>
            <a:pPr>
              <a:lnSpc>
                <a:spcPct val="120000"/>
              </a:lnSpc>
              <a:defRPr/>
            </a:pPr>
            <a:r>
              <a:rPr kumimoji="0" lang="ja-JP" sz="900" kern="0">
                <a:solidFill>
                  <a:srgbClr val="0D0D0D"/>
                </a:solidFill>
                <a:latin typeface="Meiryo"/>
                <a:ea typeface="Meiryo"/>
              </a:rPr>
              <a:t>・ビューアブルインプレッションはブランドパネル枠を基準に計測しております。</a:t>
            </a:r>
            <a:endParaRPr lang="ja-JP"/>
          </a:p>
          <a:p>
            <a:pPr marL="0" marR="0" lvl="0" indent="0" algn="l" defTabSz="914400">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cs typeface="+mn-lt"/>
                <a:hlinkClick r:id="rId4"/>
              </a:rPr>
              <a:t>https://ads-help.yahoo-net.jp/s/article/H000044930?language=ja</a:t>
            </a:r>
            <a:endParaRPr kumimoji="0" lang="en-US" altLang="ja-JP" sz="900" kern="0">
              <a:solidFill>
                <a:srgbClr val="0D0D0D"/>
              </a:solidFill>
              <a:latin typeface="Meiryo"/>
              <a:ea typeface="Meiryo"/>
              <a:cs typeface="+mn-lt"/>
            </a:endParaRPr>
          </a:p>
          <a:p>
            <a:pPr lvl="0">
              <a:lnSpc>
                <a:spcPct val="120000"/>
              </a:lnSpc>
              <a:defRPr/>
            </a:pPr>
            <a:r>
              <a:rPr kumimoji="0" lang="ja-JP" altLang="en-US" sz="900" kern="0">
                <a:solidFill>
                  <a:srgbClr val="0D0D0D"/>
                </a:solidFill>
                <a:latin typeface="Meiryo"/>
                <a:ea typeface="Meiryo"/>
                <a:cs typeface="+mn-lt"/>
              </a:rPr>
              <a:t>　</a:t>
            </a:r>
            <a:r>
              <a:rPr kumimoji="0" lang="en-US" altLang="ja-JP" sz="900" kern="0">
                <a:solidFill>
                  <a:srgbClr val="0D0D0D"/>
                </a:solidFill>
                <a:latin typeface="Meiryo"/>
                <a:ea typeface="Meiryo"/>
                <a:cs typeface="+mn-lt"/>
              </a:rPr>
              <a:t>※</a:t>
            </a:r>
            <a:r>
              <a:rPr lang="ja-JP" altLang="en-US" sz="900">
                <a:latin typeface="Meiryo"/>
                <a:ea typeface="Meiryo"/>
              </a:rPr>
              <a:t>ブランドパネル トップカバーの挙動</a:t>
            </a:r>
            <a:r>
              <a:rPr lang="ja-JP" altLang="en-US" sz="900">
                <a:solidFill>
                  <a:srgbClr val="002AFF"/>
                </a:solidFill>
                <a:latin typeface="Meiryo"/>
                <a:ea typeface="Meiryo"/>
              </a:rPr>
              <a:t>：</a:t>
            </a:r>
            <a:r>
              <a:rPr lang="en-US" altLang="ja-JP" sz="900">
                <a:solidFill>
                  <a:srgbClr val="002AFF"/>
                </a:solidFill>
                <a:latin typeface="Meiryo"/>
                <a:ea typeface="Meiryo"/>
              </a:rPr>
              <a:t> </a:t>
            </a:r>
            <a:r>
              <a:rPr kumimoji="0" lang="en-US" altLang="ja-JP" sz="900" kern="0">
                <a:solidFill>
                  <a:srgbClr val="0D0D0D"/>
                </a:solidFill>
                <a:latin typeface="Meiryo"/>
                <a:ea typeface="Meiryo"/>
                <a:cs typeface="+mn-lt"/>
                <a:hlinkClick r:id="rId5"/>
              </a:rPr>
              <a:t>https://ads-help.yahoo-net.jp/s/article/H000055171?language=ja</a:t>
            </a:r>
            <a:endParaRPr lang="en-US" altLang="ja-JP" sz="900" b="0" i="0" u="none" strike="noStrike" cap="none" spc="0" normalizeH="0" baseline="0" noProof="0">
              <a:ln>
                <a:noFill/>
              </a:ln>
              <a:solidFill>
                <a:srgbClr val="000000"/>
              </a:solidFill>
              <a:effectLst/>
              <a:uLnTx/>
              <a:uFillTx/>
              <a:latin typeface="Meiryo"/>
              <a:ea typeface="Meiryo"/>
            </a:endParaRPr>
          </a:p>
        </p:txBody>
      </p:sp>
      <p:sp>
        <p:nvSpPr>
          <p:cNvPr id="3" name="角丸四角形 47">
            <a:extLst>
              <a:ext uri="{FF2B5EF4-FFF2-40B4-BE49-F238E27FC236}">
                <a16:creationId xmlns:a16="http://schemas.microsoft.com/office/drawing/2014/main" id="{20F42989-14CE-BCE2-0A96-D88FDDCB9AF1}"/>
              </a:ext>
            </a:extLst>
          </p:cNvPr>
          <p:cNvSpPr/>
          <p:nvPr/>
        </p:nvSpPr>
        <p:spPr>
          <a:xfrm>
            <a:off x="1817843" y="1290571"/>
            <a:ext cx="3701214" cy="433580"/>
          </a:xfrm>
          <a:prstGeom prst="roundRect">
            <a:avLst>
              <a:gd name="adj" fmla="val 50000"/>
            </a:avLst>
          </a:prstGeom>
          <a:solidFill>
            <a:srgbClr val="000048"/>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4" name="角丸四角形 45">
            <a:extLst>
              <a:ext uri="{FF2B5EF4-FFF2-40B4-BE49-F238E27FC236}">
                <a16:creationId xmlns:a16="http://schemas.microsoft.com/office/drawing/2014/main" id="{58D2C6ED-20CA-CF64-CF86-6442794AD7EE}"/>
              </a:ext>
            </a:extLst>
          </p:cNvPr>
          <p:cNvSpPr/>
          <p:nvPr/>
        </p:nvSpPr>
        <p:spPr>
          <a:xfrm>
            <a:off x="6504670" y="1270636"/>
            <a:ext cx="4304993" cy="431467"/>
          </a:xfrm>
          <a:prstGeom prst="roundRect">
            <a:avLst>
              <a:gd name="adj" fmla="val 50000"/>
            </a:avLst>
          </a:prstGeom>
          <a:solidFill>
            <a:srgbClr val="000048"/>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9" name="円/楕円 38">
            <a:extLst>
              <a:ext uri="{FF2B5EF4-FFF2-40B4-BE49-F238E27FC236}">
                <a16:creationId xmlns:a16="http://schemas.microsoft.com/office/drawing/2014/main" id="{03070232-5893-6B52-A3FE-40F4C3E09D21}"/>
              </a:ext>
            </a:extLst>
          </p:cNvPr>
          <p:cNvSpPr>
            <a:spLocks noChangeAspect="1"/>
          </p:cNvSpPr>
          <p:nvPr/>
        </p:nvSpPr>
        <p:spPr>
          <a:xfrm>
            <a:off x="6528604" y="1912783"/>
            <a:ext cx="482225" cy="482225"/>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B</a:t>
            </a:r>
            <a:endPar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12" name="角丸四角形 48">
            <a:extLst>
              <a:ext uri="{FF2B5EF4-FFF2-40B4-BE49-F238E27FC236}">
                <a16:creationId xmlns:a16="http://schemas.microsoft.com/office/drawing/2014/main" id="{03F9BEC5-6A61-A54C-4633-EE3B0D8BBA73}"/>
              </a:ext>
            </a:extLst>
          </p:cNvPr>
          <p:cNvSpPr/>
          <p:nvPr/>
        </p:nvSpPr>
        <p:spPr>
          <a:xfrm>
            <a:off x="2121288" y="1848908"/>
            <a:ext cx="3267239"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lvl="0" algn="ctr">
              <a:lnSpc>
                <a:spcPct val="120000"/>
              </a:lnSpc>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ブランドパネル トップカバー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lvl="0" algn="ctr">
              <a:lnSpc>
                <a:spcPct val="120000"/>
              </a:lnSpc>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ブランドパネル トップカバー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13" name="角丸四角形 44">
            <a:extLst>
              <a:ext uri="{FF2B5EF4-FFF2-40B4-BE49-F238E27FC236}">
                <a16:creationId xmlns:a16="http://schemas.microsoft.com/office/drawing/2014/main" id="{7E77A6E4-67C3-6706-E4CC-83C67B6133CF}"/>
              </a:ext>
            </a:extLst>
          </p:cNvPr>
          <p:cNvSpPr/>
          <p:nvPr/>
        </p:nvSpPr>
        <p:spPr>
          <a:xfrm>
            <a:off x="6848770" y="1823146"/>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21" name="グループ化 20">
            <a:extLst>
              <a:ext uri="{FF2B5EF4-FFF2-40B4-BE49-F238E27FC236}">
                <a16:creationId xmlns:a16="http://schemas.microsoft.com/office/drawing/2014/main" id="{234CDFAF-A3F7-E85C-FBB0-D4C689F4AD4A}"/>
              </a:ext>
            </a:extLst>
          </p:cNvPr>
          <p:cNvGrpSpPr>
            <a:grpSpLocks noChangeAspect="1"/>
          </p:cNvGrpSpPr>
          <p:nvPr/>
        </p:nvGrpSpPr>
        <p:grpSpPr>
          <a:xfrm>
            <a:off x="2039185" y="3027785"/>
            <a:ext cx="1564291" cy="2200281"/>
            <a:chOff x="513033" y="432676"/>
            <a:chExt cx="2115990" cy="2790926"/>
          </a:xfrm>
        </p:grpSpPr>
        <p:grpSp>
          <p:nvGrpSpPr>
            <p:cNvPr id="23" name="グループ化 22">
              <a:extLst>
                <a:ext uri="{FF2B5EF4-FFF2-40B4-BE49-F238E27FC236}">
                  <a16:creationId xmlns:a16="http://schemas.microsoft.com/office/drawing/2014/main" id="{C6304612-D44D-F9FE-BB4D-B29CB72DE159}"/>
                </a:ext>
              </a:extLst>
            </p:cNvPr>
            <p:cNvGrpSpPr/>
            <p:nvPr/>
          </p:nvGrpSpPr>
          <p:grpSpPr>
            <a:xfrm>
              <a:off x="513033" y="432676"/>
              <a:ext cx="2115990" cy="2790926"/>
              <a:chOff x="513033" y="446487"/>
              <a:chExt cx="2115990" cy="2790926"/>
            </a:xfrm>
          </p:grpSpPr>
          <p:pic>
            <p:nvPicPr>
              <p:cNvPr id="25" name="図 24">
                <a:extLst>
                  <a:ext uri="{FF2B5EF4-FFF2-40B4-BE49-F238E27FC236}">
                    <a16:creationId xmlns:a16="http://schemas.microsoft.com/office/drawing/2014/main" id="{753FC816-64EE-6379-0391-C9717F5DC436}"/>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27" name="図 26">
                <a:extLst>
                  <a:ext uri="{FF2B5EF4-FFF2-40B4-BE49-F238E27FC236}">
                    <a16:creationId xmlns:a16="http://schemas.microsoft.com/office/drawing/2014/main" id="{2F63B3F9-DC94-9361-A105-13826A3BB54E}"/>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29" name="図 28">
                <a:extLst>
                  <a:ext uri="{FF2B5EF4-FFF2-40B4-BE49-F238E27FC236}">
                    <a16:creationId xmlns:a16="http://schemas.microsoft.com/office/drawing/2014/main" id="{4324B16B-10D2-A38E-3450-29224F6FF6D6}"/>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4" name="図 23">
              <a:extLst>
                <a:ext uri="{FF2B5EF4-FFF2-40B4-BE49-F238E27FC236}">
                  <a16:creationId xmlns:a16="http://schemas.microsoft.com/office/drawing/2014/main" id="{5D4C5929-879E-8FF5-FFB9-2E16737FAA3D}"/>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31" name="グループ化 30">
            <a:extLst>
              <a:ext uri="{FF2B5EF4-FFF2-40B4-BE49-F238E27FC236}">
                <a16:creationId xmlns:a16="http://schemas.microsoft.com/office/drawing/2014/main" id="{3A1D936E-520D-4959-2A44-D6C86490A931}"/>
              </a:ext>
            </a:extLst>
          </p:cNvPr>
          <p:cNvGrpSpPr/>
          <p:nvPr/>
        </p:nvGrpSpPr>
        <p:grpSpPr>
          <a:xfrm>
            <a:off x="3649692" y="4211735"/>
            <a:ext cx="183216" cy="191683"/>
            <a:chOff x="4505326" y="2604452"/>
            <a:chExt cx="203132" cy="212519"/>
          </a:xfrm>
        </p:grpSpPr>
        <p:sp>
          <p:nvSpPr>
            <p:cNvPr id="32" name="山形 13">
              <a:extLst>
                <a:ext uri="{FF2B5EF4-FFF2-40B4-BE49-F238E27FC236}">
                  <a16:creationId xmlns:a16="http://schemas.microsoft.com/office/drawing/2014/main" id="{B841FCC0-99E8-0499-C97C-F095C37C1616}"/>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5" name="山形 14">
              <a:extLst>
                <a:ext uri="{FF2B5EF4-FFF2-40B4-BE49-F238E27FC236}">
                  <a16:creationId xmlns:a16="http://schemas.microsoft.com/office/drawing/2014/main" id="{57ABA970-4F11-1AF2-FBEC-4EDBBF24A0E3}"/>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pic>
        <p:nvPicPr>
          <p:cNvPr id="36" name="図 35">
            <a:extLst>
              <a:ext uri="{FF2B5EF4-FFF2-40B4-BE49-F238E27FC236}">
                <a16:creationId xmlns:a16="http://schemas.microsoft.com/office/drawing/2014/main" id="{39A71963-BAEC-0965-2465-568A165F44D3}"/>
              </a:ext>
            </a:extLst>
          </p:cNvPr>
          <p:cNvPicPr>
            <a:picLocks noChangeAspect="1"/>
          </p:cNvPicPr>
          <p:nvPr/>
        </p:nvPicPr>
        <p:blipFill>
          <a:blip r:embed="rId10"/>
          <a:srcRect b="4805"/>
          <a:stretch>
            <a:fillRect/>
          </a:stretch>
        </p:blipFill>
        <p:spPr>
          <a:xfrm>
            <a:off x="3846515" y="3007658"/>
            <a:ext cx="1565284" cy="2214360"/>
          </a:xfrm>
          <a:prstGeom prst="rect">
            <a:avLst/>
          </a:prstGeom>
        </p:spPr>
      </p:pic>
      <p:pic>
        <p:nvPicPr>
          <p:cNvPr id="39" name="図 38">
            <a:extLst>
              <a:ext uri="{FF2B5EF4-FFF2-40B4-BE49-F238E27FC236}">
                <a16:creationId xmlns:a16="http://schemas.microsoft.com/office/drawing/2014/main" id="{FA08E37A-2155-45E7-26C2-2470342A8563}"/>
              </a:ext>
            </a:extLst>
          </p:cNvPr>
          <p:cNvPicPr>
            <a:picLocks noChangeAspect="1"/>
          </p:cNvPicPr>
          <p:nvPr/>
        </p:nvPicPr>
        <p:blipFill rotWithShape="1">
          <a:blip r:embed="rId11">
            <a:extLst>
              <a:ext uri="{28A0092B-C50C-407E-A947-70E740481C1C}">
                <a14:useLocalDpi xmlns:a14="http://schemas.microsoft.com/office/drawing/2010/main"/>
              </a:ext>
            </a:extLst>
          </a:blip>
          <a:srcRect t="-105" b="18249"/>
          <a:stretch/>
        </p:blipFill>
        <p:spPr>
          <a:xfrm>
            <a:off x="6557455" y="2925869"/>
            <a:ext cx="3876964" cy="2176427"/>
          </a:xfrm>
          <a:prstGeom prst="rect">
            <a:avLst/>
          </a:prstGeom>
        </p:spPr>
      </p:pic>
      <p:cxnSp>
        <p:nvCxnSpPr>
          <p:cNvPr id="42" name="コネクタ: カギ線 41">
            <a:extLst>
              <a:ext uri="{FF2B5EF4-FFF2-40B4-BE49-F238E27FC236}">
                <a16:creationId xmlns:a16="http://schemas.microsoft.com/office/drawing/2014/main" id="{CCE5CF73-32E4-D8B4-E0FE-89E1CB67C428}"/>
              </a:ext>
            </a:extLst>
          </p:cNvPr>
          <p:cNvCxnSpPr>
            <a:cxnSpLocks/>
          </p:cNvCxnSpPr>
          <p:nvPr/>
        </p:nvCxnSpPr>
        <p:spPr>
          <a:xfrm flipH="1">
            <a:off x="10569639" y="2211576"/>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円/楕円 38">
            <a:extLst>
              <a:ext uri="{FF2B5EF4-FFF2-40B4-BE49-F238E27FC236}">
                <a16:creationId xmlns:a16="http://schemas.microsoft.com/office/drawing/2014/main" id="{A2741724-055F-7185-BB83-81129C13F986}"/>
              </a:ext>
            </a:extLst>
          </p:cNvPr>
          <p:cNvSpPr>
            <a:spLocks noChangeAspect="1"/>
          </p:cNvSpPr>
          <p:nvPr/>
        </p:nvSpPr>
        <p:spPr>
          <a:xfrm>
            <a:off x="1757581" y="1934830"/>
            <a:ext cx="482225" cy="482225"/>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a:t>
            </a:r>
            <a:endPar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15" name="テキスト ボックス 14">
            <a:extLst>
              <a:ext uri="{FF2B5EF4-FFF2-40B4-BE49-F238E27FC236}">
                <a16:creationId xmlns:a16="http://schemas.microsoft.com/office/drawing/2014/main" id="{9D6DCA00-61A8-E4A6-D812-30D947812A8D}"/>
              </a:ext>
            </a:extLst>
          </p:cNvPr>
          <p:cNvSpPr txBox="1"/>
          <p:nvPr/>
        </p:nvSpPr>
        <p:spPr>
          <a:xfrm>
            <a:off x="2074536" y="2559333"/>
            <a:ext cx="3162837" cy="461665"/>
          </a:xfrm>
          <a:prstGeom prst="rect">
            <a:avLst/>
          </a:prstGeom>
          <a:noFill/>
        </p:spPr>
        <p:txBody>
          <a:bodyPr wrap="square" lIns="0" tIns="0" rIns="0" bIns="0" rtlCol="0" anchor="t">
            <a:spAutoFit/>
          </a:bodyPr>
          <a:lstStyle/>
          <a:p>
            <a:pPr>
              <a:defRPr/>
            </a:pPr>
            <a:r>
              <a:rPr lang="en-US" altLang="ja-JP" sz="1000">
                <a:solidFill>
                  <a:srgbClr val="002AFF"/>
                </a:solidFill>
                <a:latin typeface="Meiryo"/>
                <a:ea typeface="Meiryo"/>
              </a:rPr>
              <a:t>※ </a:t>
            </a:r>
            <a:r>
              <a:rPr lang="ja-JP" altLang="en-US" sz="1000">
                <a:solidFill>
                  <a:srgbClr val="002AFF"/>
                </a:solidFill>
                <a:latin typeface="Meiryo"/>
                <a:ea typeface="Meiryo"/>
              </a:rPr>
              <a:t>タップ後の挙動は「スマートフォン動画広告タップ後の挙動」のページをご参照ください。</a:t>
            </a:r>
          </a:p>
          <a:p>
            <a:pPr lvl="0">
              <a:defRPr/>
            </a:pPr>
            <a:endParaRPr lang="ja-JP" altLang="en-US" sz="1000">
              <a:solidFill>
                <a:srgbClr val="002AFF"/>
              </a:solidFill>
              <a:latin typeface="Meiryo" panose="020B0604030504040204" pitchFamily="34" charset="-128"/>
              <a:ea typeface="Meiryo" panose="020B0604030504040204" pitchFamily="34" charset="-128"/>
            </a:endParaRPr>
          </a:p>
        </p:txBody>
      </p:sp>
      <p:sp>
        <p:nvSpPr>
          <p:cNvPr id="14" name="テキスト プレースホルダー 35">
            <a:extLst>
              <a:ext uri="{FF2B5EF4-FFF2-40B4-BE49-F238E27FC236}">
                <a16:creationId xmlns:a16="http://schemas.microsoft.com/office/drawing/2014/main" id="{A14D5F4C-13BD-2684-3CD5-0744891A18E5}"/>
              </a:ext>
            </a:extLst>
          </p:cNvPr>
          <p:cNvSpPr txBox="1">
            <a:spLocks noGrp="1"/>
          </p:cNvSpPr>
          <p:nvPr>
            <p:ph type="body" sz="quarter" idx="10"/>
          </p:nvPr>
        </p:nvSpPr>
        <p:spPr>
          <a:xfrm>
            <a:off x="3611204" y="70092"/>
            <a:ext cx="6251253" cy="669702"/>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a:solidFill>
                  <a:srgbClr val="000048"/>
                </a:solidFill>
                <a:latin typeface="Meiryo" panose="020B0604030504040204" pitchFamily="34" charset="-128"/>
                <a:ea typeface="Meiryo" panose="020B0604030504040204" pitchFamily="34" charset="-128"/>
              </a:rPr>
              <a:t>Yahoo! JAPAN</a:t>
            </a:r>
            <a:r>
              <a:rPr lang="ja-JP" altLang="en-US" sz="2000" b="1">
                <a:solidFill>
                  <a:srgbClr val="000048"/>
                </a:solidFill>
                <a:latin typeface="Meiryo" panose="020B0604030504040204" pitchFamily="34" charset="-128"/>
                <a:ea typeface="Meiryo" panose="020B0604030504040204" pitchFamily="34" charset="-128"/>
              </a:rPr>
              <a:t>トップページ　ブランドパネル</a:t>
            </a:r>
            <a:r>
              <a:rPr lang="ja-JP" altLang="en-US" sz="2000">
                <a:solidFill>
                  <a:srgbClr val="000048"/>
                </a:solidFill>
                <a:latin typeface="Meiryo" panose="020B0604030504040204" pitchFamily="34" charset="-128"/>
                <a:ea typeface="Meiryo" panose="020B0604030504040204" pitchFamily="34" charset="-128"/>
              </a:rPr>
              <a:t>　</a:t>
            </a:r>
            <a:endParaRPr lang="en-US" altLang="ja-JP" sz="2000" b="1">
              <a:solidFill>
                <a:srgbClr val="000048"/>
              </a:solidFill>
              <a:latin typeface="Meiryo" panose="020B0604030504040204" pitchFamily="34" charset="-128"/>
              <a:ea typeface="Meiryo" panose="020B0604030504040204" pitchFamily="34" charset="-128"/>
            </a:endParaRPr>
          </a:p>
          <a:p>
            <a:pPr marL="0" indent="0">
              <a:buNone/>
            </a:pPr>
            <a:r>
              <a:rPr lang="en-US" altLang="ja-JP" sz="2000">
                <a:solidFill>
                  <a:srgbClr val="000048"/>
                </a:solidFill>
                <a:latin typeface="Meiryo" panose="020B0604030504040204" pitchFamily="34" charset="-128"/>
                <a:ea typeface="Meiryo" panose="020B0604030504040204" pitchFamily="34" charset="-128"/>
              </a:rPr>
              <a:t>MD</a:t>
            </a:r>
            <a:r>
              <a:rPr lang="ja-JP" altLang="en-US" sz="2000" b="1">
                <a:solidFill>
                  <a:srgbClr val="000048"/>
                </a:solidFill>
                <a:latin typeface="Meiryo" panose="020B0604030504040204" pitchFamily="34" charset="-128"/>
                <a:ea typeface="Meiryo" panose="020B0604030504040204" pitchFamily="34" charset="-128"/>
              </a:rPr>
              <a:t>　トップカバー</a:t>
            </a:r>
          </a:p>
        </p:txBody>
      </p:sp>
    </p:spTree>
    <p:extLst>
      <p:ext uri="{BB962C8B-B14F-4D97-AF65-F5344CB8AC3E}">
        <p14:creationId xmlns:p14="http://schemas.microsoft.com/office/powerpoint/2010/main" val="330285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12">
            <a:extLst>
              <a:ext uri="{FF2B5EF4-FFF2-40B4-BE49-F238E27FC236}">
                <a16:creationId xmlns:a16="http://schemas.microsoft.com/office/drawing/2014/main" id="{4DF4F3F0-E8BD-8F2D-CCD2-D48FEAC059CC}"/>
              </a:ext>
            </a:extLst>
          </p:cNvPr>
          <p:cNvSpPr>
            <a:spLocks noGrp="1"/>
          </p:cNvSpPr>
          <p:nvPr>
            <p:ph type="body" sz="quarter" idx="14"/>
          </p:nvPr>
        </p:nvSpPr>
        <p:spPr/>
        <p:txBody>
          <a:bodyPr>
            <a:normAutofit fontScale="92500" lnSpcReduction="10000"/>
          </a:bodyPr>
          <a:lstStyle/>
          <a:p>
            <a:r>
              <a:rPr lang="ja-JP" altLang="en-US"/>
              <a:t>概要</a:t>
            </a: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p:txBody>
          <a:bodyPr>
            <a:normAutofit fontScale="92500" lnSpcReduction="10000"/>
          </a:bodyPr>
          <a:lstStyle/>
          <a:p>
            <a:pPr marL="0" indent="0">
              <a:buNone/>
            </a:pPr>
            <a:r>
              <a:rPr lang="ja-JP" altLang="en-US">
                <a:latin typeface="+mn-ea"/>
              </a:rPr>
              <a:t>商品スペック</a:t>
            </a:r>
            <a:endParaRPr lang="ja-JP" altLang="en-US" sz="1800" b="1">
              <a:latin typeface="+mn-ea"/>
              <a:ea typeface="+mn-ea"/>
            </a:endParaRPr>
          </a:p>
        </p:txBody>
      </p:sp>
      <p:sp>
        <p:nvSpPr>
          <p:cNvPr id="6" name="テキスト プレースホルダー 5">
            <a:extLst>
              <a:ext uri="{FF2B5EF4-FFF2-40B4-BE49-F238E27FC236}">
                <a16:creationId xmlns:a16="http://schemas.microsoft.com/office/drawing/2014/main" id="{E322A4E3-DB40-AE4A-8884-EBA77A363506}"/>
              </a:ext>
            </a:extLst>
          </p:cNvPr>
          <p:cNvSpPr>
            <a:spLocks noGrp="1"/>
          </p:cNvSpPr>
          <p:nvPr>
            <p:ph type="body" sz="quarter" idx="16"/>
          </p:nvPr>
        </p:nvSpPr>
        <p:spPr/>
        <p:txBody>
          <a:bodyPr>
            <a:normAutofit fontScale="92500" lnSpcReduction="10000"/>
          </a:bodyPr>
          <a:lstStyle/>
          <a:p>
            <a:r>
              <a:rPr lang="ja-JP" altLang="en-US"/>
              <a:t>その他・注意事項</a:t>
            </a:r>
          </a:p>
        </p:txBody>
      </p:sp>
    </p:spTree>
    <p:extLst>
      <p:ext uri="{BB962C8B-B14F-4D97-AF65-F5344CB8AC3E}">
        <p14:creationId xmlns:p14="http://schemas.microsoft.com/office/powerpoint/2010/main" val="4224439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B1CD1D-40C6-C033-C8A4-F221BAB8994D}"/>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1ACD5A9F-B6D6-39DC-50BB-CF246FC9FF9D}"/>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435E1A4-F28D-6820-058D-5087F8B5405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正方形/長方形 5">
            <a:extLst>
              <a:ext uri="{FF2B5EF4-FFF2-40B4-BE49-F238E27FC236}">
                <a16:creationId xmlns:a16="http://schemas.microsoft.com/office/drawing/2014/main" id="{0F3E5300-BC9D-6FBC-CCA6-F6D315A4DF01}"/>
              </a:ext>
            </a:extLst>
          </p:cNvPr>
          <p:cNvSpPr/>
          <p:nvPr/>
        </p:nvSpPr>
        <p:spPr>
          <a:xfrm>
            <a:off x="402317" y="5938930"/>
            <a:ext cx="4327159" cy="415498"/>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lang="en-US" altLang="ja-JP" sz="700" b="0" i="0" u="none" strike="noStrike" kern="0" cap="none" spc="0" normalizeH="0" baseline="0" noProof="0">
                <a:ln>
                  <a:noFill/>
                </a:ln>
                <a:solidFill>
                  <a:srgbClr val="0D0D0D"/>
                </a:solidFill>
                <a:effectLst/>
                <a:uLnTx/>
                <a:uFillTx/>
                <a:latin typeface="Meiryo"/>
                <a:ea typeface="Meiryo"/>
              </a:rPr>
              <a:t>※SP</a:t>
            </a:r>
            <a:r>
              <a:rPr lang="ja-JP" altLang="en-US" sz="700" b="0" i="0" u="none" strike="noStrike" kern="0" cap="none" spc="0" normalizeH="0" baseline="0" noProof="0">
                <a:ln>
                  <a:noFill/>
                </a:ln>
                <a:solidFill>
                  <a:srgbClr val="0D0D0D"/>
                </a:solidFill>
                <a:effectLst/>
                <a:uLnTx/>
                <a:uFillTx/>
                <a:latin typeface="Meiryo"/>
                <a:ea typeface="Meiryo"/>
              </a:rPr>
              <a:t>はスマートフォン、</a:t>
            </a:r>
            <a:r>
              <a:rPr lang="en-US" altLang="ja-JP" sz="700" b="0" i="0" u="none" strike="noStrike" kern="0" cap="none" spc="0" normalizeH="0" baseline="0" noProof="0">
                <a:ln>
                  <a:noFill/>
                </a:ln>
                <a:solidFill>
                  <a:srgbClr val="0D0D0D"/>
                </a:solidFill>
                <a:effectLst/>
                <a:uLnTx/>
                <a:uFillTx/>
                <a:latin typeface="Meiryo"/>
                <a:ea typeface="Meiryo"/>
              </a:rPr>
              <a:t>PC</a:t>
            </a:r>
            <a:r>
              <a:rPr lang="ja-JP" altLang="en-US" sz="700" b="0" i="0" u="none" strike="noStrike" kern="0" cap="none" spc="0" normalizeH="0" baseline="0" noProof="0">
                <a:ln>
                  <a:noFill/>
                </a:ln>
                <a:solidFill>
                  <a:srgbClr val="0D0D0D"/>
                </a:solidFill>
                <a:effectLst/>
                <a:uLnTx/>
                <a:uFillTx/>
                <a:latin typeface="Meiryo"/>
                <a:ea typeface="Meiryo"/>
              </a:rPr>
              <a:t>はパソコン、</a:t>
            </a:r>
            <a:r>
              <a:rPr lang="en-US" altLang="ja-JP" sz="700" b="0" i="0" u="none" strike="noStrike" kern="0" cap="none" spc="0" normalizeH="0" baseline="0" noProof="0">
                <a:ln>
                  <a:noFill/>
                </a:ln>
                <a:solidFill>
                  <a:srgbClr val="0D0D0D"/>
                </a:solidFill>
                <a:effectLst/>
                <a:uLnTx/>
                <a:uFillTx/>
                <a:latin typeface="Meiryo"/>
                <a:ea typeface="Meiryo"/>
              </a:rPr>
              <a:t>MD</a:t>
            </a:r>
            <a:r>
              <a:rPr lang="ja-JP" altLang="en-US" sz="700" b="0" i="0" u="none" strike="noStrike" kern="0" cap="none" spc="0" normalizeH="0" baseline="0" noProof="0">
                <a:ln>
                  <a:noFill/>
                </a:ln>
                <a:solidFill>
                  <a:srgbClr val="0D0D0D"/>
                </a:solidFill>
                <a:effectLst/>
                <a:uLnTx/>
                <a:uFillTx/>
                <a:latin typeface="Meiryo"/>
                <a:ea typeface="Meiryo"/>
              </a:rPr>
              <a:t>はマルチデバイスの略称です。</a:t>
            </a:r>
          </a:p>
          <a:p>
            <a:pPr marL="0" marR="0" lvl="0" indent="0" defTabSz="914400" eaLnBrk="1" fontAlgn="auto" latinLnBrk="0" hangingPunct="1">
              <a:spcBef>
                <a:spcPts val="0"/>
              </a:spcBef>
              <a:spcAft>
                <a:spcPts val="0"/>
              </a:spcAft>
              <a:buClrTx/>
              <a:buSzTx/>
              <a:buFontTx/>
              <a:buNone/>
              <a:tabLst/>
              <a:defRPr/>
            </a:pPr>
            <a:r>
              <a:rPr lang="en-US" altLang="ja-JP" sz="700" b="0" i="0" u="none" strike="noStrike" kern="0" cap="none" spc="0" normalizeH="0" baseline="0" noProof="0">
                <a:ln>
                  <a:noFill/>
                </a:ln>
                <a:solidFill>
                  <a:srgbClr val="0D0D0D"/>
                </a:solidFill>
                <a:effectLst/>
                <a:uLnTx/>
                <a:uFillTx/>
                <a:latin typeface="Meiryo"/>
                <a:ea typeface="Meiryo"/>
              </a:rPr>
              <a:t>※</a:t>
            </a:r>
            <a:r>
              <a:rPr lang="en-US" altLang="ja-JP" sz="700" b="0" i="0" u="none" strike="noStrike" kern="0" cap="none" spc="0" normalizeH="0" baseline="0" noProof="0" err="1">
                <a:ln>
                  <a:noFill/>
                </a:ln>
                <a:solidFill>
                  <a:srgbClr val="0D0D0D"/>
                </a:solidFill>
                <a:effectLst/>
                <a:uLnTx/>
                <a:uFillTx/>
                <a:latin typeface="Meiryo"/>
                <a:ea typeface="Meiryo"/>
              </a:rPr>
              <a:t>vCPM</a:t>
            </a:r>
            <a:r>
              <a:rPr lang="ja-JP" altLang="en-US" sz="700" b="0" i="0" u="none" strike="noStrike" kern="0" cap="none" spc="0" normalizeH="0" baseline="0" noProof="0">
                <a:ln>
                  <a:noFill/>
                </a:ln>
                <a:solidFill>
                  <a:srgbClr val="0D0D0D"/>
                </a:solidFill>
                <a:effectLst/>
                <a:uLnTx/>
                <a:uFillTx/>
                <a:latin typeface="Meiryo"/>
                <a:ea typeface="Meiryo"/>
              </a:rPr>
              <a:t>はビューアブルインプレッション</a:t>
            </a:r>
            <a:r>
              <a:rPr lang="en-US" altLang="ja-JP" sz="700" b="0" i="0" u="none" strike="noStrike" kern="0" cap="none" spc="0" normalizeH="0" baseline="0" noProof="0">
                <a:ln>
                  <a:noFill/>
                </a:ln>
                <a:solidFill>
                  <a:srgbClr val="0D0D0D"/>
                </a:solidFill>
                <a:effectLst/>
                <a:uLnTx/>
                <a:uFillTx/>
                <a:latin typeface="Meiryo"/>
                <a:ea typeface="Meiryo"/>
              </a:rPr>
              <a:t>1,000</a:t>
            </a:r>
            <a:r>
              <a:rPr lang="ja-JP" altLang="en-US" sz="700" b="0" i="0" u="none" strike="noStrike" kern="0" cap="none" spc="0" normalizeH="0" baseline="0" noProof="0">
                <a:ln>
                  <a:noFill/>
                </a:ln>
                <a:solidFill>
                  <a:srgbClr val="0D0D0D"/>
                </a:solidFill>
                <a:effectLst/>
                <a:uLnTx/>
                <a:uFillTx/>
                <a:latin typeface="Meiryo"/>
                <a:ea typeface="Meiryo"/>
              </a:rPr>
              <a:t>回あたりにかかる見込み広告費用です。 </a:t>
            </a:r>
          </a:p>
          <a:p>
            <a:pPr marL="0" marR="0" lvl="0" indent="0" defTabSz="914400" eaLnBrk="1" fontAlgn="auto" latinLnBrk="0" hangingPunct="1">
              <a:spcBef>
                <a:spcPts val="0"/>
              </a:spcBef>
              <a:spcAft>
                <a:spcPts val="0"/>
              </a:spcAft>
              <a:buClrTx/>
              <a:buSzTx/>
              <a:buFontTx/>
              <a:buNone/>
              <a:tabLst/>
              <a:defRPr/>
            </a:pPr>
            <a:r>
              <a:rPr lang="en-US" altLang="ja-JP" sz="700" b="0" i="0" u="none" strike="noStrike" kern="0" cap="none" spc="0" normalizeH="0" baseline="0" noProof="0">
                <a:ln>
                  <a:noFill/>
                </a:ln>
                <a:solidFill>
                  <a:srgbClr val="0D0D0D"/>
                </a:solidFill>
                <a:effectLst/>
                <a:uLnTx/>
                <a:uFillTx/>
                <a:latin typeface="Meiryo"/>
                <a:ea typeface="Meiryo"/>
              </a:rPr>
              <a:t>※</a:t>
            </a:r>
            <a:r>
              <a:rPr lang="en-US" altLang="ja-JP" sz="700" b="0" i="0" u="none" strike="noStrike" kern="0" cap="none" spc="0" normalizeH="0" baseline="0" noProof="0" err="1">
                <a:ln>
                  <a:noFill/>
                </a:ln>
                <a:solidFill>
                  <a:srgbClr val="0D0D0D"/>
                </a:solidFill>
                <a:effectLst/>
                <a:uLnTx/>
                <a:uFillTx/>
                <a:latin typeface="Meiryo"/>
                <a:ea typeface="Meiryo"/>
              </a:rPr>
              <a:t>vimps</a:t>
            </a:r>
            <a:r>
              <a:rPr lang="ja-JP" altLang="en-US" sz="700" b="0" i="0" u="none" strike="noStrike" kern="0" cap="none" spc="0" normalizeH="0" baseline="0" noProof="0">
                <a:ln>
                  <a:noFill/>
                </a:ln>
                <a:solidFill>
                  <a:srgbClr val="0D0D0D"/>
                </a:solidFill>
                <a:effectLst/>
                <a:uLnTx/>
                <a:uFillTx/>
                <a:latin typeface="Meiryo"/>
                <a:ea typeface="Meiryo"/>
              </a:rPr>
              <a:t>はビューアブルインプレッションの略称です。</a:t>
            </a:r>
          </a:p>
        </p:txBody>
      </p:sp>
      <p:sp>
        <p:nvSpPr>
          <p:cNvPr id="9" name="角丸四角形 3">
            <a:extLst>
              <a:ext uri="{FF2B5EF4-FFF2-40B4-BE49-F238E27FC236}">
                <a16:creationId xmlns:a16="http://schemas.microsoft.com/office/drawing/2014/main" id="{5F51C330-6CB8-A615-D0DD-8AF5F1247F9C}"/>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商品一覧</a:t>
            </a:r>
          </a:p>
        </p:txBody>
      </p:sp>
      <p:graphicFrame>
        <p:nvGraphicFramePr>
          <p:cNvPr id="2" name="表 1">
            <a:extLst>
              <a:ext uri="{FF2B5EF4-FFF2-40B4-BE49-F238E27FC236}">
                <a16:creationId xmlns:a16="http://schemas.microsoft.com/office/drawing/2014/main" id="{B954141C-571F-7EFF-0B01-B13A39230CB2}"/>
              </a:ext>
            </a:extLst>
          </p:cNvPr>
          <p:cNvGraphicFramePr>
            <a:graphicFrameLocks noGrp="1"/>
          </p:cNvGraphicFramePr>
          <p:nvPr>
            <p:extLst>
              <p:ext uri="{D42A27DB-BD31-4B8C-83A1-F6EECF244321}">
                <p14:modId xmlns:p14="http://schemas.microsoft.com/office/powerpoint/2010/main" val="2167490692"/>
              </p:ext>
            </p:extLst>
          </p:nvPr>
        </p:nvGraphicFramePr>
        <p:xfrm>
          <a:off x="434975" y="852493"/>
          <a:ext cx="11233149" cy="5032649"/>
        </p:xfrm>
        <a:graphic>
          <a:graphicData uri="http://schemas.openxmlformats.org/drawingml/2006/table">
            <a:tbl>
              <a:tblPr firstCol="1" bandRow="1"/>
              <a:tblGrid>
                <a:gridCol w="1472433">
                  <a:extLst>
                    <a:ext uri="{9D8B030D-6E8A-4147-A177-3AD203B41FA5}">
                      <a16:colId xmlns:a16="http://schemas.microsoft.com/office/drawing/2014/main" val="792911817"/>
                    </a:ext>
                  </a:extLst>
                </a:gridCol>
                <a:gridCol w="542262">
                  <a:extLst>
                    <a:ext uri="{9D8B030D-6E8A-4147-A177-3AD203B41FA5}">
                      <a16:colId xmlns:a16="http://schemas.microsoft.com/office/drawing/2014/main" val="1525620392"/>
                    </a:ext>
                  </a:extLst>
                </a:gridCol>
                <a:gridCol w="1084524">
                  <a:extLst>
                    <a:ext uri="{9D8B030D-6E8A-4147-A177-3AD203B41FA5}">
                      <a16:colId xmlns:a16="http://schemas.microsoft.com/office/drawing/2014/main" val="3835180974"/>
                    </a:ext>
                  </a:extLst>
                </a:gridCol>
                <a:gridCol w="542262">
                  <a:extLst>
                    <a:ext uri="{9D8B030D-6E8A-4147-A177-3AD203B41FA5}">
                      <a16:colId xmlns:a16="http://schemas.microsoft.com/office/drawing/2014/main" val="4269922740"/>
                    </a:ext>
                  </a:extLst>
                </a:gridCol>
                <a:gridCol w="1084524">
                  <a:extLst>
                    <a:ext uri="{9D8B030D-6E8A-4147-A177-3AD203B41FA5}">
                      <a16:colId xmlns:a16="http://schemas.microsoft.com/office/drawing/2014/main" val="360912566"/>
                    </a:ext>
                  </a:extLst>
                </a:gridCol>
                <a:gridCol w="542262">
                  <a:extLst>
                    <a:ext uri="{9D8B030D-6E8A-4147-A177-3AD203B41FA5}">
                      <a16:colId xmlns:a16="http://schemas.microsoft.com/office/drawing/2014/main" val="1933156410"/>
                    </a:ext>
                  </a:extLst>
                </a:gridCol>
                <a:gridCol w="1084524">
                  <a:extLst>
                    <a:ext uri="{9D8B030D-6E8A-4147-A177-3AD203B41FA5}">
                      <a16:colId xmlns:a16="http://schemas.microsoft.com/office/drawing/2014/main" val="846502076"/>
                    </a:ext>
                  </a:extLst>
                </a:gridCol>
                <a:gridCol w="542262">
                  <a:extLst>
                    <a:ext uri="{9D8B030D-6E8A-4147-A177-3AD203B41FA5}">
                      <a16:colId xmlns:a16="http://schemas.microsoft.com/office/drawing/2014/main" val="4196219788"/>
                    </a:ext>
                  </a:extLst>
                </a:gridCol>
                <a:gridCol w="1084524">
                  <a:extLst>
                    <a:ext uri="{9D8B030D-6E8A-4147-A177-3AD203B41FA5}">
                      <a16:colId xmlns:a16="http://schemas.microsoft.com/office/drawing/2014/main" val="943744829"/>
                    </a:ext>
                  </a:extLst>
                </a:gridCol>
                <a:gridCol w="542262">
                  <a:extLst>
                    <a:ext uri="{9D8B030D-6E8A-4147-A177-3AD203B41FA5}">
                      <a16:colId xmlns:a16="http://schemas.microsoft.com/office/drawing/2014/main" val="2494124302"/>
                    </a:ext>
                  </a:extLst>
                </a:gridCol>
                <a:gridCol w="1084524">
                  <a:extLst>
                    <a:ext uri="{9D8B030D-6E8A-4147-A177-3AD203B41FA5}">
                      <a16:colId xmlns:a16="http://schemas.microsoft.com/office/drawing/2014/main" val="3445193374"/>
                    </a:ext>
                  </a:extLst>
                </a:gridCol>
                <a:gridCol w="542262">
                  <a:extLst>
                    <a:ext uri="{9D8B030D-6E8A-4147-A177-3AD203B41FA5}">
                      <a16:colId xmlns:a16="http://schemas.microsoft.com/office/drawing/2014/main" val="739266037"/>
                    </a:ext>
                  </a:extLst>
                </a:gridCol>
                <a:gridCol w="1084524">
                  <a:extLst>
                    <a:ext uri="{9D8B030D-6E8A-4147-A177-3AD203B41FA5}">
                      <a16:colId xmlns:a16="http://schemas.microsoft.com/office/drawing/2014/main" val="3201855149"/>
                    </a:ext>
                  </a:extLst>
                </a:gridCol>
              </a:tblGrid>
              <a:tr h="4403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2"/>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50" b="1" kern="1200">
                          <a:solidFill>
                            <a:schemeClr val="bg1"/>
                          </a:solidFill>
                          <a:latin typeface="Meiryo"/>
                          <a:ea typeface="Meiryo"/>
                          <a:cs typeface="+mn-cs"/>
                        </a:rPr>
                        <a:t>Yahoo! JAPAN</a:t>
                      </a:r>
                      <a:r>
                        <a:rPr kumimoji="1" lang="ja-JP" altLang="en-US" sz="850" b="1" kern="1200">
                          <a:solidFill>
                            <a:schemeClr val="bg1"/>
                          </a:solidFill>
                          <a:latin typeface="Meiryo"/>
                          <a:ea typeface="Meiryo"/>
                          <a:cs typeface="+mn-cs"/>
                        </a:rPr>
                        <a:t>トップページ　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　トップカバー（</a:t>
                      </a:r>
                      <a:r>
                        <a:rPr kumimoji="1" lang="en-US" altLang="ja-JP" sz="850" b="1" kern="1200">
                          <a:solidFill>
                            <a:schemeClr val="bg1"/>
                          </a:solidFill>
                          <a:latin typeface="Meiryo"/>
                          <a:ea typeface="Meiryo"/>
                          <a:cs typeface="+mn-cs"/>
                        </a:rPr>
                        <a:t>500</a:t>
                      </a:r>
                      <a:r>
                        <a:rPr kumimoji="1" lang="ja-JP" altLang="en-US" sz="850" b="1" kern="1200">
                          <a:solidFill>
                            <a:schemeClr val="bg1"/>
                          </a:solidFill>
                          <a:latin typeface="Meiryo"/>
                          <a:ea typeface="Meiryo"/>
                          <a:cs typeface="+mn-cs"/>
                        </a:rPr>
                        <a:t>万円～）</a:t>
                      </a:r>
                      <a:endParaRPr kumimoji="1" lang="en-US" altLang="ja-JP" sz="850" b="1" kern="1200">
                        <a:solidFill>
                          <a:schemeClr val="bg1"/>
                        </a:solidFill>
                        <a:latin typeface="Meiryo"/>
                        <a:ea typeface="Meiryo"/>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50" b="1" kern="1200">
                          <a:solidFill>
                            <a:schemeClr val="bg1"/>
                          </a:solidFill>
                          <a:latin typeface="Meiryo"/>
                          <a:ea typeface="Meiryo"/>
                          <a:cs typeface="+mn-cs"/>
                        </a:rPr>
                        <a:t>Yahoo! JAPAN</a:t>
                      </a:r>
                      <a:r>
                        <a:rPr kumimoji="1" lang="ja-JP" altLang="en-US" sz="850" b="1" kern="1200">
                          <a:solidFill>
                            <a:schemeClr val="bg1"/>
                          </a:solidFill>
                          <a:latin typeface="Meiryo"/>
                          <a:ea typeface="Meiryo"/>
                          <a:cs typeface="+mn-cs"/>
                        </a:rPr>
                        <a:t>トップページ　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　トップカバー</a:t>
                      </a:r>
                      <a:endParaRPr kumimoji="1" lang="en-US" altLang="ja-JP" sz="850" b="1" kern="1200">
                        <a:solidFill>
                          <a:schemeClr val="bg1"/>
                        </a:solidFill>
                        <a:latin typeface="Meiryo"/>
                        <a:ea typeface="Meiryo"/>
                        <a:cs typeface="+mn-cs"/>
                      </a:endParaRPr>
                    </a:p>
                    <a:p>
                      <a:pPr algn="ct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1000</a:t>
                      </a:r>
                      <a:r>
                        <a:rPr kumimoji="1" lang="ja-JP" altLang="en-US" sz="850" b="1" kern="1200">
                          <a:solidFill>
                            <a:schemeClr val="bg1"/>
                          </a:solidFill>
                          <a:latin typeface="Meiryo"/>
                          <a:ea typeface="Meiryo"/>
                          <a:cs typeface="+mn-cs"/>
                        </a:rPr>
                        <a:t>万円～）</a:t>
                      </a:r>
                      <a:endParaRPr kumimoji="1" lang="en-US" altLang="ja-JP" sz="850" b="1" kern="1200">
                        <a:solidFill>
                          <a:schemeClr val="bg1"/>
                        </a:solidFill>
                        <a:latin typeface="Meiryo"/>
                        <a:ea typeface="Meiryo"/>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50" b="1" kern="1200">
                          <a:solidFill>
                            <a:schemeClr val="bg1"/>
                          </a:solidFill>
                          <a:latin typeface="Meiryo"/>
                          <a:ea typeface="Meiryo"/>
                          <a:cs typeface="+mn-cs"/>
                        </a:rPr>
                        <a:t>Yahoo! JAPAN</a:t>
                      </a:r>
                      <a:r>
                        <a:rPr kumimoji="1" lang="ja-JP" altLang="en-US" sz="850" b="1" kern="1200">
                          <a:solidFill>
                            <a:schemeClr val="bg1"/>
                          </a:solidFill>
                          <a:latin typeface="Meiryo"/>
                          <a:ea typeface="Meiryo"/>
                          <a:cs typeface="+mn-cs"/>
                        </a:rPr>
                        <a:t>トップページ　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　トップカバー（</a:t>
                      </a:r>
                      <a:r>
                        <a:rPr kumimoji="1" lang="en-US" altLang="ja-JP" sz="850" b="1" kern="1200">
                          <a:solidFill>
                            <a:schemeClr val="bg1"/>
                          </a:solidFill>
                          <a:latin typeface="Meiryo"/>
                          <a:ea typeface="Meiryo"/>
                          <a:cs typeface="+mn-cs"/>
                        </a:rPr>
                        <a:t>FQ1</a:t>
                      </a:r>
                      <a:r>
                        <a:rPr kumimoji="1" lang="ja-JP" altLang="en-US" sz="850" b="1" kern="1200">
                          <a:solidFill>
                            <a:schemeClr val="bg1"/>
                          </a:solidFill>
                          <a:latin typeface="Meiryo"/>
                          <a:ea typeface="Meiryo"/>
                          <a:cs typeface="+mn-cs"/>
                        </a:rPr>
                        <a:t>）</a:t>
                      </a:r>
                      <a:endParaRPr kumimoji="1" lang="en-US" altLang="ja-JP" sz="850" b="1" kern="1200">
                        <a:solidFill>
                          <a:schemeClr val="bg1"/>
                        </a:solidFill>
                        <a:latin typeface="Meiryo"/>
                        <a:ea typeface="Meiryo"/>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50" b="1" kern="1200">
                          <a:solidFill>
                            <a:schemeClr val="bg1"/>
                          </a:solidFill>
                          <a:latin typeface="Meiryo"/>
                          <a:ea typeface="Meiryo"/>
                          <a:cs typeface="+mn-cs"/>
                        </a:rPr>
                        <a:t>Yahoo! JAPAN</a:t>
                      </a:r>
                      <a:r>
                        <a:rPr kumimoji="1" lang="ja-JP" altLang="en-US" sz="850" b="1" kern="1200">
                          <a:solidFill>
                            <a:schemeClr val="bg1"/>
                          </a:solidFill>
                          <a:latin typeface="Meiryo"/>
                          <a:ea typeface="Meiryo"/>
                          <a:cs typeface="+mn-cs"/>
                        </a:rPr>
                        <a:t>トップページ　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　トップカバー（都道府県）（</a:t>
                      </a:r>
                      <a:r>
                        <a:rPr kumimoji="1" lang="en-US" altLang="ja-JP" sz="850" b="1" kern="1200">
                          <a:solidFill>
                            <a:schemeClr val="bg1"/>
                          </a:solidFill>
                          <a:latin typeface="Meiryo"/>
                          <a:ea typeface="Meiryo"/>
                          <a:cs typeface="+mn-cs"/>
                        </a:rPr>
                        <a:t>50</a:t>
                      </a:r>
                      <a:r>
                        <a:rPr kumimoji="1" lang="ja-JP" altLang="en-US" sz="850" b="1" kern="1200">
                          <a:solidFill>
                            <a:schemeClr val="bg1"/>
                          </a:solidFill>
                          <a:latin typeface="Meiryo"/>
                          <a:ea typeface="Meiryo"/>
                          <a:cs typeface="+mn-cs"/>
                        </a:rPr>
                        <a:t>万円～）</a:t>
                      </a:r>
                      <a:endParaRPr kumimoji="1" lang="en-US" altLang="ja-JP" sz="850" b="1" kern="1200">
                        <a:solidFill>
                          <a:schemeClr val="bg1"/>
                        </a:solidFill>
                        <a:latin typeface="Meiryo"/>
                        <a:ea typeface="Meiryo"/>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50" b="1" kern="1200">
                          <a:solidFill>
                            <a:schemeClr val="bg1"/>
                          </a:solidFill>
                          <a:latin typeface="Meiryo"/>
                          <a:ea typeface="Meiryo"/>
                          <a:cs typeface="+mn-cs"/>
                        </a:rPr>
                        <a:t>Yahoo! JAPAN</a:t>
                      </a:r>
                      <a:r>
                        <a:rPr kumimoji="1" lang="ja-JP" altLang="en-US" sz="850" b="1" kern="1200">
                          <a:solidFill>
                            <a:schemeClr val="bg1"/>
                          </a:solidFill>
                          <a:latin typeface="Meiryo"/>
                          <a:ea typeface="Meiryo"/>
                          <a:cs typeface="+mn-cs"/>
                        </a:rPr>
                        <a:t>トップページ　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　トップカバー（都道府県）（</a:t>
                      </a:r>
                      <a:r>
                        <a:rPr kumimoji="1" lang="en-US" altLang="ja-JP" sz="850" b="1" kern="1200">
                          <a:solidFill>
                            <a:schemeClr val="bg1"/>
                          </a:solidFill>
                          <a:latin typeface="Meiryo"/>
                          <a:ea typeface="Meiryo"/>
                          <a:cs typeface="+mn-cs"/>
                        </a:rPr>
                        <a:t>300</a:t>
                      </a:r>
                      <a:r>
                        <a:rPr kumimoji="1" lang="ja-JP" altLang="en-US" sz="850" b="1" kern="1200">
                          <a:solidFill>
                            <a:schemeClr val="bg1"/>
                          </a:solidFill>
                          <a:latin typeface="Meiryo"/>
                          <a:ea typeface="Meiryo"/>
                          <a:cs typeface="+mn-cs"/>
                        </a:rPr>
                        <a:t>万円～）</a:t>
                      </a:r>
                      <a:endParaRPr kumimoji="1" lang="en-US" altLang="ja-JP" sz="850" b="1" kern="1200">
                        <a:solidFill>
                          <a:schemeClr val="bg1"/>
                        </a:solidFill>
                        <a:latin typeface="Meiryo"/>
                        <a:ea typeface="Meiryo"/>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50" b="1" kern="1200">
                          <a:solidFill>
                            <a:schemeClr val="bg1"/>
                          </a:solidFill>
                          <a:latin typeface="Meiryo"/>
                          <a:ea typeface="Meiryo"/>
                          <a:cs typeface="+mn-cs"/>
                        </a:rPr>
                        <a:t>Yahoo! JAPAN</a:t>
                      </a:r>
                      <a:r>
                        <a:rPr kumimoji="1" lang="ja-JP" altLang="en-US" sz="850" b="1" kern="1200">
                          <a:solidFill>
                            <a:schemeClr val="bg1"/>
                          </a:solidFill>
                          <a:latin typeface="Meiryo"/>
                          <a:ea typeface="Meiryo"/>
                          <a:cs typeface="+mn-cs"/>
                        </a:rPr>
                        <a:t>トップページ　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　トップカバー（市区郡）</a:t>
                      </a:r>
                      <a:endParaRPr kumimoji="1" lang="en-US" altLang="ja-JP" sz="850" b="1" kern="1200">
                        <a:solidFill>
                          <a:schemeClr val="bg1"/>
                        </a:solidFill>
                        <a:latin typeface="Meiryo"/>
                        <a:ea typeface="Meiryo"/>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2117335041"/>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内容</a:t>
                      </a:r>
                      <a:endParaRPr lang="en-US" altLang="ja-JP" sz="900" b="0" i="0" u="none" strike="noStrike" noProof="0">
                        <a:solidFill>
                          <a:srgbClr val="0D0D0D"/>
                        </a:solidFill>
                        <a:latin typeface="Meiryo"/>
                        <a:ea typeface="Meiryo"/>
                      </a:endParaRPr>
                    </a:p>
                    <a:p>
                      <a:pPr lvl="0" algn="ctr">
                        <a:buNone/>
                      </a:pPr>
                      <a:r>
                        <a:rPr lang="ja-JP" altLang="en-US" sz="900" b="0" i="0" u="none" strike="noStrike" noProof="0">
                          <a:solidFill>
                            <a:srgbClr val="0D0D0D"/>
                          </a:solidFill>
                          <a:latin typeface="Meiryo"/>
                          <a:ea typeface="Meiryo"/>
                        </a:rPr>
                        <a:t>変更</a:t>
                      </a:r>
                      <a:endParaRPr lang="ja-JP" altLang="en-US">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solidFill>
                            <a:srgbClr val="0D0D0D"/>
                          </a:solidFill>
                          <a:latin typeface="Meiryo"/>
                          <a:ea typeface="Meiryo"/>
                        </a:rPr>
                        <a:t>1000013231</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900" b="0" i="0" u="none" strike="noStrike" noProof="0">
                          <a:solidFill>
                            <a:srgbClr val="0D0D0D"/>
                          </a:solidFill>
                          <a:latin typeface="Meiryo"/>
                          <a:ea typeface="Meiryo"/>
                        </a:rPr>
                        <a:t>内容</a:t>
                      </a:r>
                      <a:endParaRPr lang="en-US" altLang="ja-JP" sz="900" b="0" i="0" u="none" strike="noStrike" noProof="0">
                        <a:solidFill>
                          <a:srgbClr val="0D0D0D"/>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900" b="0" i="0" u="none" strike="noStrike" noProof="0">
                          <a:solidFill>
                            <a:srgbClr val="0D0D0D"/>
                          </a:solidFill>
                          <a:latin typeface="Meiryo"/>
                          <a:ea typeface="Meiryo"/>
                        </a:rPr>
                        <a:t>変更</a:t>
                      </a:r>
                      <a:endParaRPr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Meiryo"/>
                          <a:ea typeface="Meiryo"/>
                        </a:rPr>
                        <a:t>1000013281</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mpd="sng">
                      <a:noFill/>
                      <a:prstDash val="soli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900" b="0" i="0" u="none" strike="noStrike" noProof="0">
                          <a:solidFill>
                            <a:srgbClr val="0D0D0D"/>
                          </a:solidFill>
                          <a:latin typeface="Meiryo"/>
                          <a:ea typeface="Meiryo"/>
                        </a:rPr>
                        <a:t>内容</a:t>
                      </a:r>
                      <a:endParaRPr lang="en-US" altLang="ja-JP" sz="900" b="0" i="0" u="none" strike="noStrike" noProof="0">
                        <a:solidFill>
                          <a:srgbClr val="0D0D0D"/>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900" b="0" i="0" u="none" strike="noStrike" noProof="0">
                          <a:solidFill>
                            <a:srgbClr val="0D0D0D"/>
                          </a:solidFill>
                          <a:latin typeface="Meiryo"/>
                          <a:ea typeface="Meiryo"/>
                        </a:rPr>
                        <a:t>変更</a:t>
                      </a:r>
                      <a:endParaRPr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Meiryo"/>
                          <a:ea typeface="Meiryo"/>
                        </a:rPr>
                        <a:t>1000013241</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900" b="0" i="0" u="none" strike="noStrike" noProof="0">
                          <a:solidFill>
                            <a:srgbClr val="0D0D0D"/>
                          </a:solidFill>
                          <a:latin typeface="Meiryo"/>
                          <a:ea typeface="Meiryo"/>
                        </a:rPr>
                        <a:t>内容</a:t>
                      </a:r>
                      <a:endParaRPr lang="en-US" altLang="ja-JP" sz="900" b="0" i="0" u="none" strike="noStrike" noProof="0">
                        <a:solidFill>
                          <a:srgbClr val="0D0D0D"/>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900">
                          <a:solidFill>
                            <a:srgbClr val="0D0D0D"/>
                          </a:solidFill>
                          <a:latin typeface="Meiryo"/>
                          <a:ea typeface="Meiryo"/>
                        </a:rPr>
                        <a:t>変更</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Meiryo"/>
                          <a:ea typeface="Meiryo"/>
                        </a:rPr>
                        <a:t>1000013233</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900" b="0" i="0" u="none" strike="noStrike" noProof="0">
                          <a:solidFill>
                            <a:srgbClr val="0D0D0D"/>
                          </a:solidFill>
                          <a:latin typeface="Meiryo"/>
                          <a:ea typeface="Meiryo"/>
                        </a:rPr>
                        <a:t>内容</a:t>
                      </a:r>
                      <a:endParaRPr lang="en-US" altLang="ja-JP" sz="900" b="0" i="0" u="none" strike="noStrike" noProof="0">
                        <a:solidFill>
                          <a:srgbClr val="0D0D0D"/>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900" b="0" i="0" u="none" strike="noStrike" noProof="0">
                          <a:solidFill>
                            <a:srgbClr val="0D0D0D"/>
                          </a:solidFill>
                          <a:latin typeface="Meiryo"/>
                          <a:ea typeface="Meiryo"/>
                        </a:rPr>
                        <a:t>変更</a:t>
                      </a:r>
                      <a:endParaRPr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Meiryo"/>
                          <a:ea typeface="Meiryo"/>
                        </a:rPr>
                        <a:t>1000013282</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900" b="0" i="0" u="none" strike="noStrike" noProof="0">
                          <a:solidFill>
                            <a:srgbClr val="0D0D0D"/>
                          </a:solidFill>
                          <a:latin typeface="Meiryo"/>
                          <a:ea typeface="Meiryo"/>
                        </a:rPr>
                        <a:t>内容</a:t>
                      </a:r>
                      <a:endParaRPr lang="en-US" altLang="ja-JP" sz="900" b="0" i="0" u="none" strike="noStrike" noProof="0">
                        <a:solidFill>
                          <a:srgbClr val="0D0D0D"/>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900" b="0" i="0" u="none" strike="noStrike" noProof="0">
                          <a:solidFill>
                            <a:srgbClr val="0D0D0D"/>
                          </a:solidFill>
                          <a:latin typeface="Meiryo"/>
                          <a:ea typeface="Meiryo"/>
                        </a:rPr>
                        <a:t>変更</a:t>
                      </a:r>
                      <a:endParaRPr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Meiryo"/>
                          <a:ea typeface="Meiryo"/>
                        </a:rPr>
                        <a:t>1000013242</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2026</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2</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ja-JP" altLang="en-US" sz="900" kern="1200">
                        <a:solidFill>
                          <a:srgbClr val="0D0D0D"/>
                        </a:solidFill>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a:t>
                      </a:r>
                      <a:endParaRPr kumimoji="1" lang="ja-JP" altLang="en-US" sz="900" kern="120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043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a:t>
                      </a:r>
                      <a:endParaRPr kumimoji="1" lang="en-US" altLang="ja-JP" sz="800" b="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スマートフォン</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ブランドパネル トップカバー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ブランドパネル トップカバー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【PC】</a:t>
                      </a:r>
                      <a:r>
                        <a:rPr kumimoji="1" lang="ja-JP" altLang="en-US" sz="900" kern="1200">
                          <a:solidFill>
                            <a:srgbClr val="0D0D0D"/>
                          </a:solidFill>
                          <a:latin typeface="Meiryo" panose="020B0604030504040204" pitchFamily="34" charset="-128"/>
                          <a:ea typeface="Meiryo" panose="020B0604030504040204" pitchFamily="34" charset="-128"/>
                          <a:cs typeface="+mn-cs"/>
                        </a:rPr>
                        <a:t>ブランドパネル クインティ</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ブランドパネル クインティ</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a:t>
                      </a: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274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panose="020B0604030504040204" pitchFamily="34" charset="-128"/>
                          <a:ea typeface="Meiryo" panose="020B0604030504040204" pitchFamily="34" charset="-128"/>
                          <a:cs typeface="+mn-cs"/>
                        </a:rPr>
                        <a:t>動画をフルスクリーンで再生する（</a:t>
                      </a:r>
                      <a:r>
                        <a:rPr kumimoji="1" lang="en" altLang="ja-JP" sz="900" kern="1200">
                          <a:solidFill>
                            <a:srgbClr val="0D0D0D"/>
                          </a:solidFill>
                          <a:latin typeface="Meiryo" panose="020B0604030504040204" pitchFamily="34" charset="-128"/>
                          <a:ea typeface="Meiryo" panose="020B0604030504040204" pitchFamily="34" charset="-128"/>
                          <a:cs typeface="+mn-cs"/>
                        </a:rPr>
                        <a:t>for view</a:t>
                      </a:r>
                      <a:r>
                        <a:rPr kumimoji="1" lang="ja-JP" altLang="en" sz="900" kern="1200">
                          <a:solidFill>
                            <a:srgbClr val="0D0D0D"/>
                          </a:solidFill>
                          <a:latin typeface="Meiryo" panose="020B0604030504040204" pitchFamily="34" charset="-128"/>
                          <a:ea typeface="Meiryo" panose="020B0604030504040204" pitchFamily="34" charset="-128"/>
                          <a:cs typeface="+mn-cs"/>
                        </a:rPr>
                        <a:t>）　</a:t>
                      </a:r>
                      <a:r>
                        <a:rPr kumimoji="1" lang="en"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 sz="900" kern="1200">
                          <a:solidFill>
                            <a:srgbClr val="0D0D0D"/>
                          </a:solidFill>
                          <a:latin typeface="Meiryo" panose="020B0604030504040204" pitchFamily="34" charset="-128"/>
                          <a:ea typeface="Meiryo" panose="020B0604030504040204" pitchFamily="34" charset="-128"/>
                          <a:cs typeface="+mn-cs"/>
                        </a:rPr>
                        <a:t>　</a:t>
                      </a:r>
                      <a:r>
                        <a:rPr kumimoji="1" lang="ja-JP" altLang="en-US" sz="900" kern="1200">
                          <a:solidFill>
                            <a:srgbClr val="0D0D0D"/>
                          </a:solidFill>
                          <a:latin typeface="Meiryo" panose="020B0604030504040204" pitchFamily="34" charset="-128"/>
                          <a:ea typeface="Meiryo" panose="020B0604030504040204" pitchFamily="34" charset="-128"/>
                          <a:cs typeface="+mn-cs"/>
                        </a:rPr>
                        <a:t>ランディングページを表示する（</a:t>
                      </a:r>
                      <a:r>
                        <a:rPr kumimoji="1" lang="en" altLang="ja-JP" sz="900" kern="1200">
                          <a:solidFill>
                            <a:srgbClr val="0D0D0D"/>
                          </a:solidFill>
                          <a:latin typeface="Meiryo" panose="020B0604030504040204" pitchFamily="34" charset="-128"/>
                          <a:ea typeface="Meiryo" panose="020B0604030504040204" pitchFamily="34" charset="-128"/>
                          <a:cs typeface="+mn-cs"/>
                        </a:rPr>
                        <a:t>for click</a:t>
                      </a:r>
                      <a:r>
                        <a:rPr kumimoji="1" lang="ja-JP" altLang="en" sz="900" kern="1200">
                          <a:solidFill>
                            <a:srgbClr val="0D0D0D"/>
                          </a:solidFill>
                          <a:latin typeface="Meiryo" panose="020B0604030504040204" pitchFamily="34" charset="-128"/>
                          <a:ea typeface="Meiryo" panose="020B0604030504040204" pitchFamily="34" charset="-128"/>
                          <a:cs typeface="+mn-cs"/>
                        </a:rPr>
                        <a:t>）</a:t>
                      </a: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222981766"/>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panose="020B0604030504040204" pitchFamily="34" charset="-128"/>
                          <a:ea typeface="Meiryo" panose="020B0604030504040204" pitchFamily="34" charset="-128"/>
                          <a:cs typeface="+mn-cs"/>
                        </a:rPr>
                        <a:t>スマートフォン（ウェブ</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アプリ）　</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baseline="0">
                          <a:solidFill>
                            <a:srgbClr val="0D0D0D"/>
                          </a:solidFill>
                          <a:latin typeface="Meiryo" panose="020B0604030504040204" pitchFamily="34" charset="-128"/>
                          <a:ea typeface="Meiryo" panose="020B0604030504040204" pitchFamily="34" charset="-128"/>
                          <a:cs typeface="+mn-cs"/>
                        </a:rPr>
                        <a:t>　</a:t>
                      </a:r>
                      <a:r>
                        <a:rPr kumimoji="1" lang="en-US" altLang="ja-JP" sz="900" kern="1200">
                          <a:solidFill>
                            <a:srgbClr val="0D0D0D"/>
                          </a:solidFill>
                          <a:latin typeface="Meiryo" panose="020B0604030504040204" pitchFamily="34" charset="-128"/>
                          <a:ea typeface="Meiryo" panose="020B0604030504040204" pitchFamily="34" charset="-128"/>
                          <a:cs typeface="+mn-cs"/>
                        </a:rPr>
                        <a:t>PC</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Yahoo! JAPAN</a:t>
                      </a:r>
                      <a:r>
                        <a:rPr kumimoji="1" lang="ja-JP" altLang="en-US" sz="900" kern="1200">
                          <a:solidFill>
                            <a:srgbClr val="0D0D0D"/>
                          </a:solidFill>
                          <a:latin typeface="Meiryo" panose="020B0604030504040204" pitchFamily="34" charset="-128"/>
                          <a:ea typeface="Meiryo" panose="020B0604030504040204" pitchFamily="34" charset="-128"/>
                          <a:cs typeface="+mn-cs"/>
                        </a:rPr>
                        <a:t>　トップページ</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5</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r>
                        <a:rPr kumimoji="1" lang="en-US" altLang="ja-JP" sz="900" kern="1200">
                          <a:solidFill>
                            <a:srgbClr val="0D0D0D"/>
                          </a:solidFill>
                          <a:latin typeface="Meiryo" panose="020B0604030504040204" pitchFamily="34" charset="-128"/>
                          <a:ea typeface="Meiryo" panose="020B0604030504040204" pitchFamily="34" charset="-128"/>
                          <a:cs typeface="+mn-cs"/>
                        </a:rPr>
                        <a:t>31</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r>
                        <a:rPr kumimoji="1" lang="en-US" altLang="ja-JP" sz="900" kern="1200">
                          <a:solidFill>
                            <a:srgbClr val="0D0D0D"/>
                          </a:solidFill>
                          <a:latin typeface="Meiryo" panose="020B0604030504040204" pitchFamily="34" charset="-128"/>
                          <a:ea typeface="Meiryo" panose="020B0604030504040204" pitchFamily="34" charset="-128"/>
                          <a:cs typeface="+mn-cs"/>
                        </a:rPr>
                        <a:t> </a:t>
                      </a:r>
                      <a:r>
                        <a:rPr kumimoji="1" lang="en-US" altLang="ja-JP" sz="900" kern="1200">
                          <a:solidFill>
                            <a:srgbClr val="002AFF"/>
                          </a:solidFill>
                          <a:latin typeface="Meiryo" panose="020B0604030504040204" pitchFamily="34" charset="-128"/>
                          <a:ea typeface="Meiryo" panose="020B0604030504040204" pitchFamily="34" charset="-128"/>
                          <a:cs typeface="+mn-cs"/>
                        </a:rPr>
                        <a:t> ※1</a:t>
                      </a:r>
                      <a:endParaRPr kumimoji="1" lang="ja-JP" altLang="en-US" sz="900" kern="1200">
                        <a:solidFill>
                          <a:srgbClr val="002AFF"/>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3</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r>
                        <a:rPr kumimoji="1" lang="en-US" altLang="ja-JP" sz="900" kern="1200">
                          <a:solidFill>
                            <a:srgbClr val="0D0D0D"/>
                          </a:solidFill>
                          <a:latin typeface="Meiryo" panose="020B0604030504040204" pitchFamily="34" charset="-128"/>
                          <a:ea typeface="Meiryo" panose="020B0604030504040204" pitchFamily="34" charset="-128"/>
                          <a:cs typeface="+mn-cs"/>
                        </a:rPr>
                        <a:t>31</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5</a:t>
                      </a:r>
                      <a:r>
                        <a:rPr kumimoji="1" lang="ja-JP" altLang="en-US" sz="900">
                          <a:solidFill>
                            <a:srgbClr val="0D0D0D"/>
                          </a:solidFill>
                          <a:latin typeface="Meiryo" panose="020B0604030504040204" pitchFamily="34" charset="-128"/>
                          <a:ea typeface="Meiryo" panose="020B0604030504040204" pitchFamily="34" charset="-128"/>
                        </a:rPr>
                        <a:t>日間～</a:t>
                      </a:r>
                      <a:r>
                        <a:rPr kumimoji="1" lang="en-US" altLang="ja-JP" sz="900">
                          <a:solidFill>
                            <a:srgbClr val="0D0D0D"/>
                          </a:solidFill>
                          <a:latin typeface="Meiryo" panose="020B0604030504040204" pitchFamily="34" charset="-128"/>
                          <a:ea typeface="Meiryo" panose="020B0604030504040204" pitchFamily="34" charset="-128"/>
                        </a:rPr>
                        <a:t>31</a:t>
                      </a:r>
                      <a:r>
                        <a:rPr kumimoji="1" lang="ja-JP" altLang="en-US" sz="900">
                          <a:solidFill>
                            <a:srgbClr val="0D0D0D"/>
                          </a:solidFill>
                          <a:latin typeface="Meiryo" panose="020B0604030504040204" pitchFamily="34" charset="-128"/>
                          <a:ea typeface="Meiryo" panose="020B0604030504040204" pitchFamily="34" charset="-128"/>
                        </a:rPr>
                        <a:t>日間</a:t>
                      </a:r>
                      <a:r>
                        <a:rPr kumimoji="1" lang="en-US" altLang="ja-JP" sz="900">
                          <a:solidFill>
                            <a:srgbClr val="0D0D0D"/>
                          </a:solidFill>
                          <a:latin typeface="Meiryo" panose="020B0604030504040204" pitchFamily="34" charset="-128"/>
                          <a:ea typeface="Meiryo" panose="020B0604030504040204" pitchFamily="34" charset="-128"/>
                        </a:rPr>
                        <a:t> </a:t>
                      </a:r>
                      <a:r>
                        <a:rPr kumimoji="1" lang="en-US" altLang="ja-JP" sz="900">
                          <a:solidFill>
                            <a:srgbClr val="002AFF"/>
                          </a:solidFill>
                          <a:latin typeface="Meiryo" panose="020B0604030504040204" pitchFamily="34" charset="-128"/>
                          <a:ea typeface="Meiryo" panose="020B0604030504040204" pitchFamily="34" charset="-128"/>
                        </a:rPr>
                        <a:t>※1</a:t>
                      </a:r>
                      <a:endParaRPr kumimoji="1" lang="ja-JP" altLang="en-US" sz="900">
                        <a:solidFill>
                          <a:srgbClr val="002AFF"/>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5</a:t>
                      </a:r>
                      <a:r>
                        <a:rPr kumimoji="1" lang="ja-JP" altLang="en-US" sz="900">
                          <a:solidFill>
                            <a:srgbClr val="0D0D0D"/>
                          </a:solidFill>
                          <a:latin typeface="Meiryo" panose="020B0604030504040204" pitchFamily="34" charset="-128"/>
                          <a:ea typeface="Meiryo" panose="020B0604030504040204" pitchFamily="34" charset="-128"/>
                        </a:rPr>
                        <a:t>日間～</a:t>
                      </a:r>
                      <a:r>
                        <a:rPr kumimoji="1" lang="en-US" altLang="ja-JP" sz="900">
                          <a:solidFill>
                            <a:srgbClr val="0D0D0D"/>
                          </a:solidFill>
                          <a:latin typeface="Meiryo" panose="020B0604030504040204" pitchFamily="34" charset="-128"/>
                          <a:ea typeface="Meiryo" panose="020B0604030504040204" pitchFamily="34" charset="-128"/>
                        </a:rPr>
                        <a:t>31</a:t>
                      </a:r>
                      <a:r>
                        <a:rPr kumimoji="1" lang="ja-JP" altLang="en-US" sz="900">
                          <a:solidFill>
                            <a:srgbClr val="0D0D0D"/>
                          </a:solidFill>
                          <a:latin typeface="Meiryo" panose="020B0604030504040204" pitchFamily="34" charset="-128"/>
                          <a:ea typeface="Meiryo" panose="020B0604030504040204" pitchFamily="34" charset="-128"/>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5,000,000</a:t>
                      </a:r>
                      <a:r>
                        <a:rPr kumimoji="1" lang="ja-JP" altLang="en-US" sz="900">
                          <a:solidFill>
                            <a:srgbClr val="0D0D0D"/>
                          </a:solidFill>
                          <a:latin typeface="Meiryo" panose="020B0604030504040204" pitchFamily="34" charset="-128"/>
                          <a:ea typeface="Meiryo" panose="020B0604030504040204" pitchFamily="34" charset="-128"/>
                        </a:rPr>
                        <a:t>円</a:t>
                      </a:r>
                      <a:endParaRPr kumimoji="1" lang="en-US" altLang="ja-JP"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500,000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3,000,000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2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936</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842</a:t>
                      </a:r>
                      <a:r>
                        <a:rPr kumimoji="1" lang="ja-JP" altLang="en-US" sz="900">
                          <a:solidFill>
                            <a:srgbClr val="0D0D0D"/>
                          </a:solidFill>
                          <a:latin typeface="Meiryo"/>
                          <a:ea typeface="Meiryo"/>
                        </a:rPr>
                        <a:t>円</a:t>
                      </a:r>
                      <a:r>
                        <a:rPr lang="en-US" altLang="ja-JP" sz="900">
                          <a:solidFill>
                            <a:srgbClr val="0D0D0D"/>
                          </a:solidFill>
                          <a:latin typeface="Meiryo"/>
                          <a:ea typeface="Meiryo"/>
                        </a:rPr>
                        <a:t> </a:t>
                      </a:r>
                      <a:r>
                        <a:rPr kumimoji="1" lang="en-US" altLang="ja-JP" sz="900" kern="1200">
                          <a:solidFill>
                            <a:srgbClr val="002AFF"/>
                          </a:solidFill>
                          <a:latin typeface="Meiryo"/>
                          <a:ea typeface="Meiryo"/>
                          <a:cs typeface="+mn-cs"/>
                        </a:rPr>
                        <a:t>※2</a:t>
                      </a:r>
                      <a:endParaRPr kumimoji="1" lang="en-US" altLang="ja-JP" sz="900">
                        <a:solidFill>
                          <a:srgbClr val="002AFF"/>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898</a:t>
                      </a:r>
                      <a:r>
                        <a:rPr kumimoji="1" lang="ja-JP" altLang="en-US" sz="900">
                          <a:solidFill>
                            <a:srgbClr val="0D0D0D"/>
                          </a:solidFill>
                          <a:latin typeface="Meiryo"/>
                          <a:ea typeface="Meiryo"/>
                        </a:rPr>
                        <a:t>円</a:t>
                      </a:r>
                      <a:r>
                        <a:rPr lang="en-US" altLang="ja-JP" sz="900">
                          <a:solidFill>
                            <a:srgbClr val="0D0D0D"/>
                          </a:solidFill>
                          <a:latin typeface="Meiryo"/>
                          <a:ea typeface="Meiryo"/>
                        </a:rPr>
                        <a:t> </a:t>
                      </a:r>
                      <a:r>
                        <a:rPr kumimoji="1" lang="en-US" altLang="ja-JP" sz="900" kern="1200">
                          <a:solidFill>
                            <a:srgbClr val="002AFF"/>
                          </a:solidFill>
                          <a:latin typeface="Meiryo"/>
                          <a:ea typeface="Meiryo"/>
                          <a:cs typeface="+mn-cs"/>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1,123</a:t>
                      </a:r>
                      <a:r>
                        <a:rPr kumimoji="1" lang="ja-JP" altLang="en-US" sz="900">
                          <a:solidFill>
                            <a:srgbClr val="0D0D0D"/>
                          </a:solidFill>
                          <a:latin typeface="Meiryo"/>
                          <a:ea typeface="Meiryo"/>
                        </a:rPr>
                        <a:t>円★</a:t>
                      </a:r>
                    </a:p>
                    <a:p>
                      <a:pPr algn="ctr"/>
                      <a:r>
                        <a:rPr kumimoji="1" lang="ja-JP" altLang="en-US" sz="900">
                          <a:solidFill>
                            <a:srgbClr val="0D0D0D"/>
                          </a:solidFill>
                          <a:latin typeface="Meiryo"/>
                          <a:ea typeface="Meiryo"/>
                        </a:rPr>
                        <a:t>（</a:t>
                      </a:r>
                      <a:r>
                        <a:rPr kumimoji="1" lang="en-US" altLang="ja-JP" sz="900">
                          <a:solidFill>
                            <a:srgbClr val="0D0D0D"/>
                          </a:solidFill>
                          <a:latin typeface="Meiryo"/>
                          <a:ea typeface="Meiryo"/>
                        </a:rPr>
                        <a:t>936</a:t>
                      </a:r>
                      <a:r>
                        <a:rPr kumimoji="1" lang="ja-JP" altLang="en-US" sz="900">
                          <a:solidFill>
                            <a:srgbClr val="0D0D0D"/>
                          </a:solidFill>
                          <a:latin typeface="Meiryo"/>
                          <a:ea typeface="Meiryo"/>
                        </a:rPr>
                        <a:t>円</a:t>
                      </a:r>
                      <a:r>
                        <a:rPr kumimoji="1" lang="en-US" altLang="ja-JP" sz="900">
                          <a:solidFill>
                            <a:srgbClr val="0D0D0D"/>
                          </a:solidFill>
                          <a:latin typeface="Meiryo"/>
                          <a:ea typeface="Meiryo"/>
                        </a:rPr>
                        <a:t>×1.2</a:t>
                      </a:r>
                      <a:r>
                        <a:rPr kumimoji="1" lang="ja-JP" altLang="en-US" sz="900">
                          <a:solidFill>
                            <a:srgbClr val="0D0D0D"/>
                          </a:solidFill>
                          <a:latin typeface="Meiryo"/>
                          <a:ea typeface="Meiryo"/>
                        </a:rPr>
                        <a:t>倍）</a:t>
                      </a:r>
                      <a:r>
                        <a:rPr kumimoji="1" lang="ja-JP" altLang="en-US" sz="900">
                          <a:solidFill>
                            <a:srgbClr val="002AFF"/>
                          </a:solidFill>
                          <a:latin typeface="Meiryo"/>
                          <a:ea typeface="Meiryo"/>
                        </a:rPr>
                        <a:t> </a:t>
                      </a:r>
                      <a:r>
                        <a:rPr kumimoji="1" lang="en-US" altLang="ja-JP" sz="900">
                          <a:solidFill>
                            <a:srgbClr val="002AFF"/>
                          </a:solidFill>
                          <a:latin typeface="Meiryo"/>
                          <a:ea typeface="Meiryo"/>
                        </a:rPr>
                        <a:t>※4</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1,010</a:t>
                      </a:r>
                      <a:r>
                        <a:rPr kumimoji="1" lang="ja-JP" altLang="en-US" sz="900" kern="1200">
                          <a:solidFill>
                            <a:srgbClr val="0D0D0D"/>
                          </a:solidFill>
                          <a:latin typeface="Meiryo"/>
                          <a:ea typeface="Meiryo"/>
                          <a:cs typeface="+mn-cs"/>
                        </a:rPr>
                        <a:t>円</a:t>
                      </a:r>
                      <a:r>
                        <a:rPr kumimoji="1" lang="ja-JP" altLang="en-US" sz="900">
                          <a:solidFill>
                            <a:srgbClr val="0D0D0D"/>
                          </a:solidFill>
                          <a:latin typeface="Meiryo"/>
                          <a:ea typeface="Meiryo"/>
                        </a:rPr>
                        <a:t>★</a:t>
                      </a:r>
                    </a:p>
                    <a:p>
                      <a:pPr algn="ctr"/>
                      <a:r>
                        <a:rPr kumimoji="1" lang="ja-JP" altLang="en-US" sz="900">
                          <a:solidFill>
                            <a:srgbClr val="0D0D0D"/>
                          </a:solidFill>
                          <a:latin typeface="Meiryo"/>
                          <a:ea typeface="Meiryo"/>
                        </a:rPr>
                        <a:t>（</a:t>
                      </a:r>
                      <a:r>
                        <a:rPr kumimoji="1" lang="en-US" altLang="ja-JP" sz="900">
                          <a:solidFill>
                            <a:srgbClr val="0D0D0D"/>
                          </a:solidFill>
                          <a:latin typeface="Meiryo"/>
                          <a:ea typeface="Meiryo"/>
                        </a:rPr>
                        <a:t>842.4</a:t>
                      </a:r>
                      <a:r>
                        <a:rPr kumimoji="1" lang="ja-JP" altLang="en-US" sz="900">
                          <a:solidFill>
                            <a:srgbClr val="0D0D0D"/>
                          </a:solidFill>
                          <a:latin typeface="Meiryo"/>
                          <a:ea typeface="Meiryo"/>
                        </a:rPr>
                        <a:t>円</a:t>
                      </a:r>
                      <a:r>
                        <a:rPr kumimoji="1" lang="en-US" altLang="ja-JP" sz="900">
                          <a:solidFill>
                            <a:srgbClr val="0D0D0D"/>
                          </a:solidFill>
                          <a:latin typeface="Meiryo"/>
                          <a:ea typeface="Meiryo"/>
                        </a:rPr>
                        <a:t>×1.2</a:t>
                      </a:r>
                      <a:r>
                        <a:rPr kumimoji="1" lang="ja-JP" altLang="en-US" sz="900">
                          <a:solidFill>
                            <a:srgbClr val="0D0D0D"/>
                          </a:solidFill>
                          <a:latin typeface="Meiryo"/>
                          <a:ea typeface="Meiryo"/>
                        </a:rPr>
                        <a:t>倍）</a:t>
                      </a:r>
                      <a:r>
                        <a:rPr kumimoji="1" lang="ja-JP" altLang="en-US" sz="900" kern="1200">
                          <a:solidFill>
                            <a:srgbClr val="0D0D0D"/>
                          </a:solidFill>
                          <a:latin typeface="Meiryo"/>
                          <a:ea typeface="Meiryo"/>
                          <a:cs typeface="+mn-cs"/>
                        </a:rPr>
                        <a:t> </a:t>
                      </a:r>
                      <a:r>
                        <a:rPr kumimoji="1" lang="en-US" altLang="ja-JP" sz="900">
                          <a:solidFill>
                            <a:srgbClr val="002AFF"/>
                          </a:solidFill>
                          <a:latin typeface="Meiryo"/>
                          <a:ea typeface="Meiryo"/>
                        </a:rPr>
                        <a:t>※4</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1,404</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936</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×1.5</a:t>
                      </a:r>
                      <a:r>
                        <a:rPr kumimoji="1" lang="ja-JP" altLang="en-US" sz="900" kern="1200">
                          <a:solidFill>
                            <a:srgbClr val="0D0D0D"/>
                          </a:solidFill>
                          <a:latin typeface="Meiryo"/>
                          <a:ea typeface="Meiryo"/>
                          <a:cs typeface="+mn-cs"/>
                        </a:rPr>
                        <a:t>倍）</a:t>
                      </a:r>
                      <a:r>
                        <a:rPr kumimoji="1" lang="en-US" altLang="ja-JP" sz="900" kern="1200">
                          <a:solidFill>
                            <a:srgbClr val="0D0D0D"/>
                          </a:solidFill>
                          <a:latin typeface="Meiryo"/>
                          <a:ea typeface="Meiryo"/>
                          <a:cs typeface="+mn-cs"/>
                        </a:rPr>
                        <a:t> </a:t>
                      </a:r>
                      <a:r>
                        <a:rPr kumimoji="1" lang="en-US" altLang="ja-JP" sz="900" kern="1200">
                          <a:solidFill>
                            <a:srgbClr val="002AFF"/>
                          </a:solidFill>
                          <a:latin typeface="Meiryo"/>
                          <a:ea typeface="Meiryo"/>
                          <a:cs typeface="+mn-cs"/>
                        </a:rPr>
                        <a:t>※5</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3" name="正方形/長方形 2">
            <a:extLst>
              <a:ext uri="{FF2B5EF4-FFF2-40B4-BE49-F238E27FC236}">
                <a16:creationId xmlns:a16="http://schemas.microsoft.com/office/drawing/2014/main" id="{5BAE633C-6F41-4C9B-4A7D-1F38AA3BC00E}"/>
              </a:ext>
            </a:extLst>
          </p:cNvPr>
          <p:cNvSpPr/>
          <p:nvPr/>
        </p:nvSpPr>
        <p:spPr>
          <a:xfrm>
            <a:off x="4729476" y="5916550"/>
            <a:ext cx="7200859" cy="803297"/>
          </a:xfrm>
          <a:prstGeom prst="rect">
            <a:avLst/>
          </a:prstGeom>
        </p:spPr>
        <p:txBody>
          <a:bodyPr wrap="square" lIns="0" tIns="45720" rIns="0" bIns="45720" anchor="t">
            <a:spAutoFit/>
          </a:bodyPr>
          <a:lstStyle/>
          <a:p>
            <a:pPr>
              <a:lnSpc>
                <a:spcPct val="110000"/>
              </a:lnSpc>
              <a:defRPr/>
            </a:pPr>
            <a:r>
              <a:rPr kumimoji="0" lang="en-US" altLang="ja-JP" sz="700" kern="0">
                <a:solidFill>
                  <a:srgbClr val="002AFF"/>
                </a:solidFill>
                <a:latin typeface="Meiryo" panose="020B0604030504040204" pitchFamily="34" charset="-128"/>
                <a:ea typeface="Meiryo" panose="020B0604030504040204" pitchFamily="34" charset="-128"/>
              </a:rPr>
              <a:t>※1  </a:t>
            </a:r>
            <a:r>
              <a:rPr lang="en-US" altLang="ja-JP" sz="700" i="0">
                <a:solidFill>
                  <a:srgbClr val="002AFF"/>
                </a:solidFill>
                <a:effectLst/>
                <a:latin typeface="NotoSansJP"/>
              </a:rPr>
              <a:t>1</a:t>
            </a:r>
            <a:r>
              <a:rPr lang="ja-JP" altLang="en-US" sz="700" i="0">
                <a:solidFill>
                  <a:srgbClr val="002AFF"/>
                </a:solidFill>
                <a:effectLst/>
                <a:latin typeface="NotoSansJP"/>
              </a:rPr>
              <a:t>日間～</a:t>
            </a:r>
            <a:r>
              <a:rPr lang="en-US" altLang="ja-JP" sz="700" i="0">
                <a:solidFill>
                  <a:srgbClr val="002AFF"/>
                </a:solidFill>
                <a:effectLst/>
                <a:latin typeface="NotoSansJP"/>
              </a:rPr>
              <a:t>4</a:t>
            </a:r>
            <a:r>
              <a:rPr lang="ja-JP" altLang="en-US" sz="700" i="0">
                <a:solidFill>
                  <a:srgbClr val="002AFF"/>
                </a:solidFill>
                <a:effectLst/>
                <a:latin typeface="NotoSansJP"/>
              </a:rPr>
              <a:t>日間での掲載も可能ですが、予約時のシミュレーション</a:t>
            </a:r>
            <a:r>
              <a:rPr lang="en-US" altLang="ja-JP" sz="700" i="0" err="1">
                <a:solidFill>
                  <a:srgbClr val="002AFF"/>
                </a:solidFill>
                <a:effectLst/>
                <a:latin typeface="NotoSansJP"/>
              </a:rPr>
              <a:t>vimps</a:t>
            </a:r>
            <a:r>
              <a:rPr lang="ja-JP" altLang="en-US" sz="700" i="0">
                <a:solidFill>
                  <a:srgbClr val="002AFF"/>
                </a:solidFill>
                <a:effectLst/>
                <a:latin typeface="NotoSansJP"/>
              </a:rPr>
              <a:t>を下回る場合がありますので、</a:t>
            </a:r>
            <a:r>
              <a:rPr lang="en-US" altLang="ja-JP" sz="700" i="0">
                <a:solidFill>
                  <a:srgbClr val="002AFF"/>
                </a:solidFill>
                <a:effectLst/>
                <a:latin typeface="NotoSansJP"/>
              </a:rPr>
              <a:t>5</a:t>
            </a:r>
            <a:r>
              <a:rPr lang="ja-JP" altLang="en-US" sz="700" i="0">
                <a:solidFill>
                  <a:srgbClr val="002AFF"/>
                </a:solidFill>
                <a:effectLst/>
                <a:latin typeface="NotoSansJP"/>
              </a:rPr>
              <a:t>日間以上の掲載を推奨します。</a:t>
            </a:r>
            <a:endParaRPr lang="en-US" altLang="ja-JP" sz="700" i="0">
              <a:solidFill>
                <a:srgbClr val="002AFF"/>
              </a:solidFill>
              <a:effectLst/>
              <a:latin typeface="NotoSansJP"/>
            </a:endParaRPr>
          </a:p>
          <a:p>
            <a:pPr>
              <a:lnSpc>
                <a:spcPct val="110000"/>
              </a:lnSpc>
              <a:defRPr/>
            </a:pPr>
            <a:r>
              <a:rPr kumimoji="0" lang="en-US" altLang="ja-JP" sz="700" kern="0">
                <a:solidFill>
                  <a:srgbClr val="002AFF"/>
                </a:solidFill>
                <a:latin typeface="Meiryo" panose="020B0604030504040204" pitchFamily="34" charset="-128"/>
                <a:ea typeface="Meiryo" panose="020B0604030504040204" pitchFamily="34" charset="-128"/>
              </a:rPr>
              <a:t>※2  </a:t>
            </a:r>
            <a:r>
              <a:rPr kumimoji="0" lang="ja-JP" altLang="en-US" sz="700" kern="0">
                <a:solidFill>
                  <a:srgbClr val="002AFF"/>
                </a:solidFill>
                <a:latin typeface="Meiryo" panose="020B0604030504040204" pitchFamily="34" charset="-128"/>
                <a:ea typeface="Meiryo" panose="020B0604030504040204" pitchFamily="34" charset="-128"/>
              </a:rPr>
              <a:t>ターゲティングを掛ける場合は、</a:t>
            </a:r>
            <a:r>
              <a:rPr kumimoji="0" lang="en-US" altLang="ja-JP" sz="700" kern="0">
                <a:solidFill>
                  <a:srgbClr val="002AFF"/>
                </a:solidFill>
                <a:latin typeface="Meiryo" panose="020B0604030504040204" pitchFamily="34" charset="-128"/>
                <a:ea typeface="Meiryo" panose="020B0604030504040204" pitchFamily="34" charset="-128"/>
              </a:rPr>
              <a:t>842.4</a:t>
            </a:r>
            <a:r>
              <a:rPr kumimoji="0" lang="ja-JP" altLang="en-US" sz="700" kern="0">
                <a:solidFill>
                  <a:srgbClr val="002AFF"/>
                </a:solidFill>
                <a:latin typeface="Meiryo" panose="020B0604030504040204" pitchFamily="34" charset="-128"/>
                <a:ea typeface="Meiryo" panose="020B0604030504040204" pitchFamily="34" charset="-128"/>
              </a:rPr>
              <a:t>円にターゲティング係数をかけ合わせて計算し、最後に小数点以下切り捨てをしてください。</a:t>
            </a:r>
            <a:endParaRPr lang="en-US" altLang="ja-JP" sz="700" i="0">
              <a:solidFill>
                <a:srgbClr val="002AFF"/>
              </a:solidFill>
              <a:effectLst/>
              <a:latin typeface="NotoSansJP"/>
            </a:endParaRPr>
          </a:p>
          <a:p>
            <a:pPr>
              <a:lnSpc>
                <a:spcPct val="110000"/>
              </a:lnSpc>
              <a:defRPr/>
            </a:pPr>
            <a:r>
              <a:rPr kumimoji="0" lang="en-US" altLang="ja-JP" sz="700" kern="0">
                <a:solidFill>
                  <a:srgbClr val="002AFF"/>
                </a:solidFill>
                <a:latin typeface="Meiryo" panose="020B0604030504040204" pitchFamily="34" charset="-128"/>
                <a:ea typeface="Meiryo" panose="020B0604030504040204" pitchFamily="34" charset="-128"/>
              </a:rPr>
              <a:t>※3  </a:t>
            </a:r>
            <a:r>
              <a:rPr kumimoji="0" lang="en" altLang="ja-JP" sz="700" kern="0">
                <a:solidFill>
                  <a:srgbClr val="002AFF"/>
                </a:solidFill>
                <a:latin typeface="Meiryo" panose="020B0604030504040204" pitchFamily="34" charset="-128"/>
                <a:ea typeface="Meiryo" panose="020B0604030504040204" pitchFamily="34" charset="-128"/>
              </a:rPr>
              <a:t>FQ1</a:t>
            </a:r>
            <a:r>
              <a:rPr kumimoji="0" lang="ja-JP" altLang="en-US" sz="700" kern="0">
                <a:solidFill>
                  <a:srgbClr val="002AFF"/>
                </a:solidFill>
                <a:latin typeface="Meiryo" panose="020B0604030504040204" pitchFamily="34" charset="-128"/>
                <a:ea typeface="Meiryo" panose="020B0604030504040204" pitchFamily="34" charset="-128"/>
              </a:rPr>
              <a:t>回指定の掛け率含む。</a:t>
            </a:r>
            <a:endParaRPr kumimoji="0" lang="en-US" altLang="ja-JP" sz="7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en-US" altLang="ja-JP" sz="700" kern="0">
                <a:solidFill>
                  <a:srgbClr val="002AFF"/>
                </a:solidFill>
                <a:latin typeface="Meiryo" panose="020B0604030504040204" pitchFamily="34" charset="-128"/>
                <a:ea typeface="Meiryo" panose="020B0604030504040204" pitchFamily="34" charset="-128"/>
              </a:rPr>
              <a:t>※4  </a:t>
            </a:r>
            <a:r>
              <a:rPr kumimoji="0" lang="ja-JP" altLang="en-US" sz="700" kern="0">
                <a:solidFill>
                  <a:srgbClr val="002AFF"/>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US" altLang="ja-JP" sz="700" kern="0" err="1">
                <a:solidFill>
                  <a:srgbClr val="002AFF"/>
                </a:solidFill>
                <a:latin typeface="Meiryo" panose="020B0604030504040204" pitchFamily="34" charset="-128"/>
                <a:ea typeface="Meiryo" panose="020B0604030504040204" pitchFamily="34" charset="-128"/>
              </a:rPr>
              <a:t>vCPM</a:t>
            </a:r>
            <a:r>
              <a:rPr kumimoji="0" lang="ja-JP" altLang="en-US" sz="700" kern="0">
                <a:solidFill>
                  <a:srgbClr val="002AFF"/>
                </a:solidFill>
                <a:latin typeface="Meiryo" panose="020B0604030504040204" pitchFamily="34" charset="-128"/>
                <a:ea typeface="Meiryo" panose="020B0604030504040204" pitchFamily="34" charset="-128"/>
              </a:rPr>
              <a:t>（★）を元に計算せず、カッコ内の計算式を元に計算してください。</a:t>
            </a:r>
          </a:p>
          <a:p>
            <a:pPr>
              <a:lnSpc>
                <a:spcPct val="110000"/>
              </a:lnSpc>
              <a:defRPr/>
            </a:pPr>
            <a:r>
              <a:rPr kumimoji="0" lang="ja-JP" altLang="en-US" sz="700" kern="0">
                <a:solidFill>
                  <a:srgbClr val="002AFF"/>
                </a:solidFill>
                <a:latin typeface="Meiryo" panose="020B0604030504040204" pitchFamily="34" charset="-128"/>
                <a:ea typeface="Meiryo" panose="020B0604030504040204" pitchFamily="34" charset="-128"/>
              </a:rPr>
              <a:t>　　最後に小数点以下切り捨てをしてください。</a:t>
            </a:r>
            <a:endParaRPr kumimoji="0" lang="en-US" altLang="ja-JP" sz="7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en-US" altLang="ja-JP" sz="700" kern="0">
                <a:solidFill>
                  <a:srgbClr val="002AFF"/>
                </a:solidFill>
                <a:latin typeface="Meiryo" panose="020B0604030504040204" pitchFamily="34" charset="-128"/>
                <a:ea typeface="Meiryo" panose="020B0604030504040204" pitchFamily="34" charset="-128"/>
              </a:rPr>
              <a:t>※5  </a:t>
            </a:r>
            <a:r>
              <a:rPr kumimoji="0" lang="ja-JP" altLang="en-US" sz="700" kern="0">
                <a:solidFill>
                  <a:srgbClr val="002AFF"/>
                </a:solidFill>
                <a:latin typeface="Meiryo" panose="020B0604030504040204" pitchFamily="34" charset="-128"/>
                <a:ea typeface="Meiryo" panose="020B0604030504040204" pitchFamily="34" charset="-128"/>
              </a:rPr>
              <a:t>市区郡指定の掛け率含む。</a:t>
            </a:r>
            <a:endParaRPr kumimoji="0" lang="en-US" altLang="ja-JP" sz="700" kern="0">
              <a:solidFill>
                <a:srgbClr val="002AFF"/>
              </a:solidFill>
              <a:latin typeface="Meiryo" panose="020B0604030504040204" pitchFamily="34" charset="-128"/>
              <a:ea typeface="Meiryo" panose="020B0604030504040204" pitchFamily="34" charset="-128"/>
            </a:endParaRPr>
          </a:p>
        </p:txBody>
      </p:sp>
      <p:sp>
        <p:nvSpPr>
          <p:cNvPr id="4" name="円/楕円 15">
            <a:extLst>
              <a:ext uri="{FF2B5EF4-FFF2-40B4-BE49-F238E27FC236}">
                <a16:creationId xmlns:a16="http://schemas.microsoft.com/office/drawing/2014/main" id="{9EA07AA8-F665-3620-6C2E-0AA63779ECAB}"/>
              </a:ext>
            </a:extLst>
          </p:cNvPr>
          <p:cNvSpPr>
            <a:spLocks noChangeAspect="1"/>
          </p:cNvSpPr>
          <p:nvPr/>
        </p:nvSpPr>
        <p:spPr>
          <a:xfrm>
            <a:off x="9594866" y="2499031"/>
            <a:ext cx="180000" cy="180000"/>
          </a:xfrm>
          <a:prstGeom prst="ellipse">
            <a:avLst/>
          </a:prstGeom>
          <a:solidFill>
            <a:srgbClr val="03004A"/>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円/楕円 13">
            <a:extLst>
              <a:ext uri="{FF2B5EF4-FFF2-40B4-BE49-F238E27FC236}">
                <a16:creationId xmlns:a16="http://schemas.microsoft.com/office/drawing/2014/main" id="{DB43F543-33CE-A4E9-3411-AD4B820A4510}"/>
              </a:ext>
            </a:extLst>
          </p:cNvPr>
          <p:cNvSpPr>
            <a:spLocks noChangeAspect="1"/>
          </p:cNvSpPr>
          <p:nvPr/>
        </p:nvSpPr>
        <p:spPr>
          <a:xfrm>
            <a:off x="9209073" y="2679031"/>
            <a:ext cx="180000" cy="180000"/>
          </a:xfrm>
          <a:prstGeom prst="ellipse">
            <a:avLst/>
          </a:prstGeom>
          <a:solidFill>
            <a:schemeClr val="tx1"/>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1" name="テキスト プレースホルダー 35">
            <a:extLst>
              <a:ext uri="{FF2B5EF4-FFF2-40B4-BE49-F238E27FC236}">
                <a16:creationId xmlns:a16="http://schemas.microsoft.com/office/drawing/2014/main" id="{91F15A8E-9B30-B931-FE08-C756F70E5408}"/>
              </a:ext>
            </a:extLst>
          </p:cNvPr>
          <p:cNvSpPr txBox="1">
            <a:spLocks noGrp="1"/>
          </p:cNvSpPr>
          <p:nvPr>
            <p:ph type="body" sz="quarter" idx="10"/>
          </p:nvPr>
        </p:nvSpPr>
        <p:spPr>
          <a:xfrm>
            <a:off x="3611204" y="70092"/>
            <a:ext cx="6251253" cy="669702"/>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a:solidFill>
                  <a:srgbClr val="000048"/>
                </a:solidFill>
                <a:latin typeface="Meiryo" panose="020B0604030504040204" pitchFamily="34" charset="-128"/>
                <a:ea typeface="Meiryo" panose="020B0604030504040204" pitchFamily="34" charset="-128"/>
              </a:rPr>
              <a:t>Yahoo! JAPAN</a:t>
            </a:r>
            <a:r>
              <a:rPr lang="ja-JP" altLang="en-US" sz="2000" b="1">
                <a:solidFill>
                  <a:srgbClr val="000048"/>
                </a:solidFill>
                <a:latin typeface="Meiryo" panose="020B0604030504040204" pitchFamily="34" charset="-128"/>
                <a:ea typeface="Meiryo" panose="020B0604030504040204" pitchFamily="34" charset="-128"/>
              </a:rPr>
              <a:t>トップページ　ブランドパネル</a:t>
            </a:r>
            <a:r>
              <a:rPr lang="ja-JP" altLang="en-US" sz="2000">
                <a:solidFill>
                  <a:srgbClr val="000048"/>
                </a:solidFill>
                <a:latin typeface="Meiryo" panose="020B0604030504040204" pitchFamily="34" charset="-128"/>
                <a:ea typeface="Meiryo" panose="020B0604030504040204" pitchFamily="34" charset="-128"/>
              </a:rPr>
              <a:t>　</a:t>
            </a:r>
            <a:endParaRPr lang="en-US" altLang="ja-JP" sz="2000" b="1">
              <a:solidFill>
                <a:srgbClr val="000048"/>
              </a:solidFill>
              <a:latin typeface="Meiryo" panose="020B0604030504040204" pitchFamily="34" charset="-128"/>
              <a:ea typeface="Meiryo" panose="020B0604030504040204" pitchFamily="34" charset="-128"/>
            </a:endParaRPr>
          </a:p>
          <a:p>
            <a:pPr marL="0" indent="0">
              <a:buNone/>
            </a:pPr>
            <a:r>
              <a:rPr lang="en-US" altLang="ja-JP" sz="2000">
                <a:solidFill>
                  <a:srgbClr val="000048"/>
                </a:solidFill>
                <a:latin typeface="Meiryo" panose="020B0604030504040204" pitchFamily="34" charset="-128"/>
                <a:ea typeface="Meiryo" panose="020B0604030504040204" pitchFamily="34" charset="-128"/>
              </a:rPr>
              <a:t>MD</a:t>
            </a:r>
            <a:r>
              <a:rPr lang="ja-JP" altLang="en-US" sz="2000" b="1">
                <a:solidFill>
                  <a:srgbClr val="000048"/>
                </a:solidFill>
                <a:latin typeface="Meiryo" panose="020B0604030504040204" pitchFamily="34" charset="-128"/>
                <a:ea typeface="Meiryo" panose="020B0604030504040204" pitchFamily="34" charset="-128"/>
              </a:rPr>
              <a:t>　トップカバー</a:t>
            </a:r>
          </a:p>
        </p:txBody>
      </p:sp>
    </p:spTree>
    <p:extLst>
      <p:ext uri="{BB962C8B-B14F-4D97-AF65-F5344CB8AC3E}">
        <p14:creationId xmlns:p14="http://schemas.microsoft.com/office/powerpoint/2010/main" val="27364119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DD24B-DC3D-500E-D7C0-A43DA7109257}"/>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2B28131D-1480-3401-05D1-AF56CAA1C26B}"/>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223FEC8B-A01E-4A6F-5A38-A2B7D6C140D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AC22310C-3750-52C5-4D3D-41A484C6B5B5}"/>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ボックス 5">
            <a:extLst>
              <a:ext uri="{FF2B5EF4-FFF2-40B4-BE49-F238E27FC236}">
                <a16:creationId xmlns:a16="http://schemas.microsoft.com/office/drawing/2014/main" id="{6A90E12B-E17A-8F1D-62BE-CD54431661DF}"/>
              </a:ext>
            </a:extLst>
          </p:cNvPr>
          <p:cNvSpPr txBox="1"/>
          <p:nvPr/>
        </p:nvSpPr>
        <p:spPr>
          <a:xfrm>
            <a:off x="479425" y="5130007"/>
            <a:ext cx="11233147" cy="1441613"/>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7" name="テキスト プレースホルダー 35">
            <a:extLst>
              <a:ext uri="{FF2B5EF4-FFF2-40B4-BE49-F238E27FC236}">
                <a16:creationId xmlns:a16="http://schemas.microsoft.com/office/drawing/2014/main" id="{FBEFD855-6498-1110-7CAC-8EBC7948DEC2}"/>
              </a:ext>
            </a:extLst>
          </p:cNvPr>
          <p:cNvSpPr txBox="1">
            <a:spLocks noGrp="1"/>
          </p:cNvSpPr>
          <p:nvPr>
            <p:ph type="body" sz="quarter" idx="10"/>
          </p:nvPr>
        </p:nvSpPr>
        <p:spPr>
          <a:xfrm>
            <a:off x="3611204" y="70092"/>
            <a:ext cx="6251253" cy="669702"/>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b="1">
                <a:solidFill>
                  <a:srgbClr val="000048"/>
                </a:solidFill>
                <a:latin typeface="Meiryo" panose="020B0604030504040204" pitchFamily="34" charset="-128"/>
                <a:ea typeface="Meiryo" panose="020B0604030504040204" pitchFamily="34" charset="-128"/>
              </a:rPr>
              <a:t>Yahoo! JAPAN</a:t>
            </a:r>
            <a:r>
              <a:rPr lang="ja-JP" altLang="en-US" sz="2000" b="1">
                <a:solidFill>
                  <a:srgbClr val="000048"/>
                </a:solidFill>
                <a:latin typeface="Meiryo" panose="020B0604030504040204" pitchFamily="34" charset="-128"/>
                <a:ea typeface="Meiryo" panose="020B0604030504040204" pitchFamily="34" charset="-128"/>
              </a:rPr>
              <a:t>トップページ　ブランドパネル</a:t>
            </a:r>
            <a:r>
              <a:rPr lang="ja-JP" altLang="en-US" sz="2000">
                <a:solidFill>
                  <a:srgbClr val="000048"/>
                </a:solidFill>
                <a:latin typeface="Meiryo" panose="020B0604030504040204" pitchFamily="34" charset="-128"/>
                <a:ea typeface="Meiryo" panose="020B0604030504040204" pitchFamily="34" charset="-128"/>
              </a:rPr>
              <a:t>　</a:t>
            </a:r>
            <a:endParaRPr lang="en-US" altLang="ja-JP" sz="2000" b="1">
              <a:solidFill>
                <a:srgbClr val="000048"/>
              </a:solidFill>
              <a:latin typeface="Meiryo" panose="020B0604030504040204" pitchFamily="34" charset="-128"/>
              <a:ea typeface="Meiryo" panose="020B0604030504040204" pitchFamily="34" charset="-128"/>
            </a:endParaRPr>
          </a:p>
          <a:p>
            <a:pPr marL="0" indent="0">
              <a:buNone/>
            </a:pPr>
            <a:r>
              <a:rPr lang="en-US" altLang="ja-JP" sz="2000">
                <a:solidFill>
                  <a:srgbClr val="000048"/>
                </a:solidFill>
                <a:latin typeface="Meiryo" panose="020B0604030504040204" pitchFamily="34" charset="-128"/>
                <a:ea typeface="Meiryo" panose="020B0604030504040204" pitchFamily="34" charset="-128"/>
              </a:rPr>
              <a:t>MD</a:t>
            </a:r>
            <a:r>
              <a:rPr lang="ja-JP" altLang="en-US" sz="2000" b="1">
                <a:solidFill>
                  <a:srgbClr val="000048"/>
                </a:solidFill>
                <a:latin typeface="Meiryo" panose="020B0604030504040204" pitchFamily="34" charset="-128"/>
                <a:ea typeface="Meiryo" panose="020B0604030504040204" pitchFamily="34" charset="-128"/>
              </a:rPr>
              <a:t>　トップカバー</a:t>
            </a:r>
          </a:p>
        </p:txBody>
      </p:sp>
      <p:graphicFrame>
        <p:nvGraphicFramePr>
          <p:cNvPr id="9" name="表 8">
            <a:extLst>
              <a:ext uri="{FF2B5EF4-FFF2-40B4-BE49-F238E27FC236}">
                <a16:creationId xmlns:a16="http://schemas.microsoft.com/office/drawing/2014/main" id="{32BD7CF7-145B-68B0-89FB-7EDC2B0D6394}"/>
              </a:ext>
            </a:extLst>
          </p:cNvPr>
          <p:cNvGraphicFramePr>
            <a:graphicFrameLocks noGrp="1"/>
          </p:cNvGraphicFramePr>
          <p:nvPr>
            <p:extLst>
              <p:ext uri="{D42A27DB-BD31-4B8C-83A1-F6EECF244321}">
                <p14:modId xmlns:p14="http://schemas.microsoft.com/office/powerpoint/2010/main" val="818567940"/>
              </p:ext>
            </p:extLst>
          </p:nvPr>
        </p:nvGraphicFramePr>
        <p:xfrm>
          <a:off x="479425" y="903513"/>
          <a:ext cx="11233148" cy="4226326"/>
        </p:xfrm>
        <a:graphic>
          <a:graphicData uri="http://schemas.openxmlformats.org/drawingml/2006/table">
            <a:tbl>
              <a:tblPr bandRow="1"/>
              <a:tblGrid>
                <a:gridCol w="1544247">
                  <a:extLst>
                    <a:ext uri="{9D8B030D-6E8A-4147-A177-3AD203B41FA5}">
                      <a16:colId xmlns:a16="http://schemas.microsoft.com/office/drawing/2014/main" val="792911817"/>
                    </a:ext>
                  </a:extLst>
                </a:gridCol>
                <a:gridCol w="2261385">
                  <a:extLst>
                    <a:ext uri="{9D8B030D-6E8A-4147-A177-3AD203B41FA5}">
                      <a16:colId xmlns:a16="http://schemas.microsoft.com/office/drawing/2014/main" val="2515137241"/>
                    </a:ext>
                  </a:extLst>
                </a:gridCol>
                <a:gridCol w="1856879">
                  <a:extLst>
                    <a:ext uri="{9D8B030D-6E8A-4147-A177-3AD203B41FA5}">
                      <a16:colId xmlns:a16="http://schemas.microsoft.com/office/drawing/2014/main" val="598637953"/>
                    </a:ext>
                  </a:extLst>
                </a:gridCol>
                <a:gridCol w="1856879">
                  <a:extLst>
                    <a:ext uri="{9D8B030D-6E8A-4147-A177-3AD203B41FA5}">
                      <a16:colId xmlns:a16="http://schemas.microsoft.com/office/drawing/2014/main" val="56015879"/>
                    </a:ext>
                  </a:extLst>
                </a:gridCol>
                <a:gridCol w="1856879">
                  <a:extLst>
                    <a:ext uri="{9D8B030D-6E8A-4147-A177-3AD203B41FA5}">
                      <a16:colId xmlns:a16="http://schemas.microsoft.com/office/drawing/2014/main" val="379781813"/>
                    </a:ext>
                  </a:extLst>
                </a:gridCol>
                <a:gridCol w="1856879">
                  <a:extLst>
                    <a:ext uri="{9D8B030D-6E8A-4147-A177-3AD203B41FA5}">
                      <a16:colId xmlns:a16="http://schemas.microsoft.com/office/drawing/2014/main" val="1484868583"/>
                    </a:ext>
                  </a:extLst>
                </a:gridCol>
              </a:tblGrid>
              <a:tr h="54847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a:ea typeface="Meiryo"/>
                        </a:rPr>
                        <a:t>vCPM</a:t>
                      </a:r>
                      <a:r>
                        <a:rPr kumimoji="1" lang="en-US" altLang="ja-JP" sz="1100" b="1" kern="1200">
                          <a:solidFill>
                            <a:schemeClr val="bg1"/>
                          </a:solidFill>
                          <a:latin typeface="Meiryo"/>
                          <a:ea typeface="Meiryo"/>
                        </a:rPr>
                        <a:t> </a:t>
                      </a:r>
                      <a:r>
                        <a:rPr kumimoji="1" lang="ja-JP" altLang="en-US" sz="1100" b="1" kern="1200">
                          <a:solidFill>
                            <a:schemeClr val="bg1"/>
                          </a:solidFill>
                          <a:latin typeface="Meiryo"/>
                          <a:ea typeface="Meiryo"/>
                        </a:rPr>
                        <a:t>掛け率</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a:solidFill>
                            <a:schemeClr val="bg1"/>
                          </a:solidFill>
                          <a:latin typeface="Meiryo"/>
                          <a:ea typeface="Meiryo"/>
                        </a:rPr>
                        <a:t>Yahoo! JAPAN</a:t>
                      </a:r>
                      <a:r>
                        <a:rPr kumimoji="1" lang="ja-JP" altLang="en-US" sz="1100" b="1" kern="1200">
                          <a:solidFill>
                            <a:schemeClr val="bg1"/>
                          </a:solidFill>
                          <a:latin typeface="Meiryo"/>
                          <a:ea typeface="Meiryo"/>
                        </a:rPr>
                        <a:t>トップページ　ブランドパネル　</a:t>
                      </a:r>
                      <a:r>
                        <a:rPr kumimoji="1" lang="en-US" altLang="ja-JP" sz="1100" b="1" kern="1200">
                          <a:solidFill>
                            <a:schemeClr val="bg1"/>
                          </a:solidFill>
                          <a:latin typeface="Meiryo"/>
                          <a:ea typeface="Meiryo"/>
                        </a:rPr>
                        <a:t>MD</a:t>
                      </a:r>
                      <a:r>
                        <a:rPr kumimoji="1" lang="ja-JP" altLang="en-US" sz="1100" b="1" kern="1200">
                          <a:solidFill>
                            <a:schemeClr val="bg1"/>
                          </a:solidFill>
                          <a:latin typeface="Meiryo"/>
                          <a:ea typeface="Meiryo"/>
                        </a:rPr>
                        <a:t>　トップカバー</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a:solidFill>
                            <a:schemeClr val="bg1"/>
                          </a:solidFill>
                          <a:latin typeface="Meiryo"/>
                          <a:ea typeface="Meiryo"/>
                        </a:rPr>
                        <a:t>Yahoo! JAPAN</a:t>
                      </a:r>
                      <a:r>
                        <a:rPr kumimoji="1" lang="ja-JP" altLang="en-US" sz="1100" b="1" kern="1200">
                          <a:solidFill>
                            <a:schemeClr val="bg1"/>
                          </a:solidFill>
                          <a:latin typeface="Meiryo"/>
                          <a:ea typeface="Meiryo"/>
                        </a:rPr>
                        <a:t>トップページ　ブランドパネル　</a:t>
                      </a:r>
                      <a:r>
                        <a:rPr kumimoji="1" lang="en-US" altLang="ja-JP" sz="1100" b="1" kern="1200">
                          <a:solidFill>
                            <a:schemeClr val="bg1"/>
                          </a:solidFill>
                          <a:latin typeface="Meiryo"/>
                          <a:ea typeface="Meiryo"/>
                        </a:rPr>
                        <a:t>MD</a:t>
                      </a:r>
                      <a:r>
                        <a:rPr kumimoji="1" lang="ja-JP" altLang="en-US" sz="1100" b="1" kern="1200">
                          <a:solidFill>
                            <a:schemeClr val="bg1"/>
                          </a:solidFill>
                          <a:latin typeface="Meiryo"/>
                          <a:ea typeface="Meiryo"/>
                        </a:rPr>
                        <a:t>　トップカバー</a:t>
                      </a:r>
                      <a:br>
                        <a:rPr kumimoji="1" lang="en-US" altLang="ja-JP" sz="1100" b="1" kern="1200">
                          <a:solidFill>
                            <a:srgbClr val="FFFFFF"/>
                          </a:solidFill>
                          <a:latin typeface="Meiryo"/>
                          <a:ea typeface="Meiryo"/>
                        </a:rPr>
                      </a:br>
                      <a:r>
                        <a:rPr kumimoji="1" lang="ja-JP" altLang="en-US" sz="1100" b="1" kern="1200">
                          <a:solidFill>
                            <a:schemeClr val="bg1"/>
                          </a:solidFill>
                          <a:latin typeface="Meiryo"/>
                          <a:ea typeface="Meiryo"/>
                        </a:rPr>
                        <a:t>（</a:t>
                      </a:r>
                      <a:r>
                        <a:rPr kumimoji="1" lang="en-US" altLang="ja-JP" sz="1100" b="1" kern="1200">
                          <a:solidFill>
                            <a:schemeClr val="bg1"/>
                          </a:solidFill>
                          <a:latin typeface="Meiryo"/>
                          <a:ea typeface="Meiryo"/>
                        </a:rPr>
                        <a:t>FQ1</a:t>
                      </a:r>
                      <a:r>
                        <a:rPr kumimoji="1" lang="ja-JP" altLang="en-US" sz="1100" b="1" kern="1200">
                          <a:solidFill>
                            <a:schemeClr val="bg1"/>
                          </a:solidFill>
                          <a:latin typeface="Meiryo"/>
                          <a:ea typeface="Meiryo"/>
                        </a:rPr>
                        <a:t>）</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a:solidFill>
                            <a:schemeClr val="bg1"/>
                          </a:solidFill>
                          <a:latin typeface="Meiryo"/>
                          <a:ea typeface="Meiryo"/>
                        </a:rPr>
                        <a:t>Yahoo! JAPAN</a:t>
                      </a:r>
                      <a:r>
                        <a:rPr kumimoji="1" lang="ja-JP" altLang="en-US" sz="1100" b="1" kern="1200">
                          <a:solidFill>
                            <a:schemeClr val="bg1"/>
                          </a:solidFill>
                          <a:latin typeface="Meiryo"/>
                          <a:ea typeface="Meiryo"/>
                        </a:rPr>
                        <a:t>トップページ　ブランドパネル　</a:t>
                      </a:r>
                      <a:r>
                        <a:rPr kumimoji="1" lang="en-US" altLang="ja-JP" sz="1100" b="1" kern="1200">
                          <a:solidFill>
                            <a:schemeClr val="bg1"/>
                          </a:solidFill>
                          <a:latin typeface="Meiryo"/>
                          <a:ea typeface="Meiryo"/>
                        </a:rPr>
                        <a:t>MD</a:t>
                      </a:r>
                      <a:r>
                        <a:rPr kumimoji="1" lang="ja-JP" altLang="en-US" sz="1100" b="1" kern="1200">
                          <a:solidFill>
                            <a:schemeClr val="bg1"/>
                          </a:solidFill>
                          <a:latin typeface="Meiryo"/>
                          <a:ea typeface="Meiryo"/>
                        </a:rPr>
                        <a:t>　トップカバー</a:t>
                      </a:r>
                      <a:endParaRPr kumimoji="1" lang="en-US" altLang="ja-JP" sz="1100" b="1" kern="1200">
                        <a:solidFill>
                          <a:schemeClr val="bg1"/>
                        </a:solidFill>
                        <a:latin typeface="Meiryo"/>
                        <a:ea typeface="Meiryo"/>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（都道府県）</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a:solidFill>
                            <a:schemeClr val="bg1"/>
                          </a:solidFill>
                          <a:latin typeface="Meiryo"/>
                          <a:ea typeface="Meiryo"/>
                        </a:rPr>
                        <a:t>Yahoo! JAPAN</a:t>
                      </a:r>
                      <a:r>
                        <a:rPr kumimoji="1" lang="ja-JP" altLang="en-US" sz="1100" b="1" kern="1200">
                          <a:solidFill>
                            <a:schemeClr val="bg1"/>
                          </a:solidFill>
                          <a:latin typeface="Meiryo"/>
                          <a:ea typeface="Meiryo"/>
                        </a:rPr>
                        <a:t>トップページ　ブランドパネル　</a:t>
                      </a:r>
                      <a:r>
                        <a:rPr kumimoji="1" lang="en-US" altLang="ja-JP" sz="1100" b="1" kern="1200">
                          <a:solidFill>
                            <a:schemeClr val="bg1"/>
                          </a:solidFill>
                          <a:latin typeface="Meiryo"/>
                          <a:ea typeface="Meiryo"/>
                        </a:rPr>
                        <a:t>MD</a:t>
                      </a:r>
                      <a:r>
                        <a:rPr kumimoji="1" lang="ja-JP" altLang="en-US" sz="1100" b="1" kern="1200">
                          <a:solidFill>
                            <a:schemeClr val="bg1"/>
                          </a:solidFill>
                          <a:latin typeface="Meiryo"/>
                          <a:ea typeface="Meiryo"/>
                        </a:rPr>
                        <a:t>　トップカバー</a:t>
                      </a:r>
                      <a:endParaRPr kumimoji="1" lang="en-US" altLang="ja-JP" sz="1100" b="1" kern="1200">
                        <a:solidFill>
                          <a:schemeClr val="bg1"/>
                        </a:solidFill>
                        <a:latin typeface="Meiryo"/>
                        <a:ea typeface="Meiryo"/>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（市区郡）</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4745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a:ea typeface="Meiryo"/>
                        </a:rPr>
                        <a:t>1.2</a:t>
                      </a:r>
                      <a:r>
                        <a:rPr kumimoji="1" lang="ja-JP" altLang="en-US" sz="1100" b="0">
                          <a:solidFill>
                            <a:schemeClr val="bg1"/>
                          </a:solidFill>
                          <a:latin typeface="Meiryo"/>
                          <a:ea typeface="Meiryo"/>
                        </a:rPr>
                        <a:t>倍</a:t>
                      </a: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a:solidFill>
                          <a:srgbClr val="0D0D0D"/>
                        </a:solidFill>
                        <a:latin typeface="Meiryo"/>
                        <a:ea typeface="Meiryo"/>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0283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1.2</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745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1.2</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745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a:ea typeface="Meiryo"/>
                        </a:rPr>
                        <a:t>1.5</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3928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914127">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en-US" altLang="ja-JP" sz="1100" b="0" kern="120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（興味関心、購買</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意向、属性・ライフ</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イベント）</a:t>
                      </a:r>
                      <a:r>
                        <a:rPr kumimoji="1" lang="en-US" altLang="ja-JP" sz="1100" b="0" kern="1200">
                          <a:solidFill>
                            <a:schemeClr val="bg1"/>
                          </a:solidFill>
                          <a:latin typeface="Meiryo" panose="020B0604030504040204" pitchFamily="34" charset="-128"/>
                          <a:ea typeface="Meiryo" panose="020B0604030504040204" pitchFamily="34" charset="-128"/>
                        </a:rPr>
                        <a:t>※</a:t>
                      </a:r>
                      <a:r>
                        <a:rPr kumimoji="1" lang="ja-JP" altLang="en-US" sz="1100" b="0" kern="1200">
                          <a:solidFill>
                            <a:schemeClr val="bg1"/>
                          </a:solidFill>
                          <a:latin typeface="Meiryo" panose="020B0604030504040204" pitchFamily="34" charset="-128"/>
                          <a:ea typeface="Meiryo" panose="020B0604030504040204" pitchFamily="34" charset="-128"/>
                        </a:rPr>
                        <a:t>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kern="1200">
                          <a:solidFill>
                            <a:schemeClr val="bg1"/>
                          </a:solidFill>
                          <a:latin typeface="Meiryo" panose="020B0604030504040204" pitchFamily="34" charset="-128"/>
                          <a:ea typeface="Meiryo" panose="020B0604030504040204" pitchFamily="34" charset="-128"/>
                        </a:rPr>
                        <a:t>配信：</a:t>
                      </a:r>
                      <a:r>
                        <a:rPr kumimoji="1" lang="en-US" altLang="ja-JP" sz="1200" b="0" kern="1200">
                          <a:solidFill>
                            <a:schemeClr val="bg1"/>
                          </a:solidFill>
                          <a:latin typeface="Meiryo" panose="020B0604030504040204" pitchFamily="34" charset="-128"/>
                          <a:ea typeface="Meiryo" panose="020B0604030504040204" pitchFamily="34" charset="-128"/>
                        </a:rPr>
                        <a:t>1.5</a:t>
                      </a:r>
                      <a:r>
                        <a:rPr kumimoji="1" lang="ja-JP" altLang="en-US" sz="1200" b="0" kern="1200">
                          <a:solidFill>
                            <a:schemeClr val="bg1"/>
                          </a:solidFill>
                          <a:latin typeface="Meiryo" panose="020B0604030504040204" pitchFamily="34" charset="-128"/>
                          <a:ea typeface="Meiryo" panose="020B0604030504040204" pitchFamily="34" charset="-128"/>
                        </a:rPr>
                        <a:t>倍</a:t>
                      </a:r>
                      <a:endParaRPr kumimoji="1" lang="en-US" altLang="ja-JP" sz="12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kern="1200">
                          <a:solidFill>
                            <a:schemeClr val="bg1"/>
                          </a:solidFill>
                          <a:latin typeface="Meiryo" panose="020B0604030504040204" pitchFamily="34" charset="-128"/>
                          <a:ea typeface="Meiryo" panose="020B0604030504040204" pitchFamily="34" charset="-128"/>
                          <a:cs typeface="+mn-cs"/>
                        </a:rPr>
                        <a:t>除外：</a:t>
                      </a:r>
                      <a:r>
                        <a:rPr kumimoji="1" lang="en-US" altLang="ja-JP" sz="1200" b="0" kern="1200">
                          <a:solidFill>
                            <a:schemeClr val="bg1"/>
                          </a:solidFill>
                          <a:latin typeface="Meiryo" panose="020B0604030504040204" pitchFamily="34" charset="-128"/>
                          <a:ea typeface="Meiryo" panose="020B0604030504040204" pitchFamily="34" charset="-128"/>
                          <a:cs typeface="+mn-cs"/>
                        </a:rPr>
                        <a:t>1.1</a:t>
                      </a:r>
                      <a:r>
                        <a:rPr kumimoji="1" lang="ja-JP" altLang="en-US" sz="1200" b="0" kern="1200">
                          <a:solidFill>
                            <a:schemeClr val="bg1"/>
                          </a:solidFill>
                          <a:latin typeface="Meiryo" panose="020B0604030504040204" pitchFamily="34" charset="-128"/>
                          <a:ea typeface="Meiryo" panose="020B0604030504040204" pitchFamily="34" charset="-128"/>
                          <a:cs typeface="+mn-cs"/>
                        </a:rPr>
                        <a:t>倍</a:t>
                      </a: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563712">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　</a:t>
                      </a:r>
                      <a:r>
                        <a:rPr kumimoji="1" lang="en-US" altLang="ja-JP" sz="110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a:t>
                      </a:r>
                      <a:r>
                        <a:rPr kumimoji="1" lang="en-US" altLang="ja-JP" sz="11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リスト参照</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745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1.0</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a:ea typeface="Meiryo"/>
                        </a:rPr>
                        <a:t>1</a:t>
                      </a:r>
                      <a:r>
                        <a:rPr kumimoji="1" lang="ja-JP" altLang="en-US" sz="1100" b="0" kern="1200">
                          <a:solidFill>
                            <a:srgbClr val="0D0D0D"/>
                          </a:solidFill>
                          <a:latin typeface="Meiryo"/>
                          <a:ea typeface="Meiryo"/>
                        </a:rPr>
                        <a:t>回</a:t>
                      </a:r>
                      <a:r>
                        <a:rPr kumimoji="1" lang="en-US" altLang="ja-JP" sz="1100" b="0" kern="1200">
                          <a:solidFill>
                            <a:srgbClr val="0D0D0D"/>
                          </a:solidFill>
                          <a:latin typeface="Meiryo"/>
                          <a:ea typeface="Meiryo"/>
                        </a:rPr>
                        <a:t>/</a:t>
                      </a:r>
                      <a:r>
                        <a:rPr kumimoji="1" lang="ja-JP" altLang="en-US" sz="1100" b="0" kern="1200">
                          <a:solidFill>
                            <a:srgbClr val="0D0D0D"/>
                          </a:solidFill>
                          <a:latin typeface="Meiryo"/>
                          <a:ea typeface="Meiryo"/>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7267321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45516-5939-5EA4-E773-9CA4BE3407CA}"/>
            </a:ext>
          </a:extLst>
        </p:cNvPr>
        <p:cNvGrpSpPr/>
        <p:nvPr/>
      </p:nvGrpSpPr>
      <p:grpSpPr>
        <a:xfrm>
          <a:off x="0" y="0"/>
          <a:ext cx="0" cy="0"/>
          <a:chOff x="0" y="0"/>
          <a:chExt cx="0" cy="0"/>
        </a:xfrm>
      </p:grpSpPr>
      <p:sp>
        <p:nvSpPr>
          <p:cNvPr id="15" name="角丸四角形 24">
            <a:extLst>
              <a:ext uri="{FF2B5EF4-FFF2-40B4-BE49-F238E27FC236}">
                <a16:creationId xmlns:a16="http://schemas.microsoft.com/office/drawing/2014/main" id="{40E5953D-E1D8-DA4C-46B5-0B845DE909C2}"/>
              </a:ext>
            </a:extLst>
          </p:cNvPr>
          <p:cNvSpPr/>
          <p:nvPr/>
        </p:nvSpPr>
        <p:spPr>
          <a:xfrm>
            <a:off x="8153426" y="1808921"/>
            <a:ext cx="3524884"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4" name="角丸四角形 6">
            <a:extLst>
              <a:ext uri="{FF2B5EF4-FFF2-40B4-BE49-F238E27FC236}">
                <a16:creationId xmlns:a16="http://schemas.microsoft.com/office/drawing/2014/main" id="{87977106-8A0F-D6E4-C2EC-E04C21330EF0}"/>
              </a:ext>
            </a:extLst>
          </p:cNvPr>
          <p:cNvSpPr/>
          <p:nvPr/>
        </p:nvSpPr>
        <p:spPr>
          <a:xfrm>
            <a:off x="4038819" y="1818155"/>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5" name="テキスト プレースホルダー 2">
            <a:extLst>
              <a:ext uri="{FF2B5EF4-FFF2-40B4-BE49-F238E27FC236}">
                <a16:creationId xmlns:a16="http://schemas.microsoft.com/office/drawing/2014/main" id="{3C06AB64-5913-3A79-7872-13714E7A9DCB}"/>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509E74F8-7C50-975F-EE47-4DCDE741DD7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7" name="角丸四角形 3">
            <a:extLst>
              <a:ext uri="{FF2B5EF4-FFF2-40B4-BE49-F238E27FC236}">
                <a16:creationId xmlns:a16="http://schemas.microsoft.com/office/drawing/2014/main" id="{CF1BF318-82DF-AA0B-148E-837D833534FB}"/>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商品イメージ</a:t>
            </a:r>
          </a:p>
        </p:txBody>
      </p:sp>
      <p:sp>
        <p:nvSpPr>
          <p:cNvPr id="16" name="正方形/長方形 15">
            <a:extLst>
              <a:ext uri="{FF2B5EF4-FFF2-40B4-BE49-F238E27FC236}">
                <a16:creationId xmlns:a16="http://schemas.microsoft.com/office/drawing/2014/main" id="{E8932A3B-8F7E-E9FF-5CB6-DA9BF3D80E89}"/>
              </a:ext>
            </a:extLst>
          </p:cNvPr>
          <p:cNvSpPr/>
          <p:nvPr/>
        </p:nvSpPr>
        <p:spPr>
          <a:xfrm>
            <a:off x="8525721" y="6280863"/>
            <a:ext cx="3152589" cy="138499"/>
          </a:xfrm>
          <a:prstGeom prst="rect">
            <a:avLst/>
          </a:prstGeom>
        </p:spPr>
        <p:txBody>
          <a:bodyPr wrap="none" lIns="0" tIns="0" rIns="0" bIns="0">
            <a:spAutoFit/>
          </a:bodyPr>
          <a:lstStyle/>
          <a:p>
            <a:pPr algn="r" eaLnBrk="1" fontAlgn="auto" hangingPunct="1">
              <a:spcBef>
                <a:spcPts val="0"/>
              </a:spcBef>
              <a:spcAft>
                <a:spcPts val="0"/>
              </a:spcAft>
              <a:defRPr/>
            </a:pPr>
            <a:r>
              <a:rPr lang="en-US" altLang="ja-JP" sz="900">
                <a:solidFill>
                  <a:srgbClr val="0D0D0D"/>
                </a:solidFill>
                <a:latin typeface="Meiryo" panose="020B0604030504040204" pitchFamily="34" charset="-128"/>
                <a:ea typeface="Meiryo" panose="020B0604030504040204" pitchFamily="34" charset="-128"/>
              </a:rPr>
              <a:t>※</a:t>
            </a:r>
            <a:r>
              <a:rPr lang="ja-JP" altLang="en-US" sz="900">
                <a:solidFill>
                  <a:srgbClr val="0D0D0D"/>
                </a:solidFill>
                <a:latin typeface="Meiryo" panose="020B0604030504040204" pitchFamily="34" charset="-128"/>
                <a:ea typeface="Meiryo" panose="020B0604030504040204" pitchFamily="34" charset="-128"/>
              </a:rPr>
              <a:t>コンテンツページは予告なく変更されることがあります。</a:t>
            </a:r>
          </a:p>
        </p:txBody>
      </p:sp>
      <p:sp>
        <p:nvSpPr>
          <p:cNvPr id="3" name="角丸四角形 47">
            <a:extLst>
              <a:ext uri="{FF2B5EF4-FFF2-40B4-BE49-F238E27FC236}">
                <a16:creationId xmlns:a16="http://schemas.microsoft.com/office/drawing/2014/main" id="{D3473C38-4300-E171-C3B8-7E3B45FF017B}"/>
              </a:ext>
            </a:extLst>
          </p:cNvPr>
          <p:cNvSpPr/>
          <p:nvPr/>
        </p:nvSpPr>
        <p:spPr>
          <a:xfrm>
            <a:off x="391886" y="1277871"/>
            <a:ext cx="2976933" cy="457075"/>
          </a:xfrm>
          <a:prstGeom prst="roundRect">
            <a:avLst>
              <a:gd name="adj" fmla="val 50000"/>
            </a:avLst>
          </a:prstGeom>
          <a:solidFill>
            <a:srgbClr val="000048"/>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4" name="角丸四角形 45">
            <a:extLst>
              <a:ext uri="{FF2B5EF4-FFF2-40B4-BE49-F238E27FC236}">
                <a16:creationId xmlns:a16="http://schemas.microsoft.com/office/drawing/2014/main" id="{921F7A44-BA8E-72EE-E1E7-EF90E48B170A}"/>
              </a:ext>
            </a:extLst>
          </p:cNvPr>
          <p:cNvSpPr/>
          <p:nvPr/>
        </p:nvSpPr>
        <p:spPr>
          <a:xfrm>
            <a:off x="3842513" y="1304801"/>
            <a:ext cx="8102303" cy="396000"/>
          </a:xfrm>
          <a:prstGeom prst="roundRect">
            <a:avLst>
              <a:gd name="adj" fmla="val 50000"/>
            </a:avLst>
          </a:prstGeom>
          <a:solidFill>
            <a:srgbClr val="000048"/>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9" name="円/楕円 38">
            <a:extLst>
              <a:ext uri="{FF2B5EF4-FFF2-40B4-BE49-F238E27FC236}">
                <a16:creationId xmlns:a16="http://schemas.microsoft.com/office/drawing/2014/main" id="{71016E5A-55FC-B86A-0D2C-9614B8256959}"/>
              </a:ext>
            </a:extLst>
          </p:cNvPr>
          <p:cNvSpPr>
            <a:spLocks noChangeAspect="1"/>
          </p:cNvSpPr>
          <p:nvPr/>
        </p:nvSpPr>
        <p:spPr>
          <a:xfrm>
            <a:off x="3815655" y="1925140"/>
            <a:ext cx="454655" cy="454655"/>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D</a:t>
            </a:r>
            <a:endPar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34" name="円/楕円 38">
            <a:extLst>
              <a:ext uri="{FF2B5EF4-FFF2-40B4-BE49-F238E27FC236}">
                <a16:creationId xmlns:a16="http://schemas.microsoft.com/office/drawing/2014/main" id="{4BBA54DC-0234-49D4-8612-25592E01C003}"/>
              </a:ext>
            </a:extLst>
          </p:cNvPr>
          <p:cNvSpPr>
            <a:spLocks noChangeAspect="1"/>
          </p:cNvSpPr>
          <p:nvPr/>
        </p:nvSpPr>
        <p:spPr>
          <a:xfrm>
            <a:off x="401912" y="1974457"/>
            <a:ext cx="454655" cy="454655"/>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C</a:t>
            </a:r>
            <a:endPar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10" name="円/楕円 38">
            <a:extLst>
              <a:ext uri="{FF2B5EF4-FFF2-40B4-BE49-F238E27FC236}">
                <a16:creationId xmlns:a16="http://schemas.microsoft.com/office/drawing/2014/main" id="{FE22F044-66B2-5206-7F15-43C7CF7B7F95}"/>
              </a:ext>
            </a:extLst>
          </p:cNvPr>
          <p:cNvSpPr>
            <a:spLocks noChangeAspect="1"/>
          </p:cNvSpPr>
          <p:nvPr/>
        </p:nvSpPr>
        <p:spPr>
          <a:xfrm>
            <a:off x="7902400" y="1884537"/>
            <a:ext cx="454655" cy="454655"/>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E</a:t>
            </a:r>
            <a:endPar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11" name="角丸四角形 10">
            <a:extLst>
              <a:ext uri="{FF2B5EF4-FFF2-40B4-BE49-F238E27FC236}">
                <a16:creationId xmlns:a16="http://schemas.microsoft.com/office/drawing/2014/main" id="{2E142E2B-9410-2C03-7986-1E1C554703A6}"/>
              </a:ext>
            </a:extLst>
          </p:cNvPr>
          <p:cNvSpPr/>
          <p:nvPr/>
        </p:nvSpPr>
        <p:spPr>
          <a:xfrm>
            <a:off x="731425" y="1844824"/>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grpSp>
        <p:nvGrpSpPr>
          <p:cNvPr id="17" name="グループ化 16">
            <a:extLst>
              <a:ext uri="{FF2B5EF4-FFF2-40B4-BE49-F238E27FC236}">
                <a16:creationId xmlns:a16="http://schemas.microsoft.com/office/drawing/2014/main" id="{2272E899-062B-D52D-411A-35AB6D651030}"/>
              </a:ext>
            </a:extLst>
          </p:cNvPr>
          <p:cNvGrpSpPr/>
          <p:nvPr/>
        </p:nvGrpSpPr>
        <p:grpSpPr>
          <a:xfrm>
            <a:off x="568120" y="2898155"/>
            <a:ext cx="1322156" cy="2410962"/>
            <a:chOff x="513033" y="432674"/>
            <a:chExt cx="2115990" cy="3618219"/>
          </a:xfrm>
        </p:grpSpPr>
        <p:grpSp>
          <p:nvGrpSpPr>
            <p:cNvPr id="19" name="グループ化 18">
              <a:extLst>
                <a:ext uri="{FF2B5EF4-FFF2-40B4-BE49-F238E27FC236}">
                  <a16:creationId xmlns:a16="http://schemas.microsoft.com/office/drawing/2014/main" id="{615CF997-C5BF-4E75-664D-4B57B449359B}"/>
                </a:ext>
              </a:extLst>
            </p:cNvPr>
            <p:cNvGrpSpPr/>
            <p:nvPr/>
          </p:nvGrpSpPr>
          <p:grpSpPr>
            <a:xfrm>
              <a:off x="513033" y="432674"/>
              <a:ext cx="2115990" cy="3618219"/>
              <a:chOff x="513033" y="446485"/>
              <a:chExt cx="2115990" cy="3618219"/>
            </a:xfrm>
          </p:grpSpPr>
          <p:pic>
            <p:nvPicPr>
              <p:cNvPr id="26" name="図 25">
                <a:extLst>
                  <a:ext uri="{FF2B5EF4-FFF2-40B4-BE49-F238E27FC236}">
                    <a16:creationId xmlns:a16="http://schemas.microsoft.com/office/drawing/2014/main" id="{873220F3-C146-22CD-DAEF-A1CD8491EC6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28" name="図 27">
                <a:extLst>
                  <a:ext uri="{FF2B5EF4-FFF2-40B4-BE49-F238E27FC236}">
                    <a16:creationId xmlns:a16="http://schemas.microsoft.com/office/drawing/2014/main" id="{D2C8998F-D8A5-86F4-703C-4434AF0044E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30" name="図 29">
                <a:extLst>
                  <a:ext uri="{FF2B5EF4-FFF2-40B4-BE49-F238E27FC236}">
                    <a16:creationId xmlns:a16="http://schemas.microsoft.com/office/drawing/2014/main" id="{FCCB86AB-9959-3163-E930-21FB2A994C7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2" name="図 21">
              <a:extLst>
                <a:ext uri="{FF2B5EF4-FFF2-40B4-BE49-F238E27FC236}">
                  <a16:creationId xmlns:a16="http://schemas.microsoft.com/office/drawing/2014/main" id="{5F2ED2C7-65B1-E144-9D48-4AD94789FFE1}"/>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33" name="グループ化 32">
            <a:extLst>
              <a:ext uri="{FF2B5EF4-FFF2-40B4-BE49-F238E27FC236}">
                <a16:creationId xmlns:a16="http://schemas.microsoft.com/office/drawing/2014/main" id="{4EB211F4-6206-6B87-8202-D5040AFFCCE4}"/>
              </a:ext>
            </a:extLst>
          </p:cNvPr>
          <p:cNvGrpSpPr/>
          <p:nvPr/>
        </p:nvGrpSpPr>
        <p:grpSpPr>
          <a:xfrm>
            <a:off x="2046663" y="2914296"/>
            <a:ext cx="1322156" cy="2366809"/>
            <a:chOff x="7241733" y="1270074"/>
            <a:chExt cx="2016626" cy="3609988"/>
          </a:xfrm>
        </p:grpSpPr>
        <p:grpSp>
          <p:nvGrpSpPr>
            <p:cNvPr id="37" name="グループ化 36">
              <a:extLst>
                <a:ext uri="{FF2B5EF4-FFF2-40B4-BE49-F238E27FC236}">
                  <a16:creationId xmlns:a16="http://schemas.microsoft.com/office/drawing/2014/main" id="{442E71E1-3DDF-F14E-5196-28E7E2D9A7F9}"/>
                </a:ext>
              </a:extLst>
            </p:cNvPr>
            <p:cNvGrpSpPr/>
            <p:nvPr/>
          </p:nvGrpSpPr>
          <p:grpSpPr>
            <a:xfrm>
              <a:off x="7241733" y="1270074"/>
              <a:ext cx="2016626" cy="3609988"/>
              <a:chOff x="513033" y="432676"/>
              <a:chExt cx="2115990" cy="3551959"/>
            </a:xfrm>
          </p:grpSpPr>
          <p:grpSp>
            <p:nvGrpSpPr>
              <p:cNvPr id="41" name="グループ化 40">
                <a:extLst>
                  <a:ext uri="{FF2B5EF4-FFF2-40B4-BE49-F238E27FC236}">
                    <a16:creationId xmlns:a16="http://schemas.microsoft.com/office/drawing/2014/main" id="{61D8300C-7D44-C620-4669-85ABBA14DE5E}"/>
                  </a:ext>
                </a:extLst>
              </p:cNvPr>
              <p:cNvGrpSpPr/>
              <p:nvPr/>
            </p:nvGrpSpPr>
            <p:grpSpPr>
              <a:xfrm>
                <a:off x="513033" y="432676"/>
                <a:ext cx="2115990" cy="3551959"/>
                <a:chOff x="513033" y="446487"/>
                <a:chExt cx="2115990" cy="3551959"/>
              </a:xfrm>
            </p:grpSpPr>
            <p:pic>
              <p:nvPicPr>
                <p:cNvPr id="44" name="図 43">
                  <a:extLst>
                    <a:ext uri="{FF2B5EF4-FFF2-40B4-BE49-F238E27FC236}">
                      <a16:creationId xmlns:a16="http://schemas.microsoft.com/office/drawing/2014/main" id="{529ACC62-51C5-A6A7-D98A-46306D647DB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45" name="図 44">
                  <a:extLst>
                    <a:ext uri="{FF2B5EF4-FFF2-40B4-BE49-F238E27FC236}">
                      <a16:creationId xmlns:a16="http://schemas.microsoft.com/office/drawing/2014/main" id="{5473159C-1D29-718B-F2C2-2DF9491EF22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3" name="図 42">
                <a:extLst>
                  <a:ext uri="{FF2B5EF4-FFF2-40B4-BE49-F238E27FC236}">
                    <a16:creationId xmlns:a16="http://schemas.microsoft.com/office/drawing/2014/main" id="{83B9959E-93DB-DC57-DEAC-57CD9E7E8510}"/>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38" name="図 37">
              <a:extLst>
                <a:ext uri="{FF2B5EF4-FFF2-40B4-BE49-F238E27FC236}">
                  <a16:creationId xmlns:a16="http://schemas.microsoft.com/office/drawing/2014/main" id="{12D866C2-79EC-EE84-EDE7-C408E243AD2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40" name="図 39">
              <a:extLst>
                <a:ext uri="{FF2B5EF4-FFF2-40B4-BE49-F238E27FC236}">
                  <a16:creationId xmlns:a16="http://schemas.microsoft.com/office/drawing/2014/main" id="{2A62E027-525D-2F07-3309-5746ACBC3B6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46" name="角丸四角形 46">
            <a:extLst>
              <a:ext uri="{FF2B5EF4-FFF2-40B4-BE49-F238E27FC236}">
                <a16:creationId xmlns:a16="http://schemas.microsoft.com/office/drawing/2014/main" id="{BB0325F5-C37E-8A1B-C116-DBCD6AA29966}"/>
              </a:ext>
            </a:extLst>
          </p:cNvPr>
          <p:cNvSpPr/>
          <p:nvPr/>
        </p:nvSpPr>
        <p:spPr>
          <a:xfrm>
            <a:off x="566323" y="5311332"/>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47" name="角丸四角形 47">
            <a:extLst>
              <a:ext uri="{FF2B5EF4-FFF2-40B4-BE49-F238E27FC236}">
                <a16:creationId xmlns:a16="http://schemas.microsoft.com/office/drawing/2014/main" id="{6B5F6A5A-55C8-6FDB-D6C9-AA10D46C69EB}"/>
              </a:ext>
            </a:extLst>
          </p:cNvPr>
          <p:cNvSpPr/>
          <p:nvPr/>
        </p:nvSpPr>
        <p:spPr>
          <a:xfrm>
            <a:off x="2012765" y="5300032"/>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pic>
        <p:nvPicPr>
          <p:cNvPr id="48" name="図 47" descr="グラフィカル ユーザー インターフェイス, テキスト, アプリケーション&#10;&#10;自動的に生成された説明">
            <a:extLst>
              <a:ext uri="{FF2B5EF4-FFF2-40B4-BE49-F238E27FC236}">
                <a16:creationId xmlns:a16="http://schemas.microsoft.com/office/drawing/2014/main" id="{36FBA4F2-6565-DD16-F14E-564DCA36B9C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21604" y="2862186"/>
            <a:ext cx="3585599" cy="2695742"/>
          </a:xfrm>
          <a:prstGeom prst="rect">
            <a:avLst/>
          </a:prstGeom>
        </p:spPr>
      </p:pic>
      <p:cxnSp>
        <p:nvCxnSpPr>
          <p:cNvPr id="49" name="コネクタ: カギ線 48">
            <a:extLst>
              <a:ext uri="{FF2B5EF4-FFF2-40B4-BE49-F238E27FC236}">
                <a16:creationId xmlns:a16="http://schemas.microsoft.com/office/drawing/2014/main" id="{ACF75EAE-5163-43D2-5975-B7E60B39B262}"/>
              </a:ext>
            </a:extLst>
          </p:cNvPr>
          <p:cNvCxnSpPr>
            <a:cxnSpLocks/>
          </p:cNvCxnSpPr>
          <p:nvPr/>
        </p:nvCxnSpPr>
        <p:spPr>
          <a:xfrm flipH="1">
            <a:off x="7596317" y="2290450"/>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0" name="図 49" descr="グラフィカル ユーザー インターフェイス, テキスト, アプリケーション, Web サイト&#10;&#10;自動的に生成された説明">
            <a:extLst>
              <a:ext uri="{FF2B5EF4-FFF2-40B4-BE49-F238E27FC236}">
                <a16:creationId xmlns:a16="http://schemas.microsoft.com/office/drawing/2014/main" id="{4B68FE8F-AAFB-993F-2E03-C8F08A6D76A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84806" y="2887602"/>
            <a:ext cx="3571770" cy="2685344"/>
          </a:xfrm>
          <a:prstGeom prst="rect">
            <a:avLst/>
          </a:prstGeom>
        </p:spPr>
      </p:pic>
      <p:cxnSp>
        <p:nvCxnSpPr>
          <p:cNvPr id="53" name="コネクタ: カギ線 52">
            <a:extLst>
              <a:ext uri="{FF2B5EF4-FFF2-40B4-BE49-F238E27FC236}">
                <a16:creationId xmlns:a16="http://schemas.microsoft.com/office/drawing/2014/main" id="{0A983822-C06F-A38A-0992-A861E79FDCCD}"/>
              </a:ext>
            </a:extLst>
          </p:cNvPr>
          <p:cNvCxnSpPr>
            <a:cxnSpLocks/>
          </p:cNvCxnSpPr>
          <p:nvPr/>
        </p:nvCxnSpPr>
        <p:spPr>
          <a:xfrm flipH="1">
            <a:off x="11634843" y="2290450"/>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4" name="テキスト ボックス 53">
            <a:extLst>
              <a:ext uri="{FF2B5EF4-FFF2-40B4-BE49-F238E27FC236}">
                <a16:creationId xmlns:a16="http://schemas.microsoft.com/office/drawing/2014/main" id="{F98D82FB-E0D2-836D-2CC0-AEC7E03EBB60}"/>
              </a:ext>
            </a:extLst>
          </p:cNvPr>
          <p:cNvSpPr txBox="1"/>
          <p:nvPr/>
        </p:nvSpPr>
        <p:spPr>
          <a:xfrm>
            <a:off x="433960" y="5797726"/>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a:ln>
                  <a:noFill/>
                </a:ln>
                <a:solidFill>
                  <a:srgbClr val="0D0D0D"/>
                </a:solidFill>
                <a:effectLst/>
                <a:uLnTx/>
                <a:uFillTx/>
                <a:latin typeface="Meiryo"/>
                <a:ea typeface="Meiryo"/>
              </a:rPr>
              <a:t>:</a:t>
            </a:r>
            <a:r>
              <a:rPr kumimoji="0" lang="ja-JP" altLang="en-US" sz="900" b="0" i="0" u="none" strike="noStrike" kern="0" cap="none" spc="0" normalizeH="0" baseline="0" noProof="0">
                <a:ln>
                  <a:noFill/>
                </a:ln>
                <a:solidFill>
                  <a:srgbClr val="0D0D0D"/>
                </a:solidFill>
                <a:effectLst/>
                <a:uLnTx/>
                <a:uFillTx/>
                <a:latin typeface="Meiryo"/>
                <a:ea typeface="Meiryo"/>
              </a:rPr>
              <a:t> </a:t>
            </a:r>
            <a:r>
              <a:rPr kumimoji="0" lang="en-US" altLang="ja-JP" sz="900" b="0" i="0" u="none" strike="noStrike" kern="0" cap="none" spc="0" normalizeH="0" baseline="0" noProof="0">
                <a:ln>
                  <a:noFill/>
                </a:ln>
                <a:solidFill>
                  <a:srgbClr val="000000"/>
                </a:solidFill>
                <a:effectLst/>
                <a:uLnTx/>
                <a:uFillTx/>
                <a:latin typeface="Meiryo"/>
                <a:ea typeface="Meiryo"/>
                <a:hlinkClick r:id="rId10">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cs typeface="+mn-lt"/>
                <a:hlinkClick r:id="rId11"/>
              </a:rPr>
              <a:t>https://ads-help.yahoo-net.jp/s/article/H000044930?language=ja</a:t>
            </a:r>
            <a:endParaRPr lang="en-US" altLang="en-US" sz="900" b="0" i="0" u="none" strike="noStrike" cap="none" spc="0" normalizeH="0" baseline="0" noProof="0">
              <a:ln>
                <a:noFill/>
              </a:ln>
              <a:solidFill>
                <a:srgbClr val="000000"/>
              </a:solidFill>
              <a:effectLst/>
              <a:uLnTx/>
              <a:uFillTx/>
              <a:latin typeface="Meiryo"/>
              <a:ea typeface="Meiryo"/>
            </a:endParaRPr>
          </a:p>
        </p:txBody>
      </p:sp>
      <p:sp>
        <p:nvSpPr>
          <p:cNvPr id="13" name="テキスト ボックス 12">
            <a:extLst>
              <a:ext uri="{FF2B5EF4-FFF2-40B4-BE49-F238E27FC236}">
                <a16:creationId xmlns:a16="http://schemas.microsoft.com/office/drawing/2014/main" id="{87FF3065-85ED-A794-3D7A-50946664B462}"/>
              </a:ext>
            </a:extLst>
          </p:cNvPr>
          <p:cNvSpPr txBox="1"/>
          <p:nvPr/>
        </p:nvSpPr>
        <p:spPr>
          <a:xfrm>
            <a:off x="419405" y="2555249"/>
            <a:ext cx="3162837" cy="461665"/>
          </a:xfrm>
          <a:prstGeom prst="rect">
            <a:avLst/>
          </a:prstGeom>
          <a:noFill/>
        </p:spPr>
        <p:txBody>
          <a:bodyPr wrap="square" lIns="0" tIns="0" rIns="0" bIns="0" rtlCol="0" anchor="t">
            <a:spAutoFit/>
          </a:bodyPr>
          <a:lstStyle/>
          <a:p>
            <a:pPr>
              <a:defRPr/>
            </a:pPr>
            <a:r>
              <a:rPr lang="en-US" altLang="ja-JP" sz="1000">
                <a:solidFill>
                  <a:srgbClr val="002AFF"/>
                </a:solidFill>
                <a:latin typeface="Meiryo"/>
                <a:ea typeface="Meiryo"/>
              </a:rPr>
              <a:t>※ </a:t>
            </a:r>
            <a:r>
              <a:rPr lang="ja-JP" altLang="en-US" sz="1000">
                <a:solidFill>
                  <a:srgbClr val="002AFF"/>
                </a:solidFill>
                <a:latin typeface="Meiryo"/>
                <a:ea typeface="Meiryo"/>
              </a:rPr>
              <a:t>タップ後の挙動は「スマートフォン動画広告タップ後の挙動」のページをご参照ください。</a:t>
            </a:r>
          </a:p>
          <a:p>
            <a:pPr lvl="0">
              <a:defRPr/>
            </a:pPr>
            <a:endParaRPr lang="ja-JP" altLang="en-US" sz="1000">
              <a:solidFill>
                <a:srgbClr val="002AFF"/>
              </a:solidFill>
              <a:latin typeface="Meiryo" panose="020B0604030504040204" pitchFamily="34" charset="-128"/>
              <a:ea typeface="Meiryo" panose="020B0604030504040204" pitchFamily="34" charset="-128"/>
            </a:endParaRPr>
          </a:p>
        </p:txBody>
      </p:sp>
      <p:sp>
        <p:nvSpPr>
          <p:cNvPr id="18" name="テキスト プレースホルダー 35">
            <a:extLst>
              <a:ext uri="{FF2B5EF4-FFF2-40B4-BE49-F238E27FC236}">
                <a16:creationId xmlns:a16="http://schemas.microsoft.com/office/drawing/2014/main" id="{AA5DA899-A6B1-FB28-C0D8-67DE690025F0}"/>
              </a:ext>
            </a:extLst>
          </p:cNvPr>
          <p:cNvSpPr txBox="1">
            <a:spLocks noGrp="1"/>
          </p:cNvSpPr>
          <p:nvPr>
            <p:ph type="body" sz="quarter" idx="10"/>
          </p:nvPr>
        </p:nvSpPr>
        <p:spPr>
          <a:xfrm>
            <a:off x="3567661" y="81412"/>
            <a:ext cx="6251253" cy="669702"/>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a:latin typeface="Meiryo" panose="020B0604030504040204" pitchFamily="34" charset="-128"/>
                <a:ea typeface="Meiryo" panose="020B0604030504040204" pitchFamily="34" charset="-128"/>
              </a:rPr>
              <a:t>Yahoo! JAPAN</a:t>
            </a:r>
            <a:r>
              <a:rPr lang="ja-JP" altLang="en-US" sz="2000">
                <a:latin typeface="Meiryo" panose="020B0604030504040204" pitchFamily="34" charset="-128"/>
                <a:ea typeface="Meiryo" panose="020B0604030504040204" pitchFamily="34" charset="-128"/>
              </a:rPr>
              <a:t>トップページ　ブランドパネル　</a:t>
            </a:r>
            <a:endParaRPr lang="en-US" altLang="ja-JP" sz="2000">
              <a:latin typeface="Meiryo" panose="020B0604030504040204" pitchFamily="34" charset="-128"/>
              <a:ea typeface="Meiryo" panose="020B0604030504040204" pitchFamily="34" charset="-128"/>
            </a:endParaRPr>
          </a:p>
          <a:p>
            <a:pPr marL="0" indent="0">
              <a:buNone/>
            </a:pPr>
            <a:r>
              <a:rPr lang="ja-JP" altLang="en-US" sz="2000">
                <a:latin typeface="Meiryo" panose="020B0604030504040204" pitchFamily="34" charset="-128"/>
                <a:ea typeface="Meiryo" panose="020B0604030504040204" pitchFamily="34" charset="-128"/>
              </a:rPr>
              <a:t>リッチフォーマット　</a:t>
            </a:r>
            <a:r>
              <a:rPr lang="en-US" altLang="ja-JP" sz="2000">
                <a:latin typeface="Meiryo" panose="020B0604030504040204" pitchFamily="34" charset="-128"/>
                <a:ea typeface="Meiryo" panose="020B0604030504040204" pitchFamily="34" charset="-128"/>
              </a:rPr>
              <a:t>MD</a:t>
            </a:r>
            <a:endParaRPr lang="ja-JP" altLang="en-US" sz="200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3092694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66791-60B9-6D68-8C30-D2E9FB7CAF09}"/>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93F8E43B-030F-10F1-045C-3E326FA5492A}"/>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09D34AAF-9CD7-C861-4952-5AE05533FF9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正方形/長方形 5">
            <a:extLst>
              <a:ext uri="{FF2B5EF4-FFF2-40B4-BE49-F238E27FC236}">
                <a16:creationId xmlns:a16="http://schemas.microsoft.com/office/drawing/2014/main" id="{43B0AEF2-7009-A9D1-07AF-84E089365B14}"/>
              </a:ext>
            </a:extLst>
          </p:cNvPr>
          <p:cNvSpPr/>
          <p:nvPr/>
        </p:nvSpPr>
        <p:spPr>
          <a:xfrm>
            <a:off x="434975" y="5908587"/>
            <a:ext cx="9820652" cy="461665"/>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lang="en-US" altLang="ja-JP" sz="800" b="0" i="0" u="none" strike="noStrike" kern="0" cap="none" spc="0" normalizeH="0" baseline="0" noProof="0">
                <a:ln>
                  <a:noFill/>
                </a:ln>
                <a:solidFill>
                  <a:srgbClr val="0D0D0D"/>
                </a:solidFill>
                <a:effectLst/>
                <a:uLnTx/>
                <a:uFillTx/>
                <a:latin typeface="Meiryo"/>
                <a:ea typeface="Meiryo"/>
              </a:rPr>
              <a:t>※SP</a:t>
            </a:r>
            <a:r>
              <a:rPr lang="ja-JP" altLang="en-US" sz="800" b="0" i="0" u="none" strike="noStrike" kern="0" cap="none" spc="0" normalizeH="0" baseline="0" noProof="0">
                <a:ln>
                  <a:noFill/>
                </a:ln>
                <a:solidFill>
                  <a:srgbClr val="0D0D0D"/>
                </a:solidFill>
                <a:effectLst/>
                <a:uLnTx/>
                <a:uFillTx/>
                <a:latin typeface="Meiryo"/>
                <a:ea typeface="Meiryo"/>
              </a:rPr>
              <a:t>はスマートフォン、</a:t>
            </a:r>
            <a:r>
              <a:rPr lang="en-US" altLang="ja-JP" sz="800" b="0" i="0" u="none" strike="noStrike" kern="0" cap="none" spc="0" normalizeH="0" baseline="0" noProof="0">
                <a:ln>
                  <a:noFill/>
                </a:ln>
                <a:solidFill>
                  <a:srgbClr val="0D0D0D"/>
                </a:solidFill>
                <a:effectLst/>
                <a:uLnTx/>
                <a:uFillTx/>
                <a:latin typeface="Meiryo"/>
                <a:ea typeface="Meiryo"/>
              </a:rPr>
              <a:t>PC</a:t>
            </a:r>
            <a:r>
              <a:rPr lang="ja-JP" altLang="en-US" sz="800" b="0" i="0" u="none" strike="noStrike" kern="0" cap="none" spc="0" normalizeH="0" baseline="0" noProof="0">
                <a:ln>
                  <a:noFill/>
                </a:ln>
                <a:solidFill>
                  <a:srgbClr val="0D0D0D"/>
                </a:solidFill>
                <a:effectLst/>
                <a:uLnTx/>
                <a:uFillTx/>
                <a:latin typeface="Meiryo"/>
                <a:ea typeface="Meiryo"/>
              </a:rPr>
              <a:t>はパソコン、</a:t>
            </a:r>
            <a:r>
              <a:rPr lang="en-US" altLang="ja-JP" sz="800" b="0" i="0" u="none" strike="noStrike" kern="0" cap="none" spc="0" normalizeH="0" baseline="0" noProof="0">
                <a:ln>
                  <a:noFill/>
                </a:ln>
                <a:solidFill>
                  <a:srgbClr val="0D0D0D"/>
                </a:solidFill>
                <a:effectLst/>
                <a:uLnTx/>
                <a:uFillTx/>
                <a:latin typeface="Meiryo"/>
                <a:ea typeface="Meiryo"/>
              </a:rPr>
              <a:t>MD</a:t>
            </a:r>
            <a:r>
              <a:rPr lang="ja-JP" altLang="en-US" sz="800" b="0" i="0" u="none" strike="noStrike" kern="0" cap="none" spc="0" normalizeH="0" baseline="0" noProof="0">
                <a:ln>
                  <a:noFill/>
                </a:ln>
                <a:solidFill>
                  <a:srgbClr val="0D0D0D"/>
                </a:solidFill>
                <a:effectLst/>
                <a:uLnTx/>
                <a:uFillTx/>
                <a:latin typeface="Meiryo"/>
                <a:ea typeface="Meiryo"/>
              </a:rPr>
              <a:t>はマルチデバイスの略称です。</a:t>
            </a:r>
          </a:p>
          <a:p>
            <a:pPr marL="0" marR="0" lvl="0" indent="0" defTabSz="914400" eaLnBrk="1" fontAlgn="auto" latinLnBrk="0" hangingPunct="1">
              <a:spcBef>
                <a:spcPts val="0"/>
              </a:spcBef>
              <a:spcAft>
                <a:spcPts val="0"/>
              </a:spcAft>
              <a:buClrTx/>
              <a:buSzTx/>
              <a:buFontTx/>
              <a:buNone/>
              <a:tabLst/>
              <a:defRPr/>
            </a:pPr>
            <a:r>
              <a:rPr lang="en-US" altLang="ja-JP" sz="800" b="0" i="0" u="none" strike="noStrike" kern="0" cap="none" spc="0" normalizeH="0" baseline="0" noProof="0">
                <a:ln>
                  <a:noFill/>
                </a:ln>
                <a:solidFill>
                  <a:srgbClr val="0D0D0D"/>
                </a:solidFill>
                <a:effectLst/>
                <a:uLnTx/>
                <a:uFillTx/>
                <a:latin typeface="Meiryo"/>
                <a:ea typeface="Meiryo"/>
              </a:rPr>
              <a:t>※</a:t>
            </a:r>
            <a:r>
              <a:rPr lang="en-US" altLang="ja-JP" sz="800" b="0" i="0" u="none" strike="noStrike" kern="0" cap="none" spc="0" normalizeH="0" baseline="0" noProof="0" err="1">
                <a:ln>
                  <a:noFill/>
                </a:ln>
                <a:solidFill>
                  <a:srgbClr val="0D0D0D"/>
                </a:solidFill>
                <a:effectLst/>
                <a:uLnTx/>
                <a:uFillTx/>
                <a:latin typeface="Meiryo"/>
                <a:ea typeface="Meiryo"/>
              </a:rPr>
              <a:t>vCPM</a:t>
            </a:r>
            <a:r>
              <a:rPr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lang="en-US" altLang="ja-JP" sz="800" b="0" i="0" u="none" strike="noStrike" kern="0" cap="none" spc="0" normalizeH="0" baseline="0" noProof="0">
                <a:ln>
                  <a:noFill/>
                </a:ln>
                <a:solidFill>
                  <a:srgbClr val="0D0D0D"/>
                </a:solidFill>
                <a:effectLst/>
                <a:uLnTx/>
                <a:uFillTx/>
                <a:latin typeface="Meiryo"/>
                <a:ea typeface="Meiryo"/>
              </a:rPr>
              <a:t>1,000</a:t>
            </a:r>
            <a:r>
              <a:rPr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p>
          <a:p>
            <a:pPr marL="0" marR="0" lvl="0" indent="0" defTabSz="914400" eaLnBrk="1" fontAlgn="auto" latinLnBrk="0" hangingPunct="1">
              <a:spcBef>
                <a:spcPts val="0"/>
              </a:spcBef>
              <a:spcAft>
                <a:spcPts val="0"/>
              </a:spcAft>
              <a:buClrTx/>
              <a:buSzTx/>
              <a:buFontTx/>
              <a:buNone/>
              <a:tabLst/>
              <a:defRPr/>
            </a:pPr>
            <a:r>
              <a:rPr lang="en-US" altLang="ja-JP" sz="800" b="0" i="0" u="none" strike="noStrike" kern="0" cap="none" spc="0" normalizeH="0" baseline="0" noProof="0">
                <a:ln>
                  <a:noFill/>
                </a:ln>
                <a:solidFill>
                  <a:srgbClr val="0D0D0D"/>
                </a:solidFill>
                <a:effectLst/>
                <a:uLnTx/>
                <a:uFillTx/>
                <a:latin typeface="Meiryo"/>
                <a:ea typeface="Meiryo"/>
              </a:rPr>
              <a:t>※</a:t>
            </a:r>
            <a:r>
              <a:rPr lang="en-US" altLang="ja-JP" sz="800" b="0" i="0" u="none" strike="noStrike" kern="0" cap="none" spc="0" normalizeH="0" baseline="0" noProof="0" err="1">
                <a:ln>
                  <a:noFill/>
                </a:ln>
                <a:solidFill>
                  <a:srgbClr val="0D0D0D"/>
                </a:solidFill>
                <a:effectLst/>
                <a:uLnTx/>
                <a:uFillTx/>
                <a:latin typeface="Meiryo"/>
                <a:ea typeface="Meiryo"/>
              </a:rPr>
              <a:t>vimps</a:t>
            </a:r>
            <a:r>
              <a:rPr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p>
        </p:txBody>
      </p:sp>
      <p:sp>
        <p:nvSpPr>
          <p:cNvPr id="9" name="角丸四角形 3">
            <a:extLst>
              <a:ext uri="{FF2B5EF4-FFF2-40B4-BE49-F238E27FC236}">
                <a16:creationId xmlns:a16="http://schemas.microsoft.com/office/drawing/2014/main" id="{A0639C64-16D5-1127-0E63-1D5F646B921D}"/>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10" name="表 9">
            <a:extLst>
              <a:ext uri="{FF2B5EF4-FFF2-40B4-BE49-F238E27FC236}">
                <a16:creationId xmlns:a16="http://schemas.microsoft.com/office/drawing/2014/main" id="{66EF8317-788F-A70C-E4F7-8D815F794574}"/>
              </a:ext>
            </a:extLst>
          </p:cNvPr>
          <p:cNvGraphicFramePr>
            <a:graphicFrameLocks noGrp="1"/>
          </p:cNvGraphicFramePr>
          <p:nvPr>
            <p:extLst>
              <p:ext uri="{D42A27DB-BD31-4B8C-83A1-F6EECF244321}">
                <p14:modId xmlns:p14="http://schemas.microsoft.com/office/powerpoint/2010/main" val="1767609768"/>
              </p:ext>
            </p:extLst>
          </p:nvPr>
        </p:nvGraphicFramePr>
        <p:xfrm>
          <a:off x="147353" y="891620"/>
          <a:ext cx="11919187" cy="5016967"/>
        </p:xfrm>
        <a:graphic>
          <a:graphicData uri="http://schemas.openxmlformats.org/drawingml/2006/table">
            <a:tbl>
              <a:tblPr firstCol="1" bandRow="1"/>
              <a:tblGrid>
                <a:gridCol w="1671822">
                  <a:extLst>
                    <a:ext uri="{9D8B030D-6E8A-4147-A177-3AD203B41FA5}">
                      <a16:colId xmlns:a16="http://schemas.microsoft.com/office/drawing/2014/main" val="792911817"/>
                    </a:ext>
                  </a:extLst>
                </a:gridCol>
                <a:gridCol w="603565">
                  <a:extLst>
                    <a:ext uri="{9D8B030D-6E8A-4147-A177-3AD203B41FA5}">
                      <a16:colId xmlns:a16="http://schemas.microsoft.com/office/drawing/2014/main" val="1525620392"/>
                    </a:ext>
                  </a:extLst>
                </a:gridCol>
                <a:gridCol w="1217373">
                  <a:extLst>
                    <a:ext uri="{9D8B030D-6E8A-4147-A177-3AD203B41FA5}">
                      <a16:colId xmlns:a16="http://schemas.microsoft.com/office/drawing/2014/main" val="3835180974"/>
                    </a:ext>
                  </a:extLst>
                </a:gridCol>
                <a:gridCol w="209992">
                  <a:extLst>
                    <a:ext uri="{9D8B030D-6E8A-4147-A177-3AD203B41FA5}">
                      <a16:colId xmlns:a16="http://schemas.microsoft.com/office/drawing/2014/main" val="3436582354"/>
                    </a:ext>
                  </a:extLst>
                </a:gridCol>
                <a:gridCol w="1003201">
                  <a:extLst>
                    <a:ext uri="{9D8B030D-6E8A-4147-A177-3AD203B41FA5}">
                      <a16:colId xmlns:a16="http://schemas.microsoft.com/office/drawing/2014/main" val="83468932"/>
                    </a:ext>
                  </a:extLst>
                </a:gridCol>
                <a:gridCol w="1356674">
                  <a:extLst>
                    <a:ext uri="{9D8B030D-6E8A-4147-A177-3AD203B41FA5}">
                      <a16:colId xmlns:a16="http://schemas.microsoft.com/office/drawing/2014/main" val="3979026210"/>
                    </a:ext>
                  </a:extLst>
                </a:gridCol>
                <a:gridCol w="536197">
                  <a:extLst>
                    <a:ext uri="{9D8B030D-6E8A-4147-A177-3AD203B41FA5}">
                      <a16:colId xmlns:a16="http://schemas.microsoft.com/office/drawing/2014/main" val="946559652"/>
                    </a:ext>
                  </a:extLst>
                </a:gridCol>
                <a:gridCol w="1252417">
                  <a:extLst>
                    <a:ext uri="{9D8B030D-6E8A-4147-A177-3AD203B41FA5}">
                      <a16:colId xmlns:a16="http://schemas.microsoft.com/office/drawing/2014/main" val="360912566"/>
                    </a:ext>
                  </a:extLst>
                </a:gridCol>
                <a:gridCol w="208280">
                  <a:extLst>
                    <a:ext uri="{9D8B030D-6E8A-4147-A177-3AD203B41FA5}">
                      <a16:colId xmlns:a16="http://schemas.microsoft.com/office/drawing/2014/main" val="672167798"/>
                    </a:ext>
                  </a:extLst>
                </a:gridCol>
                <a:gridCol w="512013">
                  <a:extLst>
                    <a:ext uri="{9D8B030D-6E8A-4147-A177-3AD203B41FA5}">
                      <a16:colId xmlns:a16="http://schemas.microsoft.com/office/drawing/2014/main" val="4234446206"/>
                    </a:ext>
                  </a:extLst>
                </a:gridCol>
                <a:gridCol w="1433687">
                  <a:extLst>
                    <a:ext uri="{9D8B030D-6E8A-4147-A177-3AD203B41FA5}">
                      <a16:colId xmlns:a16="http://schemas.microsoft.com/office/drawing/2014/main" val="885390380"/>
                    </a:ext>
                  </a:extLst>
                </a:gridCol>
                <a:gridCol w="562199">
                  <a:extLst>
                    <a:ext uri="{9D8B030D-6E8A-4147-A177-3AD203B41FA5}">
                      <a16:colId xmlns:a16="http://schemas.microsoft.com/office/drawing/2014/main" val="3784303411"/>
                    </a:ext>
                  </a:extLst>
                </a:gridCol>
                <a:gridCol w="1351767">
                  <a:extLst>
                    <a:ext uri="{9D8B030D-6E8A-4147-A177-3AD203B41FA5}">
                      <a16:colId xmlns:a16="http://schemas.microsoft.com/office/drawing/2014/main" val="3201855149"/>
                    </a:ext>
                  </a:extLst>
                </a:gridCol>
              </a:tblGrid>
              <a:tr h="2840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a:solidFill>
                            <a:schemeClr val="bg1"/>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00" b="1" i="0">
                          <a:solidFill>
                            <a:srgbClr val="FFFFFF"/>
                          </a:solidFill>
                          <a:latin typeface="Meiryo"/>
                          <a:ea typeface="Meiryo"/>
                        </a:rPr>
                        <a:t>Yahoo! JAPAN</a:t>
                      </a:r>
                      <a:r>
                        <a:rPr kumimoji="1" lang="ja-JP" altLang="en-US" sz="800" b="1" i="0">
                          <a:solidFill>
                            <a:srgbClr val="FFFFFF"/>
                          </a:solidFill>
                          <a:latin typeface="Meiryo"/>
                          <a:ea typeface="Meiryo"/>
                        </a:rPr>
                        <a:t>トップページ　ブランドパネル　リッチフォーマット　</a:t>
                      </a:r>
                      <a:r>
                        <a:rPr kumimoji="1" lang="en-US" altLang="ja-JP" sz="800" b="1" i="0">
                          <a:solidFill>
                            <a:srgbClr val="FFFFFF"/>
                          </a:solidFill>
                          <a:latin typeface="Meiryo"/>
                          <a:ea typeface="Meiryo"/>
                        </a:rPr>
                        <a:t>MD</a:t>
                      </a:r>
                      <a:r>
                        <a:rPr kumimoji="1" lang="ja-JP" altLang="en-US" sz="800" b="1" i="0">
                          <a:solidFill>
                            <a:srgbClr val="FFFFFF"/>
                          </a:solidFill>
                          <a:latin typeface="Meiryo"/>
                          <a:ea typeface="Meiryo"/>
                        </a:rPr>
                        <a:t>（</a:t>
                      </a:r>
                      <a:r>
                        <a:rPr kumimoji="1" lang="en-US" altLang="ja-JP" sz="800" b="1" i="0">
                          <a:solidFill>
                            <a:srgbClr val="FFFFFF"/>
                          </a:solidFill>
                          <a:latin typeface="Meiryo"/>
                          <a:ea typeface="Meiryo"/>
                        </a:rPr>
                        <a:t>500</a:t>
                      </a:r>
                      <a:r>
                        <a:rPr kumimoji="1" lang="ja-JP" altLang="en-US" sz="800" b="1" i="0">
                          <a:solidFill>
                            <a:srgbClr val="FFFFFF"/>
                          </a:solidFill>
                          <a:latin typeface="Meiryo"/>
                          <a:ea typeface="Meiryo"/>
                        </a:rPr>
                        <a:t>万円～）</a:t>
                      </a:r>
                    </a:p>
                  </a:txBody>
                  <a:tcPr marB="0" anchor="ctr">
                    <a:lnL w="19050" cap="flat" cmpd="sng" algn="ctr">
                      <a:solidFill>
                        <a:schemeClr val="bg1"/>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i="0">
                          <a:solidFill>
                            <a:srgbClr val="FFFFFF"/>
                          </a:solidFill>
                          <a:latin typeface="Meiryo"/>
                          <a:ea typeface="Meiryo"/>
                        </a:rPr>
                        <a:t>Yahoo! JAPAN</a:t>
                      </a:r>
                      <a:r>
                        <a:rPr kumimoji="1" lang="ja-JP" altLang="en-US" sz="800" b="1" i="0">
                          <a:solidFill>
                            <a:srgbClr val="FFFFFF"/>
                          </a:solidFill>
                          <a:latin typeface="Meiryo"/>
                          <a:ea typeface="Meiryo"/>
                        </a:rPr>
                        <a:t>トップページ　ブランドパネル　リッチフォーマット　</a:t>
                      </a:r>
                      <a:r>
                        <a:rPr kumimoji="1" lang="en-US" altLang="ja-JP" sz="800" b="1" i="0">
                          <a:solidFill>
                            <a:srgbClr val="FFFFFF"/>
                          </a:solidFill>
                          <a:latin typeface="Meiryo"/>
                          <a:ea typeface="Meiryo"/>
                        </a:rPr>
                        <a:t>MD</a:t>
                      </a:r>
                      <a:r>
                        <a:rPr kumimoji="1" lang="ja-JP" altLang="en-US" sz="800" b="1" i="0">
                          <a:solidFill>
                            <a:srgbClr val="FFFFFF"/>
                          </a:solidFill>
                          <a:latin typeface="Meiryo"/>
                          <a:ea typeface="Meiryo"/>
                        </a:rPr>
                        <a:t>（</a:t>
                      </a:r>
                      <a:r>
                        <a:rPr kumimoji="1" lang="en-US" altLang="ja-JP" sz="800" b="1" i="0">
                          <a:solidFill>
                            <a:srgbClr val="FFFFFF"/>
                          </a:solidFill>
                          <a:latin typeface="Meiryo"/>
                          <a:ea typeface="Meiryo"/>
                        </a:rPr>
                        <a:t>1000</a:t>
                      </a:r>
                      <a:r>
                        <a:rPr kumimoji="1" lang="ja-JP" altLang="en-US" sz="800" b="1" i="0">
                          <a:solidFill>
                            <a:srgbClr val="FFFFFF"/>
                          </a:solidFill>
                          <a:latin typeface="Meiryo"/>
                          <a:ea typeface="Meiryo"/>
                        </a:rPr>
                        <a:t>万円～）</a:t>
                      </a: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p>
                      <a:r>
                        <a:rPr kumimoji="1" lang="en-US" altLang="ja-JP" sz="800" b="1" i="0">
                          <a:solidFill>
                            <a:srgbClr val="FFFFFF"/>
                          </a:solidFill>
                          <a:latin typeface="Meiryo"/>
                          <a:ea typeface="Meiryo"/>
                        </a:rPr>
                        <a:t>Yahoo! JAPAN</a:t>
                      </a:r>
                      <a:r>
                        <a:rPr kumimoji="1" lang="ja-JP" altLang="en-US" sz="800" b="1" i="0">
                          <a:solidFill>
                            <a:srgbClr val="FFFFFF"/>
                          </a:solidFill>
                          <a:latin typeface="Meiryo"/>
                          <a:ea typeface="Meiryo"/>
                        </a:rPr>
                        <a:t>トップページ　ブランドパネル　リッチフォーマット　</a:t>
                      </a:r>
                      <a:r>
                        <a:rPr kumimoji="1" lang="en-US" altLang="ja-JP" sz="800" b="1" i="0">
                          <a:solidFill>
                            <a:srgbClr val="FFFFFF"/>
                          </a:solidFill>
                          <a:latin typeface="Meiryo"/>
                          <a:ea typeface="Meiryo"/>
                        </a:rPr>
                        <a:t>MD</a:t>
                      </a:r>
                      <a:r>
                        <a:rPr kumimoji="1" lang="ja-JP" altLang="en-US" sz="800" b="1" i="0">
                          <a:solidFill>
                            <a:srgbClr val="FFFFFF"/>
                          </a:solidFill>
                          <a:latin typeface="Meiryo"/>
                          <a:ea typeface="Meiryo"/>
                        </a:rPr>
                        <a:t>（</a:t>
                      </a:r>
                      <a:r>
                        <a:rPr kumimoji="1" lang="en-US" altLang="ja-JP" sz="800" b="1" i="0">
                          <a:solidFill>
                            <a:srgbClr val="FFFFFF"/>
                          </a:solidFill>
                          <a:latin typeface="Meiryo"/>
                          <a:ea typeface="Meiryo"/>
                        </a:rPr>
                        <a:t>1000</a:t>
                      </a:r>
                      <a:r>
                        <a:rPr kumimoji="1" lang="ja-JP" altLang="en-US" sz="800" b="1" i="0">
                          <a:solidFill>
                            <a:srgbClr val="FFFFFF"/>
                          </a:solidFill>
                          <a:latin typeface="Meiryo"/>
                          <a:ea typeface="Meiryo"/>
                        </a:rPr>
                        <a:t>万円～）</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i="0">
                          <a:solidFill>
                            <a:srgbClr val="FFFFFF"/>
                          </a:solidFill>
                          <a:latin typeface="Meiryo"/>
                          <a:ea typeface="Meiryo"/>
                        </a:rPr>
                        <a:t>Yahoo! JAPAN</a:t>
                      </a:r>
                      <a:r>
                        <a:rPr kumimoji="1" lang="ja-JP" altLang="en-US" sz="800" b="1" i="0">
                          <a:solidFill>
                            <a:srgbClr val="FFFFFF"/>
                          </a:solidFill>
                          <a:latin typeface="Meiryo"/>
                          <a:ea typeface="Meiryo"/>
                        </a:rPr>
                        <a:t>トップページ　ブランドパネル　リッチフォーマット　</a:t>
                      </a:r>
                      <a:r>
                        <a:rPr kumimoji="1" lang="en-US" altLang="ja-JP" sz="800" b="1" i="0">
                          <a:solidFill>
                            <a:srgbClr val="FFFFFF"/>
                          </a:solidFill>
                          <a:latin typeface="Meiryo"/>
                          <a:ea typeface="Meiryo"/>
                        </a:rPr>
                        <a:t>MD</a:t>
                      </a:r>
                      <a:r>
                        <a:rPr kumimoji="1" lang="ja-JP" altLang="en-US" sz="800" b="1" i="0">
                          <a:solidFill>
                            <a:srgbClr val="FFFFFF"/>
                          </a:solidFill>
                          <a:latin typeface="Meiryo"/>
                          <a:ea typeface="Meiryo"/>
                        </a:rPr>
                        <a:t>（</a:t>
                      </a:r>
                      <a:r>
                        <a:rPr kumimoji="1" lang="en-US" altLang="ja-JP" sz="800" b="1" i="0">
                          <a:solidFill>
                            <a:srgbClr val="FFFFFF"/>
                          </a:solidFill>
                          <a:latin typeface="Meiryo"/>
                          <a:ea typeface="Meiryo"/>
                        </a:rPr>
                        <a:t>FQ1</a:t>
                      </a:r>
                      <a:r>
                        <a:rPr kumimoji="1" lang="ja-JP" altLang="en-US" sz="800" b="1" i="0">
                          <a:solidFill>
                            <a:srgbClr val="FFFFFF"/>
                          </a:solidFill>
                          <a:latin typeface="Meiryo"/>
                          <a:ea typeface="Meiryo"/>
                        </a:rPr>
                        <a:t>）（</a:t>
                      </a:r>
                      <a:r>
                        <a:rPr kumimoji="1" lang="en-US" altLang="ja-JP" sz="800" b="1" i="0">
                          <a:solidFill>
                            <a:srgbClr val="FFFFFF"/>
                          </a:solidFill>
                          <a:latin typeface="Meiryo"/>
                          <a:ea typeface="Meiryo"/>
                        </a:rPr>
                        <a:t>1000</a:t>
                      </a:r>
                      <a:r>
                        <a:rPr kumimoji="1" lang="ja-JP" altLang="en-US" sz="800" b="1" i="0">
                          <a:solidFill>
                            <a:srgbClr val="FFFFFF"/>
                          </a:solidFill>
                          <a:latin typeface="Meiryo"/>
                          <a:ea typeface="Meiryo"/>
                        </a:rPr>
                        <a:t>万円～）</a:t>
                      </a: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i="0">
                          <a:solidFill>
                            <a:srgbClr val="FFFFFF"/>
                          </a:solidFill>
                          <a:latin typeface="Meiryo"/>
                          <a:ea typeface="Meiryo"/>
                        </a:rPr>
                        <a:t>Yahoo! JAPAN</a:t>
                      </a:r>
                      <a:r>
                        <a:rPr kumimoji="1" lang="ja-JP" altLang="en-US" sz="800" b="1" i="0">
                          <a:solidFill>
                            <a:srgbClr val="FFFFFF"/>
                          </a:solidFill>
                          <a:latin typeface="Meiryo"/>
                          <a:ea typeface="Meiryo"/>
                        </a:rPr>
                        <a:t>トップページ　ブランドパネル　リッチフォーマット　</a:t>
                      </a:r>
                      <a:r>
                        <a:rPr kumimoji="1" lang="en-US" altLang="ja-JP" sz="800" b="1" i="0">
                          <a:solidFill>
                            <a:srgbClr val="FFFFFF"/>
                          </a:solidFill>
                          <a:latin typeface="Meiryo"/>
                          <a:ea typeface="Meiryo"/>
                        </a:rPr>
                        <a:t>MD</a:t>
                      </a:r>
                      <a:r>
                        <a:rPr kumimoji="1" lang="ja-JP" altLang="en-US" sz="800" b="1" i="0">
                          <a:solidFill>
                            <a:srgbClr val="FFFFFF"/>
                          </a:solidFill>
                          <a:latin typeface="Meiryo"/>
                          <a:ea typeface="Meiryo"/>
                        </a:rPr>
                        <a:t>（</a:t>
                      </a:r>
                      <a:r>
                        <a:rPr kumimoji="1" lang="en-US" altLang="ja-JP" sz="800" b="1" i="0">
                          <a:solidFill>
                            <a:srgbClr val="FFFFFF"/>
                          </a:solidFill>
                          <a:latin typeface="Meiryo"/>
                          <a:ea typeface="Meiryo"/>
                        </a:rPr>
                        <a:t>FQ1</a:t>
                      </a:r>
                      <a:r>
                        <a:rPr kumimoji="1" lang="ja-JP" altLang="en-US" sz="800" b="1" i="0">
                          <a:solidFill>
                            <a:srgbClr val="FFFFFF"/>
                          </a:solidFill>
                          <a:latin typeface="Meiryo"/>
                          <a:ea typeface="Meiryo"/>
                        </a:rPr>
                        <a:t>）（</a:t>
                      </a:r>
                      <a:r>
                        <a:rPr kumimoji="1" lang="en-US" altLang="ja-JP" sz="800" b="1" i="0">
                          <a:solidFill>
                            <a:srgbClr val="FFFFFF"/>
                          </a:solidFill>
                          <a:latin typeface="Meiryo"/>
                          <a:ea typeface="Meiryo"/>
                        </a:rPr>
                        <a:t>2000</a:t>
                      </a:r>
                      <a:r>
                        <a:rPr kumimoji="1" lang="ja-JP" altLang="en-US" sz="800" b="1" i="0">
                          <a:solidFill>
                            <a:srgbClr val="FFFFFF"/>
                          </a:solidFill>
                          <a:latin typeface="Meiryo"/>
                          <a:ea typeface="Meiryo"/>
                        </a:rPr>
                        <a:t>万円～）</a:t>
                      </a: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i="0">
                          <a:solidFill>
                            <a:srgbClr val="FFFFFF"/>
                          </a:solidFill>
                          <a:latin typeface="Meiryo"/>
                          <a:ea typeface="Meiryo"/>
                        </a:rPr>
                        <a:t>Yahoo! JAPAN</a:t>
                      </a:r>
                      <a:r>
                        <a:rPr kumimoji="1" lang="ja-JP" altLang="en-US" sz="800" b="1" i="0">
                          <a:solidFill>
                            <a:srgbClr val="FFFFFF"/>
                          </a:solidFill>
                          <a:latin typeface="Meiryo"/>
                          <a:ea typeface="Meiryo"/>
                        </a:rPr>
                        <a:t>トップページ　ブランドパネル　リッチフォーマット　</a:t>
                      </a:r>
                      <a:r>
                        <a:rPr kumimoji="1" lang="en-US" altLang="ja-JP" sz="800" b="1" i="0">
                          <a:solidFill>
                            <a:srgbClr val="FFFFFF"/>
                          </a:solidFill>
                          <a:latin typeface="Meiryo"/>
                          <a:ea typeface="Meiryo"/>
                        </a:rPr>
                        <a:t>MD</a:t>
                      </a:r>
                      <a:r>
                        <a:rPr kumimoji="1" lang="ja-JP" altLang="en-US" sz="800" b="1" i="0">
                          <a:solidFill>
                            <a:srgbClr val="FFFFFF"/>
                          </a:solidFill>
                          <a:latin typeface="Meiryo"/>
                          <a:ea typeface="Meiryo"/>
                        </a:rPr>
                        <a:t>（</a:t>
                      </a:r>
                      <a:r>
                        <a:rPr kumimoji="1" lang="en-US" altLang="ja-JP" sz="800" b="1" i="0">
                          <a:solidFill>
                            <a:srgbClr val="FFFFFF"/>
                          </a:solidFill>
                          <a:latin typeface="Meiryo"/>
                          <a:ea typeface="Meiryo"/>
                        </a:rPr>
                        <a:t>FQ1</a:t>
                      </a:r>
                      <a:r>
                        <a:rPr kumimoji="1" lang="ja-JP" altLang="en-US" sz="800" b="1" i="0">
                          <a:solidFill>
                            <a:srgbClr val="FFFFFF"/>
                          </a:solidFill>
                          <a:latin typeface="Meiryo"/>
                          <a:ea typeface="Meiryo"/>
                        </a:rPr>
                        <a:t>）（</a:t>
                      </a:r>
                      <a:r>
                        <a:rPr kumimoji="1" lang="en-US" altLang="ja-JP" sz="800" b="1" i="0">
                          <a:solidFill>
                            <a:srgbClr val="FFFFFF"/>
                          </a:solidFill>
                          <a:latin typeface="Meiryo"/>
                          <a:ea typeface="Meiryo"/>
                        </a:rPr>
                        <a:t>2000</a:t>
                      </a:r>
                      <a:r>
                        <a:rPr kumimoji="1" lang="ja-JP" altLang="en-US" sz="800" b="1" i="0">
                          <a:solidFill>
                            <a:srgbClr val="FFFFFF"/>
                          </a:solidFill>
                          <a:latin typeface="Meiryo"/>
                          <a:ea typeface="Meiryo"/>
                        </a:rPr>
                        <a:t>万円～）</a:t>
                      </a: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algn="ctr"/>
                      <a:r>
                        <a:rPr kumimoji="1" lang="en-US" altLang="ja-JP" sz="800" b="1" i="0" kern="1200">
                          <a:solidFill>
                            <a:srgbClr val="FFFFFF"/>
                          </a:solidFill>
                          <a:latin typeface="Meiryo" panose="020B0604030504040204" pitchFamily="34" charset="-128"/>
                          <a:ea typeface="Meiryo" panose="020B0604030504040204" pitchFamily="34" charset="-128"/>
                          <a:cs typeface="+mn-cs"/>
                        </a:rPr>
                        <a:t>Yahoo! JAPAN</a:t>
                      </a:r>
                      <a:r>
                        <a:rPr kumimoji="1" lang="ja-JP" altLang="en-US" sz="800" b="1" i="0" kern="1200">
                          <a:solidFill>
                            <a:srgbClr val="FFFFFF"/>
                          </a:solidFill>
                          <a:latin typeface="Meiryo" panose="020B0604030504040204" pitchFamily="34" charset="-128"/>
                          <a:ea typeface="Meiryo" panose="020B0604030504040204" pitchFamily="34" charset="-128"/>
                          <a:cs typeface="+mn-cs"/>
                        </a:rPr>
                        <a:t>トップページ　ブランドパネル　リッチフォーマット　</a:t>
                      </a:r>
                      <a:r>
                        <a:rPr kumimoji="1" lang="en-US" altLang="ja-JP" sz="800" b="1" i="0" kern="120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a:solidFill>
                            <a:srgbClr val="FFFFFF"/>
                          </a:solidFill>
                          <a:latin typeface="Meiryo" panose="020B0604030504040204" pitchFamily="34" charset="-128"/>
                          <a:ea typeface="Meiryo" panose="020B0604030504040204" pitchFamily="34" charset="-128"/>
                          <a:cs typeface="+mn-cs"/>
                        </a:rPr>
                        <a:t>（都道府県）</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2117335041"/>
                  </a:ext>
                </a:extLst>
              </a:tr>
              <a:tr h="3044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b="0" i="0" kern="1200">
                        <a:solidFill>
                          <a:srgbClr val="0D0D0D"/>
                        </a:solidFill>
                        <a:latin typeface="Meiryo" panose="020B0604030504040204" pitchFamily="34" charset="-128"/>
                        <a:ea typeface="Meiryo" panose="020B0604030504040204" pitchFamily="34" charset="-128"/>
                        <a:cs typeface="+mn-cs"/>
                      </a:endParaRPr>
                    </a:p>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変更</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latin typeface="メイリオ" panose="020B0604030504040204" pitchFamily="50" charset="-128"/>
                          <a:ea typeface="+mn-ea"/>
                        </a:rPr>
                        <a:t>1000013221</a:t>
                      </a:r>
                      <a:endParaRPr kumimoji="1" lang="ja-JP" sz="90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a:lnSpc>
                          <a:spcPct val="100000"/>
                        </a:lnSpc>
                        <a:spcBef>
                          <a:spcPts val="0"/>
                        </a:spcBef>
                        <a:spcAft>
                          <a:spcPts val="0"/>
                        </a:spcAft>
                        <a:buNone/>
                        <a:tabLst/>
                        <a:defRPr/>
                      </a:pPr>
                      <a:r>
                        <a:rPr kumimoji="1" lang="ja-JP" altLang="en-US" sz="900">
                          <a:solidFill>
                            <a:srgbClr val="0D0D0D"/>
                          </a:solidFill>
                          <a:latin typeface="メイリオ" panose="020B0604030504040204" pitchFamily="50" charset="-128"/>
                          <a:ea typeface="メイリオ" panose="020B0604030504040204" pitchFamily="50" charset="-128"/>
                        </a:rPr>
                        <a:t>内容</a:t>
                      </a:r>
                      <a:endParaRPr kumimoji="1" lang="en-US" altLang="ja-JP" sz="900">
                        <a:solidFill>
                          <a:srgbClr val="0D0D0D"/>
                        </a:solidFill>
                        <a:latin typeface="メイリオ" panose="020B0604030504040204" pitchFamily="50" charset="-128"/>
                        <a:ea typeface="メイリオ" panose="020B0604030504040204" pitchFamily="50" charset="-128"/>
                      </a:endParaRPr>
                    </a:p>
                    <a:p>
                      <a:pPr marL="0" marR="0" lvl="0" indent="0" algn="ctr" defTabSz="914423">
                        <a:lnSpc>
                          <a:spcPct val="100000"/>
                        </a:lnSpc>
                        <a:spcBef>
                          <a:spcPts val="0"/>
                        </a:spcBef>
                        <a:spcAft>
                          <a:spcPts val="0"/>
                        </a:spcAft>
                        <a:buNone/>
                        <a:tabLst/>
                        <a:defRPr/>
                      </a:pPr>
                      <a:r>
                        <a:rPr kumimoji="1" lang="ja-JP" altLang="en-US" sz="900">
                          <a:solidFill>
                            <a:srgbClr val="0D0D0D"/>
                          </a:solidFill>
                          <a:latin typeface="メイリオ" panose="020B0604030504040204" pitchFamily="50" charset="-128"/>
                          <a:ea typeface="メイリオ" panose="020B0604030504040204" pitchFamily="50" charset="-128"/>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a:solidFill>
                            <a:srgbClr val="0D0D0D"/>
                          </a:solidFill>
                          <a:latin typeface="メイリオ" panose="020B0604030504040204" pitchFamily="50" charset="-128"/>
                          <a:ea typeface="メイリオ" panose="020B0604030504040204" pitchFamily="50" charset="-128"/>
                        </a:rPr>
                        <a:t>内容</a:t>
                      </a:r>
                      <a:endParaRPr kumimoji="1" lang="en-US" altLang="ja-JP" sz="900">
                        <a:solidFill>
                          <a:srgbClr val="0D0D0D"/>
                        </a:solidFill>
                        <a:latin typeface="メイリオ" panose="020B0604030504040204" pitchFamily="50" charset="-128"/>
                        <a:ea typeface="メイリオ" panose="020B0604030504040204" pitchFamily="50" charset="-128"/>
                      </a:endParaRPr>
                    </a:p>
                    <a:p>
                      <a:pPr marL="0" marR="0" lvl="0" indent="0" algn="ctr" defTabSz="914423">
                        <a:lnSpc>
                          <a:spcPct val="100000"/>
                        </a:lnSpc>
                        <a:spcBef>
                          <a:spcPts val="0"/>
                        </a:spcBef>
                        <a:spcAft>
                          <a:spcPts val="0"/>
                        </a:spcAft>
                        <a:buNone/>
                        <a:tabLst/>
                        <a:defRPr/>
                      </a:pPr>
                      <a:r>
                        <a:rPr kumimoji="1" lang="ja-JP" altLang="en-US" sz="900">
                          <a:solidFill>
                            <a:srgbClr val="0D0D0D"/>
                          </a:solidFill>
                          <a:latin typeface="メイリオ" panose="020B0604030504040204" pitchFamily="50" charset="-128"/>
                          <a:ea typeface="メイリオ" panose="020B0604030504040204" pitchFamily="50" charset="-128"/>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en-US" altLang="ja-JP" sz="900">
                          <a:latin typeface="メイリオ" panose="020B0604030504040204" pitchFamily="50" charset="-128"/>
                          <a:ea typeface="+mn-ea"/>
                        </a:rPr>
                        <a:t>1000013222</a:t>
                      </a:r>
                      <a:endParaRPr kumimoji="1" lang="ja-JP" sz="90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a:solidFill>
                            <a:srgbClr val="0D0D0D"/>
                          </a:solidFill>
                          <a:latin typeface="メイリオ" panose="020B0604030504040204" pitchFamily="50" charset="-128"/>
                          <a:ea typeface="メイリオ" panose="020B0604030504040204" pitchFamily="50" charset="-128"/>
                        </a:rPr>
                        <a:t>内容</a:t>
                      </a:r>
                      <a:endParaRPr kumimoji="1" lang="en-US" altLang="ja-JP" sz="900">
                        <a:solidFill>
                          <a:srgbClr val="0D0D0D"/>
                        </a:solidFill>
                        <a:latin typeface="メイリオ" panose="020B0604030504040204" pitchFamily="50" charset="-128"/>
                        <a:ea typeface="メイリオ" panose="020B0604030504040204" pitchFamily="50" charset="-128"/>
                      </a:endParaRPr>
                    </a:p>
                    <a:p>
                      <a:pPr marL="0" marR="0" lvl="0" indent="0" algn="ctr" defTabSz="914423">
                        <a:lnSpc>
                          <a:spcPct val="100000"/>
                        </a:lnSpc>
                        <a:spcBef>
                          <a:spcPts val="0"/>
                        </a:spcBef>
                        <a:spcAft>
                          <a:spcPts val="0"/>
                        </a:spcAft>
                        <a:buNone/>
                        <a:tabLst/>
                        <a:defRPr/>
                      </a:pPr>
                      <a:r>
                        <a:rPr kumimoji="1" lang="ja-JP" altLang="en-US" sz="900">
                          <a:solidFill>
                            <a:srgbClr val="0D0D0D"/>
                          </a:solidFill>
                          <a:latin typeface="メイリオ" panose="020B0604030504040204" pitchFamily="50" charset="-128"/>
                          <a:ea typeface="メイリオ" panose="020B0604030504040204" pitchFamily="50" charset="-128"/>
                        </a:rPr>
                        <a:t>変更</a:t>
                      </a:r>
                    </a:p>
                  </a:txBody>
                  <a:tcPr marT="72000" marB="36000"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latin typeface="メイリオ" panose="020B0604030504040204" pitchFamily="50" charset="-128"/>
                          <a:ea typeface="+mn-ea"/>
                        </a:rPr>
                        <a:t>1000013175</a:t>
                      </a:r>
                      <a:endParaRPr kumimoji="1" lang="ja-JP" sz="90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p>
                      <a:pPr marL="0" marR="0" lvl="0" indent="0" algn="ctr" defTabSz="914423">
                        <a:lnSpc>
                          <a:spcPct val="100000"/>
                        </a:lnSpc>
                        <a:spcBef>
                          <a:spcPts val="0"/>
                        </a:spcBef>
                        <a:spcAft>
                          <a:spcPts val="0"/>
                        </a:spcAft>
                        <a:buNone/>
                        <a:tabLst/>
                        <a:defRPr/>
                      </a:pPr>
                      <a:r>
                        <a:rPr kumimoji="1" lang="ja-JP" altLang="en-US" sz="900">
                          <a:solidFill>
                            <a:srgbClr val="0D0D0D"/>
                          </a:solidFill>
                          <a:latin typeface="メイリオ" panose="020B0604030504040204" pitchFamily="50" charset="-128"/>
                          <a:ea typeface="メイリオ" panose="020B0604030504040204" pitchFamily="50" charset="-128"/>
                        </a:rPr>
                        <a:t>内容</a:t>
                      </a:r>
                      <a:endParaRPr kumimoji="1" lang="en-US" altLang="ja-JP" sz="900">
                        <a:solidFill>
                          <a:srgbClr val="0D0D0D"/>
                        </a:solidFill>
                        <a:latin typeface="メイリオ" panose="020B0604030504040204" pitchFamily="50" charset="-128"/>
                        <a:ea typeface="メイリオ" panose="020B0604030504040204" pitchFamily="50" charset="-128"/>
                      </a:endParaRPr>
                    </a:p>
                    <a:p>
                      <a:pPr marL="0" marR="0" lvl="0" indent="0" algn="ctr" defTabSz="914423">
                        <a:lnSpc>
                          <a:spcPct val="100000"/>
                        </a:lnSpc>
                        <a:spcBef>
                          <a:spcPts val="0"/>
                        </a:spcBef>
                        <a:spcAft>
                          <a:spcPts val="0"/>
                        </a:spcAft>
                        <a:buNone/>
                        <a:tabLst/>
                        <a:defRPr/>
                      </a:pPr>
                      <a:r>
                        <a:rPr kumimoji="1" lang="ja-JP" altLang="en-US" sz="900">
                          <a:solidFill>
                            <a:srgbClr val="0D0D0D"/>
                          </a:solidFill>
                          <a:latin typeface="メイリオ" panose="020B0604030504040204" pitchFamily="50" charset="-128"/>
                          <a:ea typeface="メイリオ" panose="020B0604030504040204" pitchFamily="50" charset="-128"/>
                        </a:rPr>
                        <a:t>変更</a:t>
                      </a:r>
                      <a:endParaRPr kumimoji="1" lang="ja-JP" sz="90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a:lnSpc>
                          <a:spcPct val="100000"/>
                        </a:lnSpc>
                        <a:spcBef>
                          <a:spcPts val="0"/>
                        </a:spcBef>
                        <a:spcAft>
                          <a:spcPts val="0"/>
                        </a:spcAft>
                        <a:buNone/>
                        <a:tabLst/>
                        <a:defRPr/>
                      </a:pPr>
                      <a:r>
                        <a:rPr kumimoji="1" lang="ja-JP" altLang="en-US" sz="900">
                          <a:solidFill>
                            <a:srgbClr val="0D0D0D"/>
                          </a:solidFill>
                          <a:latin typeface="メイリオ" panose="020B0604030504040204" pitchFamily="50" charset="-128"/>
                          <a:ea typeface="メイリオ" panose="020B0604030504040204" pitchFamily="50" charset="-128"/>
                        </a:rPr>
                        <a:t>内容</a:t>
                      </a:r>
                      <a:endParaRPr kumimoji="1" lang="en-US" altLang="ja-JP" sz="900">
                        <a:solidFill>
                          <a:srgbClr val="0D0D0D"/>
                        </a:solidFill>
                        <a:latin typeface="メイリオ" panose="020B0604030504040204" pitchFamily="50" charset="-128"/>
                        <a:ea typeface="メイリオ" panose="020B0604030504040204" pitchFamily="50" charset="-128"/>
                      </a:endParaRPr>
                    </a:p>
                    <a:p>
                      <a:pPr marL="0" marR="0" lvl="0" indent="0" algn="ctr" defTabSz="914423">
                        <a:lnSpc>
                          <a:spcPct val="100000"/>
                        </a:lnSpc>
                        <a:spcBef>
                          <a:spcPts val="0"/>
                        </a:spcBef>
                        <a:spcAft>
                          <a:spcPts val="0"/>
                        </a:spcAft>
                        <a:buNone/>
                        <a:tabLst/>
                        <a:defRPr/>
                      </a:pPr>
                      <a:r>
                        <a:rPr kumimoji="1" lang="ja-JP" altLang="en-US" sz="900">
                          <a:solidFill>
                            <a:srgbClr val="0D0D0D"/>
                          </a:solidFill>
                          <a:latin typeface="メイリオ" panose="020B0604030504040204" pitchFamily="50" charset="-128"/>
                          <a:ea typeface="メイリオ" panose="020B0604030504040204" pitchFamily="50" charset="-128"/>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en-US" altLang="ja-JP" sz="900">
                          <a:latin typeface="メイリオ" panose="020B0604030504040204" pitchFamily="50" charset="-128"/>
                          <a:ea typeface="+mn-ea"/>
                        </a:rPr>
                        <a:t>1000013214</a:t>
                      </a:r>
                      <a:endParaRPr kumimoji="1" lang="ja-JP" sz="900">
                        <a:latin typeface="メイリオ" panose="020B0604030504040204" pitchFamily="50" charset="-128"/>
                        <a:ea typeface="メイリオ" panose="020B0604030504040204" pitchFamily="50"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a:solidFill>
                            <a:srgbClr val="0D0D0D"/>
                          </a:solidFill>
                          <a:latin typeface="メイリオ" panose="020B0604030504040204" pitchFamily="50" charset="-128"/>
                          <a:ea typeface="メイリオ" panose="020B0604030504040204" pitchFamily="50" charset="-128"/>
                          <a:cs typeface="+mn-cs"/>
                        </a:rPr>
                        <a:t>内容</a:t>
                      </a:r>
                      <a:endParaRPr kumimoji="1" lang="en-US" altLang="ja-JP" sz="900" b="0" i="0" kern="1200">
                        <a:solidFill>
                          <a:srgbClr val="0D0D0D"/>
                        </a:solidFill>
                        <a:latin typeface="メイリオ" panose="020B0604030504040204" pitchFamily="50" charset="-128"/>
                        <a:ea typeface="メイリオ" panose="020B0604030504040204" pitchFamily="50" charset="-128"/>
                        <a:cs typeface="+mn-cs"/>
                      </a:endParaRPr>
                    </a:p>
                    <a:p>
                      <a:pPr algn="ctr"/>
                      <a:r>
                        <a:rPr kumimoji="1" lang="ja-JP" altLang="en-US" sz="900" b="0" i="0" kern="1200">
                          <a:solidFill>
                            <a:srgbClr val="0D0D0D"/>
                          </a:solidFill>
                          <a:latin typeface="メイリオ" panose="020B0604030504040204" pitchFamily="50" charset="-128"/>
                          <a:ea typeface="メイリオ" panose="020B0604030504040204" pitchFamily="50" charset="-128"/>
                          <a:cs typeface="+mn-cs"/>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latin typeface="メイリオ" panose="020B0604030504040204" pitchFamily="50" charset="-128"/>
                          <a:ea typeface="+mn-ea"/>
                        </a:rPr>
                        <a:t>1000013223</a:t>
                      </a:r>
                      <a:endParaRPr kumimoji="1" lang="ja-JP" sz="900">
                        <a:latin typeface="メイリオ" panose="020B0604030504040204" pitchFamily="50" charset="-128"/>
                        <a:ea typeface="メイリオ" panose="020B0604030504040204" pitchFamily="50" charset="-128"/>
                      </a:endParaRP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2026</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2</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ja-JP" altLang="en-US" sz="900" kern="1200">
                        <a:solidFill>
                          <a:srgbClr val="0D0D0D"/>
                        </a:solidFill>
                        <a:latin typeface="メイリオ"/>
                        <a:ea typeface="メイリオ"/>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a:ea typeface="Meiryo"/>
                        </a:rPr>
                        <a:t>●</a:t>
                      </a:r>
                      <a:r>
                        <a:rPr kumimoji="1" lang="ja-JP" altLang="en-US" sz="900" b="0" i="0" kern="1200">
                          <a:solidFill>
                            <a:srgbClr val="0D0D0D"/>
                          </a:solidFill>
                          <a:latin typeface="Meiryo"/>
                          <a:ea typeface="Meiryo"/>
                          <a:cs typeface="+mn-cs"/>
                        </a:rPr>
                        <a:t>（</a:t>
                      </a:r>
                      <a:r>
                        <a:rPr kumimoji="1" lang="en-US" altLang="ja-JP" sz="900" b="0" i="0" kern="120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のみ）</a:t>
                      </a:r>
                    </a:p>
                  </a:txBody>
                  <a:tcPr marT="72000" marB="36000"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5450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スマートフォン</a:t>
                      </a:r>
                      <a:r>
                        <a:rPr kumimoji="1" lang="en-US" altLang="ja-JP" sz="900" b="0" i="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p>
                      <a:pPr algn="ctr"/>
                      <a:r>
                        <a:rPr kumimoji="1" lang="en-US" altLang="ja-JP" sz="900" b="0" i="0" kern="120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トップインパクト クインティ</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画像</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トップインパクト クインティ</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動画</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a:t>
                      </a:r>
                      <a:r>
                        <a:rPr lang="en-US" altLang="ja-JP" sz="900" b="0" i="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p>
                      <a:pPr algn="ctr"/>
                      <a:r>
                        <a:rPr kumimoji="1" lang="ja-JP" altLang="en-US" sz="900" b="0" i="0" kern="1200">
                          <a:solidFill>
                            <a:srgbClr val="0D0D0D"/>
                          </a:solidFill>
                          <a:latin typeface="Meiryo"/>
                          <a:ea typeface="Meiryo"/>
                          <a:cs typeface="+mn-cs"/>
                        </a:rPr>
                        <a:t>トップインパクト スクエア</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画像</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トップインパクト スクエア</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endParaRPr kumimoji="1" lang="ja-JP" altLang="en-US" sz="900" b="0" i="0" kern="1200">
                        <a:solidFill>
                          <a:srgbClr val="0D0D0D"/>
                        </a:solidFill>
                        <a:latin typeface="Meiryo"/>
                        <a:ea typeface="Meiryo"/>
                        <a:cs typeface="+mn-cs"/>
                      </a:endParaRPr>
                    </a:p>
                  </a:txBody>
                  <a:tcPr marR="1188000"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4177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動画をフルスクリーンで再生する（</a:t>
                      </a:r>
                      <a:r>
                        <a:rPr kumimoji="1" lang="en" altLang="ja-JP" sz="900" kern="1200">
                          <a:solidFill>
                            <a:srgbClr val="0D0D0D"/>
                          </a:solidFill>
                          <a:latin typeface="Meiryo"/>
                          <a:ea typeface="Meiryo"/>
                          <a:cs typeface="+mn-cs"/>
                        </a:rPr>
                        <a:t>for view</a:t>
                      </a:r>
                      <a:r>
                        <a:rPr kumimoji="1" lang="ja-JP" altLang="en" sz="900" kern="1200">
                          <a:solidFill>
                            <a:srgbClr val="0D0D0D"/>
                          </a:solidFill>
                          <a:latin typeface="Meiryo"/>
                          <a:ea typeface="Meiryo"/>
                          <a:cs typeface="+mn-cs"/>
                        </a:rPr>
                        <a:t>）　</a:t>
                      </a:r>
                      <a:r>
                        <a:rPr kumimoji="1" lang="en" altLang="ja-JP" sz="900" kern="1200">
                          <a:solidFill>
                            <a:srgbClr val="0D0D0D"/>
                          </a:solidFill>
                          <a:latin typeface="Meiryo"/>
                          <a:ea typeface="Meiryo"/>
                          <a:cs typeface="+mn-cs"/>
                        </a:rPr>
                        <a:t>/</a:t>
                      </a:r>
                      <a:r>
                        <a:rPr kumimoji="1" lang="ja-JP" altLang="en"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ランディングページを表示する（</a:t>
                      </a:r>
                      <a:r>
                        <a:rPr kumimoji="1" lang="en" altLang="ja-JP" sz="900" kern="1200">
                          <a:solidFill>
                            <a:srgbClr val="0D0D0D"/>
                          </a:solidFill>
                          <a:latin typeface="Meiryo"/>
                          <a:ea typeface="Meiryo"/>
                          <a:cs typeface="+mn-cs"/>
                        </a:rPr>
                        <a:t>for click</a:t>
                      </a:r>
                      <a:r>
                        <a:rPr kumimoji="1" lang="ja-JP" altLang="en" sz="900" kern="1200">
                          <a:solidFill>
                            <a:srgbClr val="0D0D0D"/>
                          </a:solidFill>
                          <a:latin typeface="Meiryo"/>
                          <a:ea typeface="Meiryo"/>
                          <a:cs typeface="+mn-cs"/>
                        </a:rPr>
                        <a:t>）</a:t>
                      </a:r>
                    </a:p>
                  </a:txBody>
                  <a:tcPr marL="0" marR="0" marT="72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9359456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スマートフォン（ウェブ</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アプリ）　</a:t>
                      </a:r>
                      <a:r>
                        <a:rPr kumimoji="1" lang="en-US" altLang="ja-JP" sz="900" b="0" i="0" kern="1200">
                          <a:solidFill>
                            <a:srgbClr val="0D0D0D"/>
                          </a:solidFill>
                          <a:latin typeface="Meiryo"/>
                          <a:ea typeface="Meiryo"/>
                          <a:cs typeface="+mn-cs"/>
                        </a:rPr>
                        <a:t>/</a:t>
                      </a:r>
                      <a:r>
                        <a:rPr kumimoji="1" lang="ja-JP" altLang="en-US" sz="900" b="0" i="0" kern="1200" baseline="0">
                          <a:solidFill>
                            <a:srgbClr val="0D0D0D"/>
                          </a:solidFill>
                          <a:latin typeface="Meiryo"/>
                          <a:ea typeface="Meiryo"/>
                          <a:cs typeface="+mn-cs"/>
                        </a:rPr>
                        <a:t>　</a:t>
                      </a:r>
                      <a:r>
                        <a:rPr kumimoji="1" lang="en-US" altLang="ja-JP" sz="900" b="0" i="0" kern="1200">
                          <a:solidFill>
                            <a:srgbClr val="0D0D0D"/>
                          </a:solidFill>
                          <a:latin typeface="Meiryo"/>
                          <a:ea typeface="Meiryo"/>
                          <a:cs typeface="+mn-cs"/>
                        </a:rPr>
                        <a:t>PC</a:t>
                      </a:r>
                      <a:endParaRPr kumimoji="1" lang="ja-JP" altLang="en-US" sz="900" b="0" i="0" kern="1200">
                        <a:solidFill>
                          <a:srgbClr val="0D0D0D"/>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　および　</a:t>
                      </a:r>
                      <a:r>
                        <a:rPr kumimoji="1" lang="en-US" altLang="ja-JP" sz="900" b="0" i="0" kern="120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アプリのファーストビュー　</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35780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5</a:t>
                      </a:r>
                      <a:r>
                        <a:rPr kumimoji="1" lang="ja-JP" altLang="en-US" sz="900" b="0" i="0" kern="1200">
                          <a:solidFill>
                            <a:srgbClr val="0D0D0D"/>
                          </a:solidFill>
                          <a:latin typeface="Meiryo"/>
                          <a:ea typeface="Meiryo"/>
                          <a:cs typeface="+mn-cs"/>
                        </a:rPr>
                        <a:t>日間～</a:t>
                      </a:r>
                      <a:r>
                        <a:rPr kumimoji="1" lang="en-US" altLang="ja-JP" sz="900" b="0" i="0" kern="1200">
                          <a:solidFill>
                            <a:srgbClr val="0D0D0D"/>
                          </a:solidFill>
                          <a:latin typeface="Meiryo"/>
                          <a:ea typeface="Meiryo"/>
                          <a:cs typeface="+mn-cs"/>
                        </a:rPr>
                        <a:t>31</a:t>
                      </a:r>
                      <a:r>
                        <a:rPr kumimoji="1" lang="ja-JP" altLang="en-US" sz="900" b="0" i="0" kern="1200">
                          <a:solidFill>
                            <a:srgbClr val="0D0D0D"/>
                          </a:solidFill>
                          <a:latin typeface="Meiryo"/>
                          <a:ea typeface="Meiryo"/>
                          <a:cs typeface="+mn-cs"/>
                        </a:rPr>
                        <a:t>日間 </a:t>
                      </a:r>
                      <a:r>
                        <a:rPr kumimoji="1" lang="en-US" altLang="ja-JP" sz="900" b="0" i="0" kern="1200">
                          <a:solidFill>
                            <a:srgbClr val="002AFF"/>
                          </a:solidFill>
                          <a:latin typeface="Meiryo"/>
                          <a:ea typeface="Meiryo"/>
                          <a:cs typeface="+mn-cs"/>
                        </a:rPr>
                        <a:t>※1</a:t>
                      </a:r>
                      <a:endParaRPr kumimoji="1" lang="ja-JP" altLang="en-US" sz="900" b="0" i="0" kern="1200">
                        <a:solidFill>
                          <a:srgbClr val="002AFF"/>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gridSpan="5">
                  <a:txBody>
                    <a:bodyPr/>
                    <a:lstStyle/>
                    <a:p>
                      <a:pPr algn="ctr"/>
                      <a:r>
                        <a:rPr lang="ja-JP" altLang="en-US" sz="900" kern="1200">
                          <a:solidFill>
                            <a:srgbClr val="0D0D0D"/>
                          </a:solidFill>
                          <a:latin typeface="メイリオ" panose="020B0604030504040204" pitchFamily="50" charset="-128"/>
                          <a:ea typeface="メイリオ" panose="020B0604030504040204" pitchFamily="50" charset="-128"/>
                          <a:cs typeface="+mn-cs"/>
                        </a:rPr>
                        <a:t>3</a:t>
                      </a:r>
                      <a:r>
                        <a:rPr kumimoji="1" lang="ja-JP" altLang="en-US" sz="900" kern="1200">
                          <a:solidFill>
                            <a:srgbClr val="0D0D0D"/>
                          </a:solidFill>
                          <a:latin typeface="メイリオ" panose="020B0604030504040204" pitchFamily="50" charset="-128"/>
                          <a:ea typeface="メイリオ" panose="020B0604030504040204" pitchFamily="50" charset="-128"/>
                          <a:cs typeface="+mn-cs"/>
                        </a:rPr>
                        <a:t>日間～</a:t>
                      </a:r>
                      <a:r>
                        <a:rPr lang="ja-JP" altLang="en-US" sz="900" kern="1200">
                          <a:solidFill>
                            <a:srgbClr val="0D0D0D"/>
                          </a:solidFill>
                          <a:latin typeface="メイリオ" panose="020B0604030504040204" pitchFamily="50" charset="-128"/>
                          <a:ea typeface="メイリオ" panose="020B0604030504040204" pitchFamily="50" charset="-128"/>
                          <a:cs typeface="+mn-cs"/>
                        </a:rPr>
                        <a:t>31</a:t>
                      </a:r>
                      <a:r>
                        <a:rPr kumimoji="1" lang="ja-JP" altLang="en-US" sz="900" kern="1200">
                          <a:solidFill>
                            <a:srgbClr val="0D0D0D"/>
                          </a:solidFill>
                          <a:latin typeface="メイリオ" panose="020B0604030504040204" pitchFamily="50" charset="-128"/>
                          <a:ea typeface="メイリオ" panose="020B0604030504040204" pitchFamily="50" charset="-128"/>
                          <a:cs typeface="+mn-cs"/>
                        </a:rPr>
                        <a:t>日間</a:t>
                      </a:r>
                      <a:endParaRPr kumimoji="1" lang="ja-JP" altLang="en-US" sz="900" b="0" i="0" kern="120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marT="72000" marB="36000" anchor="ctr">
                    <a:lnR w="28575"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zh-TW" sz="900" b="0" i="0" kern="1200">
                          <a:solidFill>
                            <a:srgbClr val="0D0D0D"/>
                          </a:solidFill>
                          <a:latin typeface="Meiryo"/>
                          <a:ea typeface="Meiryo"/>
                          <a:cs typeface="+mn-cs"/>
                        </a:rPr>
                        <a:t>5</a:t>
                      </a:r>
                      <a:r>
                        <a:rPr kumimoji="1" lang="zh-TW" altLang="en-US" sz="900" b="0" i="0" kern="1200">
                          <a:solidFill>
                            <a:srgbClr val="0D0D0D"/>
                          </a:solidFill>
                          <a:latin typeface="Meiryo"/>
                          <a:ea typeface="Meiryo"/>
                          <a:cs typeface="+mn-cs"/>
                        </a:rPr>
                        <a:t>日間～</a:t>
                      </a:r>
                      <a:r>
                        <a:rPr lang="zh-TW" altLang="en-US" sz="900" b="0" i="0" kern="1200">
                          <a:solidFill>
                            <a:srgbClr val="0D0D0D"/>
                          </a:solidFill>
                          <a:latin typeface="Meiryo"/>
                          <a:ea typeface="Meiryo"/>
                          <a:cs typeface="+mn-cs"/>
                        </a:rPr>
                        <a:t>31</a:t>
                      </a:r>
                      <a:r>
                        <a:rPr kumimoji="1" lang="zh-TW" altLang="en-US" sz="900" b="0" i="0" kern="1200">
                          <a:solidFill>
                            <a:srgbClr val="0D0D0D"/>
                          </a:solidFill>
                          <a:latin typeface="Meiryo"/>
                          <a:ea typeface="Meiryo"/>
                          <a:cs typeface="+mn-cs"/>
                        </a:rPr>
                        <a:t>日間 </a:t>
                      </a:r>
                      <a:r>
                        <a:rPr kumimoji="1" lang="en-US" altLang="ja-JP" sz="900" b="0" i="0" kern="1200">
                          <a:solidFill>
                            <a:srgbClr val="002AFF"/>
                          </a:solidFill>
                          <a:latin typeface="Meiryo"/>
                          <a:ea typeface="Meiryo"/>
                          <a:cs typeface="+mn-cs"/>
                        </a:rPr>
                        <a:t>※1</a:t>
                      </a:r>
                      <a:endParaRPr kumimoji="1" lang="ja-JP" altLang="en-US">
                        <a:solidFill>
                          <a:srgbClr val="002AFF"/>
                        </a:solidFill>
                      </a:endParaRPr>
                    </a:p>
                  </a:txBody>
                  <a:tcPr marT="72000" marB="36000"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err="1">
                          <a:solidFill>
                            <a:srgbClr val="0D0D0D"/>
                          </a:solidFill>
                          <a:latin typeface="Meiryo"/>
                          <a:ea typeface="Meiryo"/>
                        </a:rPr>
                        <a:t>vimps</a:t>
                      </a:r>
                      <a:r>
                        <a:rPr kumimoji="1" lang="ja-JP" altLang="en-US" sz="900" b="0" i="0">
                          <a:solidFill>
                            <a:srgbClr val="0D0D0D"/>
                          </a:solidFill>
                          <a:latin typeface="Meiryo"/>
                          <a:ea typeface="Meiryo"/>
                        </a:rPr>
                        <a:t>購入型</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rgbClr val="0D0D0D"/>
                          </a:solidFill>
                          <a:latin typeface="Meiryo"/>
                          <a:ea typeface="Meiryo"/>
                        </a:rPr>
                        <a:t>5,000,000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rgbClr val="0D0D0D"/>
                          </a:solidFill>
                          <a:latin typeface="Meiryo"/>
                          <a:ea typeface="Meiryo"/>
                        </a:rPr>
                        <a:t>10,000,000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algn="ctr"/>
                      <a:r>
                        <a:rPr kumimoji="1" lang="en-US" altLang="ja-JP" sz="900" b="0" i="0" kern="1200">
                          <a:solidFill>
                            <a:srgbClr val="0D0D0D"/>
                          </a:solidFill>
                          <a:latin typeface="Meiryo"/>
                          <a:ea typeface="Meiryo"/>
                          <a:cs typeface="+mn-cs"/>
                        </a:rPr>
                        <a:t>10,000,000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a:ea typeface="Meiryo"/>
                          <a:cs typeface="+mn-cs"/>
                        </a:rPr>
                        <a:t>20,000,000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a:solidFill>
                            <a:srgbClr val="0D0D0D"/>
                          </a:solidFill>
                          <a:latin typeface="Meiryo"/>
                          <a:ea typeface="Meiryo"/>
                          <a:cs typeface="+mn-cs"/>
                        </a:rPr>
                        <a:t>3,000,000</a:t>
                      </a:r>
                      <a:r>
                        <a:rPr kumimoji="1" lang="ja-JP" altLang="en-US" sz="900" b="0" i="0" kern="1200">
                          <a:solidFill>
                            <a:srgbClr val="0D0D0D"/>
                          </a:solidFill>
                          <a:latin typeface="Meiryo"/>
                          <a:ea typeface="Meiryo"/>
                          <a:cs typeface="+mn-cs"/>
                        </a:rPr>
                        <a:t>円</a:t>
                      </a:r>
                      <a:endParaRPr kumimoji="1" lang="ja-JP" altLang="en-US">
                        <a:solidFill>
                          <a:srgbClr val="0D0D0D"/>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573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rgbClr val="0D0D0D"/>
                          </a:solidFill>
                          <a:latin typeface="Meiryo"/>
                          <a:ea typeface="Meiryo"/>
                        </a:rPr>
                        <a:t>960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rgbClr val="0D0D0D"/>
                          </a:solidFill>
                          <a:latin typeface="Meiryo"/>
                          <a:ea typeface="Meiryo"/>
                        </a:rPr>
                        <a:t>768</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rgbClr val="0D0D0D"/>
                          </a:solidFill>
                          <a:latin typeface="Meiryo"/>
                          <a:ea typeface="Meiryo"/>
                        </a:rPr>
                        <a:t>902</a:t>
                      </a:r>
                      <a:r>
                        <a:rPr kumimoji="1" lang="ja-JP" altLang="en-US" sz="900" b="0" i="0">
                          <a:solidFill>
                            <a:srgbClr val="0D0D0D"/>
                          </a:solidFill>
                          <a:latin typeface="Meiryo"/>
                          <a:ea typeface="Meiryo"/>
                        </a:rPr>
                        <a:t>円</a:t>
                      </a:r>
                      <a:r>
                        <a:rPr kumimoji="1" lang="en-US" altLang="ja-JP" sz="900" b="0" i="0">
                          <a:solidFill>
                            <a:srgbClr val="0D0D0D"/>
                          </a:solidFill>
                          <a:latin typeface="Meiryo"/>
                          <a:ea typeface="Meiryo"/>
                        </a:rPr>
                        <a:t> </a:t>
                      </a:r>
                      <a:r>
                        <a:rPr kumimoji="1" lang="en-US" altLang="ja-JP" sz="900" b="0" i="0" kern="1200">
                          <a:solidFill>
                            <a:srgbClr val="002AFF"/>
                          </a:solidFill>
                          <a:latin typeface="Meiryo"/>
                          <a:ea typeface="Meiryo"/>
                          <a:cs typeface="+mn-cs"/>
                        </a:rPr>
                        <a:t>※2</a:t>
                      </a:r>
                      <a:endParaRPr kumimoji="1" lang="en-US" altLang="ja-JP" sz="900" b="0" i="0">
                        <a:solidFill>
                          <a:srgbClr val="002AFF"/>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900" b="0" i="0">
                        <a:solidFill>
                          <a:srgbClr val="FF0033"/>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rgbClr val="0D0D0D"/>
                          </a:solidFill>
                          <a:latin typeface="Meiryo"/>
                          <a:ea typeface="Meiryo"/>
                        </a:rPr>
                        <a:t>768</a:t>
                      </a:r>
                      <a:r>
                        <a:rPr kumimoji="1" lang="ja-JP" altLang="en-US" sz="900" b="0" i="0">
                          <a:solidFill>
                            <a:srgbClr val="0D0D0D"/>
                          </a:solidFill>
                          <a:latin typeface="Meiryo"/>
                          <a:ea typeface="Meiryo"/>
                        </a:rPr>
                        <a:t>円 </a:t>
                      </a:r>
                      <a:r>
                        <a:rPr kumimoji="0" lang="en-US" altLang="ja-JP" sz="900" kern="0">
                          <a:solidFill>
                            <a:srgbClr val="002AFF"/>
                          </a:solidFill>
                          <a:latin typeface="Meiryo" panose="020B0604030504040204" pitchFamily="34" charset="-128"/>
                          <a:ea typeface="Meiryo" panose="020B0604030504040204" pitchFamily="34" charset="-128"/>
                        </a:rPr>
                        <a:t>※2</a:t>
                      </a:r>
                      <a:r>
                        <a:rPr kumimoji="0" lang="ja-JP" altLang="en-US" sz="900" kern="0">
                          <a:solidFill>
                            <a:srgbClr val="002AFF"/>
                          </a:solidFill>
                          <a:latin typeface="Meiryo" panose="020B0604030504040204" pitchFamily="34" charset="-128"/>
                          <a:ea typeface="Meiryo" panose="020B0604030504040204" pitchFamily="34" charset="-128"/>
                        </a:rPr>
                        <a:t>　</a:t>
                      </a:r>
                      <a:endParaRPr kumimoji="1" lang="en-US" altLang="ja-JP" sz="900" b="0" i="0">
                        <a:solidFill>
                          <a:srgbClr val="002AFF"/>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a:solidFill>
                            <a:srgbClr val="0D0D0D"/>
                          </a:solidFill>
                          <a:latin typeface="Meiryo"/>
                          <a:ea typeface="Meiryo"/>
                          <a:cs typeface="+mn-cs"/>
                        </a:rPr>
                        <a:t>921</a:t>
                      </a:r>
                      <a:r>
                        <a:rPr kumimoji="1" lang="ja-JP" altLang="en-US" sz="900" b="0" i="0" kern="1200">
                          <a:solidFill>
                            <a:srgbClr val="0D0D0D"/>
                          </a:solidFill>
                          <a:latin typeface="Meiryo"/>
                          <a:ea typeface="Meiryo"/>
                          <a:cs typeface="+mn-cs"/>
                        </a:rPr>
                        <a:t>円★</a:t>
                      </a:r>
                      <a:endParaRPr kumimoji="1" lang="en-US" altLang="ja-JP" sz="900" b="0" i="0" kern="1200">
                        <a:solidFill>
                          <a:srgbClr val="0D0D0D"/>
                        </a:solidFill>
                        <a:latin typeface="Meiryo"/>
                        <a:ea typeface="Meiryo"/>
                        <a:cs typeface="+mn-cs"/>
                      </a:endParaRPr>
                    </a:p>
                    <a:p>
                      <a:pPr algn="ctr"/>
                      <a:r>
                        <a:rPr kumimoji="1" lang="ja-JP" altLang="en-US" sz="900" b="0" i="0" kern="1200">
                          <a:solidFill>
                            <a:srgbClr val="0D0D0D"/>
                          </a:solidFill>
                          <a:latin typeface="Meiryo"/>
                          <a:ea typeface="Meiryo"/>
                          <a:cs typeface="+mn-cs"/>
                        </a:rPr>
                        <a:t>（</a:t>
                      </a:r>
                      <a:r>
                        <a:rPr kumimoji="1" lang="en-US" altLang="ja-JP" sz="900" b="0" i="0" kern="1200">
                          <a:solidFill>
                            <a:srgbClr val="0D0D0D"/>
                          </a:solidFill>
                          <a:latin typeface="Meiryo"/>
                          <a:ea typeface="Meiryo"/>
                          <a:cs typeface="+mn-cs"/>
                        </a:rPr>
                        <a:t>768</a:t>
                      </a:r>
                      <a:r>
                        <a:rPr kumimoji="1" lang="ja-JP" altLang="en-US" sz="900" b="0" i="0" kern="1200">
                          <a:solidFill>
                            <a:srgbClr val="0D0D0D"/>
                          </a:solidFill>
                          <a:latin typeface="Meiryo"/>
                          <a:ea typeface="Meiryo"/>
                          <a:cs typeface="+mn-cs"/>
                        </a:rPr>
                        <a:t>円</a:t>
                      </a:r>
                      <a:r>
                        <a:rPr kumimoji="1" lang="en-US" altLang="ja-JP" sz="900" b="0" i="0" kern="1200">
                          <a:solidFill>
                            <a:srgbClr val="0D0D0D"/>
                          </a:solidFill>
                          <a:latin typeface="Meiryo"/>
                          <a:ea typeface="Meiryo"/>
                          <a:cs typeface="+mn-cs"/>
                        </a:rPr>
                        <a:t>×1.2</a:t>
                      </a:r>
                      <a:r>
                        <a:rPr kumimoji="1" lang="ja-JP" altLang="en-US" sz="900" b="0" i="0" kern="1200">
                          <a:solidFill>
                            <a:srgbClr val="0D0D0D"/>
                          </a:solidFill>
                          <a:latin typeface="Meiryo"/>
                          <a:ea typeface="Meiryo"/>
                          <a:cs typeface="+mn-cs"/>
                        </a:rPr>
                        <a:t>倍） </a:t>
                      </a:r>
                      <a:r>
                        <a:rPr kumimoji="1" lang="en-US" altLang="ja-JP" sz="900" b="0" i="0" kern="1200">
                          <a:solidFill>
                            <a:srgbClr val="002AFF"/>
                          </a:solidFill>
                          <a:latin typeface="Meiryo"/>
                          <a:ea typeface="Meiryo"/>
                          <a:cs typeface="+mn-cs"/>
                        </a:rPr>
                        <a:t>※3</a:t>
                      </a:r>
                      <a:endParaRPr kumimoji="1" lang="ja-JP" altLang="en-US" sz="900">
                        <a:solidFill>
                          <a:srgbClr val="002AFF"/>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a:solidFill>
                            <a:schemeClr val="tx1">
                              <a:lumMod val="65000"/>
                              <a:lumOff val="35000"/>
                            </a:schemeClr>
                          </a:solidFill>
                          <a:latin typeface="Meiryo"/>
                          <a:ea typeface="Meiryo"/>
                        </a:rPr>
                        <a:t>-</a:t>
                      </a:r>
                      <a:endParaRPr kumimoji="1" lang="ja-JP" altLang="en-US"/>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1" name="正方形/長方形 10">
            <a:extLst>
              <a:ext uri="{FF2B5EF4-FFF2-40B4-BE49-F238E27FC236}">
                <a16:creationId xmlns:a16="http://schemas.microsoft.com/office/drawing/2014/main" id="{55D1D143-6575-AE4A-B515-A0FDA23BB521}"/>
              </a:ext>
            </a:extLst>
          </p:cNvPr>
          <p:cNvSpPr/>
          <p:nvPr/>
        </p:nvSpPr>
        <p:spPr>
          <a:xfrm>
            <a:off x="4712060" y="5911226"/>
            <a:ext cx="7325969" cy="406265"/>
          </a:xfrm>
          <a:prstGeom prst="rect">
            <a:avLst/>
          </a:prstGeom>
        </p:spPr>
        <p:txBody>
          <a:bodyPr wrap="square" lIns="0" tIns="0" rIns="0" bIns="0" anchor="t">
            <a:spAutoFit/>
          </a:bodyPr>
          <a:lstStyle/>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※1  </a:t>
            </a:r>
            <a:r>
              <a:rPr lang="en-US" altLang="ja-JP" sz="800" b="0" i="0">
                <a:solidFill>
                  <a:srgbClr val="002AFF"/>
                </a:solidFill>
                <a:effectLst/>
                <a:latin typeface="NotoSansJP"/>
              </a:rPr>
              <a:t>1</a:t>
            </a:r>
            <a:r>
              <a:rPr lang="ja-JP" altLang="en-US" sz="800" b="0" i="0">
                <a:solidFill>
                  <a:srgbClr val="002AFF"/>
                </a:solidFill>
                <a:effectLst/>
                <a:latin typeface="NotoSansJP"/>
              </a:rPr>
              <a:t>日間～</a:t>
            </a:r>
            <a:r>
              <a:rPr lang="en-US" altLang="ja-JP" sz="800" b="0" i="0">
                <a:solidFill>
                  <a:srgbClr val="002AFF"/>
                </a:solidFill>
                <a:effectLst/>
                <a:latin typeface="NotoSansJP"/>
              </a:rPr>
              <a:t>4</a:t>
            </a:r>
            <a:r>
              <a:rPr lang="ja-JP" altLang="en-US" sz="800" b="0" i="0">
                <a:solidFill>
                  <a:srgbClr val="002AFF"/>
                </a:solidFill>
                <a:effectLst/>
                <a:latin typeface="NotoSansJP"/>
              </a:rPr>
              <a:t>日間での掲載も可能ですが、予約時のシミュレーション</a:t>
            </a:r>
            <a:r>
              <a:rPr lang="en-US" altLang="ja-JP" sz="800" b="0" i="0" err="1">
                <a:solidFill>
                  <a:srgbClr val="002AFF"/>
                </a:solidFill>
                <a:effectLst/>
                <a:latin typeface="NotoSansJP"/>
              </a:rPr>
              <a:t>vimps</a:t>
            </a:r>
            <a:r>
              <a:rPr lang="ja-JP" altLang="en-US" sz="800" b="0" i="0">
                <a:solidFill>
                  <a:srgbClr val="002AFF"/>
                </a:solidFill>
                <a:effectLst/>
                <a:latin typeface="NotoSansJP"/>
              </a:rPr>
              <a:t>を下回る場合がありますので、</a:t>
            </a:r>
            <a:r>
              <a:rPr lang="en-US" altLang="ja-JP" sz="800" b="0" i="0">
                <a:solidFill>
                  <a:srgbClr val="002AFF"/>
                </a:solidFill>
                <a:effectLst/>
                <a:latin typeface="NotoSansJP"/>
              </a:rPr>
              <a:t>5</a:t>
            </a:r>
            <a:r>
              <a:rPr lang="ja-JP" altLang="en-US" sz="800" b="0" i="0">
                <a:solidFill>
                  <a:srgbClr val="002AFF"/>
                </a:solidFill>
                <a:effectLst/>
                <a:latin typeface="NotoSansJP"/>
              </a:rPr>
              <a:t>日間以上の掲載を推奨します。</a:t>
            </a:r>
            <a:endParaRPr lang="en-US" altLang="ja-JP" sz="800" b="0" i="0">
              <a:solidFill>
                <a:srgbClr val="002AFF"/>
              </a:solidFill>
              <a:effectLst/>
              <a:latin typeface="NotoSansJP"/>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※2  </a:t>
            </a:r>
            <a:r>
              <a:rPr kumimoji="0" lang="en" altLang="ja-JP" sz="800" kern="0">
                <a:solidFill>
                  <a:srgbClr val="002AFF"/>
                </a:solidFill>
                <a:latin typeface="Meiryo" panose="020B0604030504040204" pitchFamily="34" charset="-128"/>
                <a:ea typeface="Meiryo" panose="020B0604030504040204" pitchFamily="34" charset="-128"/>
              </a:rPr>
              <a:t>FQ1</a:t>
            </a:r>
            <a:r>
              <a:rPr kumimoji="0" lang="ja-JP" altLang="en-US" sz="800" kern="0">
                <a:solidFill>
                  <a:srgbClr val="002AFF"/>
                </a:solidFill>
                <a:latin typeface="Meiryo" panose="020B0604030504040204" pitchFamily="34" charset="-128"/>
                <a:ea typeface="Meiryo" panose="020B0604030504040204" pitchFamily="34" charset="-128"/>
              </a:rPr>
              <a:t>回指定の掛け率含む。</a:t>
            </a:r>
            <a:endParaRPr kumimoji="0" lang="en-US" altLang="ja-JP" sz="8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※3  </a:t>
            </a:r>
            <a:r>
              <a:rPr kumimoji="0" lang="ja-JP" altLang="en-US" sz="800" kern="0">
                <a:solidFill>
                  <a:srgbClr val="002AFF"/>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002AFF"/>
                </a:solidFill>
                <a:latin typeface="Meiryo" panose="020B0604030504040204" pitchFamily="34" charset="-128"/>
                <a:ea typeface="Meiryo" panose="020B0604030504040204" pitchFamily="34" charset="-128"/>
              </a:rPr>
              <a:t>vCPM</a:t>
            </a:r>
            <a:r>
              <a:rPr kumimoji="0" lang="en-US" altLang="ja-JP" sz="800" kern="0">
                <a:solidFill>
                  <a:srgbClr val="002AFF"/>
                </a:solidFill>
                <a:latin typeface="Meiryo" panose="020B0604030504040204" pitchFamily="34" charset="-128"/>
                <a:ea typeface="Meiryo" panose="020B0604030504040204" pitchFamily="34" charset="-128"/>
              </a:rPr>
              <a:t>(</a:t>
            </a:r>
            <a:r>
              <a:rPr kumimoji="0" lang="ja-JP" altLang="en-US" sz="800" kern="0">
                <a:solidFill>
                  <a:srgbClr val="002AFF"/>
                </a:solidFill>
                <a:latin typeface="Meiryo" panose="020B0604030504040204" pitchFamily="34" charset="-128"/>
                <a:ea typeface="Meiryo" panose="020B0604030504040204" pitchFamily="34" charset="-128"/>
              </a:rPr>
              <a:t>★</a:t>
            </a:r>
            <a:r>
              <a:rPr kumimoji="0" lang="en-US" altLang="ja-JP" sz="800" kern="0">
                <a:solidFill>
                  <a:srgbClr val="002AFF"/>
                </a:solidFill>
                <a:latin typeface="Meiryo" panose="020B0604030504040204" pitchFamily="34" charset="-128"/>
                <a:ea typeface="Meiryo" panose="020B0604030504040204" pitchFamily="34" charset="-128"/>
              </a:rPr>
              <a:t>)</a:t>
            </a:r>
            <a:r>
              <a:rPr kumimoji="0" lang="ja-JP" altLang="en-US" sz="800" kern="0">
                <a:solidFill>
                  <a:srgbClr val="002AFF"/>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002AFF"/>
              </a:solidFill>
              <a:latin typeface="Meiryo" panose="020B0604030504040204" pitchFamily="34" charset="-128"/>
              <a:ea typeface="Meiryo" panose="020B0604030504040204" pitchFamily="34" charset="-128"/>
            </a:endParaRPr>
          </a:p>
        </p:txBody>
      </p:sp>
      <p:sp>
        <p:nvSpPr>
          <p:cNvPr id="13" name="円/楕円 38">
            <a:extLst>
              <a:ext uri="{FF2B5EF4-FFF2-40B4-BE49-F238E27FC236}">
                <a16:creationId xmlns:a16="http://schemas.microsoft.com/office/drawing/2014/main" id="{C3E2E0BA-FE4D-656E-6C6F-FEF7F4C0291B}"/>
              </a:ext>
            </a:extLst>
          </p:cNvPr>
          <p:cNvSpPr>
            <a:spLocks noChangeAspect="1"/>
          </p:cNvSpPr>
          <p:nvPr/>
        </p:nvSpPr>
        <p:spPr>
          <a:xfrm>
            <a:off x="8280624" y="2232659"/>
            <a:ext cx="197309" cy="197309"/>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a:solidFill>
                  <a:srgbClr val="FFFFFF"/>
                </a:solidFill>
                <a:latin typeface="Meiryo" panose="020B0604030504040204" pitchFamily="34" charset="-128"/>
                <a:ea typeface="メイリオ" panose="020B0604030504040204" pitchFamily="50" charset="-128"/>
                <a:cs typeface="Segoe UI" panose="020B0502040204020203" pitchFamily="34" charset="0"/>
              </a:rPr>
              <a:t>C</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14" name="円/楕円 38">
            <a:extLst>
              <a:ext uri="{FF2B5EF4-FFF2-40B4-BE49-F238E27FC236}">
                <a16:creationId xmlns:a16="http://schemas.microsoft.com/office/drawing/2014/main" id="{A9FD9023-E024-C03D-076C-0CD785A43000}"/>
              </a:ext>
            </a:extLst>
          </p:cNvPr>
          <p:cNvSpPr>
            <a:spLocks noChangeAspect="1"/>
          </p:cNvSpPr>
          <p:nvPr/>
        </p:nvSpPr>
        <p:spPr>
          <a:xfrm>
            <a:off x="8790674" y="2429968"/>
            <a:ext cx="197309" cy="197309"/>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a:solidFill>
                  <a:srgbClr val="FFFFFF"/>
                </a:solidFill>
                <a:latin typeface="Meiryo" panose="020B0604030504040204" pitchFamily="34" charset="-128"/>
                <a:ea typeface="メイリオ" panose="020B0604030504040204" pitchFamily="50"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16" name="円/楕円 38">
            <a:extLst>
              <a:ext uri="{FF2B5EF4-FFF2-40B4-BE49-F238E27FC236}">
                <a16:creationId xmlns:a16="http://schemas.microsoft.com/office/drawing/2014/main" id="{C1E01388-735F-38C1-2DF7-F04E3481BC35}"/>
              </a:ext>
            </a:extLst>
          </p:cNvPr>
          <p:cNvSpPr>
            <a:spLocks noChangeAspect="1"/>
          </p:cNvSpPr>
          <p:nvPr/>
        </p:nvSpPr>
        <p:spPr>
          <a:xfrm>
            <a:off x="8593365" y="2564933"/>
            <a:ext cx="197309" cy="197309"/>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a:solidFill>
                  <a:srgbClr val="FFFFFF"/>
                </a:solidFill>
                <a:latin typeface="Meiryo" panose="020B0604030504040204" pitchFamily="34" charset="-128"/>
                <a:ea typeface="メイリオ" panose="020B0604030504040204" pitchFamily="50"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4" name="テキスト プレースホルダー 35">
            <a:extLst>
              <a:ext uri="{FF2B5EF4-FFF2-40B4-BE49-F238E27FC236}">
                <a16:creationId xmlns:a16="http://schemas.microsoft.com/office/drawing/2014/main" id="{7E6D4B41-0AAB-B593-D7C5-29A9558D639A}"/>
              </a:ext>
            </a:extLst>
          </p:cNvPr>
          <p:cNvSpPr txBox="1">
            <a:spLocks noGrp="1"/>
          </p:cNvSpPr>
          <p:nvPr>
            <p:ph type="body" sz="quarter" idx="10"/>
          </p:nvPr>
        </p:nvSpPr>
        <p:spPr>
          <a:xfrm>
            <a:off x="3567661" y="81412"/>
            <a:ext cx="6251253" cy="669702"/>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a:latin typeface="Meiryo" panose="020B0604030504040204" pitchFamily="34" charset="-128"/>
                <a:ea typeface="Meiryo" panose="020B0604030504040204" pitchFamily="34" charset="-128"/>
              </a:rPr>
              <a:t>Yahoo! JAPAN</a:t>
            </a:r>
            <a:r>
              <a:rPr lang="ja-JP" altLang="en-US" sz="2000">
                <a:latin typeface="Meiryo" panose="020B0604030504040204" pitchFamily="34" charset="-128"/>
                <a:ea typeface="Meiryo" panose="020B0604030504040204" pitchFamily="34" charset="-128"/>
              </a:rPr>
              <a:t>トップページ　ブランドパネル　</a:t>
            </a:r>
            <a:endParaRPr lang="en-US" altLang="ja-JP" sz="2000">
              <a:latin typeface="Meiryo" panose="020B0604030504040204" pitchFamily="34" charset="-128"/>
              <a:ea typeface="Meiryo" panose="020B0604030504040204" pitchFamily="34" charset="-128"/>
            </a:endParaRPr>
          </a:p>
          <a:p>
            <a:pPr marL="0" indent="0">
              <a:buNone/>
            </a:pPr>
            <a:r>
              <a:rPr lang="ja-JP" altLang="en-US" sz="2000">
                <a:latin typeface="Meiryo" panose="020B0604030504040204" pitchFamily="34" charset="-128"/>
                <a:ea typeface="Meiryo" panose="020B0604030504040204" pitchFamily="34" charset="-128"/>
              </a:rPr>
              <a:t>リッチフォーマット　</a:t>
            </a:r>
            <a:r>
              <a:rPr lang="en-US" altLang="ja-JP" sz="2000">
                <a:latin typeface="Meiryo" panose="020B0604030504040204" pitchFamily="34" charset="-128"/>
                <a:ea typeface="Meiryo" panose="020B0604030504040204" pitchFamily="34" charset="-128"/>
              </a:rPr>
              <a:t>MD</a:t>
            </a:r>
            <a:endParaRPr lang="ja-JP" altLang="en-US" sz="200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6593074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C5FC1-F8D6-ABD9-EF54-EFF3E6CF75A2}"/>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93261F2B-A624-1E31-FBF3-7F689768B19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6F079CF-28C3-0D3F-A5D2-E1575F3AACE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DF8EEA79-FFFB-DD04-6A56-9D05D7D88F63}"/>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ボックス 5">
            <a:extLst>
              <a:ext uri="{FF2B5EF4-FFF2-40B4-BE49-F238E27FC236}">
                <a16:creationId xmlns:a16="http://schemas.microsoft.com/office/drawing/2014/main" id="{EEDE49F1-9DFD-DA76-90CE-BC81BBEE2B7E}"/>
              </a:ext>
            </a:extLst>
          </p:cNvPr>
          <p:cNvSpPr txBox="1"/>
          <p:nvPr/>
        </p:nvSpPr>
        <p:spPr>
          <a:xfrm>
            <a:off x="555391" y="5173214"/>
            <a:ext cx="11233147" cy="1441613"/>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7" name="テキスト プレースホルダー 35">
            <a:extLst>
              <a:ext uri="{FF2B5EF4-FFF2-40B4-BE49-F238E27FC236}">
                <a16:creationId xmlns:a16="http://schemas.microsoft.com/office/drawing/2014/main" id="{6D221ECD-F478-CCA4-28A3-47A0A3540A33}"/>
              </a:ext>
            </a:extLst>
          </p:cNvPr>
          <p:cNvSpPr txBox="1">
            <a:spLocks noGrp="1"/>
          </p:cNvSpPr>
          <p:nvPr>
            <p:ph type="body" sz="quarter" idx="10"/>
          </p:nvPr>
        </p:nvSpPr>
        <p:spPr>
          <a:xfrm>
            <a:off x="3567661" y="81412"/>
            <a:ext cx="6251253" cy="669702"/>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a:latin typeface="Meiryo" panose="020B0604030504040204" pitchFamily="34" charset="-128"/>
                <a:ea typeface="Meiryo" panose="020B0604030504040204" pitchFamily="34" charset="-128"/>
              </a:rPr>
              <a:t>Yahoo! JAPAN</a:t>
            </a:r>
            <a:r>
              <a:rPr lang="ja-JP" altLang="en-US" sz="2000">
                <a:latin typeface="Meiryo" panose="020B0604030504040204" pitchFamily="34" charset="-128"/>
                <a:ea typeface="Meiryo" panose="020B0604030504040204" pitchFamily="34" charset="-128"/>
              </a:rPr>
              <a:t>トップページ　ブランドパネル　</a:t>
            </a:r>
            <a:endParaRPr lang="en-US" altLang="ja-JP" sz="2000">
              <a:latin typeface="Meiryo" panose="020B0604030504040204" pitchFamily="34" charset="-128"/>
              <a:ea typeface="Meiryo" panose="020B0604030504040204" pitchFamily="34" charset="-128"/>
            </a:endParaRPr>
          </a:p>
          <a:p>
            <a:pPr marL="0" indent="0">
              <a:buNone/>
            </a:pPr>
            <a:r>
              <a:rPr lang="ja-JP" altLang="en-US" sz="2000">
                <a:latin typeface="Meiryo" panose="020B0604030504040204" pitchFamily="34" charset="-128"/>
                <a:ea typeface="Meiryo" panose="020B0604030504040204" pitchFamily="34" charset="-128"/>
              </a:rPr>
              <a:t>リッチフォーマット　</a:t>
            </a:r>
            <a:r>
              <a:rPr lang="en-US" altLang="ja-JP" sz="2000">
                <a:latin typeface="Meiryo" panose="020B0604030504040204" pitchFamily="34" charset="-128"/>
                <a:ea typeface="Meiryo" panose="020B0604030504040204" pitchFamily="34" charset="-128"/>
              </a:rPr>
              <a:t>MD</a:t>
            </a:r>
            <a:endParaRPr lang="ja-JP" altLang="en-US" sz="2000">
              <a:latin typeface="Meiryo" panose="020B0604030504040204" pitchFamily="34" charset="-128"/>
              <a:ea typeface="Meiryo" panose="020B0604030504040204" pitchFamily="34" charset="-128"/>
            </a:endParaRPr>
          </a:p>
        </p:txBody>
      </p:sp>
      <p:graphicFrame>
        <p:nvGraphicFramePr>
          <p:cNvPr id="3" name="表 2">
            <a:extLst>
              <a:ext uri="{FF2B5EF4-FFF2-40B4-BE49-F238E27FC236}">
                <a16:creationId xmlns:a16="http://schemas.microsoft.com/office/drawing/2014/main" id="{41218000-0C7A-F293-2946-BB547E752D17}"/>
              </a:ext>
            </a:extLst>
          </p:cNvPr>
          <p:cNvGraphicFramePr>
            <a:graphicFrameLocks noGrp="1"/>
          </p:cNvGraphicFramePr>
          <p:nvPr>
            <p:extLst>
              <p:ext uri="{D42A27DB-BD31-4B8C-83A1-F6EECF244321}">
                <p14:modId xmlns:p14="http://schemas.microsoft.com/office/powerpoint/2010/main" val="2910746625"/>
              </p:ext>
            </p:extLst>
          </p:nvPr>
        </p:nvGraphicFramePr>
        <p:xfrm>
          <a:off x="479423" y="871345"/>
          <a:ext cx="11233150" cy="4326424"/>
        </p:xfrm>
        <a:graphic>
          <a:graphicData uri="http://schemas.openxmlformats.org/drawingml/2006/table">
            <a:tbl>
              <a:tblPr bandRow="1"/>
              <a:tblGrid>
                <a:gridCol w="1919003">
                  <a:extLst>
                    <a:ext uri="{9D8B030D-6E8A-4147-A177-3AD203B41FA5}">
                      <a16:colId xmlns:a16="http://schemas.microsoft.com/office/drawing/2014/main" val="792911817"/>
                    </a:ext>
                  </a:extLst>
                </a:gridCol>
                <a:gridCol w="2437246">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6836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i="0">
                          <a:solidFill>
                            <a:srgbClr val="FFFFFF"/>
                          </a:solidFill>
                          <a:latin typeface="Meiryo"/>
                          <a:ea typeface="Meiryo"/>
                        </a:rPr>
                        <a:t>Yahoo! JAPAN</a:t>
                      </a:r>
                      <a:r>
                        <a:rPr kumimoji="1" lang="ja-JP" altLang="en-US" sz="1000" b="1" i="0">
                          <a:solidFill>
                            <a:srgbClr val="FFFFFF"/>
                          </a:solidFill>
                          <a:latin typeface="Meiryo"/>
                          <a:ea typeface="Meiryo"/>
                        </a:rPr>
                        <a:t>トップページ　</a:t>
                      </a:r>
                      <a:endParaRPr kumimoji="1" lang="en-US" altLang="ja-JP" sz="1000" b="1" i="0">
                        <a:solidFill>
                          <a:srgbClr val="FFFFFF"/>
                        </a:solidFill>
                        <a:latin typeface="Meiryo"/>
                        <a:ea typeface="Meiryo"/>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　</a:t>
                      </a:r>
                      <a:r>
                        <a:rPr kumimoji="1" lang="en-US" altLang="ja-JP" sz="1000" b="1" kern="1200">
                          <a:solidFill>
                            <a:schemeClr val="bg1"/>
                          </a:solidFill>
                          <a:latin typeface="Meiryo" panose="020B0604030504040204" pitchFamily="34" charset="-128"/>
                          <a:ea typeface="Meiryo" panose="020B0604030504040204" pitchFamily="34" charset="-128"/>
                        </a:rPr>
                        <a:t>MD</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i="0">
                          <a:solidFill>
                            <a:srgbClr val="FFFFFF"/>
                          </a:solidFill>
                          <a:latin typeface="Meiryo"/>
                          <a:ea typeface="Meiryo"/>
                        </a:rPr>
                        <a:t>Yahoo! JAPAN</a:t>
                      </a:r>
                      <a:r>
                        <a:rPr kumimoji="1" lang="ja-JP" altLang="en-US" sz="1000" b="1" i="0">
                          <a:solidFill>
                            <a:srgbClr val="FFFFFF"/>
                          </a:solidFill>
                          <a:latin typeface="Meiryo"/>
                          <a:ea typeface="Meiryo"/>
                        </a:rPr>
                        <a:t>トップページ　</a:t>
                      </a:r>
                      <a:endParaRPr kumimoji="1" lang="en-US" altLang="ja-JP" sz="1000" b="1" i="0">
                        <a:solidFill>
                          <a:srgbClr val="FFFFFF"/>
                        </a:solidFill>
                        <a:latin typeface="Meiryo"/>
                        <a:ea typeface="Meiryo"/>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a:t>
                      </a:r>
                      <a:r>
                        <a:rPr kumimoji="1" lang="en-US" altLang="ja-JP" sz="1000" b="1" kern="1200">
                          <a:solidFill>
                            <a:schemeClr val="bg1"/>
                          </a:solidFill>
                          <a:latin typeface="Meiryo" panose="020B0604030504040204" pitchFamily="34" charset="-128"/>
                          <a:ea typeface="Meiryo" panose="020B0604030504040204" pitchFamily="34" charset="-128"/>
                        </a:rPr>
                        <a:t>FQ1</a:t>
                      </a:r>
                      <a:r>
                        <a:rPr kumimoji="1" lang="ja-JP" altLang="en-US" sz="1000" b="1" kern="1200">
                          <a:solidFill>
                            <a:schemeClr val="bg1"/>
                          </a:solidFill>
                          <a:latin typeface="Meiryo" panose="020B0604030504040204" pitchFamily="34" charset="-128"/>
                          <a:ea typeface="Meiryo" panose="020B0604030504040204" pitchFamily="34" charset="-128"/>
                        </a:rPr>
                        <a:t>）</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a:solidFill>
                            <a:srgbClr val="FFFFFF"/>
                          </a:solidFill>
                          <a:latin typeface="Meiryo"/>
                          <a:ea typeface="Meiryo"/>
                        </a:rPr>
                        <a:t>Yahoo! JAPAN</a:t>
                      </a:r>
                      <a:r>
                        <a:rPr kumimoji="1" lang="ja-JP" altLang="en-US" sz="1000" b="1" i="0">
                          <a:solidFill>
                            <a:srgbClr val="FFFFFF"/>
                          </a:solidFill>
                          <a:latin typeface="Meiryo"/>
                          <a:ea typeface="Meiryo"/>
                        </a:rPr>
                        <a:t>トップページ　</a:t>
                      </a:r>
                      <a:endParaRPr kumimoji="1" lang="en-US" altLang="ja-JP" sz="1000" b="1" i="0">
                        <a:solidFill>
                          <a:srgbClr val="FFFFFF"/>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（都道府県）</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886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lumMod val="95000"/>
                            </a:schemeClr>
                          </a:solidFill>
                          <a:latin typeface="Meiryo" panose="020B0604030504040204" pitchFamily="34" charset="-128"/>
                          <a:ea typeface="Meiryo" panose="020B0604030504040204" pitchFamily="34" charset="-128"/>
                        </a:rPr>
                        <a:t>1.2</a:t>
                      </a:r>
                      <a:r>
                        <a:rPr kumimoji="1" lang="ja-JP" altLang="en-US" sz="1100" b="0">
                          <a:solidFill>
                            <a:schemeClr val="bg1">
                              <a:lumMod val="95000"/>
                            </a:schemeClr>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a:solidFill>
                          <a:srgbClr val="0D0D0D"/>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86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886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886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lumMod val="95000"/>
                            </a:schemeClr>
                          </a:solidFill>
                          <a:latin typeface="Meiryo" panose="020B0604030504040204" pitchFamily="34" charset="-128"/>
                          <a:ea typeface="Meiryo" panose="020B0604030504040204" pitchFamily="34" charset="-128"/>
                        </a:rPr>
                        <a:t>1.5</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86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曜日・</a:t>
                      </a:r>
                      <a:r>
                        <a:rPr kumimoji="1" lang="ja-JP" altLang="en-US" sz="1100" b="0">
                          <a:solidFill>
                            <a:schemeClr val="bg1">
                              <a:lumMod val="95000"/>
                            </a:schemeClr>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936274">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オーディエンスリスト</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（興味関心、購買</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意向、属性・ライフ</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イベント）</a:t>
                      </a:r>
                      <a:r>
                        <a:rPr kumimoji="1" lang="en-US" altLang="ja-JP" sz="1100" b="0" kern="1200">
                          <a:solidFill>
                            <a:schemeClr val="bg1"/>
                          </a:solidFill>
                          <a:latin typeface="Meiryo" panose="020B0604030504040204" pitchFamily="34" charset="-128"/>
                          <a:ea typeface="Meiryo" panose="020B0604030504040204" pitchFamily="34" charset="-128"/>
                        </a:rPr>
                        <a:t>※</a:t>
                      </a:r>
                      <a:r>
                        <a:rPr kumimoji="1" lang="ja-JP" altLang="en-US" sz="1100" b="0" kern="1200">
                          <a:solidFill>
                            <a:schemeClr val="bg1"/>
                          </a:solidFill>
                          <a:latin typeface="Meiryo" panose="020B0604030504040204" pitchFamily="34" charset="-128"/>
                          <a:ea typeface="Meiryo" panose="020B0604030504040204" pitchFamily="34" charset="-128"/>
                        </a:rPr>
                        <a:t>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kern="1200">
                          <a:solidFill>
                            <a:schemeClr val="bg1"/>
                          </a:solidFill>
                          <a:latin typeface="Meiryo" panose="020B0604030504040204" pitchFamily="34" charset="-128"/>
                          <a:ea typeface="Meiryo" panose="020B0604030504040204" pitchFamily="34" charset="-128"/>
                        </a:rPr>
                        <a:t>配信：</a:t>
                      </a:r>
                      <a:r>
                        <a:rPr kumimoji="1" lang="en-US" altLang="ja-JP" sz="1200" b="0" kern="1200">
                          <a:solidFill>
                            <a:schemeClr val="bg1"/>
                          </a:solidFill>
                          <a:latin typeface="Meiryo" panose="020B0604030504040204" pitchFamily="34" charset="-128"/>
                          <a:ea typeface="Meiryo" panose="020B0604030504040204" pitchFamily="34" charset="-128"/>
                        </a:rPr>
                        <a:t>1.5</a:t>
                      </a:r>
                      <a:r>
                        <a:rPr kumimoji="1" lang="ja-JP" altLang="en-US" sz="1200" b="0" kern="1200">
                          <a:solidFill>
                            <a:schemeClr val="bg1"/>
                          </a:solidFill>
                          <a:latin typeface="Meiryo" panose="020B0604030504040204" pitchFamily="34" charset="-128"/>
                          <a:ea typeface="Meiryo" panose="020B0604030504040204" pitchFamily="34" charset="-128"/>
                        </a:rPr>
                        <a:t>倍</a:t>
                      </a:r>
                      <a:endParaRPr kumimoji="1" lang="en-US" altLang="ja-JP" sz="12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kern="1200">
                          <a:solidFill>
                            <a:schemeClr val="bg1"/>
                          </a:solidFill>
                          <a:latin typeface="Meiryo" panose="020B0604030504040204" pitchFamily="34" charset="-128"/>
                          <a:ea typeface="Meiryo" panose="020B0604030504040204" pitchFamily="34" charset="-128"/>
                          <a:cs typeface="+mn-cs"/>
                        </a:rPr>
                        <a:t>除外：</a:t>
                      </a:r>
                      <a:r>
                        <a:rPr kumimoji="1" lang="en-US" altLang="ja-JP" sz="1200" b="0" kern="1200">
                          <a:solidFill>
                            <a:schemeClr val="bg1"/>
                          </a:solidFill>
                          <a:latin typeface="Meiryo" panose="020B0604030504040204" pitchFamily="34" charset="-128"/>
                          <a:ea typeface="Meiryo" panose="020B0604030504040204" pitchFamily="34" charset="-128"/>
                          <a:cs typeface="+mn-cs"/>
                        </a:rPr>
                        <a:t>1.1</a:t>
                      </a:r>
                      <a:r>
                        <a:rPr kumimoji="1" lang="ja-JP" altLang="en-US" sz="120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79104">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（ヤフー提供）</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 </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リスト参照</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274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lumMod val="95000"/>
                            </a:schemeClr>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1.0</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rPr>
                        <a:t>1</a:t>
                      </a:r>
                      <a:r>
                        <a:rPr kumimoji="1" lang="ja-JP" altLang="en-US" sz="1100" b="0" kern="1200">
                          <a:solidFill>
                            <a:srgbClr val="0D0D0D"/>
                          </a:solidFill>
                          <a:latin typeface="Meiryo" panose="020B0604030504040204" pitchFamily="34" charset="-128"/>
                          <a:ea typeface="Meiryo" panose="020B0604030504040204" pitchFamily="34" charset="-128"/>
                        </a:rPr>
                        <a:t>回</a:t>
                      </a:r>
                      <a:r>
                        <a:rPr kumimoji="1" lang="en-US" altLang="ja-JP" sz="1100" b="0" kern="1200">
                          <a:solidFill>
                            <a:srgbClr val="0D0D0D"/>
                          </a:solidFill>
                          <a:latin typeface="Meiryo" panose="020B0604030504040204" pitchFamily="34" charset="-128"/>
                          <a:ea typeface="Meiryo" panose="020B0604030504040204" pitchFamily="34" charset="-128"/>
                        </a:rPr>
                        <a:t>/</a:t>
                      </a:r>
                      <a:r>
                        <a:rPr kumimoji="1" lang="ja-JP" altLang="en-US" sz="1100" b="0" kern="1200">
                          <a:solidFill>
                            <a:srgbClr val="0D0D0D"/>
                          </a:solidFill>
                          <a:latin typeface="Meiryo" panose="020B0604030504040204" pitchFamily="34" charset="-128"/>
                          <a:ea typeface="Meiryo" panose="020B0604030504040204" pitchFamily="34" charset="-128"/>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1164216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7BBB2-87BD-EE5A-E25F-C87533EB38B4}"/>
            </a:ext>
          </a:extLst>
        </p:cNvPr>
        <p:cNvGrpSpPr/>
        <p:nvPr/>
      </p:nvGrpSpPr>
      <p:grpSpPr>
        <a:xfrm>
          <a:off x="0" y="0"/>
          <a:ext cx="0" cy="0"/>
          <a:chOff x="0" y="0"/>
          <a:chExt cx="0" cy="0"/>
        </a:xfrm>
      </p:grpSpPr>
      <p:sp>
        <p:nvSpPr>
          <p:cNvPr id="12" name="角丸四角形 44">
            <a:extLst>
              <a:ext uri="{FF2B5EF4-FFF2-40B4-BE49-F238E27FC236}">
                <a16:creationId xmlns:a16="http://schemas.microsoft.com/office/drawing/2014/main" id="{F1D186F9-E636-F443-CC45-58E2114E9C61}"/>
              </a:ext>
            </a:extLst>
          </p:cNvPr>
          <p:cNvSpPr/>
          <p:nvPr/>
        </p:nvSpPr>
        <p:spPr>
          <a:xfrm>
            <a:off x="6232966" y="1849897"/>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5" name="テキスト プレースホルダー 2">
            <a:extLst>
              <a:ext uri="{FF2B5EF4-FFF2-40B4-BE49-F238E27FC236}">
                <a16:creationId xmlns:a16="http://schemas.microsoft.com/office/drawing/2014/main" id="{01A2E254-F89B-6208-6253-E0BE9B4D2F7F}"/>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5A86BE7E-975F-4441-BD3F-EF4727BE54E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7" name="角丸四角形 3">
            <a:extLst>
              <a:ext uri="{FF2B5EF4-FFF2-40B4-BE49-F238E27FC236}">
                <a16:creationId xmlns:a16="http://schemas.microsoft.com/office/drawing/2014/main" id="{5E7F4DCF-9052-0D72-2002-403C554F6C15}"/>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6" name="正方形/長方形 15">
            <a:extLst>
              <a:ext uri="{FF2B5EF4-FFF2-40B4-BE49-F238E27FC236}">
                <a16:creationId xmlns:a16="http://schemas.microsoft.com/office/drawing/2014/main" id="{0186DE01-B5C3-6009-2966-A90D034EA8A0}"/>
              </a:ext>
            </a:extLst>
          </p:cNvPr>
          <p:cNvSpPr/>
          <p:nvPr/>
        </p:nvSpPr>
        <p:spPr>
          <a:xfrm>
            <a:off x="8724201" y="6356518"/>
            <a:ext cx="3152589" cy="138499"/>
          </a:xfrm>
          <a:prstGeom prst="rect">
            <a:avLst/>
          </a:prstGeom>
        </p:spPr>
        <p:txBody>
          <a:bodyPr wrap="none" lIns="0" tIns="0" rIns="0" bIns="0">
            <a:spAutoFit/>
          </a:bodyPr>
          <a:lstStyle/>
          <a:p>
            <a:pPr algn="r" eaLnBrk="1" fontAlgn="auto" hangingPunct="1">
              <a:spcBef>
                <a:spcPts val="0"/>
              </a:spcBef>
              <a:spcAft>
                <a:spcPts val="0"/>
              </a:spcAft>
              <a:defRPr/>
            </a:pPr>
            <a:r>
              <a:rPr lang="en-US" altLang="ja-JP" sz="900">
                <a:solidFill>
                  <a:srgbClr val="0D0D0D"/>
                </a:solidFill>
                <a:latin typeface="Meiryo" panose="020B0604030504040204" pitchFamily="34" charset="-128"/>
                <a:ea typeface="Meiryo" panose="020B0604030504040204" pitchFamily="34" charset="-128"/>
              </a:rPr>
              <a:t>※</a:t>
            </a:r>
            <a:r>
              <a:rPr lang="ja-JP" altLang="en-US" sz="900">
                <a:solidFill>
                  <a:srgbClr val="0D0D0D"/>
                </a:solidFill>
                <a:latin typeface="Meiryo" panose="020B0604030504040204" pitchFamily="34" charset="-128"/>
                <a:ea typeface="Meiryo" panose="020B0604030504040204" pitchFamily="34" charset="-128"/>
              </a:rPr>
              <a:t>コンテンツページは予告なく変更されることがあります。</a:t>
            </a:r>
          </a:p>
        </p:txBody>
      </p:sp>
      <p:sp>
        <p:nvSpPr>
          <p:cNvPr id="3" name="角丸四角形 47">
            <a:extLst>
              <a:ext uri="{FF2B5EF4-FFF2-40B4-BE49-F238E27FC236}">
                <a16:creationId xmlns:a16="http://schemas.microsoft.com/office/drawing/2014/main" id="{537EA41C-0096-7EB5-1979-4E4231179C9B}"/>
              </a:ext>
            </a:extLst>
          </p:cNvPr>
          <p:cNvSpPr/>
          <p:nvPr/>
        </p:nvSpPr>
        <p:spPr>
          <a:xfrm>
            <a:off x="2330367" y="1262522"/>
            <a:ext cx="2976933" cy="457075"/>
          </a:xfrm>
          <a:prstGeom prst="roundRect">
            <a:avLst>
              <a:gd name="adj" fmla="val 50000"/>
            </a:avLst>
          </a:prstGeom>
          <a:solidFill>
            <a:srgbClr val="03004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4" name="角丸四角形 45">
            <a:extLst>
              <a:ext uri="{FF2B5EF4-FFF2-40B4-BE49-F238E27FC236}">
                <a16:creationId xmlns:a16="http://schemas.microsoft.com/office/drawing/2014/main" id="{507C4D07-F56D-2D9C-8CF7-BA6ED449ACFB}"/>
              </a:ext>
            </a:extLst>
          </p:cNvPr>
          <p:cNvSpPr/>
          <p:nvPr/>
        </p:nvSpPr>
        <p:spPr>
          <a:xfrm>
            <a:off x="6011541" y="1277013"/>
            <a:ext cx="4093247" cy="431435"/>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9" name="円/楕円 38">
            <a:extLst>
              <a:ext uri="{FF2B5EF4-FFF2-40B4-BE49-F238E27FC236}">
                <a16:creationId xmlns:a16="http://schemas.microsoft.com/office/drawing/2014/main" id="{B0DFBD25-0AC3-F270-5F4E-8A8D66CF883C}"/>
              </a:ext>
            </a:extLst>
          </p:cNvPr>
          <p:cNvSpPr>
            <a:spLocks noChangeAspect="1"/>
          </p:cNvSpPr>
          <p:nvPr/>
        </p:nvSpPr>
        <p:spPr>
          <a:xfrm>
            <a:off x="5959035" y="1913625"/>
            <a:ext cx="504000" cy="504000"/>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kern="0">
                <a:solidFill>
                  <a:srgbClr val="FFFFFF"/>
                </a:solidFill>
                <a:latin typeface="Meiryo" panose="020B0604030504040204" pitchFamily="34" charset="-128"/>
                <a:ea typeface="メイリオ" panose="020B0604030504040204" pitchFamily="50" charset="-128"/>
                <a:cs typeface="Segoe UI" panose="020B0502040204020203" pitchFamily="34" charset="0"/>
              </a:rPr>
              <a:t>B</a:t>
            </a:r>
            <a:endPar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34" name="円/楕円 38">
            <a:extLst>
              <a:ext uri="{FF2B5EF4-FFF2-40B4-BE49-F238E27FC236}">
                <a16:creationId xmlns:a16="http://schemas.microsoft.com/office/drawing/2014/main" id="{14568FBA-0DD5-FD3A-D3E2-98E188BB22D5}"/>
              </a:ext>
            </a:extLst>
          </p:cNvPr>
          <p:cNvSpPr>
            <a:spLocks noChangeAspect="1"/>
          </p:cNvSpPr>
          <p:nvPr/>
        </p:nvSpPr>
        <p:spPr>
          <a:xfrm>
            <a:off x="2347349" y="1913625"/>
            <a:ext cx="504000" cy="504000"/>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kern="0">
                <a:solidFill>
                  <a:srgbClr val="FFFFFF"/>
                </a:solidFill>
                <a:latin typeface="Meiryo" panose="020B0604030504040204" pitchFamily="34" charset="-128"/>
                <a:ea typeface="メイリオ" panose="020B0604030504040204" pitchFamily="50" charset="-128"/>
                <a:cs typeface="Segoe UI" panose="020B0502040204020203" pitchFamily="34" charset="0"/>
              </a:rPr>
              <a:t>C</a:t>
            </a:r>
            <a:endPar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11" name="角丸四角形 10">
            <a:extLst>
              <a:ext uri="{FF2B5EF4-FFF2-40B4-BE49-F238E27FC236}">
                <a16:creationId xmlns:a16="http://schemas.microsoft.com/office/drawing/2014/main" id="{64E05C51-3E37-16C3-F5CD-2B445CCD6953}"/>
              </a:ext>
            </a:extLst>
          </p:cNvPr>
          <p:cNvSpPr/>
          <p:nvPr/>
        </p:nvSpPr>
        <p:spPr>
          <a:xfrm>
            <a:off x="2669906" y="1840360"/>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grpSp>
        <p:nvGrpSpPr>
          <p:cNvPr id="17" name="グループ化 16">
            <a:extLst>
              <a:ext uri="{FF2B5EF4-FFF2-40B4-BE49-F238E27FC236}">
                <a16:creationId xmlns:a16="http://schemas.microsoft.com/office/drawing/2014/main" id="{7220C5D8-002D-46DD-0243-7AF349A2B4BC}"/>
              </a:ext>
            </a:extLst>
          </p:cNvPr>
          <p:cNvGrpSpPr/>
          <p:nvPr/>
        </p:nvGrpSpPr>
        <p:grpSpPr>
          <a:xfrm>
            <a:off x="2473943" y="2893691"/>
            <a:ext cx="1322156" cy="2410962"/>
            <a:chOff x="513033" y="432674"/>
            <a:chExt cx="2115990" cy="3618219"/>
          </a:xfrm>
        </p:grpSpPr>
        <p:grpSp>
          <p:nvGrpSpPr>
            <p:cNvPr id="19" name="グループ化 18">
              <a:extLst>
                <a:ext uri="{FF2B5EF4-FFF2-40B4-BE49-F238E27FC236}">
                  <a16:creationId xmlns:a16="http://schemas.microsoft.com/office/drawing/2014/main" id="{F6728054-FE22-4A8A-5A29-3BC81C803076}"/>
                </a:ext>
              </a:extLst>
            </p:cNvPr>
            <p:cNvGrpSpPr/>
            <p:nvPr/>
          </p:nvGrpSpPr>
          <p:grpSpPr>
            <a:xfrm>
              <a:off x="513033" y="432674"/>
              <a:ext cx="2115990" cy="3618219"/>
              <a:chOff x="513033" y="446485"/>
              <a:chExt cx="2115990" cy="3618219"/>
            </a:xfrm>
          </p:grpSpPr>
          <p:pic>
            <p:nvPicPr>
              <p:cNvPr id="26" name="図 25">
                <a:extLst>
                  <a:ext uri="{FF2B5EF4-FFF2-40B4-BE49-F238E27FC236}">
                    <a16:creationId xmlns:a16="http://schemas.microsoft.com/office/drawing/2014/main" id="{F35184E6-CEAD-0851-0DC1-72A557DA7D3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28" name="図 27">
                <a:extLst>
                  <a:ext uri="{FF2B5EF4-FFF2-40B4-BE49-F238E27FC236}">
                    <a16:creationId xmlns:a16="http://schemas.microsoft.com/office/drawing/2014/main" id="{C8B6A206-2FDD-C6E6-3868-386ED161680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30" name="図 29">
                <a:extLst>
                  <a:ext uri="{FF2B5EF4-FFF2-40B4-BE49-F238E27FC236}">
                    <a16:creationId xmlns:a16="http://schemas.microsoft.com/office/drawing/2014/main" id="{6BEE7B47-7D99-7B4E-1B56-D3078F2E48D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2" name="図 21">
              <a:extLst>
                <a:ext uri="{FF2B5EF4-FFF2-40B4-BE49-F238E27FC236}">
                  <a16:creationId xmlns:a16="http://schemas.microsoft.com/office/drawing/2014/main" id="{424C8D86-8FBA-4018-F3F0-FE74F46E791A}"/>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33" name="グループ化 32">
            <a:extLst>
              <a:ext uri="{FF2B5EF4-FFF2-40B4-BE49-F238E27FC236}">
                <a16:creationId xmlns:a16="http://schemas.microsoft.com/office/drawing/2014/main" id="{08725C2E-DD23-A957-F04C-DE42CB05BB2A}"/>
              </a:ext>
            </a:extLst>
          </p:cNvPr>
          <p:cNvGrpSpPr/>
          <p:nvPr/>
        </p:nvGrpSpPr>
        <p:grpSpPr>
          <a:xfrm>
            <a:off x="3963372" y="2909832"/>
            <a:ext cx="1322156" cy="2366809"/>
            <a:chOff x="7241733" y="1270074"/>
            <a:chExt cx="2016626" cy="3609988"/>
          </a:xfrm>
        </p:grpSpPr>
        <p:grpSp>
          <p:nvGrpSpPr>
            <p:cNvPr id="37" name="グループ化 36">
              <a:extLst>
                <a:ext uri="{FF2B5EF4-FFF2-40B4-BE49-F238E27FC236}">
                  <a16:creationId xmlns:a16="http://schemas.microsoft.com/office/drawing/2014/main" id="{16AEEDE6-266C-8DF9-2435-0C31F9A5B7D3}"/>
                </a:ext>
              </a:extLst>
            </p:cNvPr>
            <p:cNvGrpSpPr/>
            <p:nvPr/>
          </p:nvGrpSpPr>
          <p:grpSpPr>
            <a:xfrm>
              <a:off x="7241733" y="1270074"/>
              <a:ext cx="2016626" cy="3609988"/>
              <a:chOff x="513033" y="432676"/>
              <a:chExt cx="2115990" cy="3551959"/>
            </a:xfrm>
          </p:grpSpPr>
          <p:grpSp>
            <p:nvGrpSpPr>
              <p:cNvPr id="41" name="グループ化 40">
                <a:extLst>
                  <a:ext uri="{FF2B5EF4-FFF2-40B4-BE49-F238E27FC236}">
                    <a16:creationId xmlns:a16="http://schemas.microsoft.com/office/drawing/2014/main" id="{18FD320F-DFC1-1312-5A85-BEDF694CF4E1}"/>
                  </a:ext>
                </a:extLst>
              </p:cNvPr>
              <p:cNvGrpSpPr/>
              <p:nvPr/>
            </p:nvGrpSpPr>
            <p:grpSpPr>
              <a:xfrm>
                <a:off x="513033" y="432676"/>
                <a:ext cx="2115990" cy="3551959"/>
                <a:chOff x="513033" y="446487"/>
                <a:chExt cx="2115990" cy="3551959"/>
              </a:xfrm>
            </p:grpSpPr>
            <p:pic>
              <p:nvPicPr>
                <p:cNvPr id="44" name="図 43">
                  <a:extLst>
                    <a:ext uri="{FF2B5EF4-FFF2-40B4-BE49-F238E27FC236}">
                      <a16:creationId xmlns:a16="http://schemas.microsoft.com/office/drawing/2014/main" id="{8021D7A5-1F56-BE0C-6F7C-E6B3DC4C030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45" name="図 44">
                  <a:extLst>
                    <a:ext uri="{FF2B5EF4-FFF2-40B4-BE49-F238E27FC236}">
                      <a16:creationId xmlns:a16="http://schemas.microsoft.com/office/drawing/2014/main" id="{BD40EF38-BD1D-EB09-C884-02B73669DBC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3" name="図 42">
                <a:extLst>
                  <a:ext uri="{FF2B5EF4-FFF2-40B4-BE49-F238E27FC236}">
                    <a16:creationId xmlns:a16="http://schemas.microsoft.com/office/drawing/2014/main" id="{9ED574A6-76C3-5E63-F32E-0D3022585B3E}"/>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38" name="図 37">
              <a:extLst>
                <a:ext uri="{FF2B5EF4-FFF2-40B4-BE49-F238E27FC236}">
                  <a16:creationId xmlns:a16="http://schemas.microsoft.com/office/drawing/2014/main" id="{F128B5E7-2E3C-65AF-A67B-83ABB44E159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40" name="図 39">
              <a:extLst>
                <a:ext uri="{FF2B5EF4-FFF2-40B4-BE49-F238E27FC236}">
                  <a16:creationId xmlns:a16="http://schemas.microsoft.com/office/drawing/2014/main" id="{F852B185-7F3D-0076-E67B-39B75C0EB4B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46" name="角丸四角形 46">
            <a:extLst>
              <a:ext uri="{FF2B5EF4-FFF2-40B4-BE49-F238E27FC236}">
                <a16:creationId xmlns:a16="http://schemas.microsoft.com/office/drawing/2014/main" id="{7A7132D0-E57B-F898-66FD-7899E1645E52}"/>
              </a:ext>
            </a:extLst>
          </p:cNvPr>
          <p:cNvSpPr/>
          <p:nvPr/>
        </p:nvSpPr>
        <p:spPr>
          <a:xfrm>
            <a:off x="2461260" y="5306868"/>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47" name="角丸四角形 47">
            <a:extLst>
              <a:ext uri="{FF2B5EF4-FFF2-40B4-BE49-F238E27FC236}">
                <a16:creationId xmlns:a16="http://schemas.microsoft.com/office/drawing/2014/main" id="{D528D18C-9C12-237B-282B-FE825F829EDD}"/>
              </a:ext>
            </a:extLst>
          </p:cNvPr>
          <p:cNvSpPr/>
          <p:nvPr/>
        </p:nvSpPr>
        <p:spPr>
          <a:xfrm>
            <a:off x="3929474" y="5295568"/>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cxnSp>
        <p:nvCxnSpPr>
          <p:cNvPr id="49" name="コネクタ: カギ線 48">
            <a:extLst>
              <a:ext uri="{FF2B5EF4-FFF2-40B4-BE49-F238E27FC236}">
                <a16:creationId xmlns:a16="http://schemas.microsoft.com/office/drawing/2014/main" id="{792C5057-A42C-27DD-63E5-C63A16F66D65}"/>
              </a:ext>
            </a:extLst>
          </p:cNvPr>
          <p:cNvCxnSpPr>
            <a:cxnSpLocks/>
          </p:cNvCxnSpPr>
          <p:nvPr/>
        </p:nvCxnSpPr>
        <p:spPr>
          <a:xfrm flipH="1">
            <a:off x="9790608" y="2342053"/>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4" name="テキスト ボックス 53">
            <a:extLst>
              <a:ext uri="{FF2B5EF4-FFF2-40B4-BE49-F238E27FC236}">
                <a16:creationId xmlns:a16="http://schemas.microsoft.com/office/drawing/2014/main" id="{AEFA9704-F390-AC82-73C3-83FD1A896520}"/>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a:ln>
                  <a:noFill/>
                </a:ln>
                <a:solidFill>
                  <a:srgbClr val="0D0D0D"/>
                </a:solidFill>
                <a:effectLst/>
                <a:uLnTx/>
                <a:uFillTx/>
                <a:latin typeface="Meiryo"/>
                <a:ea typeface="Meiryo"/>
              </a:rPr>
              <a:t>:</a:t>
            </a:r>
            <a:r>
              <a:rPr kumimoji="0" lang="ja-JP" altLang="en-US" sz="900" b="0" i="0" u="none" strike="noStrike" kern="0" cap="none" spc="0" normalizeH="0" baseline="0" noProof="0">
                <a:ln>
                  <a:noFill/>
                </a:ln>
                <a:solidFill>
                  <a:srgbClr val="0D0D0D"/>
                </a:solidFill>
                <a:effectLst/>
                <a:uLnTx/>
                <a:uFillTx/>
                <a:latin typeface="Meiryo"/>
                <a:ea typeface="Meiryo"/>
              </a:rPr>
              <a:t> </a:t>
            </a:r>
            <a:r>
              <a:rPr kumimoji="0" lang="en-US" altLang="ja-JP" sz="900" b="0" i="0" u="none" strike="noStrike" kern="0" cap="none" spc="0" normalizeH="0" baseline="0" noProof="0">
                <a:ln>
                  <a:noFill/>
                </a:ln>
                <a:solidFill>
                  <a:srgbClr val="000000"/>
                </a:solidFill>
                <a:effectLst/>
                <a:uLnTx/>
                <a:uFillTx/>
                <a:latin typeface="Meiryo"/>
                <a:ea typeface="Meiryo"/>
                <a:hlinkClick r:id="rId8">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cs typeface="+mn-lt"/>
                <a:hlinkClick r:id="rId9"/>
              </a:rPr>
              <a:t>https://ads-help.yahoo-net.jp/s/article/H000044930?language=ja</a:t>
            </a:r>
            <a:endParaRPr lang="en-US" altLang="en-US" sz="900" b="0" i="0" u="none" strike="noStrike" cap="none" spc="0" normalizeH="0" baseline="0" noProof="0">
              <a:ln>
                <a:noFill/>
              </a:ln>
              <a:solidFill>
                <a:srgbClr val="000000"/>
              </a:solidFill>
              <a:effectLst/>
              <a:uLnTx/>
              <a:uFillTx/>
              <a:latin typeface="Meiryo"/>
              <a:ea typeface="Meiryo"/>
            </a:endParaRPr>
          </a:p>
        </p:txBody>
      </p:sp>
      <p:pic>
        <p:nvPicPr>
          <p:cNvPr id="13" name="図 12">
            <a:extLst>
              <a:ext uri="{FF2B5EF4-FFF2-40B4-BE49-F238E27FC236}">
                <a16:creationId xmlns:a16="http://schemas.microsoft.com/office/drawing/2014/main" id="{DA735B14-13D4-9CEA-C745-A0C7AD6770F5}"/>
              </a:ext>
            </a:extLst>
          </p:cNvPr>
          <p:cNvPicPr>
            <a:picLocks noChangeAspect="1"/>
          </p:cNvPicPr>
          <p:nvPr/>
        </p:nvPicPr>
        <p:blipFill rotWithShape="1">
          <a:blip r:embed="rId10">
            <a:extLst>
              <a:ext uri="{28A0092B-C50C-407E-A947-70E740481C1C}">
                <a14:useLocalDpi xmlns:a14="http://schemas.microsoft.com/office/drawing/2010/main"/>
              </a:ext>
            </a:extLst>
          </a:blip>
          <a:srcRect t="-105" b="18249"/>
          <a:stretch/>
        </p:blipFill>
        <p:spPr>
          <a:xfrm>
            <a:off x="6011541" y="2974189"/>
            <a:ext cx="3876964" cy="2176427"/>
          </a:xfrm>
          <a:prstGeom prst="rect">
            <a:avLst/>
          </a:prstGeom>
        </p:spPr>
      </p:pic>
      <p:sp>
        <p:nvSpPr>
          <p:cNvPr id="15" name="テキスト ボックス 14">
            <a:extLst>
              <a:ext uri="{FF2B5EF4-FFF2-40B4-BE49-F238E27FC236}">
                <a16:creationId xmlns:a16="http://schemas.microsoft.com/office/drawing/2014/main" id="{4654DE19-A457-CF09-3C46-E372C0DCCE52}"/>
              </a:ext>
            </a:extLst>
          </p:cNvPr>
          <p:cNvSpPr txBox="1"/>
          <p:nvPr/>
        </p:nvSpPr>
        <p:spPr>
          <a:xfrm>
            <a:off x="2357886" y="2550785"/>
            <a:ext cx="3162837" cy="461665"/>
          </a:xfrm>
          <a:prstGeom prst="rect">
            <a:avLst/>
          </a:prstGeom>
          <a:noFill/>
        </p:spPr>
        <p:txBody>
          <a:bodyPr wrap="square" lIns="0" tIns="0" rIns="0" bIns="0" rtlCol="0" anchor="t">
            <a:spAutoFit/>
          </a:bodyPr>
          <a:lstStyle/>
          <a:p>
            <a:pPr>
              <a:defRPr/>
            </a:pPr>
            <a:r>
              <a:rPr lang="en-US" altLang="ja-JP" sz="1000">
                <a:solidFill>
                  <a:srgbClr val="002AFF"/>
                </a:solidFill>
                <a:latin typeface="Meiryo"/>
                <a:ea typeface="Meiryo"/>
              </a:rPr>
              <a:t>※ </a:t>
            </a:r>
            <a:r>
              <a:rPr lang="ja-JP" altLang="en-US" sz="1000">
                <a:solidFill>
                  <a:srgbClr val="002AFF"/>
                </a:solidFill>
                <a:latin typeface="Meiryo"/>
                <a:ea typeface="Meiryo"/>
              </a:rPr>
              <a:t>タップ後の挙動は「スマートフォン動画広告タップ後の挙動」のページをご参照ください。</a:t>
            </a:r>
          </a:p>
          <a:p>
            <a:pPr lvl="0">
              <a:defRPr/>
            </a:pPr>
            <a:endParaRPr lang="ja-JP" altLang="en-US" sz="1000">
              <a:solidFill>
                <a:srgbClr val="002AFF"/>
              </a:solidFill>
              <a:latin typeface="Meiryo" panose="020B0604030504040204" pitchFamily="34" charset="-128"/>
              <a:ea typeface="Meiryo" panose="020B0604030504040204" pitchFamily="34" charset="-128"/>
            </a:endParaRPr>
          </a:p>
        </p:txBody>
      </p:sp>
      <p:sp>
        <p:nvSpPr>
          <p:cNvPr id="14" name="テキスト プレースホルダー 35">
            <a:extLst>
              <a:ext uri="{FF2B5EF4-FFF2-40B4-BE49-F238E27FC236}">
                <a16:creationId xmlns:a16="http://schemas.microsoft.com/office/drawing/2014/main" id="{55C7D9AA-C904-D64E-D2EF-989C66C916B2}"/>
              </a:ext>
            </a:extLst>
          </p:cNvPr>
          <p:cNvSpPr txBox="1">
            <a:spLocks noGrp="1"/>
          </p:cNvSpPr>
          <p:nvPr>
            <p:ph type="body" sz="quarter" idx="10"/>
          </p:nvPr>
        </p:nvSpPr>
        <p:spPr>
          <a:xfrm>
            <a:off x="3539672" y="145683"/>
            <a:ext cx="6017986" cy="577827"/>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a:solidFill>
                  <a:srgbClr val="000048"/>
                </a:solidFill>
                <a:latin typeface="Meiryo" panose="020B0604030504040204" pitchFamily="34" charset="-128"/>
                <a:ea typeface="Meiryo" panose="020B0604030504040204" pitchFamily="34" charset="-128"/>
              </a:rPr>
              <a:t>Yahoo! JAPAN</a:t>
            </a:r>
            <a:r>
              <a:rPr lang="ja-JP" altLang="en-US" sz="2000">
                <a:solidFill>
                  <a:srgbClr val="000048"/>
                </a:solidFill>
                <a:latin typeface="Meiryo" panose="020B0604030504040204" pitchFamily="34" charset="-128"/>
                <a:ea typeface="Meiryo" panose="020B0604030504040204" pitchFamily="34" charset="-128"/>
              </a:rPr>
              <a:t>トップページ　ブランドパネル　</a:t>
            </a:r>
            <a:r>
              <a:rPr lang="en-US" altLang="ja-JP" sz="2000">
                <a:solidFill>
                  <a:srgbClr val="000048"/>
                </a:solidFill>
                <a:latin typeface="Meiryo" panose="020B0604030504040204" pitchFamily="34" charset="-128"/>
                <a:ea typeface="Meiryo" panose="020B0604030504040204" pitchFamily="34" charset="-128"/>
              </a:rPr>
              <a:t>MD</a:t>
            </a:r>
          </a:p>
        </p:txBody>
      </p:sp>
    </p:spTree>
    <p:extLst>
      <p:ext uri="{BB962C8B-B14F-4D97-AF65-F5344CB8AC3E}">
        <p14:creationId xmlns:p14="http://schemas.microsoft.com/office/powerpoint/2010/main" val="25806468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C1884-8B59-2641-E793-6653282F4AA4}"/>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4E44E524-717B-76D1-A189-4C4BF3E17894}"/>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13F25F18-93BC-5922-EDD9-BF8D0D05B51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正方形/長方形 5">
            <a:extLst>
              <a:ext uri="{FF2B5EF4-FFF2-40B4-BE49-F238E27FC236}">
                <a16:creationId xmlns:a16="http://schemas.microsoft.com/office/drawing/2014/main" id="{416B96D4-B154-CD9E-61A1-B2CC8404FE51}"/>
              </a:ext>
            </a:extLst>
          </p:cNvPr>
          <p:cNvSpPr/>
          <p:nvPr/>
        </p:nvSpPr>
        <p:spPr>
          <a:xfrm>
            <a:off x="443707" y="5995632"/>
            <a:ext cx="9820652" cy="415498"/>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lang="en-US" altLang="ja-JP" sz="700" b="0" i="0" u="none" strike="noStrike" kern="0" cap="none" spc="0" normalizeH="0" baseline="0" noProof="0">
                <a:ln>
                  <a:noFill/>
                </a:ln>
                <a:solidFill>
                  <a:srgbClr val="0D0D0D"/>
                </a:solidFill>
                <a:effectLst/>
                <a:uLnTx/>
                <a:uFillTx/>
                <a:latin typeface="Meiryo"/>
                <a:ea typeface="Meiryo"/>
              </a:rPr>
              <a:t>※SP</a:t>
            </a:r>
            <a:r>
              <a:rPr lang="ja-JP" altLang="en-US" sz="700" b="0" i="0" u="none" strike="noStrike" kern="0" cap="none" spc="0" normalizeH="0" baseline="0" noProof="0">
                <a:ln>
                  <a:noFill/>
                </a:ln>
                <a:solidFill>
                  <a:srgbClr val="0D0D0D"/>
                </a:solidFill>
                <a:effectLst/>
                <a:uLnTx/>
                <a:uFillTx/>
                <a:latin typeface="Meiryo"/>
                <a:ea typeface="Meiryo"/>
              </a:rPr>
              <a:t>はスマートフォン、</a:t>
            </a:r>
            <a:r>
              <a:rPr lang="en-US" altLang="ja-JP" sz="700" b="0" i="0" u="none" strike="noStrike" kern="0" cap="none" spc="0" normalizeH="0" baseline="0" noProof="0">
                <a:ln>
                  <a:noFill/>
                </a:ln>
                <a:solidFill>
                  <a:srgbClr val="0D0D0D"/>
                </a:solidFill>
                <a:effectLst/>
                <a:uLnTx/>
                <a:uFillTx/>
                <a:latin typeface="Meiryo"/>
                <a:ea typeface="Meiryo"/>
              </a:rPr>
              <a:t>PC</a:t>
            </a:r>
            <a:r>
              <a:rPr lang="ja-JP" altLang="en-US" sz="700" b="0" i="0" u="none" strike="noStrike" kern="0" cap="none" spc="0" normalizeH="0" baseline="0" noProof="0">
                <a:ln>
                  <a:noFill/>
                </a:ln>
                <a:solidFill>
                  <a:srgbClr val="0D0D0D"/>
                </a:solidFill>
                <a:effectLst/>
                <a:uLnTx/>
                <a:uFillTx/>
                <a:latin typeface="Meiryo"/>
                <a:ea typeface="Meiryo"/>
              </a:rPr>
              <a:t>はパソコン、</a:t>
            </a:r>
            <a:r>
              <a:rPr lang="en-US" altLang="ja-JP" sz="700" b="0" i="0" u="none" strike="noStrike" kern="0" cap="none" spc="0" normalizeH="0" baseline="0" noProof="0">
                <a:ln>
                  <a:noFill/>
                </a:ln>
                <a:solidFill>
                  <a:srgbClr val="0D0D0D"/>
                </a:solidFill>
                <a:effectLst/>
                <a:uLnTx/>
                <a:uFillTx/>
                <a:latin typeface="Meiryo"/>
                <a:ea typeface="Meiryo"/>
              </a:rPr>
              <a:t>MD</a:t>
            </a:r>
            <a:r>
              <a:rPr lang="ja-JP" altLang="en-US" sz="700" b="0" i="0" u="none" strike="noStrike" kern="0" cap="none" spc="0" normalizeH="0" baseline="0" noProof="0">
                <a:ln>
                  <a:noFill/>
                </a:ln>
                <a:solidFill>
                  <a:srgbClr val="0D0D0D"/>
                </a:solidFill>
                <a:effectLst/>
                <a:uLnTx/>
                <a:uFillTx/>
                <a:latin typeface="Meiryo"/>
                <a:ea typeface="Meiryo"/>
              </a:rPr>
              <a:t>はマルチデバイスの略称です。</a:t>
            </a:r>
          </a:p>
          <a:p>
            <a:pPr marL="0" marR="0" lvl="0" indent="0" defTabSz="914400" eaLnBrk="1" fontAlgn="auto" latinLnBrk="0" hangingPunct="1">
              <a:spcBef>
                <a:spcPts val="0"/>
              </a:spcBef>
              <a:spcAft>
                <a:spcPts val="0"/>
              </a:spcAft>
              <a:buClrTx/>
              <a:buSzTx/>
              <a:buFontTx/>
              <a:buNone/>
              <a:tabLst/>
              <a:defRPr/>
            </a:pPr>
            <a:r>
              <a:rPr lang="en-US" altLang="ja-JP" sz="700" b="0" i="0" u="none" strike="noStrike" kern="0" cap="none" spc="0" normalizeH="0" baseline="0" noProof="0">
                <a:ln>
                  <a:noFill/>
                </a:ln>
                <a:solidFill>
                  <a:srgbClr val="0D0D0D"/>
                </a:solidFill>
                <a:effectLst/>
                <a:uLnTx/>
                <a:uFillTx/>
                <a:latin typeface="Meiryo"/>
                <a:ea typeface="Meiryo"/>
              </a:rPr>
              <a:t>※</a:t>
            </a:r>
            <a:r>
              <a:rPr lang="en-US" altLang="ja-JP" sz="700" b="0" i="0" u="none" strike="noStrike" kern="0" cap="none" spc="0" normalizeH="0" baseline="0" noProof="0" err="1">
                <a:ln>
                  <a:noFill/>
                </a:ln>
                <a:solidFill>
                  <a:srgbClr val="0D0D0D"/>
                </a:solidFill>
                <a:effectLst/>
                <a:uLnTx/>
                <a:uFillTx/>
                <a:latin typeface="Meiryo"/>
                <a:ea typeface="Meiryo"/>
              </a:rPr>
              <a:t>vCPM</a:t>
            </a:r>
            <a:r>
              <a:rPr lang="ja-JP" altLang="en-US" sz="700" b="0" i="0" u="none" strike="noStrike" kern="0" cap="none" spc="0" normalizeH="0" baseline="0" noProof="0">
                <a:ln>
                  <a:noFill/>
                </a:ln>
                <a:solidFill>
                  <a:srgbClr val="0D0D0D"/>
                </a:solidFill>
                <a:effectLst/>
                <a:uLnTx/>
                <a:uFillTx/>
                <a:latin typeface="Meiryo"/>
                <a:ea typeface="Meiryo"/>
              </a:rPr>
              <a:t>はビューアブルインプレッション</a:t>
            </a:r>
            <a:r>
              <a:rPr lang="en-US" altLang="ja-JP" sz="700" b="0" i="0" u="none" strike="noStrike" kern="0" cap="none" spc="0" normalizeH="0" baseline="0" noProof="0">
                <a:ln>
                  <a:noFill/>
                </a:ln>
                <a:solidFill>
                  <a:srgbClr val="0D0D0D"/>
                </a:solidFill>
                <a:effectLst/>
                <a:uLnTx/>
                <a:uFillTx/>
                <a:latin typeface="Meiryo"/>
                <a:ea typeface="Meiryo"/>
              </a:rPr>
              <a:t>1,000</a:t>
            </a:r>
            <a:r>
              <a:rPr lang="ja-JP" altLang="en-US" sz="700" b="0" i="0" u="none" strike="noStrike" kern="0" cap="none" spc="0" normalizeH="0" baseline="0" noProof="0">
                <a:ln>
                  <a:noFill/>
                </a:ln>
                <a:solidFill>
                  <a:srgbClr val="0D0D0D"/>
                </a:solidFill>
                <a:effectLst/>
                <a:uLnTx/>
                <a:uFillTx/>
                <a:latin typeface="Meiryo"/>
                <a:ea typeface="Meiryo"/>
              </a:rPr>
              <a:t>回あたりにかかる見込み広告費用です。 </a:t>
            </a:r>
          </a:p>
          <a:p>
            <a:pPr marL="0" marR="0" lvl="0" indent="0" defTabSz="914400" eaLnBrk="1" fontAlgn="auto" latinLnBrk="0" hangingPunct="1">
              <a:spcBef>
                <a:spcPts val="0"/>
              </a:spcBef>
              <a:spcAft>
                <a:spcPts val="0"/>
              </a:spcAft>
              <a:buClrTx/>
              <a:buSzTx/>
              <a:buFontTx/>
              <a:buNone/>
              <a:tabLst/>
              <a:defRPr/>
            </a:pPr>
            <a:r>
              <a:rPr lang="en-US" altLang="ja-JP" sz="700" b="0" i="0" u="none" strike="noStrike" kern="0" cap="none" spc="0" normalizeH="0" baseline="0" noProof="0">
                <a:ln>
                  <a:noFill/>
                </a:ln>
                <a:solidFill>
                  <a:srgbClr val="0D0D0D"/>
                </a:solidFill>
                <a:effectLst/>
                <a:uLnTx/>
                <a:uFillTx/>
                <a:latin typeface="Meiryo"/>
                <a:ea typeface="Meiryo"/>
              </a:rPr>
              <a:t>※</a:t>
            </a:r>
            <a:r>
              <a:rPr lang="en-US" altLang="ja-JP" sz="700" b="0" i="0" u="none" strike="noStrike" kern="0" cap="none" spc="0" normalizeH="0" baseline="0" noProof="0" err="1">
                <a:ln>
                  <a:noFill/>
                </a:ln>
                <a:solidFill>
                  <a:srgbClr val="0D0D0D"/>
                </a:solidFill>
                <a:effectLst/>
                <a:uLnTx/>
                <a:uFillTx/>
                <a:latin typeface="Meiryo"/>
                <a:ea typeface="Meiryo"/>
              </a:rPr>
              <a:t>vimps</a:t>
            </a:r>
            <a:r>
              <a:rPr lang="ja-JP" altLang="en-US" sz="700" b="0" i="0" u="none" strike="noStrike" kern="0" cap="none" spc="0" normalizeH="0" baseline="0" noProof="0">
                <a:ln>
                  <a:noFill/>
                </a:ln>
                <a:solidFill>
                  <a:srgbClr val="0D0D0D"/>
                </a:solidFill>
                <a:effectLst/>
                <a:uLnTx/>
                <a:uFillTx/>
                <a:latin typeface="Meiryo"/>
                <a:ea typeface="Meiryo"/>
              </a:rPr>
              <a:t>はビューアブルインプレッションの略称です。</a:t>
            </a:r>
          </a:p>
        </p:txBody>
      </p:sp>
      <p:sp>
        <p:nvSpPr>
          <p:cNvPr id="9" name="角丸四角形 3">
            <a:extLst>
              <a:ext uri="{FF2B5EF4-FFF2-40B4-BE49-F238E27FC236}">
                <a16:creationId xmlns:a16="http://schemas.microsoft.com/office/drawing/2014/main" id="{F5E787F2-070B-8DA8-F475-A24C2C2EF823}"/>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商品一覧</a:t>
            </a:r>
          </a:p>
        </p:txBody>
      </p:sp>
      <p:graphicFrame>
        <p:nvGraphicFramePr>
          <p:cNvPr id="4" name="表 3">
            <a:extLst>
              <a:ext uri="{FF2B5EF4-FFF2-40B4-BE49-F238E27FC236}">
                <a16:creationId xmlns:a16="http://schemas.microsoft.com/office/drawing/2014/main" id="{B74F7B5A-46E6-707B-4C41-9C4CAFA71ED6}"/>
              </a:ext>
            </a:extLst>
          </p:cNvPr>
          <p:cNvGraphicFramePr>
            <a:graphicFrameLocks noGrp="1"/>
          </p:cNvGraphicFramePr>
          <p:nvPr>
            <p:extLst>
              <p:ext uri="{D42A27DB-BD31-4B8C-83A1-F6EECF244321}">
                <p14:modId xmlns:p14="http://schemas.microsoft.com/office/powerpoint/2010/main" val="3273312400"/>
              </p:ext>
            </p:extLst>
          </p:nvPr>
        </p:nvGraphicFramePr>
        <p:xfrm>
          <a:off x="443707" y="1034144"/>
          <a:ext cx="11233149" cy="4979965"/>
        </p:xfrm>
        <a:graphic>
          <a:graphicData uri="http://schemas.openxmlformats.org/drawingml/2006/table">
            <a:tbl>
              <a:tblPr firstCol="1" bandRow="1"/>
              <a:tblGrid>
                <a:gridCol w="1472433">
                  <a:extLst>
                    <a:ext uri="{9D8B030D-6E8A-4147-A177-3AD203B41FA5}">
                      <a16:colId xmlns:a16="http://schemas.microsoft.com/office/drawing/2014/main" val="792911817"/>
                    </a:ext>
                  </a:extLst>
                </a:gridCol>
                <a:gridCol w="542262">
                  <a:extLst>
                    <a:ext uri="{9D8B030D-6E8A-4147-A177-3AD203B41FA5}">
                      <a16:colId xmlns:a16="http://schemas.microsoft.com/office/drawing/2014/main" val="1525620392"/>
                    </a:ext>
                  </a:extLst>
                </a:gridCol>
                <a:gridCol w="1084524">
                  <a:extLst>
                    <a:ext uri="{9D8B030D-6E8A-4147-A177-3AD203B41FA5}">
                      <a16:colId xmlns:a16="http://schemas.microsoft.com/office/drawing/2014/main" val="3835180974"/>
                    </a:ext>
                  </a:extLst>
                </a:gridCol>
                <a:gridCol w="542262">
                  <a:extLst>
                    <a:ext uri="{9D8B030D-6E8A-4147-A177-3AD203B41FA5}">
                      <a16:colId xmlns:a16="http://schemas.microsoft.com/office/drawing/2014/main" val="4269922740"/>
                    </a:ext>
                  </a:extLst>
                </a:gridCol>
                <a:gridCol w="1084524">
                  <a:extLst>
                    <a:ext uri="{9D8B030D-6E8A-4147-A177-3AD203B41FA5}">
                      <a16:colId xmlns:a16="http://schemas.microsoft.com/office/drawing/2014/main" val="360912566"/>
                    </a:ext>
                  </a:extLst>
                </a:gridCol>
                <a:gridCol w="542262">
                  <a:extLst>
                    <a:ext uri="{9D8B030D-6E8A-4147-A177-3AD203B41FA5}">
                      <a16:colId xmlns:a16="http://schemas.microsoft.com/office/drawing/2014/main" val="1933156410"/>
                    </a:ext>
                  </a:extLst>
                </a:gridCol>
                <a:gridCol w="1084524">
                  <a:extLst>
                    <a:ext uri="{9D8B030D-6E8A-4147-A177-3AD203B41FA5}">
                      <a16:colId xmlns:a16="http://schemas.microsoft.com/office/drawing/2014/main" val="846502076"/>
                    </a:ext>
                  </a:extLst>
                </a:gridCol>
                <a:gridCol w="542262">
                  <a:extLst>
                    <a:ext uri="{9D8B030D-6E8A-4147-A177-3AD203B41FA5}">
                      <a16:colId xmlns:a16="http://schemas.microsoft.com/office/drawing/2014/main" val="4196219788"/>
                    </a:ext>
                  </a:extLst>
                </a:gridCol>
                <a:gridCol w="1084524">
                  <a:extLst>
                    <a:ext uri="{9D8B030D-6E8A-4147-A177-3AD203B41FA5}">
                      <a16:colId xmlns:a16="http://schemas.microsoft.com/office/drawing/2014/main" val="943744829"/>
                    </a:ext>
                  </a:extLst>
                </a:gridCol>
                <a:gridCol w="542262">
                  <a:extLst>
                    <a:ext uri="{9D8B030D-6E8A-4147-A177-3AD203B41FA5}">
                      <a16:colId xmlns:a16="http://schemas.microsoft.com/office/drawing/2014/main" val="2494124302"/>
                    </a:ext>
                  </a:extLst>
                </a:gridCol>
                <a:gridCol w="1084524">
                  <a:extLst>
                    <a:ext uri="{9D8B030D-6E8A-4147-A177-3AD203B41FA5}">
                      <a16:colId xmlns:a16="http://schemas.microsoft.com/office/drawing/2014/main" val="3445193374"/>
                    </a:ext>
                  </a:extLst>
                </a:gridCol>
                <a:gridCol w="542262">
                  <a:extLst>
                    <a:ext uri="{9D8B030D-6E8A-4147-A177-3AD203B41FA5}">
                      <a16:colId xmlns:a16="http://schemas.microsoft.com/office/drawing/2014/main" val="739266037"/>
                    </a:ext>
                  </a:extLst>
                </a:gridCol>
                <a:gridCol w="1084524">
                  <a:extLst>
                    <a:ext uri="{9D8B030D-6E8A-4147-A177-3AD203B41FA5}">
                      <a16:colId xmlns:a16="http://schemas.microsoft.com/office/drawing/2014/main" val="3201855149"/>
                    </a:ext>
                  </a:extLst>
                </a:gridCol>
              </a:tblGrid>
              <a:tr h="5142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2"/>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50" b="1" kern="1200">
                          <a:solidFill>
                            <a:schemeClr val="bg1"/>
                          </a:solidFill>
                          <a:latin typeface="Meiryo"/>
                          <a:ea typeface="Meiryo"/>
                          <a:cs typeface="+mn-cs"/>
                        </a:rPr>
                        <a:t>Yahoo! JAPAN</a:t>
                      </a:r>
                      <a:r>
                        <a:rPr kumimoji="1" lang="ja-JP" altLang="en-US" sz="850" b="1" kern="1200">
                          <a:solidFill>
                            <a:schemeClr val="bg1"/>
                          </a:solidFill>
                          <a:latin typeface="Meiryo"/>
                          <a:ea typeface="Meiryo"/>
                          <a:cs typeface="+mn-cs"/>
                        </a:rPr>
                        <a:t>トップページ　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500</a:t>
                      </a:r>
                      <a:r>
                        <a:rPr kumimoji="1" lang="ja-JP" altLang="en-US" sz="850" b="1" kern="1200">
                          <a:solidFill>
                            <a:schemeClr val="bg1"/>
                          </a:solidFill>
                          <a:latin typeface="Meiryo"/>
                          <a:ea typeface="Meiryo"/>
                          <a:cs typeface="+mn-cs"/>
                        </a:rPr>
                        <a:t>万円～）</a:t>
                      </a:r>
                      <a:endParaRPr kumimoji="1" lang="en-US" altLang="ja-JP" sz="850" b="1" kern="1200">
                        <a:solidFill>
                          <a:schemeClr val="bg1"/>
                        </a:solidFill>
                        <a:latin typeface="Meiryo"/>
                        <a:ea typeface="Meiryo"/>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50" b="1">
                          <a:solidFill>
                            <a:schemeClr val="bg1"/>
                          </a:solidFill>
                          <a:latin typeface="Meiryo"/>
                          <a:ea typeface="Meiryo"/>
                        </a:rPr>
                        <a:t>Yahoo! JAPAN</a:t>
                      </a:r>
                      <a:r>
                        <a:rPr kumimoji="1" lang="ja-JP" altLang="en-US" sz="850" b="1">
                          <a:solidFill>
                            <a:schemeClr val="bg1"/>
                          </a:solidFill>
                          <a:latin typeface="Meiryo"/>
                          <a:ea typeface="Meiryo"/>
                        </a:rPr>
                        <a:t>トップページ　ブランドパネル　</a:t>
                      </a:r>
                      <a:r>
                        <a:rPr kumimoji="1" lang="en-US" altLang="ja-JP" sz="850" b="1">
                          <a:solidFill>
                            <a:schemeClr val="bg1"/>
                          </a:solidFill>
                          <a:latin typeface="Meiryo"/>
                          <a:ea typeface="Meiryo"/>
                        </a:rPr>
                        <a:t>MD</a:t>
                      </a:r>
                      <a:r>
                        <a:rPr kumimoji="1" lang="ja-JP" altLang="en-US" sz="850" b="1">
                          <a:solidFill>
                            <a:schemeClr val="bg1"/>
                          </a:solidFill>
                          <a:latin typeface="Meiryo"/>
                          <a:ea typeface="Meiryo"/>
                        </a:rPr>
                        <a:t>（</a:t>
                      </a:r>
                      <a:r>
                        <a:rPr kumimoji="1" lang="en-US" altLang="ja-JP" sz="850" b="1">
                          <a:solidFill>
                            <a:schemeClr val="bg1"/>
                          </a:solidFill>
                          <a:latin typeface="Meiryo"/>
                          <a:ea typeface="Meiryo"/>
                        </a:rPr>
                        <a:t>1000</a:t>
                      </a:r>
                      <a:r>
                        <a:rPr kumimoji="1" lang="ja-JP" altLang="en-US" sz="850" b="1">
                          <a:solidFill>
                            <a:schemeClr val="bg1"/>
                          </a:solidFill>
                          <a:latin typeface="Meiryo"/>
                          <a:ea typeface="Meiryo"/>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50" b="1" kern="1200">
                          <a:solidFill>
                            <a:schemeClr val="bg1"/>
                          </a:solidFill>
                          <a:latin typeface="Meiryo"/>
                          <a:ea typeface="Meiryo"/>
                          <a:cs typeface="+mn-cs"/>
                        </a:rPr>
                        <a:t>Yahoo! JAPAN</a:t>
                      </a:r>
                      <a:r>
                        <a:rPr kumimoji="1" lang="ja-JP" altLang="en-US" sz="850" b="1" kern="1200">
                          <a:solidFill>
                            <a:schemeClr val="bg1"/>
                          </a:solidFill>
                          <a:latin typeface="Meiryo"/>
                          <a:ea typeface="Meiryo"/>
                          <a:cs typeface="+mn-cs"/>
                        </a:rPr>
                        <a:t>トップページ　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FQ1</a:t>
                      </a:r>
                      <a:r>
                        <a:rPr kumimoji="1" lang="ja-JP" altLang="en-US" sz="850" b="1" kern="1200">
                          <a:solidFill>
                            <a:schemeClr val="bg1"/>
                          </a:solidFill>
                          <a:latin typeface="Meiryo"/>
                          <a:ea typeface="Meiryo"/>
                          <a:cs typeface="+mn-cs"/>
                        </a:rPr>
                        <a:t>）</a:t>
                      </a:r>
                      <a:endParaRPr kumimoji="1" lang="en-US" altLang="ja-JP" sz="850" b="1" kern="1200">
                        <a:solidFill>
                          <a:schemeClr val="bg1"/>
                        </a:solidFill>
                        <a:latin typeface="Meiryo"/>
                        <a:ea typeface="Meiryo"/>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50" b="1" kern="1200">
                          <a:solidFill>
                            <a:schemeClr val="bg1"/>
                          </a:solidFill>
                          <a:latin typeface="Meiryo"/>
                          <a:ea typeface="Meiryo"/>
                          <a:cs typeface="+mn-cs"/>
                        </a:rPr>
                        <a:t>Yahoo! JAPAN</a:t>
                      </a:r>
                      <a:r>
                        <a:rPr kumimoji="1" lang="ja-JP" altLang="en-US" sz="850" b="1" kern="1200">
                          <a:solidFill>
                            <a:schemeClr val="bg1"/>
                          </a:solidFill>
                          <a:latin typeface="Meiryo"/>
                          <a:ea typeface="Meiryo"/>
                          <a:cs typeface="+mn-cs"/>
                        </a:rPr>
                        <a:t>トップページ　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50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50" b="1" kern="1200">
                          <a:solidFill>
                            <a:schemeClr val="bg1"/>
                          </a:solidFill>
                          <a:latin typeface="Meiryo"/>
                          <a:ea typeface="Meiryo"/>
                          <a:cs typeface="+mn-cs"/>
                        </a:rPr>
                        <a:t>Yahoo! JAPAN</a:t>
                      </a:r>
                      <a:r>
                        <a:rPr kumimoji="1" lang="ja-JP" altLang="en-US" sz="850" b="1" kern="1200">
                          <a:solidFill>
                            <a:schemeClr val="bg1"/>
                          </a:solidFill>
                          <a:latin typeface="Meiryo"/>
                          <a:ea typeface="Meiryo"/>
                          <a:cs typeface="+mn-cs"/>
                        </a:rPr>
                        <a:t>トップページ　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300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50" b="1" kern="1200">
                          <a:solidFill>
                            <a:schemeClr val="bg1"/>
                          </a:solidFill>
                          <a:latin typeface="Meiryo"/>
                          <a:ea typeface="Meiryo"/>
                          <a:cs typeface="+mn-cs"/>
                        </a:rPr>
                        <a:t>Yahoo! JAPAN</a:t>
                      </a:r>
                      <a:r>
                        <a:rPr kumimoji="1" lang="ja-JP" altLang="en-US" sz="850" b="1" kern="1200">
                          <a:solidFill>
                            <a:schemeClr val="bg1"/>
                          </a:solidFill>
                          <a:latin typeface="Meiryo"/>
                          <a:ea typeface="Meiryo"/>
                          <a:cs typeface="+mn-cs"/>
                        </a:rPr>
                        <a:t>トップページ　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（市区郡）</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2117335041"/>
                  </a:ext>
                </a:extLst>
              </a:tr>
              <a:tr h="3714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内容</a:t>
                      </a:r>
                      <a:endParaRPr lang="en-US" altLang="ja-JP" sz="900" b="0" i="0" u="none" strike="noStrike" noProof="0">
                        <a:solidFill>
                          <a:srgbClr val="0D0D0D"/>
                        </a:solidFill>
                        <a:latin typeface="Meiryo"/>
                        <a:ea typeface="Meiryo"/>
                      </a:endParaRPr>
                    </a:p>
                    <a:p>
                      <a:pPr lvl="0" algn="ctr">
                        <a:buNone/>
                      </a:pPr>
                      <a:r>
                        <a:rPr lang="ja-JP" altLang="en-US" sz="900" b="0" i="0" u="none" strike="noStrike" noProof="0">
                          <a:solidFill>
                            <a:srgbClr val="0D0D0D"/>
                          </a:solidFill>
                          <a:latin typeface="Meiryo"/>
                          <a:ea typeface="Meiryo"/>
                        </a:rPr>
                        <a:t>変更</a:t>
                      </a:r>
                      <a:endParaRPr lang="ja-JP" altLang="en-US">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solidFill>
                            <a:srgbClr val="0D0D0D"/>
                          </a:solidFill>
                          <a:latin typeface="Meiryo"/>
                          <a:ea typeface="Meiryo"/>
                        </a:rPr>
                        <a:t>1000013165</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内容</a:t>
                      </a:r>
                      <a:endParaRPr lang="en-US" altLang="ja-JP" sz="900" b="0" i="0" u="none" strike="noStrike" noProof="0">
                        <a:solidFill>
                          <a:srgbClr val="0D0D0D"/>
                        </a:solidFill>
                        <a:latin typeface="Meiryo"/>
                        <a:ea typeface="Meiryo"/>
                      </a:endParaRPr>
                    </a:p>
                    <a:p>
                      <a:pPr lvl="0" algn="ctr">
                        <a:buNone/>
                      </a:pPr>
                      <a:r>
                        <a:rPr lang="ja-JP" altLang="en-US" sz="900" b="0" i="0" u="none" strike="noStrike" noProof="0">
                          <a:solidFill>
                            <a:srgbClr val="0D0D0D"/>
                          </a:solidFill>
                          <a:latin typeface="Meiryo"/>
                          <a:ea typeface="Meiryo"/>
                        </a:rPr>
                        <a:t>変更</a:t>
                      </a:r>
                      <a:endParaRPr lang="ja-JP" sz="900" b="0" i="0" u="none" strike="noStrike" noProof="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kern="1200">
                          <a:solidFill>
                            <a:srgbClr val="0D0D0D"/>
                          </a:solidFill>
                          <a:latin typeface="Meiryo"/>
                          <a:ea typeface="Meiryo"/>
                          <a:cs typeface="+mn-cs"/>
                        </a:rPr>
                        <a:t>1000013150</a:t>
                      </a:r>
                      <a:endParaRPr kumimoji="1" lang="ja-JP" altLang="en-US" sz="900" kern="120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内容</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a:ea typeface="Meiryo"/>
                          <a:cs typeface="+mn-cs"/>
                        </a:rPr>
                        <a:t>変更</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1000013157</a:t>
                      </a:r>
                      <a:endParaRPr kumimoji="1" lang="ja-JP" altLang="en-US" sz="900" kern="120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内容</a:t>
                      </a:r>
                      <a:endParaRPr lang="en-US" altLang="ja-JP" sz="900" b="0" i="0" u="none" strike="noStrike" noProof="0">
                        <a:solidFill>
                          <a:srgbClr val="0D0D0D"/>
                        </a:solidFill>
                        <a:latin typeface="Meiryo"/>
                        <a:ea typeface="Meiryo"/>
                      </a:endParaRPr>
                    </a:p>
                    <a:p>
                      <a:pPr lvl="0" algn="ctr">
                        <a:buNone/>
                      </a:pPr>
                      <a:r>
                        <a:rPr lang="ja-JP" altLang="en-US" sz="900" b="0" i="0" u="none" strike="noStrike" noProof="0">
                          <a:solidFill>
                            <a:srgbClr val="0D0D0D"/>
                          </a:solidFill>
                          <a:latin typeface="Meiryo"/>
                          <a:ea typeface="Meiryo"/>
                        </a:rPr>
                        <a:t>変更</a:t>
                      </a:r>
                      <a:endParaRPr lang="ja-JP" sz="900" b="0" i="0" u="none" strike="noStrike" noProof="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kern="1200">
                          <a:solidFill>
                            <a:srgbClr val="0D0D0D"/>
                          </a:solidFill>
                          <a:latin typeface="Meiryo"/>
                          <a:ea typeface="Meiryo"/>
                          <a:cs typeface="+mn-cs"/>
                        </a:rPr>
                        <a:t>1000013209</a:t>
                      </a:r>
                      <a:endParaRPr kumimoji="1" lang="ja-JP" altLang="en-US" sz="900" kern="120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内容</a:t>
                      </a:r>
                      <a:endParaRPr lang="en-US" altLang="ja-JP" sz="900" b="0" i="0" u="none" strike="noStrike" noProof="0">
                        <a:solidFill>
                          <a:srgbClr val="0D0D0D"/>
                        </a:solidFill>
                        <a:latin typeface="Meiryo"/>
                        <a:ea typeface="Meiryo"/>
                      </a:endParaRPr>
                    </a:p>
                    <a:p>
                      <a:pPr lvl="0" algn="ctr">
                        <a:buNone/>
                      </a:pPr>
                      <a:r>
                        <a:rPr lang="ja-JP" altLang="en-US" sz="900" b="0" i="0" u="none" strike="noStrike" noProof="0">
                          <a:solidFill>
                            <a:srgbClr val="0D0D0D"/>
                          </a:solidFill>
                          <a:latin typeface="Meiryo"/>
                          <a:ea typeface="Meiryo"/>
                        </a:rPr>
                        <a:t>変更</a:t>
                      </a:r>
                      <a:endParaRPr lang="en-US" altLang="ja-JP" sz="900" b="0" i="0" u="none" strike="noStrike" noProof="0">
                        <a:solidFill>
                          <a:srgbClr val="0D0D0D"/>
                        </a:solidFill>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solidFill>
                            <a:srgbClr val="0D0D0D"/>
                          </a:solidFill>
                          <a:latin typeface="Meiryo"/>
                          <a:ea typeface="Meiryo"/>
                        </a:rPr>
                        <a:t>1000013171</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a:ea typeface="Meiryo"/>
                        </a:rPr>
                        <a:t>内容</a:t>
                      </a:r>
                      <a:endParaRPr kumimoji="1" lang="en-US" altLang="ja-JP" sz="900">
                        <a:solidFill>
                          <a:srgbClr val="0D0D0D"/>
                        </a:solidFill>
                        <a:latin typeface="Meiryo"/>
                        <a:ea typeface="Meiryo"/>
                      </a:endParaRPr>
                    </a:p>
                    <a:p>
                      <a:pPr algn="ctr"/>
                      <a:r>
                        <a:rPr kumimoji="1" lang="ja-JP" altLang="en-US" sz="900">
                          <a:solidFill>
                            <a:srgbClr val="0D0D0D"/>
                          </a:solidFill>
                          <a:latin typeface="Meiryo"/>
                          <a:ea typeface="Meiryo"/>
                        </a:rPr>
                        <a:t>変更</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1000013160</a:t>
                      </a:r>
                      <a:endParaRPr kumimoji="1" lang="ja-JP" altLang="en-US" sz="900" kern="120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7135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2026</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2</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ja-JP" altLang="en-US" sz="900" kern="1200">
                        <a:solidFill>
                          <a:srgbClr val="0D0D0D"/>
                        </a:solidFill>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713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a:t>
                      </a:r>
                      <a:endParaRPr kumimoji="1" lang="ja-JP" altLang="en-US" sz="900" kern="120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122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a:t>
                      </a:r>
                      <a:endParaRPr kumimoji="1" lang="en-US" altLang="ja-JP" sz="800" b="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スマートフォン</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【PC】</a:t>
                      </a:r>
                      <a:r>
                        <a:rPr kumimoji="1" lang="ja-JP" altLang="en-US" sz="900" kern="1200">
                          <a:solidFill>
                            <a:srgbClr val="0D0D0D"/>
                          </a:solidFill>
                          <a:latin typeface="Meiryo" panose="020B0604030504040204" pitchFamily="34" charset="-128"/>
                          <a:ea typeface="Meiryo" panose="020B0604030504040204" pitchFamily="34" charset="-128"/>
                          <a:cs typeface="+mn-cs"/>
                        </a:rPr>
                        <a:t>ブランドパネル クインティ</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ブランドパネル クインティ</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a:t>
                      </a: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34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panose="020B0604030504040204" pitchFamily="34" charset="-128"/>
                          <a:ea typeface="Meiryo" panose="020B0604030504040204" pitchFamily="34" charset="-128"/>
                          <a:cs typeface="+mn-cs"/>
                        </a:rPr>
                        <a:t>動画をフルスクリーンで再生する（</a:t>
                      </a:r>
                      <a:r>
                        <a:rPr kumimoji="1" lang="en" altLang="ja-JP" sz="900" kern="1200">
                          <a:solidFill>
                            <a:srgbClr val="0D0D0D"/>
                          </a:solidFill>
                          <a:latin typeface="Meiryo" panose="020B0604030504040204" pitchFamily="34" charset="-128"/>
                          <a:ea typeface="Meiryo" panose="020B0604030504040204" pitchFamily="34" charset="-128"/>
                          <a:cs typeface="+mn-cs"/>
                        </a:rPr>
                        <a:t>for view</a:t>
                      </a:r>
                      <a:r>
                        <a:rPr kumimoji="1" lang="ja-JP" altLang="en" sz="900" kern="1200">
                          <a:solidFill>
                            <a:srgbClr val="0D0D0D"/>
                          </a:solidFill>
                          <a:latin typeface="Meiryo" panose="020B0604030504040204" pitchFamily="34" charset="-128"/>
                          <a:ea typeface="Meiryo" panose="020B0604030504040204" pitchFamily="34" charset="-128"/>
                          <a:cs typeface="+mn-cs"/>
                        </a:rPr>
                        <a:t>）　</a:t>
                      </a:r>
                      <a:r>
                        <a:rPr kumimoji="1" lang="en"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 sz="900" kern="1200">
                          <a:solidFill>
                            <a:srgbClr val="0D0D0D"/>
                          </a:solidFill>
                          <a:latin typeface="Meiryo" panose="020B0604030504040204" pitchFamily="34" charset="-128"/>
                          <a:ea typeface="Meiryo" panose="020B0604030504040204" pitchFamily="34" charset="-128"/>
                          <a:cs typeface="+mn-cs"/>
                        </a:rPr>
                        <a:t>　</a:t>
                      </a:r>
                      <a:r>
                        <a:rPr kumimoji="1" lang="ja-JP" altLang="en-US" sz="900" kern="1200">
                          <a:solidFill>
                            <a:srgbClr val="0D0D0D"/>
                          </a:solidFill>
                          <a:latin typeface="Meiryo" panose="020B0604030504040204" pitchFamily="34" charset="-128"/>
                          <a:ea typeface="Meiryo" panose="020B0604030504040204" pitchFamily="34" charset="-128"/>
                          <a:cs typeface="+mn-cs"/>
                        </a:rPr>
                        <a:t>ランディングページを表示する（</a:t>
                      </a:r>
                      <a:r>
                        <a:rPr kumimoji="1" lang="en" altLang="ja-JP" sz="900" kern="1200">
                          <a:solidFill>
                            <a:srgbClr val="0D0D0D"/>
                          </a:solidFill>
                          <a:latin typeface="Meiryo" panose="020B0604030504040204" pitchFamily="34" charset="-128"/>
                          <a:ea typeface="Meiryo" panose="020B0604030504040204" pitchFamily="34" charset="-128"/>
                          <a:cs typeface="+mn-cs"/>
                        </a:rPr>
                        <a:t>for click</a:t>
                      </a:r>
                      <a:r>
                        <a:rPr kumimoji="1" lang="ja-JP" altLang="en" sz="900" kern="1200">
                          <a:solidFill>
                            <a:srgbClr val="0D0D0D"/>
                          </a:solidFill>
                          <a:latin typeface="Meiryo" panose="020B0604030504040204" pitchFamily="34" charset="-128"/>
                          <a:ea typeface="Meiryo" panose="020B0604030504040204" pitchFamily="34" charset="-128"/>
                          <a:cs typeface="+mn-cs"/>
                        </a:rPr>
                        <a:t>）</a:t>
                      </a: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222981766"/>
                  </a:ext>
                </a:extLst>
              </a:tr>
              <a:tr h="2713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panose="020B0604030504040204" pitchFamily="34" charset="-128"/>
                          <a:ea typeface="Meiryo" panose="020B0604030504040204" pitchFamily="34" charset="-128"/>
                          <a:cs typeface="+mn-cs"/>
                        </a:rPr>
                        <a:t>スマートフォン（ウェブ</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アプリ）　</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baseline="0">
                          <a:solidFill>
                            <a:srgbClr val="0D0D0D"/>
                          </a:solidFill>
                          <a:latin typeface="Meiryo" panose="020B0604030504040204" pitchFamily="34" charset="-128"/>
                          <a:ea typeface="Meiryo" panose="020B0604030504040204" pitchFamily="34" charset="-128"/>
                          <a:cs typeface="+mn-cs"/>
                        </a:rPr>
                        <a:t>　</a:t>
                      </a:r>
                      <a:r>
                        <a:rPr kumimoji="1" lang="en-US" altLang="ja-JP" sz="900" kern="1200">
                          <a:solidFill>
                            <a:srgbClr val="0D0D0D"/>
                          </a:solidFill>
                          <a:latin typeface="Meiryo" panose="020B0604030504040204" pitchFamily="34" charset="-128"/>
                          <a:ea typeface="Meiryo" panose="020B0604030504040204" pitchFamily="34" charset="-128"/>
                          <a:cs typeface="+mn-cs"/>
                        </a:rPr>
                        <a:t>PC</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7135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Yahoo! JAPAN</a:t>
                      </a:r>
                      <a:r>
                        <a:rPr kumimoji="1" lang="ja-JP" altLang="en-US" sz="900" kern="1200">
                          <a:solidFill>
                            <a:srgbClr val="0D0D0D"/>
                          </a:solidFill>
                          <a:latin typeface="Meiryo" panose="020B0604030504040204" pitchFamily="34" charset="-128"/>
                          <a:ea typeface="Meiryo" panose="020B0604030504040204" pitchFamily="34" charset="-128"/>
                          <a:cs typeface="+mn-cs"/>
                        </a:rPr>
                        <a:t>　トップページ</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7135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7135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a:t>
                      </a:r>
                      <a:endParaRPr kumimoji="1" lang="ja-JP" sz="900">
                        <a:solidFill>
                          <a:srgbClr val="0D0D0D"/>
                        </a:solidFill>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713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5</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r>
                        <a:rPr kumimoji="1" lang="en-US" altLang="ja-JP" sz="900" kern="1200">
                          <a:solidFill>
                            <a:srgbClr val="0D0D0D"/>
                          </a:solidFill>
                          <a:latin typeface="Meiryo" panose="020B0604030504040204" pitchFamily="34" charset="-128"/>
                          <a:ea typeface="Meiryo" panose="020B0604030504040204" pitchFamily="34" charset="-128"/>
                          <a:cs typeface="+mn-cs"/>
                        </a:rPr>
                        <a:t>31</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r>
                        <a:rPr kumimoji="1" lang="en-US" altLang="ja-JP" sz="900" kern="1200">
                          <a:solidFill>
                            <a:srgbClr val="0D0D0D"/>
                          </a:solidFill>
                          <a:latin typeface="Meiryo" panose="020B0604030504040204" pitchFamily="34" charset="-128"/>
                          <a:ea typeface="Meiryo" panose="020B0604030504040204" pitchFamily="34" charset="-128"/>
                          <a:cs typeface="+mn-cs"/>
                        </a:rPr>
                        <a:t>  </a:t>
                      </a:r>
                      <a:r>
                        <a:rPr kumimoji="1" lang="en-US" altLang="ja-JP" sz="900" kern="1200">
                          <a:solidFill>
                            <a:srgbClr val="002AFF"/>
                          </a:solidFill>
                          <a:latin typeface="Meiryo" panose="020B0604030504040204" pitchFamily="34" charset="-128"/>
                          <a:ea typeface="Meiryo" panose="020B0604030504040204" pitchFamily="34" charset="-128"/>
                          <a:cs typeface="+mn-cs"/>
                        </a:rPr>
                        <a:t>※1</a:t>
                      </a:r>
                      <a:endParaRPr kumimoji="1" lang="ja-JP" altLang="en-US" sz="900" kern="1200">
                        <a:solidFill>
                          <a:srgbClr val="002AFF"/>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3</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r>
                        <a:rPr kumimoji="1" lang="en-US" altLang="ja-JP" sz="900" kern="1200">
                          <a:solidFill>
                            <a:srgbClr val="0D0D0D"/>
                          </a:solidFill>
                          <a:latin typeface="Meiryo" panose="020B0604030504040204" pitchFamily="34" charset="-128"/>
                          <a:ea typeface="Meiryo" panose="020B0604030504040204" pitchFamily="34" charset="-128"/>
                          <a:cs typeface="+mn-cs"/>
                        </a:rPr>
                        <a:t>31</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5</a:t>
                      </a:r>
                      <a:r>
                        <a:rPr kumimoji="1" lang="ja-JP" altLang="en-US" sz="900">
                          <a:solidFill>
                            <a:srgbClr val="0D0D0D"/>
                          </a:solidFill>
                          <a:latin typeface="Meiryo" panose="020B0604030504040204" pitchFamily="34" charset="-128"/>
                          <a:ea typeface="Meiryo" panose="020B0604030504040204" pitchFamily="34" charset="-128"/>
                        </a:rPr>
                        <a:t>日間～</a:t>
                      </a:r>
                      <a:r>
                        <a:rPr kumimoji="1" lang="en-US" altLang="ja-JP" sz="900">
                          <a:solidFill>
                            <a:srgbClr val="0D0D0D"/>
                          </a:solidFill>
                          <a:latin typeface="Meiryo" panose="020B0604030504040204" pitchFamily="34" charset="-128"/>
                          <a:ea typeface="Meiryo" panose="020B0604030504040204" pitchFamily="34" charset="-128"/>
                        </a:rPr>
                        <a:t>31</a:t>
                      </a:r>
                      <a:r>
                        <a:rPr kumimoji="1" lang="ja-JP" altLang="en-US" sz="900">
                          <a:solidFill>
                            <a:srgbClr val="0D0D0D"/>
                          </a:solidFill>
                          <a:latin typeface="Meiryo" panose="020B0604030504040204" pitchFamily="34" charset="-128"/>
                          <a:ea typeface="Meiryo" panose="020B0604030504040204" pitchFamily="34" charset="-128"/>
                        </a:rPr>
                        <a:t>日間</a:t>
                      </a:r>
                      <a:r>
                        <a:rPr kumimoji="1" lang="en-US" altLang="ja-JP" sz="900">
                          <a:solidFill>
                            <a:srgbClr val="0D0D0D"/>
                          </a:solidFill>
                          <a:latin typeface="Meiryo" panose="020B0604030504040204" pitchFamily="34" charset="-128"/>
                          <a:ea typeface="Meiryo" panose="020B0604030504040204" pitchFamily="34" charset="-128"/>
                        </a:rPr>
                        <a:t> </a:t>
                      </a:r>
                      <a:r>
                        <a:rPr kumimoji="1" lang="en-US" altLang="ja-JP" sz="900">
                          <a:solidFill>
                            <a:srgbClr val="002AFF"/>
                          </a:solidFill>
                          <a:latin typeface="Meiryo" panose="020B0604030504040204" pitchFamily="34" charset="-128"/>
                          <a:ea typeface="Meiryo" panose="020B0604030504040204" pitchFamily="34" charset="-128"/>
                        </a:rPr>
                        <a:t>※1</a:t>
                      </a:r>
                      <a:endParaRPr kumimoji="1" lang="ja-JP" altLang="en-US" sz="900">
                        <a:solidFill>
                          <a:srgbClr val="002AFF"/>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5</a:t>
                      </a:r>
                      <a:r>
                        <a:rPr kumimoji="1" lang="ja-JP" altLang="en-US" sz="900">
                          <a:solidFill>
                            <a:srgbClr val="0D0D0D"/>
                          </a:solidFill>
                          <a:latin typeface="Meiryo" panose="020B0604030504040204" pitchFamily="34" charset="-128"/>
                          <a:ea typeface="Meiryo" panose="020B0604030504040204" pitchFamily="34" charset="-128"/>
                        </a:rPr>
                        <a:t>日間～</a:t>
                      </a:r>
                      <a:r>
                        <a:rPr kumimoji="1" lang="en-US" altLang="ja-JP" sz="900">
                          <a:solidFill>
                            <a:srgbClr val="0D0D0D"/>
                          </a:solidFill>
                          <a:latin typeface="Meiryo" panose="020B0604030504040204" pitchFamily="34" charset="-128"/>
                          <a:ea typeface="Meiryo" panose="020B0604030504040204" pitchFamily="34" charset="-128"/>
                        </a:rPr>
                        <a:t>31</a:t>
                      </a:r>
                      <a:r>
                        <a:rPr kumimoji="1" lang="ja-JP" altLang="en-US" sz="900">
                          <a:solidFill>
                            <a:srgbClr val="0D0D0D"/>
                          </a:solidFill>
                          <a:latin typeface="Meiryo" panose="020B0604030504040204" pitchFamily="34" charset="-128"/>
                          <a:ea typeface="Meiryo" panose="020B0604030504040204" pitchFamily="34" charset="-128"/>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13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713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5,000,000</a:t>
                      </a:r>
                      <a:r>
                        <a:rPr kumimoji="1" lang="ja-JP" altLang="en-US" sz="900">
                          <a:solidFill>
                            <a:srgbClr val="0D0D0D"/>
                          </a:solidFill>
                          <a:latin typeface="Meiryo" panose="020B0604030504040204" pitchFamily="34" charset="-128"/>
                          <a:ea typeface="Meiryo" panose="020B0604030504040204" pitchFamily="34" charset="-128"/>
                        </a:rPr>
                        <a:t>円</a:t>
                      </a:r>
                      <a:endParaRPr kumimoji="1" lang="en-US" altLang="ja-JP"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500,000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3,000,000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34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780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702</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748</a:t>
                      </a:r>
                      <a:r>
                        <a:rPr kumimoji="1" lang="ja-JP" altLang="en-US" sz="900">
                          <a:solidFill>
                            <a:srgbClr val="0D0D0D"/>
                          </a:solidFill>
                          <a:latin typeface="Meiryo"/>
                          <a:ea typeface="Meiryo"/>
                        </a:rPr>
                        <a:t>円</a:t>
                      </a:r>
                      <a:r>
                        <a:rPr lang="en-US" altLang="ja-JP" sz="900">
                          <a:solidFill>
                            <a:srgbClr val="0D0D0D"/>
                          </a:solidFill>
                          <a:latin typeface="Meiryo"/>
                          <a:ea typeface="Meiryo"/>
                        </a:rPr>
                        <a:t> </a:t>
                      </a:r>
                      <a:r>
                        <a:rPr kumimoji="1" lang="en-US" altLang="ja-JP" sz="900">
                          <a:solidFill>
                            <a:srgbClr val="0D0D0D"/>
                          </a:solidFill>
                          <a:latin typeface="Meiryo"/>
                          <a:ea typeface="Meiryo"/>
                        </a:rPr>
                        <a:t> </a:t>
                      </a:r>
                      <a:r>
                        <a:rPr kumimoji="1" lang="en-US" altLang="ja-JP" sz="900" kern="1200">
                          <a:solidFill>
                            <a:srgbClr val="002AFF"/>
                          </a:solidFill>
                          <a:latin typeface="Meiryo"/>
                          <a:ea typeface="Meiryo"/>
                          <a:cs typeface="+mn-cs"/>
                        </a:rPr>
                        <a:t>※2</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936</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780</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×1.2</a:t>
                      </a:r>
                      <a:r>
                        <a:rPr kumimoji="1" lang="ja-JP" altLang="en-US" sz="900" kern="1200">
                          <a:solidFill>
                            <a:srgbClr val="0D0D0D"/>
                          </a:solidFill>
                          <a:latin typeface="Meiryo"/>
                          <a:ea typeface="Meiryo"/>
                          <a:cs typeface="+mn-cs"/>
                        </a:rPr>
                        <a:t>倍）</a:t>
                      </a:r>
                      <a:r>
                        <a:rPr kumimoji="1" lang="en-US" altLang="ja-JP" sz="900">
                          <a:solidFill>
                            <a:srgbClr val="002AFF"/>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842</a:t>
                      </a:r>
                      <a:r>
                        <a:rPr kumimoji="1" lang="ja-JP" altLang="en-US" sz="900" kern="1200">
                          <a:solidFill>
                            <a:srgbClr val="0D0D0D"/>
                          </a:solidFill>
                          <a:latin typeface="Meiryo"/>
                          <a:ea typeface="Meiryo"/>
                          <a:cs typeface="+mn-cs"/>
                        </a:rPr>
                        <a:t>円</a:t>
                      </a:r>
                      <a:r>
                        <a:rPr kumimoji="1" lang="ja-JP" altLang="en-US" sz="900">
                          <a:solidFill>
                            <a:srgbClr val="0D0D0D"/>
                          </a:solidFill>
                          <a:latin typeface="Meiryo"/>
                          <a:ea typeface="Meiryo"/>
                        </a:rPr>
                        <a:t>★</a:t>
                      </a:r>
                      <a:endParaRPr kumimoji="1" lang="en-US" altLang="ja-JP" sz="900" kern="120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702</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×1.2</a:t>
                      </a:r>
                      <a:r>
                        <a:rPr kumimoji="1" lang="ja-JP" altLang="en-US" sz="900" kern="1200">
                          <a:solidFill>
                            <a:srgbClr val="0D0D0D"/>
                          </a:solidFill>
                          <a:latin typeface="Meiryo"/>
                          <a:ea typeface="Meiryo"/>
                          <a:cs typeface="+mn-cs"/>
                        </a:rPr>
                        <a:t>倍）</a:t>
                      </a:r>
                      <a:r>
                        <a:rPr kumimoji="1" lang="en-US" altLang="ja-JP" sz="900">
                          <a:solidFill>
                            <a:srgbClr val="002AFF"/>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1,170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780</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×1.5</a:t>
                      </a:r>
                      <a:r>
                        <a:rPr kumimoji="1" lang="ja-JP" altLang="en-US" sz="900" kern="1200">
                          <a:solidFill>
                            <a:srgbClr val="0D0D0D"/>
                          </a:solidFill>
                          <a:latin typeface="Meiryo"/>
                          <a:ea typeface="Meiryo"/>
                          <a:cs typeface="+mn-cs"/>
                        </a:rPr>
                        <a:t>倍）</a:t>
                      </a:r>
                      <a:r>
                        <a:rPr kumimoji="1" lang="en-US" altLang="ja-JP" sz="900" kern="1200">
                          <a:solidFill>
                            <a:srgbClr val="002AFF"/>
                          </a:solidFill>
                          <a:latin typeface="Meiryo"/>
                          <a:ea typeface="Meiryo"/>
                          <a:cs typeface="+mn-cs"/>
                        </a:rPr>
                        <a:t>※4</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7135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7" name="正方形/長方形 6">
            <a:extLst>
              <a:ext uri="{FF2B5EF4-FFF2-40B4-BE49-F238E27FC236}">
                <a16:creationId xmlns:a16="http://schemas.microsoft.com/office/drawing/2014/main" id="{E3F69545-6850-C974-5751-1294EC063955}"/>
              </a:ext>
            </a:extLst>
          </p:cNvPr>
          <p:cNvSpPr/>
          <p:nvPr/>
        </p:nvSpPr>
        <p:spPr>
          <a:xfrm>
            <a:off x="5394687" y="6014109"/>
            <a:ext cx="6282169" cy="566309"/>
          </a:xfrm>
          <a:prstGeom prst="rect">
            <a:avLst/>
          </a:prstGeom>
        </p:spPr>
        <p:txBody>
          <a:bodyPr wrap="none" lIns="0" tIns="45720" rIns="0" bIns="45720" anchor="t">
            <a:spAutoFit/>
          </a:bodyPr>
          <a:lstStyle/>
          <a:p>
            <a:pPr>
              <a:lnSpc>
                <a:spcPct val="110000"/>
              </a:lnSpc>
              <a:defRPr/>
            </a:pPr>
            <a:r>
              <a:rPr kumimoji="0" lang="en-US" altLang="ja-JP" sz="700" kern="0">
                <a:solidFill>
                  <a:srgbClr val="002AFF"/>
                </a:solidFill>
                <a:latin typeface="Meiryo" panose="020B0604030504040204" pitchFamily="34" charset="-128"/>
                <a:ea typeface="Meiryo" panose="020B0604030504040204" pitchFamily="34" charset="-128"/>
              </a:rPr>
              <a:t>※1  </a:t>
            </a:r>
            <a:r>
              <a:rPr lang="en-US" altLang="ja-JP" sz="700" i="0">
                <a:solidFill>
                  <a:srgbClr val="002AFF"/>
                </a:solidFill>
                <a:effectLst/>
                <a:latin typeface="NotoSansJP"/>
              </a:rPr>
              <a:t>1</a:t>
            </a:r>
            <a:r>
              <a:rPr lang="ja-JP" altLang="en-US" sz="700" i="0">
                <a:solidFill>
                  <a:srgbClr val="002AFF"/>
                </a:solidFill>
                <a:effectLst/>
                <a:latin typeface="NotoSansJP"/>
              </a:rPr>
              <a:t>日間～</a:t>
            </a:r>
            <a:r>
              <a:rPr lang="en-US" altLang="ja-JP" sz="700" i="0">
                <a:solidFill>
                  <a:srgbClr val="002AFF"/>
                </a:solidFill>
                <a:effectLst/>
                <a:latin typeface="NotoSansJP"/>
              </a:rPr>
              <a:t>4</a:t>
            </a:r>
            <a:r>
              <a:rPr lang="ja-JP" altLang="en-US" sz="700" i="0">
                <a:solidFill>
                  <a:srgbClr val="002AFF"/>
                </a:solidFill>
                <a:effectLst/>
                <a:latin typeface="NotoSansJP"/>
              </a:rPr>
              <a:t>日間での掲載も可能ですが、予約時のシミュレーション</a:t>
            </a:r>
            <a:r>
              <a:rPr lang="en-US" altLang="ja-JP" sz="700" i="0" err="1">
                <a:solidFill>
                  <a:srgbClr val="002AFF"/>
                </a:solidFill>
                <a:effectLst/>
                <a:latin typeface="NotoSansJP"/>
              </a:rPr>
              <a:t>vimps</a:t>
            </a:r>
            <a:r>
              <a:rPr lang="ja-JP" altLang="en-US" sz="700" i="0">
                <a:solidFill>
                  <a:srgbClr val="002AFF"/>
                </a:solidFill>
                <a:effectLst/>
                <a:latin typeface="NotoSansJP"/>
              </a:rPr>
              <a:t>を下回る場合がありますので、</a:t>
            </a:r>
            <a:r>
              <a:rPr lang="en-US" altLang="ja-JP" sz="700" i="0">
                <a:solidFill>
                  <a:srgbClr val="002AFF"/>
                </a:solidFill>
                <a:effectLst/>
                <a:latin typeface="NotoSansJP"/>
              </a:rPr>
              <a:t>5</a:t>
            </a:r>
            <a:r>
              <a:rPr lang="ja-JP" altLang="en-US" sz="700" i="0">
                <a:solidFill>
                  <a:srgbClr val="002AFF"/>
                </a:solidFill>
                <a:effectLst/>
                <a:latin typeface="NotoSansJP"/>
              </a:rPr>
              <a:t>日間以上の掲載を推奨します。</a:t>
            </a:r>
            <a:endParaRPr lang="en-US" altLang="ja-JP" sz="700" i="0">
              <a:solidFill>
                <a:srgbClr val="002AFF"/>
              </a:solidFill>
              <a:effectLst/>
              <a:latin typeface="NotoSansJP"/>
            </a:endParaRPr>
          </a:p>
          <a:p>
            <a:pPr>
              <a:lnSpc>
                <a:spcPct val="110000"/>
              </a:lnSpc>
              <a:defRPr/>
            </a:pPr>
            <a:r>
              <a:rPr kumimoji="0" lang="en-US" altLang="ja-JP" sz="700" kern="0">
                <a:solidFill>
                  <a:srgbClr val="002AFF"/>
                </a:solidFill>
                <a:latin typeface="Meiryo" panose="020B0604030504040204" pitchFamily="34" charset="-128"/>
                <a:ea typeface="Meiryo" panose="020B0604030504040204" pitchFamily="34" charset="-128"/>
              </a:rPr>
              <a:t>※2  </a:t>
            </a:r>
            <a:r>
              <a:rPr kumimoji="0" lang="en" altLang="ja-JP" sz="700" kern="0">
                <a:solidFill>
                  <a:srgbClr val="002AFF"/>
                </a:solidFill>
                <a:latin typeface="Meiryo" panose="020B0604030504040204" pitchFamily="34" charset="-128"/>
                <a:ea typeface="Meiryo" panose="020B0604030504040204" pitchFamily="34" charset="-128"/>
              </a:rPr>
              <a:t>FQ1</a:t>
            </a:r>
            <a:r>
              <a:rPr kumimoji="0" lang="ja-JP" altLang="en-US" sz="700" kern="0">
                <a:solidFill>
                  <a:srgbClr val="002AFF"/>
                </a:solidFill>
                <a:latin typeface="Meiryo" panose="020B0604030504040204" pitchFamily="34" charset="-128"/>
                <a:ea typeface="Meiryo" panose="020B0604030504040204" pitchFamily="34" charset="-128"/>
              </a:rPr>
              <a:t>回指定の掛け率含む。</a:t>
            </a:r>
            <a:endParaRPr kumimoji="0" lang="en-US" altLang="ja-JP" sz="7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en-US" altLang="ja-JP" sz="700" kern="0">
                <a:solidFill>
                  <a:srgbClr val="002AFF"/>
                </a:solidFill>
                <a:latin typeface="Meiryo" panose="020B0604030504040204" pitchFamily="34" charset="-128"/>
                <a:ea typeface="Meiryo" panose="020B0604030504040204" pitchFamily="34" charset="-128"/>
              </a:rPr>
              <a:t>※3  </a:t>
            </a:r>
            <a:r>
              <a:rPr kumimoji="0" lang="ja-JP" altLang="en-US" sz="700" kern="0">
                <a:solidFill>
                  <a:srgbClr val="002AFF"/>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700" kern="0">
                <a:solidFill>
                  <a:srgbClr val="002AFF"/>
                </a:solidFill>
                <a:latin typeface="Meiryo" panose="020B0604030504040204" pitchFamily="34" charset="-128"/>
                <a:ea typeface="Meiryo" panose="020B0604030504040204" pitchFamily="34" charset="-128"/>
              </a:rPr>
              <a:t>vCPM</a:t>
            </a:r>
            <a:r>
              <a:rPr kumimoji="0" lang="ja-JP" altLang="en" sz="700" kern="0">
                <a:solidFill>
                  <a:srgbClr val="002AFF"/>
                </a:solidFill>
                <a:latin typeface="Meiryo" panose="020B0604030504040204" pitchFamily="34" charset="-128"/>
                <a:ea typeface="Meiryo" panose="020B0604030504040204" pitchFamily="34" charset="-128"/>
              </a:rPr>
              <a:t>（★）</a:t>
            </a:r>
            <a:r>
              <a:rPr kumimoji="0" lang="ja-JP" altLang="en-US" sz="700" kern="0">
                <a:solidFill>
                  <a:srgbClr val="002AFF"/>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7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en-US" altLang="ja-JP" sz="700" kern="0">
                <a:solidFill>
                  <a:srgbClr val="002AFF"/>
                </a:solidFill>
                <a:latin typeface="Meiryo" panose="020B0604030504040204" pitchFamily="34" charset="-128"/>
                <a:ea typeface="Meiryo" panose="020B0604030504040204" pitchFamily="34" charset="-128"/>
              </a:rPr>
              <a:t>※4  </a:t>
            </a:r>
            <a:r>
              <a:rPr kumimoji="0" lang="ja-JP" altLang="en-US" sz="700" kern="0">
                <a:solidFill>
                  <a:srgbClr val="002AFF"/>
                </a:solidFill>
                <a:latin typeface="Meiryo" panose="020B0604030504040204" pitchFamily="34" charset="-128"/>
                <a:ea typeface="Meiryo" panose="020B0604030504040204" pitchFamily="34" charset="-128"/>
              </a:rPr>
              <a:t>市区郡指定の掛け率含む。</a:t>
            </a:r>
            <a:endParaRPr kumimoji="0" lang="en-US" altLang="ja-JP" sz="700" kern="0">
              <a:solidFill>
                <a:srgbClr val="002AFF"/>
              </a:solidFill>
              <a:latin typeface="Meiryo" panose="020B0604030504040204" pitchFamily="34" charset="-128"/>
              <a:ea typeface="Meiryo" panose="020B0604030504040204" pitchFamily="34" charset="-128"/>
            </a:endParaRPr>
          </a:p>
        </p:txBody>
      </p:sp>
      <p:sp>
        <p:nvSpPr>
          <p:cNvPr id="15" name="円/楕円 38">
            <a:extLst>
              <a:ext uri="{FF2B5EF4-FFF2-40B4-BE49-F238E27FC236}">
                <a16:creationId xmlns:a16="http://schemas.microsoft.com/office/drawing/2014/main" id="{7B069231-5797-7E39-5FD6-C4B435F0420D}"/>
              </a:ext>
            </a:extLst>
          </p:cNvPr>
          <p:cNvSpPr>
            <a:spLocks noChangeAspect="1"/>
          </p:cNvSpPr>
          <p:nvPr/>
        </p:nvSpPr>
        <p:spPr>
          <a:xfrm>
            <a:off x="8436372" y="2493697"/>
            <a:ext cx="197309" cy="197309"/>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a:solidFill>
                  <a:srgbClr val="FFFFFF"/>
                </a:solidFill>
                <a:latin typeface="Meiryo" panose="020B0604030504040204" pitchFamily="34" charset="-128"/>
                <a:ea typeface="メイリオ" panose="020B0604030504040204" pitchFamily="50" charset="-128"/>
                <a:cs typeface="Segoe UI" panose="020B0502040204020203" pitchFamily="34" charset="0"/>
              </a:rPr>
              <a:t>C</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17" name="円/楕円 38">
            <a:extLst>
              <a:ext uri="{FF2B5EF4-FFF2-40B4-BE49-F238E27FC236}">
                <a16:creationId xmlns:a16="http://schemas.microsoft.com/office/drawing/2014/main" id="{63999467-D552-4DC6-7E18-7D9C7150E656}"/>
              </a:ext>
            </a:extLst>
          </p:cNvPr>
          <p:cNvSpPr>
            <a:spLocks noChangeAspect="1"/>
          </p:cNvSpPr>
          <p:nvPr/>
        </p:nvSpPr>
        <p:spPr>
          <a:xfrm>
            <a:off x="9281700" y="2691006"/>
            <a:ext cx="197309" cy="197309"/>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a:solidFill>
                  <a:srgbClr val="FFFFFF"/>
                </a:solidFill>
                <a:latin typeface="Meiryo" panose="020B0604030504040204" pitchFamily="34" charset="-128"/>
                <a:ea typeface="メイリオ" panose="020B0604030504040204" pitchFamily="50" charset="-128"/>
                <a:cs typeface="Segoe UI" panose="020B0502040204020203" pitchFamily="34" charset="0"/>
              </a:rPr>
              <a:t>B</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10" name="テキスト プレースホルダー 35">
            <a:extLst>
              <a:ext uri="{FF2B5EF4-FFF2-40B4-BE49-F238E27FC236}">
                <a16:creationId xmlns:a16="http://schemas.microsoft.com/office/drawing/2014/main" id="{17926F62-E9FD-F36A-9CBC-A891D3C5CB76}"/>
              </a:ext>
            </a:extLst>
          </p:cNvPr>
          <p:cNvSpPr txBox="1">
            <a:spLocks noGrp="1"/>
          </p:cNvSpPr>
          <p:nvPr>
            <p:ph type="body" sz="quarter" idx="10"/>
          </p:nvPr>
        </p:nvSpPr>
        <p:spPr>
          <a:xfrm>
            <a:off x="3539672" y="145683"/>
            <a:ext cx="6017986" cy="577827"/>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a:solidFill>
                  <a:srgbClr val="000048"/>
                </a:solidFill>
                <a:latin typeface="Meiryo" panose="020B0604030504040204" pitchFamily="34" charset="-128"/>
                <a:ea typeface="Meiryo" panose="020B0604030504040204" pitchFamily="34" charset="-128"/>
              </a:rPr>
              <a:t>Yahoo! JAPAN</a:t>
            </a:r>
            <a:r>
              <a:rPr lang="ja-JP" altLang="en-US" sz="2000">
                <a:solidFill>
                  <a:srgbClr val="000048"/>
                </a:solidFill>
                <a:latin typeface="Meiryo" panose="020B0604030504040204" pitchFamily="34" charset="-128"/>
                <a:ea typeface="Meiryo" panose="020B0604030504040204" pitchFamily="34" charset="-128"/>
              </a:rPr>
              <a:t>トップページ　ブランドパネル　</a:t>
            </a:r>
            <a:r>
              <a:rPr lang="en-US" altLang="ja-JP" sz="2000">
                <a:solidFill>
                  <a:srgbClr val="000048"/>
                </a:solidFill>
                <a:latin typeface="Meiryo" panose="020B0604030504040204" pitchFamily="34" charset="-128"/>
                <a:ea typeface="Meiryo" panose="020B0604030504040204" pitchFamily="34" charset="-128"/>
              </a:rPr>
              <a:t>MD</a:t>
            </a:r>
          </a:p>
        </p:txBody>
      </p:sp>
    </p:spTree>
    <p:extLst>
      <p:ext uri="{BB962C8B-B14F-4D97-AF65-F5344CB8AC3E}">
        <p14:creationId xmlns:p14="http://schemas.microsoft.com/office/powerpoint/2010/main" val="10361400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A42B0C-299F-3E11-6862-7639692FB39F}"/>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C73B4E81-1659-6D1E-8872-9B59FBB8190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CA16BC34-A2F2-1939-9E88-1655371145D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DD7420A6-F938-D768-7FD4-804DF920576B}"/>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ボックス 5">
            <a:extLst>
              <a:ext uri="{FF2B5EF4-FFF2-40B4-BE49-F238E27FC236}">
                <a16:creationId xmlns:a16="http://schemas.microsoft.com/office/drawing/2014/main" id="{B5C361E0-B6BA-4594-66F4-56CD4D3B69BA}"/>
              </a:ext>
            </a:extLst>
          </p:cNvPr>
          <p:cNvSpPr txBox="1"/>
          <p:nvPr/>
        </p:nvSpPr>
        <p:spPr>
          <a:xfrm>
            <a:off x="479427" y="5098644"/>
            <a:ext cx="11233147" cy="1441613"/>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7" name="テキスト プレースホルダー 35">
            <a:extLst>
              <a:ext uri="{FF2B5EF4-FFF2-40B4-BE49-F238E27FC236}">
                <a16:creationId xmlns:a16="http://schemas.microsoft.com/office/drawing/2014/main" id="{FCDB82D1-9350-65D1-5ACF-3B3E13BFF886}"/>
              </a:ext>
            </a:extLst>
          </p:cNvPr>
          <p:cNvSpPr txBox="1">
            <a:spLocks noGrp="1"/>
          </p:cNvSpPr>
          <p:nvPr>
            <p:ph type="body" sz="quarter" idx="10"/>
          </p:nvPr>
        </p:nvSpPr>
        <p:spPr>
          <a:xfrm>
            <a:off x="3539672" y="145683"/>
            <a:ext cx="6017986" cy="577827"/>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a:solidFill>
                  <a:srgbClr val="000048"/>
                </a:solidFill>
                <a:latin typeface="Meiryo" panose="020B0604030504040204" pitchFamily="34" charset="-128"/>
                <a:ea typeface="Meiryo" panose="020B0604030504040204" pitchFamily="34" charset="-128"/>
              </a:rPr>
              <a:t>Yahoo! JAPAN</a:t>
            </a:r>
            <a:r>
              <a:rPr lang="ja-JP" altLang="en-US" sz="2000">
                <a:solidFill>
                  <a:srgbClr val="000048"/>
                </a:solidFill>
                <a:latin typeface="Meiryo" panose="020B0604030504040204" pitchFamily="34" charset="-128"/>
                <a:ea typeface="Meiryo" panose="020B0604030504040204" pitchFamily="34" charset="-128"/>
              </a:rPr>
              <a:t>トップページ　ブランドパネル　</a:t>
            </a:r>
            <a:r>
              <a:rPr lang="en-US" altLang="ja-JP" sz="2000">
                <a:solidFill>
                  <a:srgbClr val="000048"/>
                </a:solidFill>
                <a:latin typeface="Meiryo" panose="020B0604030504040204" pitchFamily="34" charset="-128"/>
                <a:ea typeface="Meiryo" panose="020B0604030504040204" pitchFamily="34" charset="-128"/>
              </a:rPr>
              <a:t>MD</a:t>
            </a:r>
          </a:p>
        </p:txBody>
      </p:sp>
      <p:graphicFrame>
        <p:nvGraphicFramePr>
          <p:cNvPr id="6" name="表 5">
            <a:extLst>
              <a:ext uri="{FF2B5EF4-FFF2-40B4-BE49-F238E27FC236}">
                <a16:creationId xmlns:a16="http://schemas.microsoft.com/office/drawing/2014/main" id="{03CE9558-0410-C08E-67CF-D7709230F8CA}"/>
              </a:ext>
            </a:extLst>
          </p:cNvPr>
          <p:cNvGraphicFramePr>
            <a:graphicFrameLocks noGrp="1"/>
          </p:cNvGraphicFramePr>
          <p:nvPr>
            <p:extLst>
              <p:ext uri="{D42A27DB-BD31-4B8C-83A1-F6EECF244321}">
                <p14:modId xmlns:p14="http://schemas.microsoft.com/office/powerpoint/2010/main" val="1158950902"/>
              </p:ext>
            </p:extLst>
          </p:nvPr>
        </p:nvGraphicFramePr>
        <p:xfrm>
          <a:off x="479426" y="954768"/>
          <a:ext cx="11233148" cy="4112678"/>
        </p:xfrm>
        <a:graphic>
          <a:graphicData uri="http://schemas.openxmlformats.org/drawingml/2006/table">
            <a:tbl>
              <a:tblPr bandRow="1"/>
              <a:tblGrid>
                <a:gridCol w="1544247">
                  <a:extLst>
                    <a:ext uri="{9D8B030D-6E8A-4147-A177-3AD203B41FA5}">
                      <a16:colId xmlns:a16="http://schemas.microsoft.com/office/drawing/2014/main" val="792911817"/>
                    </a:ext>
                  </a:extLst>
                </a:gridCol>
                <a:gridCol w="2261385">
                  <a:extLst>
                    <a:ext uri="{9D8B030D-6E8A-4147-A177-3AD203B41FA5}">
                      <a16:colId xmlns:a16="http://schemas.microsoft.com/office/drawing/2014/main" val="2515137241"/>
                    </a:ext>
                  </a:extLst>
                </a:gridCol>
                <a:gridCol w="1856879">
                  <a:extLst>
                    <a:ext uri="{9D8B030D-6E8A-4147-A177-3AD203B41FA5}">
                      <a16:colId xmlns:a16="http://schemas.microsoft.com/office/drawing/2014/main" val="598637953"/>
                    </a:ext>
                  </a:extLst>
                </a:gridCol>
                <a:gridCol w="1856879">
                  <a:extLst>
                    <a:ext uri="{9D8B030D-6E8A-4147-A177-3AD203B41FA5}">
                      <a16:colId xmlns:a16="http://schemas.microsoft.com/office/drawing/2014/main" val="56015879"/>
                    </a:ext>
                  </a:extLst>
                </a:gridCol>
                <a:gridCol w="1856879">
                  <a:extLst>
                    <a:ext uri="{9D8B030D-6E8A-4147-A177-3AD203B41FA5}">
                      <a16:colId xmlns:a16="http://schemas.microsoft.com/office/drawing/2014/main" val="379781813"/>
                    </a:ext>
                  </a:extLst>
                </a:gridCol>
                <a:gridCol w="1856879">
                  <a:extLst>
                    <a:ext uri="{9D8B030D-6E8A-4147-A177-3AD203B41FA5}">
                      <a16:colId xmlns:a16="http://schemas.microsoft.com/office/drawing/2014/main" val="1484868583"/>
                    </a:ext>
                  </a:extLst>
                </a:gridCol>
              </a:tblGrid>
              <a:tr h="5337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a:ea typeface="Meiryo"/>
                        </a:rPr>
                        <a:t>vCPM</a:t>
                      </a:r>
                      <a:r>
                        <a:rPr kumimoji="1" lang="en-US" altLang="ja-JP" sz="1100" b="1" kern="1200">
                          <a:solidFill>
                            <a:schemeClr val="bg1"/>
                          </a:solidFill>
                          <a:latin typeface="Meiryo"/>
                          <a:ea typeface="Meiryo"/>
                        </a:rPr>
                        <a:t> </a:t>
                      </a:r>
                      <a:r>
                        <a:rPr kumimoji="1" lang="ja-JP" altLang="en-US" sz="1100" b="1" kern="1200">
                          <a:solidFill>
                            <a:schemeClr val="bg1"/>
                          </a:solidFill>
                          <a:latin typeface="Meiryo"/>
                          <a:ea typeface="Meiryo"/>
                        </a:rPr>
                        <a:t>掛け率</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a:solidFill>
                            <a:schemeClr val="bg1"/>
                          </a:solidFill>
                          <a:latin typeface="Meiryo"/>
                          <a:ea typeface="Meiryo"/>
                          <a:cs typeface="+mn-cs"/>
                        </a:rPr>
                        <a:t>Yahoo! JAPAN</a:t>
                      </a:r>
                      <a:r>
                        <a:rPr kumimoji="1" lang="ja-JP" altLang="en-US" sz="1100" b="1" kern="1200">
                          <a:solidFill>
                            <a:schemeClr val="bg1"/>
                          </a:solidFill>
                          <a:latin typeface="Meiryo"/>
                          <a:ea typeface="Meiryo"/>
                          <a:cs typeface="+mn-cs"/>
                        </a:rPr>
                        <a:t>トップページ　ブランドパネル　</a:t>
                      </a:r>
                      <a:r>
                        <a:rPr kumimoji="1" lang="en-US" altLang="ja-JP" sz="1100" b="1" kern="1200">
                          <a:solidFill>
                            <a:schemeClr val="bg1"/>
                          </a:solidFill>
                          <a:latin typeface="Meiryo"/>
                          <a:ea typeface="Meiryo"/>
                          <a:cs typeface="+mn-cs"/>
                        </a:rPr>
                        <a:t>MD</a:t>
                      </a: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a:solidFill>
                            <a:schemeClr val="bg1"/>
                          </a:solidFill>
                          <a:latin typeface="Meiryo"/>
                          <a:ea typeface="Meiryo"/>
                          <a:cs typeface="+mn-cs"/>
                        </a:rPr>
                        <a:t>Yahoo! JAPAN</a:t>
                      </a:r>
                      <a:r>
                        <a:rPr kumimoji="1" lang="ja-JP" altLang="en-US" sz="1100" b="1" kern="1200">
                          <a:solidFill>
                            <a:schemeClr val="bg1"/>
                          </a:solidFill>
                          <a:latin typeface="Meiryo"/>
                          <a:ea typeface="Meiryo"/>
                          <a:cs typeface="+mn-cs"/>
                        </a:rPr>
                        <a:t>トップページ　ブランドパネル　</a:t>
                      </a:r>
                      <a:r>
                        <a:rPr kumimoji="1" lang="en-US" altLang="ja-JP" sz="1100" b="1" kern="1200">
                          <a:solidFill>
                            <a:schemeClr val="bg1"/>
                          </a:solidFill>
                          <a:latin typeface="Meiryo"/>
                          <a:ea typeface="Meiryo"/>
                          <a:cs typeface="+mn-cs"/>
                        </a:rPr>
                        <a:t>MD</a:t>
                      </a:r>
                      <a:r>
                        <a:rPr kumimoji="1" lang="ja-JP" altLang="en-US" sz="1100" b="1" kern="1200">
                          <a:solidFill>
                            <a:schemeClr val="bg1"/>
                          </a:solidFill>
                          <a:latin typeface="Meiryo"/>
                          <a:ea typeface="Meiryo"/>
                          <a:cs typeface="+mn-cs"/>
                        </a:rPr>
                        <a:t>（</a:t>
                      </a:r>
                      <a:r>
                        <a:rPr kumimoji="1" lang="en-US" altLang="ja-JP" sz="1100" b="1" kern="1200">
                          <a:solidFill>
                            <a:schemeClr val="bg1"/>
                          </a:solidFill>
                          <a:latin typeface="Meiryo"/>
                          <a:ea typeface="Meiryo"/>
                          <a:cs typeface="+mn-cs"/>
                        </a:rPr>
                        <a:t>FQ1</a:t>
                      </a:r>
                      <a:r>
                        <a:rPr kumimoji="1" lang="ja-JP" altLang="en-US" sz="1100" b="1" kern="1200">
                          <a:solidFill>
                            <a:schemeClr val="bg1"/>
                          </a:solidFill>
                          <a:latin typeface="Meiryo"/>
                          <a:ea typeface="Meiryo"/>
                          <a:cs typeface="+mn-cs"/>
                        </a:rPr>
                        <a:t>）</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a:solidFill>
                            <a:schemeClr val="bg1"/>
                          </a:solidFill>
                          <a:latin typeface="Meiryo"/>
                          <a:ea typeface="Meiryo"/>
                          <a:cs typeface="+mn-cs"/>
                        </a:rPr>
                        <a:t>Yahoo! JAPAN</a:t>
                      </a:r>
                      <a:r>
                        <a:rPr kumimoji="1" lang="ja-JP" altLang="en-US" sz="1100" b="1" kern="1200">
                          <a:solidFill>
                            <a:schemeClr val="bg1"/>
                          </a:solidFill>
                          <a:latin typeface="Meiryo"/>
                          <a:ea typeface="Meiryo"/>
                          <a:cs typeface="+mn-cs"/>
                        </a:rPr>
                        <a:t>トップページ　ブランドパネル　</a:t>
                      </a:r>
                      <a:r>
                        <a:rPr kumimoji="1" lang="en-US" altLang="ja-JP" sz="1100" b="1" kern="1200">
                          <a:solidFill>
                            <a:schemeClr val="bg1"/>
                          </a:solidFill>
                          <a:latin typeface="Meiryo"/>
                          <a:ea typeface="Meiryo"/>
                          <a:cs typeface="+mn-cs"/>
                        </a:rPr>
                        <a:t>MD</a:t>
                      </a:r>
                      <a:r>
                        <a:rPr kumimoji="1" lang="ja-JP" altLang="en-US" sz="1100" b="1" kern="1200">
                          <a:solidFill>
                            <a:schemeClr val="bg1"/>
                          </a:solidFill>
                          <a:latin typeface="Meiryo"/>
                          <a:ea typeface="Meiryo"/>
                          <a:cs typeface="+mn-cs"/>
                        </a:rPr>
                        <a:t>（都道府県）</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a:solidFill>
                            <a:schemeClr val="bg1"/>
                          </a:solidFill>
                          <a:latin typeface="Meiryo"/>
                          <a:ea typeface="Meiryo"/>
                          <a:cs typeface="+mn-cs"/>
                        </a:rPr>
                        <a:t>Yahoo! JAPAN</a:t>
                      </a:r>
                      <a:r>
                        <a:rPr kumimoji="1" lang="ja-JP" altLang="en-US" sz="1100" b="1" kern="1200">
                          <a:solidFill>
                            <a:schemeClr val="bg1"/>
                          </a:solidFill>
                          <a:latin typeface="Meiryo"/>
                          <a:ea typeface="Meiryo"/>
                          <a:cs typeface="+mn-cs"/>
                        </a:rPr>
                        <a:t>トップページ　ブランドパネル　</a:t>
                      </a:r>
                      <a:r>
                        <a:rPr kumimoji="1" lang="en-US" altLang="ja-JP" sz="1100" b="1" kern="1200">
                          <a:solidFill>
                            <a:schemeClr val="bg1"/>
                          </a:solidFill>
                          <a:latin typeface="Meiryo"/>
                          <a:ea typeface="Meiryo"/>
                          <a:cs typeface="+mn-cs"/>
                        </a:rPr>
                        <a:t>MD</a:t>
                      </a:r>
                      <a:r>
                        <a:rPr kumimoji="1" lang="ja-JP" altLang="en-US" sz="1100" b="1" kern="1200">
                          <a:solidFill>
                            <a:schemeClr val="bg1"/>
                          </a:solidFill>
                          <a:latin typeface="Meiryo"/>
                          <a:ea typeface="Meiryo"/>
                          <a:cs typeface="+mn-cs"/>
                        </a:rPr>
                        <a:t>（市区郡）</a:t>
                      </a:r>
                      <a:endParaRPr kumimoji="1" lang="en-US" altLang="ja-JP" sz="1100" b="1" kern="1200">
                        <a:solidFill>
                          <a:schemeClr val="bg1"/>
                        </a:solidFill>
                        <a:latin typeface="Meiryo"/>
                        <a:ea typeface="Meiryo"/>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a:ea typeface="Meiryo"/>
                        </a:rPr>
                        <a:t>1.2</a:t>
                      </a:r>
                      <a:r>
                        <a:rPr kumimoji="1" lang="ja-JP" altLang="en-US" sz="1100" b="0">
                          <a:solidFill>
                            <a:schemeClr val="bg1"/>
                          </a:solidFill>
                          <a:latin typeface="Meiryo"/>
                          <a:ea typeface="Meiryo"/>
                        </a:rPr>
                        <a:t>倍</a:t>
                      </a: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a:solidFill>
                          <a:srgbClr val="0D0D0D"/>
                        </a:solidFill>
                        <a:latin typeface="Meiryo"/>
                        <a:ea typeface="Meiryo"/>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139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1.2</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1.2</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a:ea typeface="Meiryo"/>
                        </a:rPr>
                        <a:t>1.5</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1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55651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en-US" altLang="ja-JP" sz="1100" b="0" kern="120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（興味関心、購買</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意向、属性・ライフ</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イベント）</a:t>
                      </a:r>
                      <a:r>
                        <a:rPr kumimoji="1" lang="en-US" altLang="ja-JP" sz="1100" b="0" kern="1200">
                          <a:solidFill>
                            <a:schemeClr val="bg1"/>
                          </a:solidFill>
                          <a:latin typeface="Meiryo" panose="020B0604030504040204" pitchFamily="34" charset="-128"/>
                          <a:ea typeface="Meiryo" panose="020B0604030504040204" pitchFamily="34" charset="-128"/>
                        </a:rPr>
                        <a:t>※</a:t>
                      </a:r>
                      <a:r>
                        <a:rPr kumimoji="1" lang="ja-JP" altLang="en-US" sz="1100" b="0" kern="1200">
                          <a:solidFill>
                            <a:schemeClr val="bg1"/>
                          </a:solidFill>
                          <a:latin typeface="Meiryo" panose="020B0604030504040204" pitchFamily="34" charset="-128"/>
                          <a:ea typeface="Meiryo" panose="020B0604030504040204" pitchFamily="34" charset="-128"/>
                        </a:rPr>
                        <a:t>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kern="1200">
                          <a:solidFill>
                            <a:schemeClr val="bg1"/>
                          </a:solidFill>
                          <a:latin typeface="Meiryo" panose="020B0604030504040204" pitchFamily="34" charset="-128"/>
                          <a:ea typeface="Meiryo" panose="020B0604030504040204" pitchFamily="34" charset="-128"/>
                        </a:rPr>
                        <a:t>配信：</a:t>
                      </a:r>
                      <a:r>
                        <a:rPr kumimoji="1" lang="en-US" altLang="ja-JP" sz="1200" b="0" kern="1200">
                          <a:solidFill>
                            <a:schemeClr val="bg1"/>
                          </a:solidFill>
                          <a:latin typeface="Meiryo" panose="020B0604030504040204" pitchFamily="34" charset="-128"/>
                          <a:ea typeface="Meiryo" panose="020B0604030504040204" pitchFamily="34" charset="-128"/>
                        </a:rPr>
                        <a:t>1.5</a:t>
                      </a:r>
                      <a:r>
                        <a:rPr kumimoji="1" lang="ja-JP" altLang="en-US" sz="1200" b="0" kern="1200">
                          <a:solidFill>
                            <a:schemeClr val="bg1"/>
                          </a:solidFill>
                          <a:latin typeface="Meiryo" panose="020B0604030504040204" pitchFamily="34" charset="-128"/>
                          <a:ea typeface="Meiryo" panose="020B0604030504040204" pitchFamily="34" charset="-128"/>
                        </a:rPr>
                        <a:t>倍</a:t>
                      </a:r>
                      <a:endParaRPr kumimoji="1" lang="en-US" altLang="ja-JP" sz="12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kern="1200">
                          <a:solidFill>
                            <a:schemeClr val="bg1"/>
                          </a:solidFill>
                          <a:latin typeface="Meiryo" panose="020B0604030504040204" pitchFamily="34" charset="-128"/>
                          <a:ea typeface="Meiryo" panose="020B0604030504040204" pitchFamily="34" charset="-128"/>
                          <a:cs typeface="+mn-cs"/>
                        </a:rPr>
                        <a:t>除外：</a:t>
                      </a:r>
                      <a:r>
                        <a:rPr kumimoji="1" lang="en-US" altLang="ja-JP" sz="1200" b="0" kern="1200">
                          <a:solidFill>
                            <a:schemeClr val="bg1"/>
                          </a:solidFill>
                          <a:latin typeface="Meiryo" panose="020B0604030504040204" pitchFamily="34" charset="-128"/>
                          <a:ea typeface="Meiryo" panose="020B0604030504040204" pitchFamily="34" charset="-128"/>
                          <a:cs typeface="+mn-cs"/>
                        </a:rPr>
                        <a:t>1.1</a:t>
                      </a:r>
                      <a:r>
                        <a:rPr kumimoji="1" lang="ja-JP" altLang="en-US" sz="1200" b="0" kern="1200">
                          <a:solidFill>
                            <a:schemeClr val="bg1"/>
                          </a:solidFill>
                          <a:latin typeface="Meiryo" panose="020B0604030504040204" pitchFamily="34" charset="-128"/>
                          <a:ea typeface="Meiryo" panose="020B0604030504040204" pitchFamily="34" charset="-128"/>
                          <a:cs typeface="+mn-cs"/>
                        </a:rPr>
                        <a:t>倍</a:t>
                      </a: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54290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　</a:t>
                      </a:r>
                      <a:r>
                        <a:rPr kumimoji="1" lang="en-US" altLang="ja-JP" sz="110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a:t>
                      </a:r>
                      <a:r>
                        <a:rPr kumimoji="1" lang="en-US" altLang="ja-JP" sz="11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リスト参照</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1.0</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a:ea typeface="Meiryo"/>
                        </a:rPr>
                        <a:t>1</a:t>
                      </a:r>
                      <a:r>
                        <a:rPr kumimoji="1" lang="ja-JP" altLang="en-US" sz="1100" b="0" kern="1200">
                          <a:solidFill>
                            <a:srgbClr val="0D0D0D"/>
                          </a:solidFill>
                          <a:latin typeface="Meiryo"/>
                          <a:ea typeface="Meiryo"/>
                        </a:rPr>
                        <a:t>回</a:t>
                      </a:r>
                      <a:r>
                        <a:rPr kumimoji="1" lang="en-US" altLang="ja-JP" sz="1100" b="0" kern="1200">
                          <a:solidFill>
                            <a:srgbClr val="0D0D0D"/>
                          </a:solidFill>
                          <a:latin typeface="Meiryo"/>
                          <a:ea typeface="Meiryo"/>
                        </a:rPr>
                        <a:t>/</a:t>
                      </a:r>
                      <a:r>
                        <a:rPr kumimoji="1" lang="ja-JP" altLang="en-US" sz="1100" b="0" kern="1200">
                          <a:solidFill>
                            <a:srgbClr val="0D0D0D"/>
                          </a:solidFill>
                          <a:latin typeface="Meiryo"/>
                          <a:ea typeface="Meiryo"/>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6643943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B080D-5A40-9AF0-446B-E5EE99C6156E}"/>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51AD7EE4-8CC0-B76D-8527-72ABF5E059DF}"/>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B9CB0E96-3E61-9C92-916C-BC2A4BC9AED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7" name="角丸四角形 3">
            <a:extLst>
              <a:ext uri="{FF2B5EF4-FFF2-40B4-BE49-F238E27FC236}">
                <a16:creationId xmlns:a16="http://schemas.microsoft.com/office/drawing/2014/main" id="{9AAAD6B8-E48C-DFB4-A70A-613C54D32A5F}"/>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商品イメージ</a:t>
            </a:r>
          </a:p>
        </p:txBody>
      </p:sp>
      <p:sp>
        <p:nvSpPr>
          <p:cNvPr id="16" name="正方形/長方形 15">
            <a:extLst>
              <a:ext uri="{FF2B5EF4-FFF2-40B4-BE49-F238E27FC236}">
                <a16:creationId xmlns:a16="http://schemas.microsoft.com/office/drawing/2014/main" id="{702309AA-3850-DCFD-3014-BACB54F17C79}"/>
              </a:ext>
            </a:extLst>
          </p:cNvPr>
          <p:cNvSpPr/>
          <p:nvPr/>
        </p:nvSpPr>
        <p:spPr>
          <a:xfrm>
            <a:off x="8724201" y="6356518"/>
            <a:ext cx="3152589" cy="138499"/>
          </a:xfrm>
          <a:prstGeom prst="rect">
            <a:avLst/>
          </a:prstGeom>
        </p:spPr>
        <p:txBody>
          <a:bodyPr wrap="none" lIns="0" tIns="0" rIns="0" bIns="0">
            <a:spAutoFit/>
          </a:bodyPr>
          <a:lstStyle/>
          <a:p>
            <a:pPr algn="r" eaLnBrk="1" fontAlgn="auto" hangingPunct="1">
              <a:spcBef>
                <a:spcPts val="0"/>
              </a:spcBef>
              <a:spcAft>
                <a:spcPts val="0"/>
              </a:spcAft>
              <a:defRPr/>
            </a:pPr>
            <a:r>
              <a:rPr lang="en-US" altLang="ja-JP" sz="900">
                <a:solidFill>
                  <a:srgbClr val="0D0D0D"/>
                </a:solidFill>
                <a:latin typeface="Meiryo" panose="020B0604030504040204" pitchFamily="34" charset="-128"/>
                <a:ea typeface="Meiryo" panose="020B0604030504040204" pitchFamily="34" charset="-128"/>
              </a:rPr>
              <a:t>※</a:t>
            </a:r>
            <a:r>
              <a:rPr lang="ja-JP" altLang="en-US" sz="900">
                <a:solidFill>
                  <a:srgbClr val="0D0D0D"/>
                </a:solidFill>
                <a:latin typeface="Meiryo" panose="020B0604030504040204" pitchFamily="34" charset="-128"/>
                <a:ea typeface="Meiryo" panose="020B0604030504040204" pitchFamily="34" charset="-128"/>
              </a:rPr>
              <a:t>コンテンツページは予告なく変更されることがあります。</a:t>
            </a:r>
          </a:p>
        </p:txBody>
      </p:sp>
      <p:sp>
        <p:nvSpPr>
          <p:cNvPr id="34" name="円/楕円 38">
            <a:extLst>
              <a:ext uri="{FF2B5EF4-FFF2-40B4-BE49-F238E27FC236}">
                <a16:creationId xmlns:a16="http://schemas.microsoft.com/office/drawing/2014/main" id="{39805933-BA5D-0295-ADB9-575EBB240513}"/>
              </a:ext>
            </a:extLst>
          </p:cNvPr>
          <p:cNvSpPr>
            <a:spLocks noChangeAspect="1"/>
          </p:cNvSpPr>
          <p:nvPr/>
        </p:nvSpPr>
        <p:spPr>
          <a:xfrm>
            <a:off x="555391" y="1006293"/>
            <a:ext cx="504000" cy="504000"/>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a:t>
            </a:r>
            <a:endPar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2" name="テキスト ボックス 1">
            <a:extLst>
              <a:ext uri="{FF2B5EF4-FFF2-40B4-BE49-F238E27FC236}">
                <a16:creationId xmlns:a16="http://schemas.microsoft.com/office/drawing/2014/main" id="{35B63460-166A-CE07-B04B-C8A22531B5CF}"/>
              </a:ext>
            </a:extLst>
          </p:cNvPr>
          <p:cNvSpPr txBox="1"/>
          <p:nvPr/>
        </p:nvSpPr>
        <p:spPr>
          <a:xfrm>
            <a:off x="647648" y="5855555"/>
            <a:ext cx="10122511" cy="750205"/>
          </a:xfrm>
          <a:prstGeom prst="rect">
            <a:avLst/>
          </a:prstGeom>
          <a:noFill/>
        </p:spPr>
        <p:txBody>
          <a:bodyPr wrap="square" lIns="91440" tIns="45720" rIns="91440" bIns="45720" anchor="t">
            <a:spAutoFit/>
          </a:bodyPr>
          <a:lstStyle/>
          <a:p>
            <a:pPr>
              <a:lnSpc>
                <a:spcPct val="120000"/>
              </a:lnSpc>
              <a:defRPr/>
            </a:pPr>
            <a:r>
              <a:rPr lang="ja-JP" sz="900" kern="0">
                <a:solidFill>
                  <a:srgbClr val="0D0D0D"/>
                </a:solidFill>
                <a:latin typeface="Meiryo"/>
                <a:ea typeface="Meiryo"/>
              </a:rPr>
              <a:t>・トップカバーはブランドパネル枠と追従バナーをセットにした商品です。</a:t>
            </a:r>
            <a:r>
              <a:rPr lang="ja-JP" altLang="en-US" sz="900" kern="0">
                <a:solidFill>
                  <a:srgbClr val="0D0D0D"/>
                </a:solidFill>
                <a:latin typeface="Meiryo UI"/>
                <a:ea typeface="Meiryo UI"/>
              </a:rPr>
              <a:t>　</a:t>
            </a:r>
            <a:r>
              <a:rPr lang="en-US" altLang="ja-JP" sz="900" kern="0">
                <a:solidFill>
                  <a:srgbClr val="0D0D0D"/>
                </a:solidFill>
                <a:latin typeface="Meiryo UI"/>
                <a:ea typeface="+mn-lt"/>
              </a:rPr>
              <a:t>※</a:t>
            </a:r>
            <a:r>
              <a:rPr lang="ja-JP" altLang="en-US" sz="900" kern="0">
                <a:solidFill>
                  <a:srgbClr val="0D0D0D"/>
                </a:solidFill>
                <a:latin typeface="Meiryo"/>
                <a:ea typeface="Meiryo"/>
              </a:rPr>
              <a:t>ユーザーがタイムラインまでスクロールしないなど、追従バナーが表示されない場合がございます</a:t>
            </a:r>
            <a:endParaRPr lang="ja-JP" altLang="en-US" sz="900" kern="0">
              <a:solidFill>
                <a:srgbClr val="000000"/>
              </a:solidFill>
              <a:latin typeface="Meiryo"/>
              <a:ea typeface="Meiryo"/>
              <a:cs typeface="Calibri" panose="020F0502020204030204"/>
            </a:endParaRPr>
          </a:p>
          <a:p>
            <a:pPr>
              <a:lnSpc>
                <a:spcPct val="120000"/>
              </a:lnSpc>
              <a:defRPr/>
            </a:pPr>
            <a:r>
              <a:rPr lang="ja-JP" altLang="en-US" sz="900" kern="0">
                <a:solidFill>
                  <a:srgbClr val="0D0D0D"/>
                </a:solidFill>
                <a:latin typeface="Meiryo"/>
                <a:ea typeface="Meiryo"/>
              </a:rPr>
              <a:t>・</a:t>
            </a:r>
            <a:r>
              <a:rPr lang="ja-JP" sz="900" kern="0">
                <a:solidFill>
                  <a:srgbClr val="0D0D0D"/>
                </a:solidFill>
                <a:latin typeface="Meiryo"/>
                <a:ea typeface="Meiryo"/>
              </a:rPr>
              <a:t>ビューアブルインプレッションはブランドパネル枠を基準に計測しております。</a:t>
            </a:r>
            <a:endParaRPr lang="ja-JP" sz="900" kern="0">
              <a:solidFill>
                <a:srgbClr val="000000"/>
              </a:solidFill>
              <a:latin typeface="Meiryo"/>
              <a:ea typeface="Meiryo"/>
              <a:cs typeface="+mn-lt"/>
            </a:endParaRPr>
          </a:p>
          <a:p>
            <a:pPr>
              <a:lnSpc>
                <a:spcPct val="120000"/>
              </a:lnSpc>
              <a:defRPr/>
            </a:pPr>
            <a:r>
              <a:rPr lang="ja-JP" altLang="en-US" sz="900" kern="0">
                <a:solidFill>
                  <a:srgbClr val="0D0D0D"/>
                </a:solidFill>
                <a:latin typeface="Meiryo"/>
                <a:ea typeface="Meiryo"/>
              </a:rPr>
              <a:t>・</a:t>
            </a: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hlinkClick r:id="rId3"/>
              </a:rPr>
              <a:t>https://ads-help.yahoo-net.jp/s/article/H000044930?language=ja</a:t>
            </a:r>
            <a:endParaRPr kumimoji="0" lang="en-US" altLang="ja-JP" sz="900" kern="0">
              <a:solidFill>
                <a:srgbClr val="0D0D0D"/>
              </a:solidFill>
              <a:latin typeface="Meiryo"/>
              <a:ea typeface="Meiryo"/>
            </a:endParaRPr>
          </a:p>
          <a:p>
            <a:pPr>
              <a:lnSpc>
                <a:spcPct val="120000"/>
              </a:lnSpc>
              <a:defRPr/>
            </a:pPr>
            <a:r>
              <a:rPr kumimoji="0" lang="en-US" altLang="ja-JP" sz="900" kern="0">
                <a:solidFill>
                  <a:srgbClr val="0D0D0D"/>
                </a:solidFill>
                <a:latin typeface="Meiryo"/>
                <a:ea typeface="Meiryo"/>
                <a:cs typeface="+mn-lt"/>
              </a:rPr>
              <a:t>※</a:t>
            </a:r>
            <a:r>
              <a:rPr lang="ja-JP" altLang="en-US" sz="900">
                <a:latin typeface="Meiryo"/>
                <a:ea typeface="Meiryo"/>
              </a:rPr>
              <a:t>ブランドパネル トップカバーの挙動</a:t>
            </a:r>
            <a:r>
              <a:rPr lang="ja-JP" altLang="en-US" sz="900">
                <a:solidFill>
                  <a:srgbClr val="002AFF"/>
                </a:solidFill>
                <a:latin typeface="Meiryo"/>
                <a:ea typeface="Meiryo"/>
              </a:rPr>
              <a:t>：</a:t>
            </a:r>
            <a:r>
              <a:rPr lang="en-US" altLang="ja-JP" sz="900">
                <a:solidFill>
                  <a:srgbClr val="002AFF"/>
                </a:solidFill>
                <a:latin typeface="Meiryo"/>
                <a:ea typeface="Meiryo"/>
              </a:rPr>
              <a:t> </a:t>
            </a:r>
            <a:r>
              <a:rPr kumimoji="0" lang="en-US" altLang="ja-JP" sz="900" kern="0">
                <a:solidFill>
                  <a:srgbClr val="0D0D0D"/>
                </a:solidFill>
                <a:latin typeface="Meiryo"/>
                <a:ea typeface="Meiryo"/>
                <a:cs typeface="+mn-lt"/>
                <a:hlinkClick r:id="rId4"/>
              </a:rPr>
              <a:t>https://ads-help.yahoo-net.jp/s/article/H000055171?language=ja</a:t>
            </a:r>
            <a:endParaRPr lang="en-US" altLang="ja-JP" sz="900" b="0" i="0" u="none" strike="noStrike" kern="0" cap="none" spc="0" normalizeH="0" baseline="0" noProof="0">
              <a:ln>
                <a:noFill/>
              </a:ln>
              <a:solidFill>
                <a:srgbClr val="0D0D0D"/>
              </a:solidFill>
              <a:effectLst/>
              <a:uLnTx/>
              <a:uFillTx/>
              <a:latin typeface="Meiryo UI"/>
              <a:ea typeface="Meiryo UI"/>
            </a:endParaRPr>
          </a:p>
        </p:txBody>
      </p:sp>
      <p:sp>
        <p:nvSpPr>
          <p:cNvPr id="14" name="角丸四角形 37">
            <a:extLst>
              <a:ext uri="{FF2B5EF4-FFF2-40B4-BE49-F238E27FC236}">
                <a16:creationId xmlns:a16="http://schemas.microsoft.com/office/drawing/2014/main" id="{761C30FE-2F08-AF5B-2B96-1774689E5519}"/>
              </a:ext>
            </a:extLst>
          </p:cNvPr>
          <p:cNvSpPr/>
          <p:nvPr/>
        </p:nvSpPr>
        <p:spPr>
          <a:xfrm>
            <a:off x="970229" y="911841"/>
            <a:ext cx="3506781"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lvl="0" algn="ctr">
              <a:lnSpc>
                <a:spcPct val="120000"/>
              </a:lnSpc>
              <a:defRPr/>
            </a:pP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ブランドパネル トップカバー</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lvl="0" algn="ctr">
              <a:lnSpc>
                <a:spcPct val="120000"/>
              </a:lnSpc>
              <a:defRPr/>
            </a:pP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ブランドパネル トップカバー</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endParaRPr>
          </a:p>
        </p:txBody>
      </p:sp>
      <p:sp>
        <p:nvSpPr>
          <p:cNvPr id="23" name="テキスト ボックス 22">
            <a:extLst>
              <a:ext uri="{FF2B5EF4-FFF2-40B4-BE49-F238E27FC236}">
                <a16:creationId xmlns:a16="http://schemas.microsoft.com/office/drawing/2014/main" id="{5F034A1C-9291-C5E6-6025-8D2553B3A5A5}"/>
              </a:ext>
            </a:extLst>
          </p:cNvPr>
          <p:cNvSpPr txBox="1"/>
          <p:nvPr/>
        </p:nvSpPr>
        <p:spPr>
          <a:xfrm>
            <a:off x="970229" y="1640664"/>
            <a:ext cx="8181727" cy="507831"/>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D0D0D"/>
                </a:solidFill>
                <a:effectLst/>
                <a:uLnTx/>
                <a:uFillTx/>
                <a:latin typeface="Meiryo"/>
                <a:ea typeface="Meiryo"/>
              </a:rPr>
              <a:t>ブランドパネル表示後、タイムラインを下にスクロールすると追従型のバナーが掲出され、タイムライン表示中に掲出されます。</a:t>
            </a:r>
            <a:endParaRPr kumimoji="1" lang="en-US" altLang="ja-JP" sz="1100" b="0" i="0" u="none" strike="noStrike" kern="1200" cap="none" spc="0" normalizeH="0" baseline="0" noProof="0">
              <a:ln>
                <a:noFill/>
              </a:ln>
              <a:solidFill>
                <a:srgbClr val="0D0D0D"/>
              </a:solidFill>
              <a:effectLst/>
              <a:uLnTx/>
              <a:uFillTx/>
              <a:latin typeface="Meiryo"/>
              <a:ea typeface="Meiry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a:solidFill>
                  <a:srgbClr val="0D0D0D"/>
                </a:solidFill>
                <a:latin typeface="Meiryo"/>
                <a:ea typeface="Meiryo"/>
              </a:rPr>
              <a:t>※</a:t>
            </a:r>
            <a:r>
              <a:rPr lang="ja-JP" altLang="en-US" sz="1100">
                <a:solidFill>
                  <a:srgbClr val="0D0D0D"/>
                </a:solidFill>
                <a:latin typeface="Meiryo"/>
                <a:ea typeface="Meiryo"/>
              </a:rPr>
              <a:t>「すべて」タブを表示している場合のみ追従バナーは掲載されます。</a:t>
            </a:r>
            <a:endParaRPr lang="en-US" altLang="ja-JP" sz="1100">
              <a:solidFill>
                <a:srgbClr val="0D0D0D"/>
              </a:solidFill>
              <a:latin typeface="Meiryo"/>
              <a:ea typeface="Meiryo"/>
            </a:endParaRPr>
          </a:p>
          <a:p>
            <a:pPr>
              <a:defRPr/>
            </a:pPr>
            <a:endParaRPr lang="ja-JP" altLang="en-US" sz="1100">
              <a:solidFill>
                <a:srgbClr val="002AFF"/>
              </a:solidFill>
              <a:latin typeface="Meiryo" panose="020B0604030504040204" pitchFamily="34" charset="-128"/>
              <a:ea typeface="Meiryo" panose="020B0604030504040204" pitchFamily="34" charset="-128"/>
            </a:endParaRPr>
          </a:p>
        </p:txBody>
      </p:sp>
      <p:sp>
        <p:nvSpPr>
          <p:cNvPr id="24" name="角丸四角形 46">
            <a:extLst>
              <a:ext uri="{FF2B5EF4-FFF2-40B4-BE49-F238E27FC236}">
                <a16:creationId xmlns:a16="http://schemas.microsoft.com/office/drawing/2014/main" id="{774664AE-F96E-71D0-B3CA-FC5CAB101E2F}"/>
              </a:ext>
            </a:extLst>
          </p:cNvPr>
          <p:cNvSpPr/>
          <p:nvPr/>
        </p:nvSpPr>
        <p:spPr>
          <a:xfrm>
            <a:off x="715686" y="2227660"/>
            <a:ext cx="4922582" cy="326427"/>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25" name="角丸四角形 47">
            <a:extLst>
              <a:ext uri="{FF2B5EF4-FFF2-40B4-BE49-F238E27FC236}">
                <a16:creationId xmlns:a16="http://schemas.microsoft.com/office/drawing/2014/main" id="{B6324248-3ED4-42ED-5937-4855EC33ED69}"/>
              </a:ext>
            </a:extLst>
          </p:cNvPr>
          <p:cNvSpPr/>
          <p:nvPr/>
        </p:nvSpPr>
        <p:spPr>
          <a:xfrm>
            <a:off x="6408797" y="2208031"/>
            <a:ext cx="4922581" cy="326427"/>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grpSp>
        <p:nvGrpSpPr>
          <p:cNvPr id="27" name="グループ化 26">
            <a:extLst>
              <a:ext uri="{FF2B5EF4-FFF2-40B4-BE49-F238E27FC236}">
                <a16:creationId xmlns:a16="http://schemas.microsoft.com/office/drawing/2014/main" id="{279A9CFE-425D-F9DD-1A2F-845F12D526B7}"/>
              </a:ext>
            </a:extLst>
          </p:cNvPr>
          <p:cNvGrpSpPr/>
          <p:nvPr/>
        </p:nvGrpSpPr>
        <p:grpSpPr>
          <a:xfrm>
            <a:off x="715952" y="2636406"/>
            <a:ext cx="2301302" cy="3236937"/>
            <a:chOff x="513033" y="432676"/>
            <a:chExt cx="2115990" cy="2790926"/>
          </a:xfrm>
        </p:grpSpPr>
        <p:grpSp>
          <p:nvGrpSpPr>
            <p:cNvPr id="29" name="グループ化 28">
              <a:extLst>
                <a:ext uri="{FF2B5EF4-FFF2-40B4-BE49-F238E27FC236}">
                  <a16:creationId xmlns:a16="http://schemas.microsoft.com/office/drawing/2014/main" id="{7DEF1BBF-03FE-A229-82D3-71007642DF5F}"/>
                </a:ext>
              </a:extLst>
            </p:cNvPr>
            <p:cNvGrpSpPr/>
            <p:nvPr/>
          </p:nvGrpSpPr>
          <p:grpSpPr>
            <a:xfrm>
              <a:off x="513033" y="432676"/>
              <a:ext cx="2115990" cy="2790926"/>
              <a:chOff x="513033" y="446487"/>
              <a:chExt cx="2115990" cy="2790926"/>
            </a:xfrm>
          </p:grpSpPr>
          <p:pic>
            <p:nvPicPr>
              <p:cNvPr id="32" name="図 31">
                <a:extLst>
                  <a:ext uri="{FF2B5EF4-FFF2-40B4-BE49-F238E27FC236}">
                    <a16:creationId xmlns:a16="http://schemas.microsoft.com/office/drawing/2014/main" id="{582894C2-697D-8F23-34D2-F9A373E6E09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35" name="図 34">
                <a:extLst>
                  <a:ext uri="{FF2B5EF4-FFF2-40B4-BE49-F238E27FC236}">
                    <a16:creationId xmlns:a16="http://schemas.microsoft.com/office/drawing/2014/main" id="{FDE57163-338F-8877-E421-B70A4E98839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36" name="図 35">
                <a:extLst>
                  <a:ext uri="{FF2B5EF4-FFF2-40B4-BE49-F238E27FC236}">
                    <a16:creationId xmlns:a16="http://schemas.microsoft.com/office/drawing/2014/main" id="{49CFD1B3-06B8-3ACE-9845-989D8D4BB976}"/>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1" name="図 30">
              <a:extLst>
                <a:ext uri="{FF2B5EF4-FFF2-40B4-BE49-F238E27FC236}">
                  <a16:creationId xmlns:a16="http://schemas.microsoft.com/office/drawing/2014/main" id="{F8308A5A-DFAF-F14A-75B9-EF3422DA43BE}"/>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39" name="グループ化 38">
            <a:extLst>
              <a:ext uri="{FF2B5EF4-FFF2-40B4-BE49-F238E27FC236}">
                <a16:creationId xmlns:a16="http://schemas.microsoft.com/office/drawing/2014/main" id="{D1956421-B33A-2F0D-5855-1F34FCD87A26}"/>
              </a:ext>
            </a:extLst>
          </p:cNvPr>
          <p:cNvGrpSpPr/>
          <p:nvPr/>
        </p:nvGrpSpPr>
        <p:grpSpPr>
          <a:xfrm>
            <a:off x="3091693" y="4056843"/>
            <a:ext cx="175200" cy="183297"/>
            <a:chOff x="4505326" y="2604452"/>
            <a:chExt cx="203132" cy="212519"/>
          </a:xfrm>
        </p:grpSpPr>
        <p:sp>
          <p:nvSpPr>
            <p:cNvPr id="42" name="山形 13">
              <a:extLst>
                <a:ext uri="{FF2B5EF4-FFF2-40B4-BE49-F238E27FC236}">
                  <a16:creationId xmlns:a16="http://schemas.microsoft.com/office/drawing/2014/main" id="{51F33B40-D865-8F62-57CA-E870339050B1}"/>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8" name="山形 14">
              <a:extLst>
                <a:ext uri="{FF2B5EF4-FFF2-40B4-BE49-F238E27FC236}">
                  <a16:creationId xmlns:a16="http://schemas.microsoft.com/office/drawing/2014/main" id="{90CA7588-B9B6-F672-3755-6865FE7FC35B}"/>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pic>
        <p:nvPicPr>
          <p:cNvPr id="50" name="図 49">
            <a:extLst>
              <a:ext uri="{FF2B5EF4-FFF2-40B4-BE49-F238E27FC236}">
                <a16:creationId xmlns:a16="http://schemas.microsoft.com/office/drawing/2014/main" id="{36FBC2EA-D57D-8EE8-9398-97325361A6D0}"/>
              </a:ext>
            </a:extLst>
          </p:cNvPr>
          <p:cNvPicPr>
            <a:picLocks noChangeAspect="1"/>
          </p:cNvPicPr>
          <p:nvPr/>
        </p:nvPicPr>
        <p:blipFill>
          <a:blip r:embed="rId9"/>
          <a:srcRect b="4805"/>
          <a:stretch>
            <a:fillRect/>
          </a:stretch>
        </p:blipFill>
        <p:spPr>
          <a:xfrm>
            <a:off x="3334764" y="2612296"/>
            <a:ext cx="2302763" cy="3257661"/>
          </a:xfrm>
          <a:prstGeom prst="rect">
            <a:avLst/>
          </a:prstGeom>
        </p:spPr>
      </p:pic>
      <p:grpSp>
        <p:nvGrpSpPr>
          <p:cNvPr id="51" name="グループ化 50">
            <a:extLst>
              <a:ext uri="{FF2B5EF4-FFF2-40B4-BE49-F238E27FC236}">
                <a16:creationId xmlns:a16="http://schemas.microsoft.com/office/drawing/2014/main" id="{58701893-9991-01AD-0391-91AF1AC72DE1}"/>
              </a:ext>
            </a:extLst>
          </p:cNvPr>
          <p:cNvGrpSpPr/>
          <p:nvPr/>
        </p:nvGrpSpPr>
        <p:grpSpPr>
          <a:xfrm>
            <a:off x="6408797" y="2619936"/>
            <a:ext cx="2301301" cy="3236073"/>
            <a:chOff x="7241733" y="1270074"/>
            <a:chExt cx="2016626" cy="2835765"/>
          </a:xfrm>
        </p:grpSpPr>
        <p:grpSp>
          <p:nvGrpSpPr>
            <p:cNvPr id="52" name="グループ化 51">
              <a:extLst>
                <a:ext uri="{FF2B5EF4-FFF2-40B4-BE49-F238E27FC236}">
                  <a16:creationId xmlns:a16="http://schemas.microsoft.com/office/drawing/2014/main" id="{0FA9EE3F-C127-3E76-C224-4D6BE8BCEEA5}"/>
                </a:ext>
              </a:extLst>
            </p:cNvPr>
            <p:cNvGrpSpPr/>
            <p:nvPr/>
          </p:nvGrpSpPr>
          <p:grpSpPr>
            <a:xfrm>
              <a:off x="7241733" y="1270074"/>
              <a:ext cx="2016626" cy="2835764"/>
              <a:chOff x="513033" y="432676"/>
              <a:chExt cx="2115990" cy="2790180"/>
            </a:xfrm>
          </p:grpSpPr>
          <p:grpSp>
            <p:nvGrpSpPr>
              <p:cNvPr id="57" name="グループ化 56">
                <a:extLst>
                  <a:ext uri="{FF2B5EF4-FFF2-40B4-BE49-F238E27FC236}">
                    <a16:creationId xmlns:a16="http://schemas.microsoft.com/office/drawing/2014/main" id="{5669EB2F-20FC-F15C-DEAC-A8E3DF48A91E}"/>
                  </a:ext>
                </a:extLst>
              </p:cNvPr>
              <p:cNvGrpSpPr/>
              <p:nvPr/>
            </p:nvGrpSpPr>
            <p:grpSpPr>
              <a:xfrm>
                <a:off x="513033" y="432676"/>
                <a:ext cx="2115990" cy="2790180"/>
                <a:chOff x="513033" y="446487"/>
                <a:chExt cx="2115990" cy="2790180"/>
              </a:xfrm>
            </p:grpSpPr>
            <p:pic>
              <p:nvPicPr>
                <p:cNvPr id="59" name="図 58">
                  <a:extLst>
                    <a:ext uri="{FF2B5EF4-FFF2-40B4-BE49-F238E27FC236}">
                      <a16:creationId xmlns:a16="http://schemas.microsoft.com/office/drawing/2014/main" id="{5CE64D8F-F663-EF1E-2442-1BFE27D5D0A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60" name="図 59">
                  <a:extLst>
                    <a:ext uri="{FF2B5EF4-FFF2-40B4-BE49-F238E27FC236}">
                      <a16:creationId xmlns:a16="http://schemas.microsoft.com/office/drawing/2014/main" id="{412006B4-0F3C-4314-2BA8-FA4CBCDF41EC}"/>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8" name="図 57">
                <a:extLst>
                  <a:ext uri="{FF2B5EF4-FFF2-40B4-BE49-F238E27FC236}">
                    <a16:creationId xmlns:a16="http://schemas.microsoft.com/office/drawing/2014/main" id="{80165B5E-FE23-3DC8-0BFD-2D5DBCFC2E15}"/>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5" name="図 54">
              <a:extLst>
                <a:ext uri="{FF2B5EF4-FFF2-40B4-BE49-F238E27FC236}">
                  <a16:creationId xmlns:a16="http://schemas.microsoft.com/office/drawing/2014/main" id="{984419A1-1E74-F4F4-9A0C-C125A8078701}"/>
                </a:ext>
              </a:extLst>
            </p:cNvPr>
            <p:cNvPicPr>
              <a:picLocks noChangeAspect="1"/>
            </p:cNvPicPr>
            <p:nvPr/>
          </p:nvPicPr>
          <p:blipFill rotWithShape="1">
            <a:blip r:embed="rId10">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6" name="図 55">
              <a:extLst>
                <a:ext uri="{FF2B5EF4-FFF2-40B4-BE49-F238E27FC236}">
                  <a16:creationId xmlns:a16="http://schemas.microsoft.com/office/drawing/2014/main" id="{5D18EAC8-0865-F7A3-08A7-304518C75C6F}"/>
                </a:ext>
              </a:extLst>
            </p:cNvPr>
            <p:cNvPicPr>
              <a:picLocks noChangeAspect="1"/>
            </p:cNvPicPr>
            <p:nvPr/>
          </p:nvPicPr>
          <p:blipFill rotWithShape="1">
            <a:blip r:embed="rId10">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grpSp>
        <p:nvGrpSpPr>
          <p:cNvPr id="61" name="グループ化 60">
            <a:extLst>
              <a:ext uri="{FF2B5EF4-FFF2-40B4-BE49-F238E27FC236}">
                <a16:creationId xmlns:a16="http://schemas.microsoft.com/office/drawing/2014/main" id="{A7839500-BF03-CCA3-15F3-9F828FB2003D}"/>
              </a:ext>
            </a:extLst>
          </p:cNvPr>
          <p:cNvGrpSpPr/>
          <p:nvPr/>
        </p:nvGrpSpPr>
        <p:grpSpPr>
          <a:xfrm>
            <a:off x="8805331" y="3980641"/>
            <a:ext cx="175200" cy="183297"/>
            <a:chOff x="4505326" y="2604452"/>
            <a:chExt cx="203132" cy="212519"/>
          </a:xfrm>
        </p:grpSpPr>
        <p:sp>
          <p:nvSpPr>
            <p:cNvPr id="62" name="山形 13">
              <a:extLst>
                <a:ext uri="{FF2B5EF4-FFF2-40B4-BE49-F238E27FC236}">
                  <a16:creationId xmlns:a16="http://schemas.microsoft.com/office/drawing/2014/main" id="{E2FF51F8-7F57-4E46-DB35-28A4B0683EEF}"/>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63" name="山形 14">
              <a:extLst>
                <a:ext uri="{FF2B5EF4-FFF2-40B4-BE49-F238E27FC236}">
                  <a16:creationId xmlns:a16="http://schemas.microsoft.com/office/drawing/2014/main" id="{7EE91DF8-0601-D9AD-9A7B-CBA4DA8DDC06}"/>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grpSp>
        <p:nvGrpSpPr>
          <p:cNvPr id="64" name="グループ化 63">
            <a:extLst>
              <a:ext uri="{FF2B5EF4-FFF2-40B4-BE49-F238E27FC236}">
                <a16:creationId xmlns:a16="http://schemas.microsoft.com/office/drawing/2014/main" id="{BB90783D-D1E4-E394-7C40-EA11B74AB53B}"/>
              </a:ext>
            </a:extLst>
          </p:cNvPr>
          <p:cNvGrpSpPr/>
          <p:nvPr/>
        </p:nvGrpSpPr>
        <p:grpSpPr>
          <a:xfrm>
            <a:off x="9030076" y="2588024"/>
            <a:ext cx="2301302" cy="3236073"/>
            <a:chOff x="0" y="0"/>
            <a:chExt cx="2406601" cy="3384144"/>
          </a:xfrm>
        </p:grpSpPr>
        <p:pic>
          <p:nvPicPr>
            <p:cNvPr id="65" name="図 64">
              <a:extLst>
                <a:ext uri="{FF2B5EF4-FFF2-40B4-BE49-F238E27FC236}">
                  <a16:creationId xmlns:a16="http://schemas.microsoft.com/office/drawing/2014/main" id="{E2722022-39DE-3466-7AA6-8DC111F09D30}"/>
                </a:ext>
              </a:extLst>
            </p:cNvPr>
            <p:cNvPicPr>
              <a:picLocks noChangeAspect="1"/>
            </p:cNvPicPr>
            <p:nvPr/>
          </p:nvPicPr>
          <p:blipFill>
            <a:blip r:embed="rId11"/>
            <a:srcRect r="825" b="20003"/>
            <a:stretch>
              <a:fillRect/>
            </a:stretch>
          </p:blipFill>
          <p:spPr>
            <a:xfrm>
              <a:off x="0" y="0"/>
              <a:ext cx="2406601" cy="3384144"/>
            </a:xfrm>
            <a:prstGeom prst="rect">
              <a:avLst/>
            </a:prstGeom>
          </p:spPr>
        </p:pic>
        <p:pic>
          <p:nvPicPr>
            <p:cNvPr id="66" name="図 65">
              <a:extLst>
                <a:ext uri="{FF2B5EF4-FFF2-40B4-BE49-F238E27FC236}">
                  <a16:creationId xmlns:a16="http://schemas.microsoft.com/office/drawing/2014/main" id="{7D7898FE-D02E-F65C-D7A7-46DC9FB45ED5}"/>
                </a:ext>
              </a:extLst>
            </p:cNvPr>
            <p:cNvPicPr>
              <a:picLocks noChangeAspect="1"/>
            </p:cNvPicPr>
            <p:nvPr/>
          </p:nvPicPr>
          <p:blipFill rotWithShape="1">
            <a:blip r:embed="rId12"/>
            <a:srcRect l="39341" t="33662" r="43241" b="19412"/>
            <a:stretch>
              <a:fillRect/>
            </a:stretch>
          </p:blipFill>
          <p:spPr>
            <a:xfrm>
              <a:off x="167640" y="373381"/>
              <a:ext cx="2109645" cy="2964180"/>
            </a:xfrm>
            <a:prstGeom prst="rect">
              <a:avLst/>
            </a:prstGeom>
          </p:spPr>
        </p:pic>
      </p:grpSp>
      <p:sp>
        <p:nvSpPr>
          <p:cNvPr id="3" name="テキスト ボックス 2">
            <a:extLst>
              <a:ext uri="{FF2B5EF4-FFF2-40B4-BE49-F238E27FC236}">
                <a16:creationId xmlns:a16="http://schemas.microsoft.com/office/drawing/2014/main" id="{F1C7A769-14FD-7280-FEDB-0320C7DA967C}"/>
              </a:ext>
            </a:extLst>
          </p:cNvPr>
          <p:cNvSpPr txBox="1"/>
          <p:nvPr/>
        </p:nvSpPr>
        <p:spPr>
          <a:xfrm>
            <a:off x="970229" y="2020429"/>
            <a:ext cx="5611309" cy="153888"/>
          </a:xfrm>
          <a:prstGeom prst="rect">
            <a:avLst/>
          </a:prstGeom>
          <a:noFill/>
        </p:spPr>
        <p:txBody>
          <a:bodyPr wrap="square" lIns="0" tIns="0" rIns="0" bIns="0" rtlCol="0" anchor="t">
            <a:spAutoFit/>
          </a:bodyPr>
          <a:lstStyle/>
          <a:p>
            <a:pPr>
              <a:defRPr/>
            </a:pPr>
            <a:r>
              <a:rPr lang="en-US" altLang="ja-JP" sz="1000">
                <a:solidFill>
                  <a:srgbClr val="002AFF"/>
                </a:solidFill>
                <a:latin typeface="Meiryo"/>
                <a:ea typeface="Meiryo"/>
              </a:rPr>
              <a:t>※ </a:t>
            </a:r>
            <a:r>
              <a:rPr lang="ja-JP" altLang="en-US" sz="1000">
                <a:solidFill>
                  <a:srgbClr val="002AFF"/>
                </a:solidFill>
                <a:latin typeface="Meiryo"/>
                <a:ea typeface="Meiryo"/>
              </a:rPr>
              <a:t>タップ後の挙動は「スマートフォン動画広告タップ後の挙動」のページをご参照ください。</a:t>
            </a:r>
          </a:p>
        </p:txBody>
      </p:sp>
      <p:sp>
        <p:nvSpPr>
          <p:cNvPr id="6" name="テキスト プレースホルダー 1">
            <a:extLst>
              <a:ext uri="{FF2B5EF4-FFF2-40B4-BE49-F238E27FC236}">
                <a16:creationId xmlns:a16="http://schemas.microsoft.com/office/drawing/2014/main" id="{7D28A5A8-811F-3AD0-F8C5-11CFB22007A4}"/>
              </a:ext>
            </a:extLst>
          </p:cNvPr>
          <p:cNvSpPr txBox="1">
            <a:spLocks/>
          </p:cNvSpPr>
          <p:nvPr/>
        </p:nvSpPr>
        <p:spPr>
          <a:xfrm>
            <a:off x="3761481" y="124165"/>
            <a:ext cx="5948576" cy="578826"/>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Yahoo! JAPAN</a:t>
            </a:r>
            <a:r>
              <a:rPr lang="ja-JP" altLang="en-US">
                <a:solidFill>
                  <a:srgbClr val="000048"/>
                </a:solidFill>
              </a:rPr>
              <a:t>トップページ　ブランドパネル　</a:t>
            </a:r>
            <a:endParaRPr lang="en-US" altLang="ja-JP">
              <a:solidFill>
                <a:srgbClr val="000048"/>
              </a:solidFill>
            </a:endParaRPr>
          </a:p>
          <a:p>
            <a:r>
              <a:rPr lang="en-US" altLang="ja-JP">
                <a:solidFill>
                  <a:srgbClr val="000048"/>
                </a:solidFill>
              </a:rPr>
              <a:t>SP</a:t>
            </a:r>
            <a:r>
              <a:rPr lang="ja-JP" altLang="en-US">
                <a:solidFill>
                  <a:srgbClr val="000048"/>
                </a:solidFill>
              </a:rPr>
              <a:t>　トップカバー</a:t>
            </a:r>
          </a:p>
        </p:txBody>
      </p:sp>
    </p:spTree>
    <p:extLst>
      <p:ext uri="{BB962C8B-B14F-4D97-AF65-F5344CB8AC3E}">
        <p14:creationId xmlns:p14="http://schemas.microsoft.com/office/powerpoint/2010/main" val="21580683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7ADD2-4922-872C-FCC7-6036B6488F49}"/>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12BB222D-668A-1BD6-BEC6-0B7FFF8CFC94}"/>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896C2BDF-D266-C4C2-0BA6-1A9C8E7583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正方形/長方形 5">
            <a:extLst>
              <a:ext uri="{FF2B5EF4-FFF2-40B4-BE49-F238E27FC236}">
                <a16:creationId xmlns:a16="http://schemas.microsoft.com/office/drawing/2014/main" id="{5E97EAEC-8457-4482-B57C-E11E377952B8}"/>
              </a:ext>
            </a:extLst>
          </p:cNvPr>
          <p:cNvSpPr/>
          <p:nvPr/>
        </p:nvSpPr>
        <p:spPr>
          <a:xfrm>
            <a:off x="443707" y="6014118"/>
            <a:ext cx="4237451" cy="415498"/>
          </a:xfrm>
          <a:prstGeom prst="rect">
            <a:avLst/>
          </a:prstGeom>
        </p:spPr>
        <p:txBody>
          <a:bodyPr wrap="squar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lang="en-US" altLang="ja-JP" sz="700" b="0" i="0" u="none" strike="noStrike" kern="0" cap="none" spc="0" normalizeH="0" baseline="0" noProof="0">
                <a:ln>
                  <a:noFill/>
                </a:ln>
                <a:solidFill>
                  <a:srgbClr val="0D0D0D"/>
                </a:solidFill>
                <a:effectLst/>
                <a:uLnTx/>
                <a:uFillTx/>
                <a:latin typeface="Meiryo"/>
                <a:ea typeface="Meiryo"/>
              </a:rPr>
              <a:t>※SP</a:t>
            </a:r>
            <a:r>
              <a:rPr lang="ja-JP" altLang="en-US" sz="700" b="0" i="0" u="none" strike="noStrike" kern="0" cap="none" spc="0" normalizeH="0" baseline="0" noProof="0">
                <a:ln>
                  <a:noFill/>
                </a:ln>
                <a:solidFill>
                  <a:srgbClr val="0D0D0D"/>
                </a:solidFill>
                <a:effectLst/>
                <a:uLnTx/>
                <a:uFillTx/>
                <a:latin typeface="Meiryo"/>
                <a:ea typeface="Meiryo"/>
              </a:rPr>
              <a:t>はスマートフォン、</a:t>
            </a:r>
            <a:r>
              <a:rPr lang="en-US" altLang="ja-JP" sz="700" b="0" i="0" u="none" strike="noStrike" kern="0" cap="none" spc="0" normalizeH="0" baseline="0" noProof="0">
                <a:ln>
                  <a:noFill/>
                </a:ln>
                <a:solidFill>
                  <a:srgbClr val="0D0D0D"/>
                </a:solidFill>
                <a:effectLst/>
                <a:uLnTx/>
                <a:uFillTx/>
                <a:latin typeface="Meiryo"/>
                <a:ea typeface="Meiryo"/>
              </a:rPr>
              <a:t>PC</a:t>
            </a:r>
            <a:r>
              <a:rPr lang="ja-JP" altLang="en-US" sz="700" b="0" i="0" u="none" strike="noStrike" kern="0" cap="none" spc="0" normalizeH="0" baseline="0" noProof="0">
                <a:ln>
                  <a:noFill/>
                </a:ln>
                <a:solidFill>
                  <a:srgbClr val="0D0D0D"/>
                </a:solidFill>
                <a:effectLst/>
                <a:uLnTx/>
                <a:uFillTx/>
                <a:latin typeface="Meiryo"/>
                <a:ea typeface="Meiryo"/>
              </a:rPr>
              <a:t>はパソコン、</a:t>
            </a:r>
            <a:r>
              <a:rPr lang="en-US" altLang="ja-JP" sz="700" b="0" i="0" u="none" strike="noStrike" kern="0" cap="none" spc="0" normalizeH="0" baseline="0" noProof="0">
                <a:ln>
                  <a:noFill/>
                </a:ln>
                <a:solidFill>
                  <a:srgbClr val="0D0D0D"/>
                </a:solidFill>
                <a:effectLst/>
                <a:uLnTx/>
                <a:uFillTx/>
                <a:latin typeface="Meiryo"/>
                <a:ea typeface="Meiryo"/>
              </a:rPr>
              <a:t>MD</a:t>
            </a:r>
            <a:r>
              <a:rPr lang="ja-JP" altLang="en-US" sz="700" b="0" i="0" u="none" strike="noStrike" kern="0" cap="none" spc="0" normalizeH="0" baseline="0" noProof="0">
                <a:ln>
                  <a:noFill/>
                </a:ln>
                <a:solidFill>
                  <a:srgbClr val="0D0D0D"/>
                </a:solidFill>
                <a:effectLst/>
                <a:uLnTx/>
                <a:uFillTx/>
                <a:latin typeface="Meiryo"/>
                <a:ea typeface="Meiryo"/>
              </a:rPr>
              <a:t>はマルチデバイスの略称です。</a:t>
            </a:r>
          </a:p>
          <a:p>
            <a:pPr marL="0" marR="0" lvl="0" indent="0" defTabSz="914400" eaLnBrk="1" fontAlgn="auto" latinLnBrk="0" hangingPunct="1">
              <a:spcBef>
                <a:spcPts val="0"/>
              </a:spcBef>
              <a:spcAft>
                <a:spcPts val="0"/>
              </a:spcAft>
              <a:buClrTx/>
              <a:buSzTx/>
              <a:buFontTx/>
              <a:buNone/>
              <a:tabLst/>
              <a:defRPr/>
            </a:pPr>
            <a:r>
              <a:rPr lang="en-US" altLang="ja-JP" sz="700" b="0" i="0" u="none" strike="noStrike" kern="0" cap="none" spc="0" normalizeH="0" baseline="0" noProof="0">
                <a:ln>
                  <a:noFill/>
                </a:ln>
                <a:solidFill>
                  <a:srgbClr val="0D0D0D"/>
                </a:solidFill>
                <a:effectLst/>
                <a:uLnTx/>
                <a:uFillTx/>
                <a:latin typeface="Meiryo"/>
                <a:ea typeface="Meiryo"/>
              </a:rPr>
              <a:t>※</a:t>
            </a:r>
            <a:r>
              <a:rPr lang="en-US" altLang="ja-JP" sz="700" b="0" i="0" u="none" strike="noStrike" kern="0" cap="none" spc="0" normalizeH="0" baseline="0" noProof="0" err="1">
                <a:ln>
                  <a:noFill/>
                </a:ln>
                <a:solidFill>
                  <a:srgbClr val="0D0D0D"/>
                </a:solidFill>
                <a:effectLst/>
                <a:uLnTx/>
                <a:uFillTx/>
                <a:latin typeface="Meiryo"/>
                <a:ea typeface="Meiryo"/>
              </a:rPr>
              <a:t>vCPM</a:t>
            </a:r>
            <a:r>
              <a:rPr lang="ja-JP" altLang="en-US" sz="700" b="0" i="0" u="none" strike="noStrike" kern="0" cap="none" spc="0" normalizeH="0" baseline="0" noProof="0">
                <a:ln>
                  <a:noFill/>
                </a:ln>
                <a:solidFill>
                  <a:srgbClr val="0D0D0D"/>
                </a:solidFill>
                <a:effectLst/>
                <a:uLnTx/>
                <a:uFillTx/>
                <a:latin typeface="Meiryo"/>
                <a:ea typeface="Meiryo"/>
              </a:rPr>
              <a:t>はビューアブルインプレッション</a:t>
            </a:r>
            <a:r>
              <a:rPr lang="en-US" altLang="ja-JP" sz="700" b="0" i="0" u="none" strike="noStrike" kern="0" cap="none" spc="0" normalizeH="0" baseline="0" noProof="0">
                <a:ln>
                  <a:noFill/>
                </a:ln>
                <a:solidFill>
                  <a:srgbClr val="0D0D0D"/>
                </a:solidFill>
                <a:effectLst/>
                <a:uLnTx/>
                <a:uFillTx/>
                <a:latin typeface="Meiryo"/>
                <a:ea typeface="Meiryo"/>
              </a:rPr>
              <a:t>1,000</a:t>
            </a:r>
            <a:r>
              <a:rPr lang="ja-JP" altLang="en-US" sz="700" b="0" i="0" u="none" strike="noStrike" kern="0" cap="none" spc="0" normalizeH="0" baseline="0" noProof="0">
                <a:ln>
                  <a:noFill/>
                </a:ln>
                <a:solidFill>
                  <a:srgbClr val="0D0D0D"/>
                </a:solidFill>
                <a:effectLst/>
                <a:uLnTx/>
                <a:uFillTx/>
                <a:latin typeface="Meiryo"/>
                <a:ea typeface="Meiryo"/>
              </a:rPr>
              <a:t>回あたりにかかる見込み広告費用です。 </a:t>
            </a:r>
          </a:p>
          <a:p>
            <a:pPr marL="0" marR="0" lvl="0" indent="0" defTabSz="914400" eaLnBrk="1" fontAlgn="auto" latinLnBrk="0" hangingPunct="1">
              <a:spcBef>
                <a:spcPts val="0"/>
              </a:spcBef>
              <a:spcAft>
                <a:spcPts val="0"/>
              </a:spcAft>
              <a:buClrTx/>
              <a:buSzTx/>
              <a:buFontTx/>
              <a:buNone/>
              <a:tabLst/>
              <a:defRPr/>
            </a:pPr>
            <a:r>
              <a:rPr lang="en-US" altLang="ja-JP" sz="700" b="0" i="0" u="none" strike="noStrike" kern="0" cap="none" spc="0" normalizeH="0" baseline="0" noProof="0">
                <a:ln>
                  <a:noFill/>
                </a:ln>
                <a:solidFill>
                  <a:srgbClr val="0D0D0D"/>
                </a:solidFill>
                <a:effectLst/>
                <a:uLnTx/>
                <a:uFillTx/>
                <a:latin typeface="Meiryo"/>
                <a:ea typeface="Meiryo"/>
              </a:rPr>
              <a:t>※</a:t>
            </a:r>
            <a:r>
              <a:rPr lang="en-US" altLang="ja-JP" sz="700" b="0" i="0" u="none" strike="noStrike" kern="0" cap="none" spc="0" normalizeH="0" baseline="0" noProof="0" err="1">
                <a:ln>
                  <a:noFill/>
                </a:ln>
                <a:solidFill>
                  <a:srgbClr val="0D0D0D"/>
                </a:solidFill>
                <a:effectLst/>
                <a:uLnTx/>
                <a:uFillTx/>
                <a:latin typeface="Meiryo"/>
                <a:ea typeface="Meiryo"/>
              </a:rPr>
              <a:t>vimps</a:t>
            </a:r>
            <a:r>
              <a:rPr lang="ja-JP" altLang="en-US" sz="700" b="0" i="0" u="none" strike="noStrike" kern="0" cap="none" spc="0" normalizeH="0" baseline="0" noProof="0">
                <a:ln>
                  <a:noFill/>
                </a:ln>
                <a:solidFill>
                  <a:srgbClr val="0D0D0D"/>
                </a:solidFill>
                <a:effectLst/>
                <a:uLnTx/>
                <a:uFillTx/>
                <a:latin typeface="Meiryo"/>
                <a:ea typeface="Meiryo"/>
              </a:rPr>
              <a:t>はビューアブルインプレッションの略称です。</a:t>
            </a:r>
          </a:p>
        </p:txBody>
      </p:sp>
      <p:sp>
        <p:nvSpPr>
          <p:cNvPr id="9" name="角丸四角形 3">
            <a:extLst>
              <a:ext uri="{FF2B5EF4-FFF2-40B4-BE49-F238E27FC236}">
                <a16:creationId xmlns:a16="http://schemas.microsoft.com/office/drawing/2014/main" id="{D67D3363-E75F-A9B3-975B-BD517FC9D075}"/>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商品一覧</a:t>
            </a:r>
          </a:p>
        </p:txBody>
      </p:sp>
      <p:graphicFrame>
        <p:nvGraphicFramePr>
          <p:cNvPr id="2" name="表 1">
            <a:extLst>
              <a:ext uri="{FF2B5EF4-FFF2-40B4-BE49-F238E27FC236}">
                <a16:creationId xmlns:a16="http://schemas.microsoft.com/office/drawing/2014/main" id="{8437E0CD-A10B-242B-DED6-806716262F1C}"/>
              </a:ext>
            </a:extLst>
          </p:cNvPr>
          <p:cNvGraphicFramePr>
            <a:graphicFrameLocks noGrp="1"/>
          </p:cNvGraphicFramePr>
          <p:nvPr>
            <p:extLst>
              <p:ext uri="{D42A27DB-BD31-4B8C-83A1-F6EECF244321}">
                <p14:modId xmlns:p14="http://schemas.microsoft.com/office/powerpoint/2010/main" val="3550887538"/>
              </p:ext>
            </p:extLst>
          </p:nvPr>
        </p:nvGraphicFramePr>
        <p:xfrm>
          <a:off x="443707" y="867441"/>
          <a:ext cx="11233144" cy="5116889"/>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6">
                  <a:extLst>
                    <a:ext uri="{9D8B030D-6E8A-4147-A177-3AD203B41FA5}">
                      <a16:colId xmlns:a16="http://schemas.microsoft.com/office/drawing/2014/main" val="3835180974"/>
                    </a:ext>
                  </a:extLst>
                </a:gridCol>
                <a:gridCol w="226184">
                  <a:extLst>
                    <a:ext uri="{9D8B030D-6E8A-4147-A177-3AD203B41FA5}">
                      <a16:colId xmlns:a16="http://schemas.microsoft.com/office/drawing/2014/main" val="189167796"/>
                    </a:ext>
                  </a:extLst>
                </a:gridCol>
                <a:gridCol w="514572">
                  <a:extLst>
                    <a:ext uri="{9D8B030D-6E8A-4147-A177-3AD203B41FA5}">
                      <a16:colId xmlns:a16="http://schemas.microsoft.com/office/drawing/2014/main" val="4098278707"/>
                    </a:ext>
                  </a:extLst>
                </a:gridCol>
                <a:gridCol w="993914">
                  <a:extLst>
                    <a:ext uri="{9D8B030D-6E8A-4147-A177-3AD203B41FA5}">
                      <a16:colId xmlns:a16="http://schemas.microsoft.com/office/drawing/2014/main" val="4269922740"/>
                    </a:ext>
                  </a:extLst>
                </a:gridCol>
                <a:gridCol w="574265">
                  <a:extLst>
                    <a:ext uri="{9D8B030D-6E8A-4147-A177-3AD203B41FA5}">
                      <a16:colId xmlns:a16="http://schemas.microsoft.com/office/drawing/2014/main" val="1534325728"/>
                    </a:ext>
                  </a:extLst>
                </a:gridCol>
                <a:gridCol w="984559">
                  <a:extLst>
                    <a:ext uri="{9D8B030D-6E8A-4147-A177-3AD203B41FA5}">
                      <a16:colId xmlns:a16="http://schemas.microsoft.com/office/drawing/2014/main" val="1933156410"/>
                    </a:ext>
                  </a:extLst>
                </a:gridCol>
                <a:gridCol w="523875">
                  <a:extLst>
                    <a:ext uri="{9D8B030D-6E8A-4147-A177-3AD203B41FA5}">
                      <a16:colId xmlns:a16="http://schemas.microsoft.com/office/drawing/2014/main" val="3040132140"/>
                    </a:ext>
                  </a:extLst>
                </a:gridCol>
                <a:gridCol w="1315987">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49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　トップカバー（</a:t>
                      </a:r>
                      <a:r>
                        <a:rPr kumimoji="1" lang="en-US" altLang="ja-JP" sz="900" b="1" kern="1200">
                          <a:solidFill>
                            <a:schemeClr val="bg1"/>
                          </a:solidFill>
                          <a:latin typeface="Meiryo"/>
                          <a:ea typeface="Meiryo"/>
                          <a:cs typeface="+mn-cs"/>
                        </a:rPr>
                        <a:t>500</a:t>
                      </a:r>
                      <a:r>
                        <a:rPr kumimoji="1" lang="ja-JP" altLang="en-US" sz="900" b="1" kern="1200">
                          <a:solidFill>
                            <a:schemeClr val="bg1"/>
                          </a:solidFill>
                          <a:latin typeface="Meiryo"/>
                          <a:ea typeface="Meiryo"/>
                          <a:cs typeface="+mn-cs"/>
                        </a:rPr>
                        <a:t>万円～）</a:t>
                      </a:r>
                      <a:endParaRPr kumimoji="1" lang="en-US" altLang="ja-JP" sz="9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kern="1200">
                          <a:solidFill>
                            <a:schemeClr val="bg1"/>
                          </a:solidFill>
                          <a:latin typeface="+mj-ea"/>
                          <a:ea typeface="+mj-ea"/>
                          <a:cs typeface="+mn-cs"/>
                        </a:rPr>
                        <a:t>Yahoo! JAPAN</a:t>
                      </a:r>
                      <a:r>
                        <a:rPr kumimoji="1" lang="ja-JP" altLang="en-US" sz="900" b="1" kern="1200">
                          <a:solidFill>
                            <a:schemeClr val="bg1"/>
                          </a:solidFill>
                          <a:latin typeface="+mj-ea"/>
                          <a:ea typeface="+mj-ea"/>
                          <a:cs typeface="+mn-cs"/>
                        </a:rPr>
                        <a:t>トップページ　ブランドパネル　</a:t>
                      </a:r>
                      <a:r>
                        <a:rPr kumimoji="1" lang="en-US" altLang="ja-JP" sz="900" b="1" kern="1200">
                          <a:solidFill>
                            <a:schemeClr val="bg1"/>
                          </a:solidFill>
                          <a:latin typeface="+mj-ea"/>
                          <a:ea typeface="+mj-ea"/>
                          <a:cs typeface="+mn-cs"/>
                        </a:rPr>
                        <a:t>SP</a:t>
                      </a:r>
                      <a:r>
                        <a:rPr kumimoji="1" lang="ja-JP" altLang="en-US" sz="900" b="1" kern="1200">
                          <a:solidFill>
                            <a:schemeClr val="bg1"/>
                          </a:solidFill>
                          <a:latin typeface="+mj-ea"/>
                          <a:ea typeface="+mj-ea"/>
                          <a:cs typeface="+mn-cs"/>
                        </a:rPr>
                        <a:t>　トップカバー（</a:t>
                      </a:r>
                      <a:r>
                        <a:rPr kumimoji="1" lang="en-US" altLang="ja-JP" sz="900" b="1" kern="1200">
                          <a:solidFill>
                            <a:schemeClr val="bg1"/>
                          </a:solidFill>
                          <a:latin typeface="+mj-ea"/>
                          <a:ea typeface="+mj-ea"/>
                          <a:cs typeface="+mn-cs"/>
                        </a:rPr>
                        <a:t>1000</a:t>
                      </a:r>
                      <a:r>
                        <a:rPr kumimoji="1" lang="ja-JP" altLang="en-US" sz="900" b="1" kern="1200">
                          <a:solidFill>
                            <a:schemeClr val="bg1"/>
                          </a:solidFill>
                          <a:latin typeface="+mj-ea"/>
                          <a:ea typeface="+mj-ea"/>
                          <a:cs typeface="+mn-cs"/>
                        </a:rPr>
                        <a:t>万円～）</a:t>
                      </a:r>
                      <a:endParaRPr kumimoji="1" lang="en-US" altLang="ja-JP" sz="900" b="1" kern="1200">
                        <a:solidFill>
                          <a:schemeClr val="bg1"/>
                        </a:solidFill>
                        <a:latin typeface="+mj-ea"/>
                        <a:ea typeface="+mj-ea"/>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algn="ctr"/>
                      <a:r>
                        <a:rPr kumimoji="1" lang="en-US" altLang="ja-JP" sz="900" b="1" kern="1200">
                          <a:solidFill>
                            <a:schemeClr val="bg1"/>
                          </a:solidFill>
                          <a:latin typeface="+mj-ea"/>
                          <a:ea typeface="+mj-ea"/>
                          <a:cs typeface="+mn-cs"/>
                        </a:rPr>
                        <a:t>Yahoo! JAPAN</a:t>
                      </a:r>
                      <a:r>
                        <a:rPr kumimoji="1" lang="ja-JP" altLang="en-US" sz="900" b="1" kern="1200">
                          <a:solidFill>
                            <a:schemeClr val="bg1"/>
                          </a:solidFill>
                          <a:latin typeface="+mj-ea"/>
                          <a:ea typeface="+mj-ea"/>
                          <a:cs typeface="+mn-cs"/>
                        </a:rPr>
                        <a:t>トップページ　ブランドパネル　</a:t>
                      </a:r>
                      <a:r>
                        <a:rPr kumimoji="1" lang="en-US" altLang="ja-JP" sz="900" b="1" kern="1200">
                          <a:solidFill>
                            <a:schemeClr val="bg1"/>
                          </a:solidFill>
                          <a:latin typeface="+mj-ea"/>
                          <a:ea typeface="+mj-ea"/>
                          <a:cs typeface="+mn-cs"/>
                        </a:rPr>
                        <a:t>SP</a:t>
                      </a:r>
                      <a:r>
                        <a:rPr kumimoji="1" lang="ja-JP" altLang="en-US" sz="900" b="1" kern="1200">
                          <a:solidFill>
                            <a:schemeClr val="bg1"/>
                          </a:solidFill>
                          <a:latin typeface="+mj-ea"/>
                          <a:ea typeface="+mj-ea"/>
                          <a:cs typeface="+mn-cs"/>
                        </a:rPr>
                        <a:t>　トップカバー（</a:t>
                      </a:r>
                      <a:r>
                        <a:rPr kumimoji="1" lang="en-US" altLang="ja-JP" sz="900" b="1" kern="1200">
                          <a:solidFill>
                            <a:schemeClr val="bg1"/>
                          </a:solidFill>
                          <a:latin typeface="+mj-ea"/>
                          <a:ea typeface="+mj-ea"/>
                          <a:cs typeface="+mn-cs"/>
                        </a:rPr>
                        <a:t>1000</a:t>
                      </a:r>
                      <a:r>
                        <a:rPr kumimoji="1" lang="ja-JP" altLang="en-US" sz="900" b="1" kern="1200">
                          <a:solidFill>
                            <a:schemeClr val="bg1"/>
                          </a:solidFill>
                          <a:latin typeface="+mj-ea"/>
                          <a:ea typeface="+mj-ea"/>
                          <a:cs typeface="+mn-cs"/>
                        </a:rPr>
                        <a:t>万円～）</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900" b="1">
                          <a:solidFill>
                            <a:schemeClr val="bg1"/>
                          </a:solidFill>
                          <a:latin typeface="+mj-ea"/>
                          <a:ea typeface="+mj-ea"/>
                        </a:rPr>
                        <a:t>Yahoo! JAPAN</a:t>
                      </a:r>
                      <a:r>
                        <a:rPr kumimoji="1" lang="ja-JP" altLang="en-US" sz="900" b="1">
                          <a:solidFill>
                            <a:schemeClr val="bg1"/>
                          </a:solidFill>
                          <a:latin typeface="+mj-ea"/>
                          <a:ea typeface="+mj-ea"/>
                        </a:rPr>
                        <a:t>トップページ　</a:t>
                      </a:r>
                      <a:r>
                        <a:rPr kumimoji="1" lang="ja-JP" altLang="en-US" sz="900" b="1" kern="1200">
                          <a:solidFill>
                            <a:schemeClr val="bg1"/>
                          </a:solidFill>
                          <a:latin typeface="+mj-ea"/>
                          <a:ea typeface="+mj-ea"/>
                          <a:cs typeface="+mn-cs"/>
                        </a:rPr>
                        <a:t>ブランドパネル</a:t>
                      </a:r>
                      <a:r>
                        <a:rPr kumimoji="1" lang="ja-JP" altLang="en-US" sz="900" b="1">
                          <a:solidFill>
                            <a:schemeClr val="bg1"/>
                          </a:solidFill>
                          <a:latin typeface="+mj-ea"/>
                          <a:ea typeface="+mj-ea"/>
                        </a:rPr>
                        <a:t>　</a:t>
                      </a:r>
                      <a:r>
                        <a:rPr kumimoji="1" lang="en-US" altLang="ja-JP" sz="900" b="1">
                          <a:solidFill>
                            <a:schemeClr val="bg1"/>
                          </a:solidFill>
                          <a:latin typeface="+mj-ea"/>
                          <a:ea typeface="+mj-ea"/>
                        </a:rPr>
                        <a:t>SP</a:t>
                      </a:r>
                      <a:r>
                        <a:rPr kumimoji="1" lang="ja-JP" altLang="en-US" sz="900" b="1">
                          <a:solidFill>
                            <a:schemeClr val="bg1"/>
                          </a:solidFill>
                          <a:latin typeface="+mj-ea"/>
                          <a:ea typeface="+mj-ea"/>
                        </a:rPr>
                        <a:t>　トップカバー（</a:t>
                      </a:r>
                      <a:r>
                        <a:rPr kumimoji="1" lang="en-US" altLang="ja-JP" sz="900" b="1">
                          <a:solidFill>
                            <a:schemeClr val="bg1"/>
                          </a:solidFill>
                          <a:latin typeface="+mj-ea"/>
                          <a:ea typeface="+mj-ea"/>
                        </a:rPr>
                        <a:t>FQ1</a:t>
                      </a:r>
                      <a:r>
                        <a:rPr kumimoji="1" lang="ja-JP" altLang="en-US" sz="900" b="1">
                          <a:solidFill>
                            <a:schemeClr val="bg1"/>
                          </a:solidFill>
                          <a:latin typeface="+mj-ea"/>
                          <a:ea typeface="+mj-ea"/>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　トップカバー（都道府県）（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endParaRPr kumimoji="1" lang="en-US" altLang="ja-JP" sz="9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　トップカバー（都道府県）（</a:t>
                      </a:r>
                      <a:r>
                        <a:rPr kumimoji="1" lang="en-US" altLang="ja-JP" sz="900" b="1" kern="1200">
                          <a:solidFill>
                            <a:schemeClr val="bg1"/>
                          </a:solidFill>
                          <a:latin typeface="Meiryo"/>
                          <a:ea typeface="Meiryo"/>
                          <a:cs typeface="+mn-cs"/>
                        </a:rPr>
                        <a:t>300</a:t>
                      </a:r>
                      <a:r>
                        <a:rPr kumimoji="1" lang="ja-JP" altLang="en-US" sz="900" b="1" kern="1200">
                          <a:solidFill>
                            <a:schemeClr val="bg1"/>
                          </a:solidFill>
                          <a:latin typeface="Meiryo"/>
                          <a:ea typeface="Meiryo"/>
                          <a:cs typeface="+mn-cs"/>
                        </a:rPr>
                        <a:t>万円～）</a:t>
                      </a:r>
                      <a:endParaRPr kumimoji="1" lang="en-US" altLang="ja-JP" sz="9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　トップカバー</a:t>
                      </a:r>
                      <a:endParaRPr kumimoji="1" lang="en-US" altLang="ja-JP" sz="900" b="1" kern="1200">
                        <a:solidFill>
                          <a:schemeClr val="bg1"/>
                        </a:solidFill>
                        <a:latin typeface="Meiryo"/>
                        <a:ea typeface="Meiryo"/>
                        <a:cs typeface="+mn-cs"/>
                      </a:endParaRPr>
                    </a:p>
                    <a:p>
                      <a:pPr algn="ctr"/>
                      <a:r>
                        <a:rPr kumimoji="1" lang="ja-JP" altLang="en-US" sz="900" b="1" kern="1200">
                          <a:solidFill>
                            <a:schemeClr val="bg1"/>
                          </a:solidFill>
                          <a:latin typeface="Meiryo"/>
                          <a:ea typeface="Meiryo"/>
                          <a:cs typeface="+mn-cs"/>
                        </a:rPr>
                        <a:t>（市区郡）</a:t>
                      </a:r>
                      <a:endParaRPr kumimoji="1" lang="en-US" altLang="ja-JP" sz="9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900" b="0" i="0" u="none" strike="noStrike" noProof="0">
                          <a:solidFill>
                            <a:srgbClr val="0D0D0D"/>
                          </a:solidFill>
                          <a:latin typeface="メイリオ" panose="020B0604030504040204" pitchFamily="50" charset="-128"/>
                          <a:ea typeface="メイリオ" panose="020B0604030504040204" pitchFamily="50" charset="-128"/>
                        </a:rPr>
                        <a:t>内容変更</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メイリオ" panose="020B0604030504040204" pitchFamily="50" charset="-128"/>
                          <a:ea typeface="+mn-ea"/>
                        </a:rPr>
                        <a:t>1000013226</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noProof="0">
                          <a:solidFill>
                            <a:srgbClr val="0D0D0D"/>
                          </a:solidFill>
                          <a:latin typeface="メイリオ" panose="020B0604030504040204" pitchFamily="50" charset="-128"/>
                          <a:ea typeface="+mn-ea"/>
                        </a:rPr>
                        <a:t>内容</a:t>
                      </a:r>
                      <a:endParaRPr kumimoji="1" lang="en-US" altLang="ja-JP" sz="900" b="0" i="0" u="none" strike="noStrike" noProof="0">
                        <a:solidFill>
                          <a:srgbClr val="0D0D0D"/>
                        </a:solidFill>
                        <a:latin typeface="メイリオ" panose="020B0604030504040204" pitchFamily="50" charset="-128"/>
                        <a:ea typeface="+mn-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noProof="0">
                          <a:solidFill>
                            <a:srgbClr val="0D0D0D"/>
                          </a:solidFill>
                          <a:latin typeface="メイリオ" panose="020B0604030504040204" pitchFamily="50" charset="-128"/>
                          <a:ea typeface="+mn-ea"/>
                        </a:rPr>
                        <a:t>変更</a:t>
                      </a:r>
                      <a:endParaRPr kumimoji="1" lang="ja-JP" altLang="en-US" sz="900">
                        <a:solidFill>
                          <a:srgbClr val="0D0D0D"/>
                        </a:solidFill>
                        <a:latin typeface="メイリオ" panose="020B0604030504040204" pitchFamily="50" charset="-128"/>
                        <a:ea typeface="+mn-ea"/>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noProof="0">
                          <a:solidFill>
                            <a:srgbClr val="0D0D0D"/>
                          </a:solidFill>
                          <a:latin typeface="メイリオ" panose="020B0604030504040204" pitchFamily="50" charset="-128"/>
                          <a:ea typeface="+mn-ea"/>
                        </a:rPr>
                        <a:t>内容</a:t>
                      </a:r>
                      <a:endParaRPr kumimoji="1" lang="en-US" altLang="ja-JP" sz="900" b="0" i="0" u="none" strike="noStrike" noProof="0">
                        <a:solidFill>
                          <a:srgbClr val="0D0D0D"/>
                        </a:solidFill>
                        <a:latin typeface="メイリオ" panose="020B0604030504040204" pitchFamily="50" charset="-128"/>
                        <a:ea typeface="+mn-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noProof="0">
                          <a:solidFill>
                            <a:srgbClr val="0D0D0D"/>
                          </a:solidFill>
                          <a:latin typeface="メイリオ" panose="020B0604030504040204" pitchFamily="50" charset="-128"/>
                          <a:ea typeface="+mn-ea"/>
                        </a:rPr>
                        <a:t>変更</a:t>
                      </a:r>
                      <a:endParaRPr kumimoji="1" lang="ja-JP" altLang="en-US" sz="900">
                        <a:solidFill>
                          <a:srgbClr val="0D0D0D"/>
                        </a:solidFill>
                        <a:latin typeface="メイリオ" panose="020B0604030504040204" pitchFamily="50" charset="-128"/>
                        <a:ea typeface="+mn-ea"/>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メイリオ" panose="020B0604030504040204" pitchFamily="50" charset="-128"/>
                          <a:ea typeface="+mn-ea"/>
                        </a:rPr>
                        <a:t>1000013247</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noProof="0">
                          <a:solidFill>
                            <a:srgbClr val="0D0D0D"/>
                          </a:solidFill>
                          <a:latin typeface="メイリオ" panose="020B0604030504040204" pitchFamily="50" charset="-128"/>
                          <a:ea typeface="+mn-ea"/>
                        </a:rPr>
                        <a:t>内容</a:t>
                      </a:r>
                      <a:endParaRPr kumimoji="1" lang="en-US" altLang="ja-JP" sz="900" b="0" i="0" u="none" strike="noStrike" noProof="0">
                        <a:solidFill>
                          <a:srgbClr val="0D0D0D"/>
                        </a:solidFill>
                        <a:latin typeface="メイリオ" panose="020B0604030504040204" pitchFamily="50" charset="-128"/>
                        <a:ea typeface="+mn-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noProof="0">
                          <a:solidFill>
                            <a:srgbClr val="0D0D0D"/>
                          </a:solidFill>
                          <a:latin typeface="メイリオ" panose="020B0604030504040204" pitchFamily="50" charset="-128"/>
                          <a:ea typeface="+mn-ea"/>
                        </a:rPr>
                        <a:t>変更</a:t>
                      </a:r>
                      <a:endParaRPr kumimoji="1" lang="ja-JP" altLang="en-US" sz="900">
                        <a:solidFill>
                          <a:srgbClr val="0D0D0D"/>
                        </a:solidFill>
                        <a:latin typeface="メイリオ" panose="020B0604030504040204" pitchFamily="50" charset="-128"/>
                        <a:ea typeface="+mn-ea"/>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メイリオ" panose="020B0604030504040204" pitchFamily="50" charset="-128"/>
                          <a:ea typeface="+mn-ea"/>
                        </a:rPr>
                        <a:t>1000013212</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noProof="0">
                          <a:solidFill>
                            <a:srgbClr val="0D0D0D"/>
                          </a:solidFill>
                          <a:latin typeface="メイリオ" panose="020B0604030504040204" pitchFamily="50" charset="-128"/>
                          <a:ea typeface="+mn-ea"/>
                        </a:rPr>
                        <a:t>内容変更</a:t>
                      </a:r>
                      <a:endParaRPr kumimoji="1" lang="ja-JP" altLang="en-US" sz="900">
                        <a:solidFill>
                          <a:srgbClr val="0D0D0D"/>
                        </a:solidFill>
                        <a:latin typeface="メイリオ" panose="020B0604030504040204" pitchFamily="50" charset="-128"/>
                        <a:ea typeface="+mn-ea"/>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メイリオ" panose="020B0604030504040204" pitchFamily="50" charset="-128"/>
                          <a:ea typeface="+mn-ea"/>
                        </a:rPr>
                        <a:t>1000013217</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noProof="0">
                          <a:solidFill>
                            <a:srgbClr val="0D0D0D"/>
                          </a:solidFill>
                          <a:latin typeface="メイリオ" panose="020B0604030504040204" pitchFamily="50" charset="-128"/>
                          <a:ea typeface="+mn-ea"/>
                        </a:rPr>
                        <a:t>内容変更</a:t>
                      </a:r>
                      <a:endParaRPr kumimoji="1" lang="ja-JP" altLang="en-US" sz="900">
                        <a:solidFill>
                          <a:srgbClr val="0D0D0D"/>
                        </a:solidFill>
                        <a:latin typeface="メイリオ" panose="020B0604030504040204" pitchFamily="50" charset="-128"/>
                        <a:ea typeface="+mn-ea"/>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メイリオ" panose="020B0604030504040204" pitchFamily="50" charset="-128"/>
                          <a:ea typeface="+mn-ea"/>
                        </a:rPr>
                        <a:t>1000013240</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noProof="0">
                          <a:solidFill>
                            <a:srgbClr val="0D0D0D"/>
                          </a:solidFill>
                          <a:latin typeface="メイリオ" panose="020B0604030504040204" pitchFamily="50" charset="-128"/>
                          <a:ea typeface="+mn-ea"/>
                        </a:rPr>
                        <a:t>内容</a:t>
                      </a:r>
                      <a:endParaRPr kumimoji="1" lang="en-US" altLang="ja-JP" sz="900" b="0" i="0" u="none" strike="noStrike" noProof="0">
                        <a:solidFill>
                          <a:srgbClr val="0D0D0D"/>
                        </a:solidFill>
                        <a:latin typeface="メイリオ" panose="020B0604030504040204" pitchFamily="50" charset="-128"/>
                        <a:ea typeface="+mn-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noProof="0">
                          <a:solidFill>
                            <a:srgbClr val="0D0D0D"/>
                          </a:solidFill>
                          <a:latin typeface="メイリオ" panose="020B0604030504040204" pitchFamily="50" charset="-128"/>
                          <a:ea typeface="+mn-ea"/>
                        </a:rPr>
                        <a:t>変更</a:t>
                      </a:r>
                      <a:endParaRPr kumimoji="1" lang="ja-JP" altLang="en-US" sz="900">
                        <a:solidFill>
                          <a:srgbClr val="0D0D0D"/>
                        </a:solidFill>
                        <a:latin typeface="メイリオ" panose="020B0604030504040204" pitchFamily="50" charset="-128"/>
                        <a:ea typeface="+mn-ea"/>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メイリオ" panose="020B0604030504040204" pitchFamily="50" charset="-128"/>
                          <a:ea typeface="+mn-ea"/>
                        </a:rPr>
                        <a:t>1000013220</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2026</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2</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ja-JP" altLang="en-US" sz="900" kern="120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3">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rgbClr val="0D0D0D"/>
                          </a:solidFill>
                          <a:latin typeface="Meiryo"/>
                          <a:ea typeface="Meiryo"/>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99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a:ea typeface="Meiryo"/>
                          <a:cs typeface="+mn-cs"/>
                        </a:rPr>
                        <a:t>広告タイプ</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メインメディアの形式</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スマートフォン</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ブランドパネル トップカバー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p>
                    <a:p>
                      <a:pPr algn="ctr"/>
                      <a:r>
                        <a:rPr kumimoji="1" lang="ja-JP" altLang="en-US" sz="900" kern="1200">
                          <a:solidFill>
                            <a:srgbClr val="0D0D0D"/>
                          </a:solidFill>
                          <a:latin typeface="Meiryo"/>
                          <a:ea typeface="Meiryo"/>
                          <a:cs typeface="+mn-cs"/>
                        </a:rPr>
                        <a:t>ブランドパネル トップカバー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8376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動画をフルスクリーンで再生する（</a:t>
                      </a:r>
                      <a:r>
                        <a:rPr kumimoji="1" lang="en-US" altLang="ja-JP" sz="900" b="0" i="0" kern="1200">
                          <a:solidFill>
                            <a:srgbClr val="0D0D0D"/>
                          </a:solidFill>
                          <a:latin typeface="Meiryo"/>
                          <a:ea typeface="Meiryo"/>
                          <a:cs typeface="+mn-cs"/>
                        </a:rPr>
                        <a:t>for view</a:t>
                      </a:r>
                      <a:r>
                        <a:rPr kumimoji="1" lang="ja-JP" altLang="en-US" sz="900" b="0" i="0" kern="1200">
                          <a:solidFill>
                            <a:srgbClr val="0D0D0D"/>
                          </a:solidFill>
                          <a:latin typeface="Meiryo"/>
                          <a:ea typeface="Meiryo"/>
                          <a:cs typeface="+mn-cs"/>
                        </a:rPr>
                        <a:t>）　</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ランディングページを表示する（</a:t>
                      </a:r>
                      <a:r>
                        <a:rPr kumimoji="1" lang="en-US" altLang="ja-JP" sz="900" b="0" i="0" kern="1200">
                          <a:solidFill>
                            <a:srgbClr val="0D0D0D"/>
                          </a:solidFill>
                          <a:latin typeface="Meiryo"/>
                          <a:ea typeface="Meiryo"/>
                          <a:cs typeface="+mn-cs"/>
                        </a:rPr>
                        <a:t>for click</a:t>
                      </a:r>
                      <a:r>
                        <a:rPr kumimoji="1" lang="ja-JP" altLang="en-US" sz="900" b="0" i="0" kern="1200">
                          <a:solidFill>
                            <a:srgbClr val="0D0D0D"/>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スマートフォン（ウェブ</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a:t>
                      </a:r>
                      <a:endParaRPr kumimoji="1" lang="ja-JP" altLang="ja-JP" sz="90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5</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r>
                        <a:rPr kumimoji="1" lang="en-US" altLang="ja-JP" sz="800" kern="1200">
                          <a:solidFill>
                            <a:srgbClr val="0D0D0D"/>
                          </a:solidFill>
                          <a:latin typeface="Meiryo"/>
                          <a:ea typeface="Meiryo"/>
                          <a:cs typeface="+mn-cs"/>
                        </a:rPr>
                        <a:t> </a:t>
                      </a:r>
                      <a:r>
                        <a:rPr kumimoji="1" lang="en-US" altLang="ja-JP" sz="800" kern="1200">
                          <a:solidFill>
                            <a:srgbClr val="002AFF"/>
                          </a:solidFill>
                          <a:latin typeface="Meiryo"/>
                          <a:ea typeface="Meiryo"/>
                          <a:cs typeface="+mn-cs"/>
                        </a:rPr>
                        <a:t>※1</a:t>
                      </a:r>
                      <a:endParaRPr kumimoji="1" lang="ja-JP" altLang="en-US" sz="9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900" kern="1200">
                          <a:solidFill>
                            <a:srgbClr val="0D0D0D"/>
                          </a:solidFill>
                          <a:latin typeface="Meiryo"/>
                          <a:ea typeface="Meiryo"/>
                          <a:cs typeface="+mn-cs"/>
                        </a:rPr>
                        <a:t>3</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Meiryo"/>
                          <a:ea typeface="Meiryo"/>
                        </a:rPr>
                        <a:t>5</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31</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 </a:t>
                      </a:r>
                      <a:r>
                        <a:rPr kumimoji="1" lang="en-US" altLang="ja-JP" sz="800">
                          <a:solidFill>
                            <a:srgbClr val="002AFF"/>
                          </a:solidFill>
                          <a:latin typeface="Meiryo"/>
                          <a:ea typeface="Meiryo"/>
                        </a:rPr>
                        <a:t>※1</a:t>
                      </a:r>
                      <a:endParaRPr kumimoji="1" lang="ja-JP" altLang="en-US" sz="10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31</a:t>
                      </a:r>
                      <a:r>
                        <a:rPr kumimoji="1" lang="ja-JP" altLang="en-US" sz="900">
                          <a:solidFill>
                            <a:srgbClr val="0D0D0D"/>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3268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1,152</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921</a:t>
                      </a:r>
                      <a:r>
                        <a:rPr kumimoji="1" lang="ja-JP" altLang="en-US" sz="900">
                          <a:solidFill>
                            <a:srgbClr val="0D0D0D"/>
                          </a:solidFill>
                          <a:latin typeface="Meiryo"/>
                          <a:ea typeface="Meiryo"/>
                        </a:rPr>
                        <a:t>円 </a:t>
                      </a:r>
                      <a:r>
                        <a:rPr kumimoji="1" lang="en-US" altLang="ja-JP" sz="900" kern="1200">
                          <a:solidFill>
                            <a:srgbClr val="002AFF"/>
                          </a:solidFill>
                          <a:latin typeface="Meiryo"/>
                          <a:ea typeface="Meiryo"/>
                          <a:cs typeface="+mn-cs"/>
                        </a:rPr>
                        <a:t>※2</a:t>
                      </a:r>
                      <a:endParaRPr kumimoji="1" lang="en-US" altLang="ja-JP" sz="900">
                        <a:solidFill>
                          <a:srgbClr val="002AFF"/>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a:solidFill>
                            <a:srgbClr val="0D0D0D"/>
                          </a:solidFill>
                          <a:latin typeface="Meiryo"/>
                          <a:ea typeface="Meiryo"/>
                        </a:rPr>
                        <a:t>1,082</a:t>
                      </a:r>
                      <a:r>
                        <a:rPr kumimoji="1" lang="ja-JP" altLang="en-US" sz="900">
                          <a:solidFill>
                            <a:srgbClr val="0D0D0D"/>
                          </a:solidFill>
                          <a:latin typeface="Meiryo"/>
                          <a:ea typeface="Meiryo"/>
                        </a:rPr>
                        <a:t>円 </a:t>
                      </a:r>
                      <a:r>
                        <a:rPr kumimoji="1" lang="en-US" altLang="ja-JP" sz="900" kern="1200">
                          <a:solidFill>
                            <a:srgbClr val="002AFF"/>
                          </a:solidFill>
                          <a:latin typeface="Meiryo"/>
                          <a:ea typeface="Meiryo"/>
                          <a:cs typeface="+mn-cs"/>
                        </a:rPr>
                        <a:t>※3</a:t>
                      </a:r>
                      <a:endParaRPr kumimoji="1" lang="en-US" altLang="ja-JP" sz="900">
                        <a:solidFill>
                          <a:srgbClr val="002AFF"/>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a:solidFill>
                            <a:srgbClr val="0D0D0D"/>
                          </a:solidFill>
                          <a:latin typeface="Meiryo"/>
                          <a:ea typeface="Meiryo"/>
                        </a:rPr>
                        <a:t>1382</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1,152</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×1.2</a:t>
                      </a:r>
                      <a:r>
                        <a:rPr kumimoji="1" lang="ja-JP" altLang="en-US" sz="900" kern="1200">
                          <a:solidFill>
                            <a:srgbClr val="0D0D0D"/>
                          </a:solidFill>
                          <a:latin typeface="Meiryo"/>
                          <a:ea typeface="Meiryo"/>
                          <a:cs typeface="+mn-cs"/>
                        </a:rPr>
                        <a:t>倍）</a:t>
                      </a:r>
                      <a:r>
                        <a:rPr kumimoji="1" lang="ja-JP" altLang="en-US" sz="900">
                          <a:solidFill>
                            <a:srgbClr val="0D0D0D"/>
                          </a:solidFill>
                          <a:latin typeface="Meiryo"/>
                          <a:ea typeface="Meiryo"/>
                        </a:rPr>
                        <a:t> </a:t>
                      </a:r>
                      <a:r>
                        <a:rPr kumimoji="1" lang="en-US" altLang="ja-JP" sz="900">
                          <a:solidFill>
                            <a:srgbClr val="002AFF"/>
                          </a:solidFill>
                          <a:latin typeface="Meiryo"/>
                          <a:ea typeface="Meiryo"/>
                        </a:rPr>
                        <a:t>※4</a:t>
                      </a:r>
                      <a:endParaRPr kumimoji="1" lang="ja-JP" altLang="en-US" sz="9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1,248</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960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800">
                          <a:solidFill>
                            <a:schemeClr val="accent6"/>
                          </a:solidFill>
                          <a:latin typeface="Meiryo"/>
                          <a:ea typeface="Meiryo"/>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1,105</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921.6</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 2</a:t>
                      </a:r>
                      <a:r>
                        <a:rPr kumimoji="1" lang="ja-JP" altLang="en-US" sz="900" kern="1200">
                          <a:solidFill>
                            <a:srgbClr val="0D0D0D"/>
                          </a:solidFill>
                          <a:latin typeface="Meiryo"/>
                          <a:ea typeface="Meiryo"/>
                          <a:cs typeface="+mn-cs"/>
                        </a:rPr>
                        <a:t>倍</a:t>
                      </a:r>
                      <a:r>
                        <a:rPr kumimoji="1" lang="ja-JP" altLang="en-US" sz="900">
                          <a:solidFill>
                            <a:srgbClr val="0D0D0D"/>
                          </a:solidFill>
                          <a:latin typeface="Meiryo"/>
                          <a:ea typeface="Meiryo"/>
                        </a:rPr>
                        <a:t>）</a:t>
                      </a:r>
                      <a:r>
                        <a:rPr kumimoji="1" lang="ja-JP" altLang="en-US" sz="900" kern="1200">
                          <a:solidFill>
                            <a:srgbClr val="0D0D0D"/>
                          </a:solidFill>
                          <a:latin typeface="Meiryo"/>
                          <a:ea typeface="Meiryo"/>
                          <a:cs typeface="+mn-cs"/>
                        </a:rPr>
                        <a:t> </a:t>
                      </a:r>
                      <a:r>
                        <a:rPr kumimoji="1" lang="en-US" altLang="ja-JP" sz="900" kern="1200">
                          <a:solidFill>
                            <a:srgbClr val="002AFF"/>
                          </a:solidFill>
                          <a:latin typeface="Meiryo"/>
                          <a:ea typeface="Meiryo"/>
                          <a:cs typeface="+mn-cs"/>
                        </a:rPr>
                        <a:t>※4</a:t>
                      </a:r>
                      <a:endParaRPr kumimoji="1" lang="ja-JP" altLang="en-US" sz="9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1,728</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1,152</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×1.5</a:t>
                      </a:r>
                      <a:r>
                        <a:rPr kumimoji="1" lang="ja-JP" altLang="en-US" sz="900" kern="1200">
                          <a:solidFill>
                            <a:srgbClr val="0D0D0D"/>
                          </a:solidFill>
                          <a:latin typeface="Meiryo"/>
                          <a:ea typeface="Meiryo"/>
                          <a:cs typeface="+mn-cs"/>
                        </a:rPr>
                        <a:t>倍） </a:t>
                      </a:r>
                      <a:r>
                        <a:rPr kumimoji="1" lang="en-US" altLang="ja-JP" sz="900" kern="1200">
                          <a:solidFill>
                            <a:srgbClr val="002AFF"/>
                          </a:solidFill>
                          <a:latin typeface="Meiryo"/>
                          <a:ea typeface="Meiryo"/>
                          <a:cs typeface="+mn-cs"/>
                        </a:rPr>
                        <a:t>※5</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6891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rgbClr val="0D0D0D"/>
                          </a:solidFill>
                          <a:latin typeface="Meiryo"/>
                          <a:ea typeface="Meiryo"/>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3" name="正方形/長方形 2">
            <a:extLst>
              <a:ext uri="{FF2B5EF4-FFF2-40B4-BE49-F238E27FC236}">
                <a16:creationId xmlns:a16="http://schemas.microsoft.com/office/drawing/2014/main" id="{AE71CD48-038E-D093-FFAF-CD827ECC32F4}"/>
              </a:ext>
            </a:extLst>
          </p:cNvPr>
          <p:cNvSpPr/>
          <p:nvPr/>
        </p:nvSpPr>
        <p:spPr>
          <a:xfrm>
            <a:off x="5236028" y="6014118"/>
            <a:ext cx="6759369" cy="710964"/>
          </a:xfrm>
          <a:prstGeom prst="rect">
            <a:avLst/>
          </a:prstGeom>
        </p:spPr>
        <p:txBody>
          <a:bodyPr wrap="square" lIns="0" tIns="0" rIns="0" bIns="0" anchor="t">
            <a:spAutoFit/>
          </a:bodyPr>
          <a:lstStyle/>
          <a:p>
            <a:pPr>
              <a:lnSpc>
                <a:spcPct val="110000"/>
              </a:lnSpc>
              <a:defRPr/>
            </a:pPr>
            <a:r>
              <a:rPr kumimoji="0" lang="en-US" altLang="ja-JP" sz="700" kern="0">
                <a:solidFill>
                  <a:srgbClr val="002AFF"/>
                </a:solidFill>
                <a:latin typeface="メイリオ" panose="020B0604030504040204" pitchFamily="50" charset="-128"/>
                <a:ea typeface="メイリオ" panose="020B0604030504040204" pitchFamily="50" charset="-128"/>
              </a:rPr>
              <a:t>※1  </a:t>
            </a:r>
            <a:r>
              <a:rPr lang="en-US" altLang="ja-JP" sz="700" b="0" i="0">
                <a:solidFill>
                  <a:srgbClr val="002AFF"/>
                </a:solidFill>
                <a:effectLst/>
                <a:latin typeface="メイリオ" panose="020B0604030504040204" pitchFamily="50" charset="-128"/>
                <a:ea typeface="メイリオ" panose="020B0604030504040204" pitchFamily="50" charset="-128"/>
              </a:rPr>
              <a:t>1</a:t>
            </a:r>
            <a:r>
              <a:rPr lang="ja-JP" altLang="en-US" sz="700" b="0" i="0">
                <a:solidFill>
                  <a:srgbClr val="002AFF"/>
                </a:solidFill>
                <a:effectLst/>
                <a:latin typeface="メイリオ" panose="020B0604030504040204" pitchFamily="50" charset="-128"/>
                <a:ea typeface="メイリオ" panose="020B0604030504040204" pitchFamily="50" charset="-128"/>
              </a:rPr>
              <a:t>日間～</a:t>
            </a:r>
            <a:r>
              <a:rPr lang="en-US" altLang="ja-JP" sz="700" b="0" i="0">
                <a:solidFill>
                  <a:srgbClr val="002AFF"/>
                </a:solidFill>
                <a:effectLst/>
                <a:latin typeface="メイリオ" panose="020B0604030504040204" pitchFamily="50" charset="-128"/>
                <a:ea typeface="メイリオ" panose="020B0604030504040204" pitchFamily="50" charset="-128"/>
              </a:rPr>
              <a:t>4</a:t>
            </a:r>
            <a:r>
              <a:rPr lang="ja-JP" altLang="en-US" sz="700" b="0" i="0">
                <a:solidFill>
                  <a:srgbClr val="002AFF"/>
                </a:solidFill>
                <a:effectLst/>
                <a:latin typeface="メイリオ" panose="020B0604030504040204" pitchFamily="50" charset="-128"/>
                <a:ea typeface="メイリオ" panose="020B0604030504040204" pitchFamily="50" charset="-128"/>
              </a:rPr>
              <a:t>日間での掲載も可能ですが、予約時のシミュレーション</a:t>
            </a:r>
            <a:r>
              <a:rPr lang="en-US" altLang="ja-JP" sz="700" b="0" i="0" err="1">
                <a:solidFill>
                  <a:srgbClr val="002AFF"/>
                </a:solidFill>
                <a:effectLst/>
                <a:latin typeface="メイリオ" panose="020B0604030504040204" pitchFamily="50" charset="-128"/>
                <a:ea typeface="メイリオ" panose="020B0604030504040204" pitchFamily="50" charset="-128"/>
              </a:rPr>
              <a:t>vimps</a:t>
            </a:r>
            <a:r>
              <a:rPr lang="ja-JP" altLang="en-US" sz="700" b="0" i="0">
                <a:solidFill>
                  <a:srgbClr val="002AFF"/>
                </a:solidFill>
                <a:effectLst/>
                <a:latin typeface="メイリオ" panose="020B0604030504040204" pitchFamily="50" charset="-128"/>
                <a:ea typeface="メイリオ" panose="020B0604030504040204" pitchFamily="50" charset="-128"/>
              </a:rPr>
              <a:t>を下回る場合がありますので、</a:t>
            </a:r>
            <a:r>
              <a:rPr lang="en-US" altLang="ja-JP" sz="700" b="0" i="0">
                <a:solidFill>
                  <a:srgbClr val="002AFF"/>
                </a:solidFill>
                <a:effectLst/>
                <a:latin typeface="メイリオ" panose="020B0604030504040204" pitchFamily="50" charset="-128"/>
                <a:ea typeface="メイリオ" panose="020B0604030504040204" pitchFamily="50" charset="-128"/>
              </a:rPr>
              <a:t>5</a:t>
            </a:r>
            <a:r>
              <a:rPr lang="ja-JP" altLang="en-US" sz="700" b="0" i="0">
                <a:solidFill>
                  <a:srgbClr val="002AFF"/>
                </a:solidFill>
                <a:effectLst/>
                <a:latin typeface="メイリオ" panose="020B0604030504040204" pitchFamily="50" charset="-128"/>
                <a:ea typeface="メイリオ" panose="020B0604030504040204" pitchFamily="50" charset="-128"/>
              </a:rPr>
              <a:t>日間以上の掲載を推奨します。</a:t>
            </a:r>
            <a:endParaRPr lang="en-US" altLang="ja-JP" sz="700" b="0" i="0">
              <a:solidFill>
                <a:srgbClr val="002AFF"/>
              </a:solidFill>
              <a:effectLst/>
              <a:latin typeface="メイリオ" panose="020B0604030504040204" pitchFamily="50" charset="-128"/>
              <a:ea typeface="メイリオ" panose="020B0604030504040204" pitchFamily="50" charset="-128"/>
            </a:endParaRPr>
          </a:p>
          <a:p>
            <a:pPr>
              <a:lnSpc>
                <a:spcPct val="110000"/>
              </a:lnSpc>
              <a:defRPr/>
            </a:pPr>
            <a:r>
              <a:rPr lang="en-US" altLang="ja-JP" sz="700" b="0" i="0">
                <a:solidFill>
                  <a:srgbClr val="002AFF"/>
                </a:solidFill>
                <a:effectLst/>
                <a:latin typeface="メイリオ" panose="020B0604030504040204" pitchFamily="50" charset="-128"/>
                <a:ea typeface="メイリオ" panose="020B0604030504040204" pitchFamily="50" charset="-128"/>
              </a:rPr>
              <a:t>※2</a:t>
            </a:r>
            <a:r>
              <a:rPr lang="ja-JP" altLang="en-US" sz="700" b="0" i="0">
                <a:solidFill>
                  <a:srgbClr val="002AFF"/>
                </a:solidFill>
                <a:effectLst/>
                <a:latin typeface="メイリオ" panose="020B0604030504040204" pitchFamily="50" charset="-128"/>
                <a:ea typeface="メイリオ" panose="020B0604030504040204" pitchFamily="50" charset="-128"/>
              </a:rPr>
              <a:t>　ターゲティングを掛ける場合は、</a:t>
            </a:r>
            <a:r>
              <a:rPr lang="en-US" altLang="ja-JP" sz="700" b="0" i="0">
                <a:solidFill>
                  <a:srgbClr val="002AFF"/>
                </a:solidFill>
                <a:effectLst/>
                <a:latin typeface="メイリオ" panose="020B0604030504040204" pitchFamily="50" charset="-128"/>
                <a:ea typeface="メイリオ" panose="020B0604030504040204" pitchFamily="50" charset="-128"/>
              </a:rPr>
              <a:t>921.6</a:t>
            </a:r>
            <a:r>
              <a:rPr lang="ja-JP" altLang="en-US" sz="700" b="0" i="0">
                <a:solidFill>
                  <a:srgbClr val="002AFF"/>
                </a:solidFill>
                <a:effectLst/>
                <a:latin typeface="メイリオ" panose="020B0604030504040204" pitchFamily="50" charset="-128"/>
                <a:ea typeface="メイリオ" panose="020B0604030504040204" pitchFamily="50" charset="-128"/>
              </a:rPr>
              <a:t>円にターゲティング係数をかけ合わせて計算し、最後に小数点以下切り捨てをしてください。</a:t>
            </a:r>
            <a:endParaRPr lang="en-US" altLang="ja-JP" sz="700" b="0" i="0">
              <a:solidFill>
                <a:srgbClr val="002AFF"/>
              </a:solidFill>
              <a:effectLst/>
              <a:latin typeface="メイリオ" panose="020B0604030504040204" pitchFamily="50" charset="-128"/>
              <a:ea typeface="メイリオ" panose="020B0604030504040204" pitchFamily="50" charset="-128"/>
            </a:endParaRPr>
          </a:p>
          <a:p>
            <a:pPr>
              <a:lnSpc>
                <a:spcPct val="110000"/>
              </a:lnSpc>
              <a:defRPr/>
            </a:pPr>
            <a:r>
              <a:rPr kumimoji="0" lang="en-US" altLang="ja-JP" sz="700" kern="0">
                <a:solidFill>
                  <a:srgbClr val="002AFF"/>
                </a:solidFill>
                <a:latin typeface="メイリオ" panose="020B0604030504040204" pitchFamily="50" charset="-128"/>
                <a:ea typeface="メイリオ" panose="020B0604030504040204" pitchFamily="50" charset="-128"/>
              </a:rPr>
              <a:t>※3  </a:t>
            </a:r>
            <a:r>
              <a:rPr kumimoji="0" lang="en" altLang="ja-JP" sz="700" kern="0">
                <a:solidFill>
                  <a:srgbClr val="002AFF"/>
                </a:solidFill>
                <a:latin typeface="メイリオ" panose="020B0604030504040204" pitchFamily="50" charset="-128"/>
                <a:ea typeface="メイリオ" panose="020B0604030504040204" pitchFamily="50" charset="-128"/>
              </a:rPr>
              <a:t>FQ1</a:t>
            </a:r>
            <a:r>
              <a:rPr kumimoji="0" lang="ja-JP" altLang="en-US" sz="700" kern="0">
                <a:solidFill>
                  <a:srgbClr val="002AFF"/>
                </a:solidFill>
                <a:latin typeface="メイリオ" panose="020B0604030504040204" pitchFamily="50" charset="-128"/>
                <a:ea typeface="メイリオ" panose="020B0604030504040204" pitchFamily="50" charset="-128"/>
              </a:rPr>
              <a:t>回指定の掛け率含む。</a:t>
            </a:r>
            <a:endParaRPr kumimoji="0" lang="en-US" altLang="ja-JP" sz="700" kern="0">
              <a:solidFill>
                <a:srgbClr val="002AFF"/>
              </a:solidFill>
              <a:latin typeface="メイリオ" panose="020B0604030504040204" pitchFamily="50" charset="-128"/>
              <a:ea typeface="メイリオ" panose="020B0604030504040204" pitchFamily="50" charset="-128"/>
            </a:endParaRPr>
          </a:p>
          <a:p>
            <a:pPr>
              <a:lnSpc>
                <a:spcPct val="110000"/>
              </a:lnSpc>
              <a:defRPr/>
            </a:pPr>
            <a:r>
              <a:rPr kumimoji="0" lang="en-US" altLang="ja-JP" sz="700" kern="0">
                <a:solidFill>
                  <a:srgbClr val="002AFF"/>
                </a:solidFill>
                <a:latin typeface="メイリオ" panose="020B0604030504040204" pitchFamily="50" charset="-128"/>
                <a:ea typeface="メイリオ" panose="020B0604030504040204" pitchFamily="50" charset="-128"/>
              </a:rPr>
              <a:t>※4  </a:t>
            </a:r>
            <a:r>
              <a:rPr kumimoji="0" lang="ja-JP" altLang="en-US" sz="700" kern="0">
                <a:solidFill>
                  <a:srgbClr val="002AFF"/>
                </a:solidFill>
                <a:latin typeface="メイリオ" panose="020B0604030504040204" pitchFamily="50" charset="-128"/>
                <a:ea typeface="メイリオ" panose="020B0604030504040204" pitchFamily="50" charset="-128"/>
              </a:rPr>
              <a:t>都道府県指定の掛け率含む。さらにターゲティングを掛ける場合は基本料金</a:t>
            </a:r>
            <a:r>
              <a:rPr kumimoji="0" lang="en-US" altLang="ja-JP" sz="700" kern="0" err="1">
                <a:solidFill>
                  <a:srgbClr val="002AFF"/>
                </a:solidFill>
                <a:latin typeface="メイリオ" panose="020B0604030504040204" pitchFamily="50" charset="-128"/>
                <a:ea typeface="メイリオ" panose="020B0604030504040204" pitchFamily="50" charset="-128"/>
              </a:rPr>
              <a:t>vCPM</a:t>
            </a:r>
            <a:r>
              <a:rPr kumimoji="0" lang="ja-JP" altLang="en-US" sz="700" kern="0">
                <a:solidFill>
                  <a:srgbClr val="002AFF"/>
                </a:solidFill>
                <a:latin typeface="メイリオ" panose="020B0604030504040204" pitchFamily="50" charset="-128"/>
                <a:ea typeface="メイリオ" panose="020B0604030504040204" pitchFamily="50" charset="-128"/>
              </a:rPr>
              <a:t>（★）を元に計算せず、カッコ内の計算式を元に計算してください。</a:t>
            </a:r>
          </a:p>
          <a:p>
            <a:pPr>
              <a:lnSpc>
                <a:spcPct val="110000"/>
              </a:lnSpc>
              <a:defRPr/>
            </a:pPr>
            <a:r>
              <a:rPr kumimoji="0" lang="ja-JP" altLang="en-US" sz="700" kern="0">
                <a:solidFill>
                  <a:srgbClr val="002AFF"/>
                </a:solidFill>
                <a:latin typeface="メイリオ" panose="020B0604030504040204" pitchFamily="50" charset="-128"/>
                <a:ea typeface="メイリオ" panose="020B0604030504040204" pitchFamily="50" charset="-128"/>
              </a:rPr>
              <a:t>　　最後に小数点以下切り捨てをしてください。</a:t>
            </a:r>
            <a:endParaRPr kumimoji="0" lang="en-US" altLang="ja-JP" sz="700" kern="0">
              <a:solidFill>
                <a:srgbClr val="002AFF"/>
              </a:solidFill>
              <a:latin typeface="メイリオ" panose="020B0604030504040204" pitchFamily="50" charset="-128"/>
              <a:ea typeface="メイリオ" panose="020B0604030504040204" pitchFamily="50" charset="-128"/>
            </a:endParaRPr>
          </a:p>
          <a:p>
            <a:pPr>
              <a:lnSpc>
                <a:spcPct val="110000"/>
              </a:lnSpc>
              <a:defRPr/>
            </a:pPr>
            <a:r>
              <a:rPr kumimoji="0" lang="en-US" altLang="ja-JP" sz="700" kern="0">
                <a:solidFill>
                  <a:srgbClr val="002AFF"/>
                </a:solidFill>
                <a:latin typeface="メイリオ" panose="020B0604030504040204" pitchFamily="50" charset="-128"/>
                <a:ea typeface="メイリオ" panose="020B0604030504040204" pitchFamily="50" charset="-128"/>
              </a:rPr>
              <a:t>※5  </a:t>
            </a:r>
            <a:r>
              <a:rPr lang="ja-JP" altLang="en-US" sz="700">
                <a:solidFill>
                  <a:srgbClr val="002AFF"/>
                </a:solidFill>
                <a:latin typeface="メイリオ" panose="020B0604030504040204" pitchFamily="50" charset="-128"/>
                <a:ea typeface="メイリオ" panose="020B0604030504040204" pitchFamily="50" charset="-128"/>
              </a:rPr>
              <a:t>市区郡指定の掛け率含む。</a:t>
            </a:r>
            <a:endParaRPr lang="en-US" altLang="ja-JP" sz="700">
              <a:solidFill>
                <a:srgbClr val="002AFF"/>
              </a:solidFill>
              <a:latin typeface="メイリオ" panose="020B0604030504040204" pitchFamily="50" charset="-128"/>
              <a:ea typeface="メイリオ" panose="020B0604030504040204" pitchFamily="50" charset="-128"/>
            </a:endParaRPr>
          </a:p>
        </p:txBody>
      </p:sp>
      <p:sp>
        <p:nvSpPr>
          <p:cNvPr id="4" name="円/楕円 15">
            <a:extLst>
              <a:ext uri="{FF2B5EF4-FFF2-40B4-BE49-F238E27FC236}">
                <a16:creationId xmlns:a16="http://schemas.microsoft.com/office/drawing/2014/main" id="{11BAC45A-AD81-C0D2-6E23-E5D8EA22074D}"/>
              </a:ext>
            </a:extLst>
          </p:cNvPr>
          <p:cNvSpPr>
            <a:spLocks noChangeAspect="1"/>
          </p:cNvSpPr>
          <p:nvPr/>
        </p:nvSpPr>
        <p:spPr>
          <a:xfrm>
            <a:off x="8453673" y="2548270"/>
            <a:ext cx="180000" cy="180000"/>
          </a:xfrm>
          <a:prstGeom prst="ellipse">
            <a:avLst/>
          </a:prstGeom>
          <a:solidFill>
            <a:srgbClr val="000048"/>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1" name="テキスト プレースホルダー 1">
            <a:extLst>
              <a:ext uri="{FF2B5EF4-FFF2-40B4-BE49-F238E27FC236}">
                <a16:creationId xmlns:a16="http://schemas.microsoft.com/office/drawing/2014/main" id="{F77D23EE-6C23-1484-DA1B-3689BED284D6}"/>
              </a:ext>
            </a:extLst>
          </p:cNvPr>
          <p:cNvSpPr txBox="1">
            <a:spLocks/>
          </p:cNvSpPr>
          <p:nvPr/>
        </p:nvSpPr>
        <p:spPr>
          <a:xfrm>
            <a:off x="3761481" y="124165"/>
            <a:ext cx="5948576" cy="578826"/>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Yahoo! JAPAN</a:t>
            </a:r>
            <a:r>
              <a:rPr lang="ja-JP" altLang="en-US">
                <a:solidFill>
                  <a:srgbClr val="000048"/>
                </a:solidFill>
              </a:rPr>
              <a:t>トップページ　ブランドパネル　</a:t>
            </a:r>
            <a:endParaRPr lang="en-US" altLang="ja-JP">
              <a:solidFill>
                <a:srgbClr val="000048"/>
              </a:solidFill>
            </a:endParaRPr>
          </a:p>
          <a:p>
            <a:r>
              <a:rPr lang="en-US" altLang="ja-JP">
                <a:solidFill>
                  <a:srgbClr val="000048"/>
                </a:solidFill>
              </a:rPr>
              <a:t>SP</a:t>
            </a:r>
            <a:r>
              <a:rPr lang="ja-JP" altLang="en-US">
                <a:solidFill>
                  <a:srgbClr val="000048"/>
                </a:solidFill>
              </a:rPr>
              <a:t>　トップカバー</a:t>
            </a:r>
          </a:p>
        </p:txBody>
      </p:sp>
    </p:spTree>
    <p:extLst>
      <p:ext uri="{BB962C8B-B14F-4D97-AF65-F5344CB8AC3E}">
        <p14:creationId xmlns:p14="http://schemas.microsoft.com/office/powerpoint/2010/main" val="1293791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プレースホルダー 10">
            <a:extLst>
              <a:ext uri="{FF2B5EF4-FFF2-40B4-BE49-F238E27FC236}">
                <a16:creationId xmlns:a16="http://schemas.microsoft.com/office/drawing/2014/main" id="{83FBD00F-77AA-93C7-31A2-FA74AFB2399E}"/>
              </a:ext>
            </a:extLst>
          </p:cNvPr>
          <p:cNvPicPr>
            <a:picLocks noGrp="1" noChangeAspect="1"/>
          </p:cNvPicPr>
          <p:nvPr>
            <p:ph type="pic" sz="quarter" idx="15"/>
          </p:nvPr>
        </p:nvPicPr>
        <p:blipFill>
          <a:blip r:embed="rId2"/>
          <a:srcRect t="137" b="137"/>
          <a:stretch/>
        </p:blipFill>
        <p:spPr>
          <a:solidFill>
            <a:srgbClr val="FFFFFF"/>
          </a:solidFill>
        </p:spPr>
      </p:pic>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p:txBody>
          <a:bodyPr/>
          <a:lstStyle/>
          <a:p>
            <a:r>
              <a:rPr lang="ja-JP" altLang="en-US"/>
              <a:t>概要</a:t>
            </a:r>
            <a:endParaRPr kumimoji="1" lang="ja-JP" altLang="en-US"/>
          </a:p>
        </p:txBody>
      </p:sp>
      <p:sp>
        <p:nvSpPr>
          <p:cNvPr id="8" name="テキスト プレースホルダー 7">
            <a:extLst>
              <a:ext uri="{FF2B5EF4-FFF2-40B4-BE49-F238E27FC236}">
                <a16:creationId xmlns:a16="http://schemas.microsoft.com/office/drawing/2014/main" id="{E674F640-62D4-F9A0-1F1C-08F19ECDCC0B}"/>
              </a:ext>
            </a:extLst>
          </p:cNvPr>
          <p:cNvSpPr>
            <a:spLocks noGrp="1"/>
          </p:cNvSpPr>
          <p:nvPr>
            <p:ph type="body" sz="quarter" idx="20"/>
          </p:nvPr>
        </p:nvSpPr>
        <p:spPr/>
        <p:txBody>
          <a:bodyPr/>
          <a:lstStyle/>
          <a:p>
            <a:r>
              <a:rPr lang="en-US" altLang="ja-JP"/>
              <a:t>01</a:t>
            </a:r>
            <a:endParaRPr lang="ja-JP" altLang="en-US"/>
          </a:p>
        </p:txBody>
      </p:sp>
    </p:spTree>
    <p:extLst>
      <p:ext uri="{BB962C8B-B14F-4D97-AF65-F5344CB8AC3E}">
        <p14:creationId xmlns:p14="http://schemas.microsoft.com/office/powerpoint/2010/main" val="1528249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0270B-5389-8002-4793-8854BCE08735}"/>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A61B6C81-AB41-1B09-BB11-699CC8EE590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3AC1A4EF-0685-E2A6-850A-7E32FD43700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角丸四角形 3">
            <a:extLst>
              <a:ext uri="{FF2B5EF4-FFF2-40B4-BE49-F238E27FC236}">
                <a16:creationId xmlns:a16="http://schemas.microsoft.com/office/drawing/2014/main" id="{40A207A5-1D0B-20EE-114E-08C2C7F8FE2F}"/>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4" name="表 3">
            <a:extLst>
              <a:ext uri="{FF2B5EF4-FFF2-40B4-BE49-F238E27FC236}">
                <a16:creationId xmlns:a16="http://schemas.microsoft.com/office/drawing/2014/main" id="{40A5AADD-1D16-DFAD-6BD6-9A9639BBE427}"/>
              </a:ext>
            </a:extLst>
          </p:cNvPr>
          <p:cNvGraphicFramePr>
            <a:graphicFrameLocks noGrp="1"/>
          </p:cNvGraphicFramePr>
          <p:nvPr>
            <p:extLst>
              <p:ext uri="{D42A27DB-BD31-4B8C-83A1-F6EECF244321}">
                <p14:modId xmlns:p14="http://schemas.microsoft.com/office/powerpoint/2010/main" val="3645733249"/>
              </p:ext>
            </p:extLst>
          </p:nvPr>
        </p:nvGraphicFramePr>
        <p:xfrm>
          <a:off x="441326" y="993777"/>
          <a:ext cx="11233151" cy="4967220"/>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50" b="1" i="0" kern="1200">
                          <a:solidFill>
                            <a:schemeClr val="bg1"/>
                          </a:solidFill>
                          <a:latin typeface="Meiryo"/>
                          <a:ea typeface="Meiryo"/>
                          <a:cs typeface="+mn-cs"/>
                        </a:rPr>
                        <a:t>Yahoo! JAPAN</a:t>
                      </a:r>
                      <a:r>
                        <a:rPr kumimoji="1" lang="ja-JP" altLang="en-US" sz="1050" b="1" i="0" kern="1200">
                          <a:solidFill>
                            <a:schemeClr val="bg1"/>
                          </a:solidFill>
                          <a:latin typeface="Meiryo"/>
                          <a:ea typeface="Meiryo"/>
                          <a:cs typeface="+mn-cs"/>
                        </a:rPr>
                        <a:t>トップページ　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　</a:t>
                      </a:r>
                      <a:endParaRPr kumimoji="1" lang="en-US" altLang="ja-JP" sz="1050" b="1" i="0" kern="1200">
                        <a:solidFill>
                          <a:schemeClr val="bg1"/>
                        </a:solidFill>
                        <a:latin typeface="Meiryo"/>
                        <a:ea typeface="Meiryo"/>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トップカバー（時間帯ジャック）</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50" b="1" i="0" kern="1200">
                          <a:solidFill>
                            <a:schemeClr val="bg1"/>
                          </a:solidFill>
                          <a:latin typeface="Meiryo"/>
                          <a:ea typeface="Meiryo"/>
                          <a:cs typeface="+mn-cs"/>
                        </a:rPr>
                        <a:t>Yahoo! JAPAN</a:t>
                      </a:r>
                      <a:r>
                        <a:rPr kumimoji="1" lang="ja-JP" altLang="en-US" sz="1050" b="1" i="0" kern="1200">
                          <a:solidFill>
                            <a:schemeClr val="bg1"/>
                          </a:solidFill>
                          <a:latin typeface="Meiryo"/>
                          <a:ea typeface="Meiryo"/>
                          <a:cs typeface="+mn-cs"/>
                        </a:rPr>
                        <a:t>トップページ　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　</a:t>
                      </a:r>
                      <a:endParaRPr kumimoji="1" lang="en-US" altLang="ja-JP" sz="1050" b="1" i="0" kern="1200">
                        <a:solidFill>
                          <a:schemeClr val="bg1"/>
                        </a:solidFill>
                        <a:latin typeface="Meiryo"/>
                        <a:ea typeface="Meiryo"/>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トップカバー（時間帯ジャック　関東</a:t>
                      </a:r>
                      <a:r>
                        <a:rPr kumimoji="1" lang="en-US" altLang="ja-JP" sz="1050" b="1" i="0" kern="1200">
                          <a:solidFill>
                            <a:schemeClr val="bg1"/>
                          </a:solidFill>
                          <a:latin typeface="Meiryo"/>
                          <a:ea typeface="Meiryo"/>
                          <a:cs typeface="+mn-cs"/>
                        </a:rPr>
                        <a:t>1</a:t>
                      </a:r>
                      <a:r>
                        <a:rPr kumimoji="1" lang="ja-JP" altLang="en-US" sz="1050" b="1" i="0" kern="1200">
                          <a:solidFill>
                            <a:schemeClr val="bg1"/>
                          </a:solidFill>
                          <a:latin typeface="Meiryo"/>
                          <a:ea typeface="Meiryo"/>
                          <a:cs typeface="+mn-cs"/>
                        </a:rPr>
                        <a:t>都</a:t>
                      </a:r>
                      <a:r>
                        <a:rPr kumimoji="1" lang="en-US" altLang="ja-JP" sz="1050" b="1" i="0" kern="1200">
                          <a:solidFill>
                            <a:schemeClr val="bg1"/>
                          </a:solidFill>
                          <a:latin typeface="Meiryo"/>
                          <a:ea typeface="Meiryo"/>
                          <a:cs typeface="+mn-cs"/>
                        </a:rPr>
                        <a:t>6</a:t>
                      </a:r>
                      <a:r>
                        <a:rPr kumimoji="1" lang="ja-JP" altLang="en-US" sz="1050" b="1" i="0" kern="1200">
                          <a:solidFill>
                            <a:schemeClr val="bg1"/>
                          </a:solidFill>
                          <a:latin typeface="Meiryo"/>
                          <a:ea typeface="Meiryo"/>
                          <a:cs typeface="+mn-cs"/>
                        </a:rPr>
                        <a:t>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メイリオ" panose="020B0604030504040204" pitchFamily="50" charset="-128"/>
                          <a:ea typeface="メイリオ" panose="020B0604030504040204" pitchFamily="50" charset="-128"/>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a:solidFill>
                            <a:srgbClr val="0D0D0D"/>
                          </a:solidFill>
                          <a:latin typeface="メイリオ" panose="020B0604030504040204" pitchFamily="50" charset="-128"/>
                          <a:ea typeface="メイリオ" panose="020B0604030504040204" pitchFamily="50" charset="-128"/>
                        </a:rPr>
                        <a:t>1000013230</a:t>
                      </a:r>
                      <a:endParaRPr kumimoji="1" lang="ja-JP" altLang="en-US" sz="1050">
                        <a:solidFill>
                          <a:srgbClr val="0D0D0D"/>
                        </a:solidFill>
                        <a:latin typeface="メイリオ" panose="020B0604030504040204" pitchFamily="50" charset="-128"/>
                        <a:ea typeface="メイリオ" panose="020B0604030504040204" pitchFamily="50"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a:solidFill>
                            <a:srgbClr val="0D0D0D"/>
                          </a:solidFill>
                          <a:latin typeface="メイリオ" panose="020B0604030504040204" pitchFamily="50" charset="-128"/>
                          <a:ea typeface="メイリオ" panose="020B0604030504040204" pitchFamily="50" charset="-128"/>
                        </a:rPr>
                        <a:t>内容変更</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a:solidFill>
                            <a:srgbClr val="0D0D0D"/>
                          </a:solidFill>
                          <a:latin typeface="メイリオ" panose="020B0604030504040204" pitchFamily="50" charset="-128"/>
                          <a:ea typeface="メイリオ" panose="020B0604030504040204" pitchFamily="50" charset="-128"/>
                        </a:rPr>
                        <a:t>1000013178</a:t>
                      </a:r>
                      <a:endParaRPr kumimoji="1" lang="ja-JP" altLang="en-US" sz="1050">
                        <a:solidFill>
                          <a:srgbClr val="0D0D0D"/>
                        </a:solidFill>
                        <a:latin typeface="メイリオ" panose="020B0604030504040204" pitchFamily="50" charset="-128"/>
                        <a:ea typeface="メイリオ" panose="020B0604030504040204" pitchFamily="50"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latin typeface="メイリオ"/>
                          <a:ea typeface="メイリオ"/>
                          <a:cs typeface="+mn-cs"/>
                        </a:rPr>
                        <a:t>2026</a:t>
                      </a:r>
                      <a:r>
                        <a:rPr kumimoji="1" lang="ja-JP" altLang="en-US" sz="1050" kern="1200">
                          <a:solidFill>
                            <a:srgbClr val="0D0D0D"/>
                          </a:solidFill>
                          <a:latin typeface="メイリオ"/>
                          <a:ea typeface="メイリオ"/>
                          <a:cs typeface="+mn-cs"/>
                        </a:rPr>
                        <a:t>年</a:t>
                      </a:r>
                      <a:r>
                        <a:rPr kumimoji="1" lang="en-US" altLang="ja-JP" sz="1050" kern="1200">
                          <a:solidFill>
                            <a:srgbClr val="0D0D0D"/>
                          </a:solidFill>
                          <a:latin typeface="メイリオ"/>
                          <a:ea typeface="メイリオ"/>
                          <a:cs typeface="+mn-cs"/>
                        </a:rPr>
                        <a:t>2</a:t>
                      </a:r>
                      <a:r>
                        <a:rPr kumimoji="1" lang="ja-JP" altLang="en-US" sz="1050" kern="1200">
                          <a:solidFill>
                            <a:srgbClr val="0D0D0D"/>
                          </a:solidFill>
                          <a:latin typeface="メイリオ"/>
                          <a:ea typeface="メイリオ"/>
                          <a:cs typeface="+mn-cs"/>
                        </a:rPr>
                        <a:t>月</a:t>
                      </a:r>
                      <a:r>
                        <a:rPr kumimoji="1" lang="en-US" altLang="ja-JP" sz="1050" kern="1200">
                          <a:solidFill>
                            <a:srgbClr val="0D0D0D"/>
                          </a:solidFill>
                          <a:latin typeface="メイリオ"/>
                          <a:ea typeface="メイリオ"/>
                          <a:cs typeface="+mn-cs"/>
                        </a:rPr>
                        <a:t>5</a:t>
                      </a:r>
                      <a:r>
                        <a:rPr kumimoji="1" lang="ja-JP" altLang="en-US" sz="1050" kern="1200">
                          <a:solidFill>
                            <a:srgbClr val="0D0D0D"/>
                          </a:solidFill>
                          <a:latin typeface="メイリオ"/>
                          <a:ea typeface="メイリオ"/>
                          <a:cs typeface="+mn-cs"/>
                        </a:rPr>
                        <a:t>日</a:t>
                      </a:r>
                      <a:r>
                        <a:rPr lang="en-US" altLang="ja-JP" sz="1050" kern="1200">
                          <a:solidFill>
                            <a:srgbClr val="0D0D0D"/>
                          </a:solidFill>
                          <a:latin typeface="メイリオ"/>
                          <a:ea typeface="メイリオ"/>
                          <a:cs typeface="+mn-cs"/>
                        </a:rPr>
                        <a:t>(</a:t>
                      </a:r>
                      <a:r>
                        <a:rPr lang="ja-JP" altLang="en-US" sz="1050" kern="1200">
                          <a:solidFill>
                            <a:srgbClr val="0D0D0D"/>
                          </a:solidFill>
                          <a:latin typeface="メイリオ"/>
                          <a:ea typeface="メイリオ"/>
                          <a:cs typeface="+mn-cs"/>
                        </a:rPr>
                        <a:t>木</a:t>
                      </a:r>
                      <a:r>
                        <a:rPr lang="en-US" altLang="ja-JP" sz="1050" kern="1200">
                          <a:solidFill>
                            <a:srgbClr val="0D0D0D"/>
                          </a:solidFill>
                          <a:latin typeface="メイリオ"/>
                          <a:ea typeface="メイリオ"/>
                          <a:cs typeface="+mn-cs"/>
                        </a:rPr>
                        <a:t>)</a:t>
                      </a:r>
                      <a:endParaRPr kumimoji="1" lang="en-US" altLang="ja-JP" sz="1050" kern="120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a:solidFill>
                            <a:srgbClr val="0D0D0D"/>
                          </a:solidFill>
                          <a:latin typeface="Meiryo"/>
                          <a:ea typeface="Meiryo"/>
                          <a:cs typeface="+mn-cs"/>
                        </a:rPr>
                        <a:t>【</a:t>
                      </a:r>
                      <a:r>
                        <a:rPr lang="ja-JP" altLang="en-US" sz="1050" b="0" i="0" kern="1200">
                          <a:solidFill>
                            <a:srgbClr val="0D0D0D"/>
                          </a:solidFill>
                          <a:latin typeface="Meiryo"/>
                          <a:ea typeface="Meiryo"/>
                          <a:cs typeface="+mn-cs"/>
                        </a:rPr>
                        <a:t>スマートフォン</a:t>
                      </a:r>
                      <a:r>
                        <a:rPr lang="en-US" altLang="ja-JP" sz="1050" b="0" i="0" kern="1200">
                          <a:solidFill>
                            <a:srgbClr val="0D0D0D"/>
                          </a:solidFill>
                          <a:latin typeface="Meiryo"/>
                          <a:ea typeface="Meiryo"/>
                          <a:cs typeface="+mn-cs"/>
                        </a:rPr>
                        <a:t>】</a:t>
                      </a:r>
                      <a:r>
                        <a:rPr lang="ja-JP" altLang="en-US" sz="1050" b="0" i="0" kern="1200">
                          <a:solidFill>
                            <a:srgbClr val="0D0D0D"/>
                          </a:solidFill>
                          <a:latin typeface="Meiryo"/>
                          <a:ea typeface="Meiryo"/>
                          <a:cs typeface="+mn-cs"/>
                        </a:rPr>
                        <a:t>ブランドパネル トップカバー</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a:solidFill>
                            <a:srgbClr val="0D0D0D"/>
                          </a:solidFill>
                          <a:latin typeface="Meiryo"/>
                          <a:ea typeface="Meiryo"/>
                          <a:cs typeface="+mn-cs"/>
                        </a:rPr>
                        <a:t>9</a:t>
                      </a:r>
                    </a:p>
                    <a:p>
                      <a:pPr algn="ctr"/>
                      <a:r>
                        <a:rPr kumimoji="1" lang="ja-JP" altLang="en-US" sz="1050" kern="1200">
                          <a:solidFill>
                            <a:srgbClr val="0D0D0D"/>
                          </a:solidFill>
                          <a:latin typeface="Meiryo"/>
                          <a:ea typeface="Meiryo"/>
                          <a:cs typeface="+mn-cs"/>
                        </a:rPr>
                        <a:t>ブランドパネル トップカバー</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a:solidFill>
                            <a:srgbClr val="0D0D0D"/>
                          </a:solidFill>
                          <a:latin typeface="Meiryo"/>
                          <a:ea typeface="Meiryo"/>
                          <a:cs typeface="+mn-cs"/>
                        </a:rPr>
                        <a:t>9</a:t>
                      </a:r>
                      <a:r>
                        <a:rPr kumimoji="1" lang="ja-JP" altLang="en-US" sz="1050" kern="1200">
                          <a:solidFill>
                            <a:srgbClr val="0D0D0D"/>
                          </a:solidFill>
                          <a:latin typeface="Meiryo"/>
                          <a:ea typeface="Meiryo"/>
                          <a:cs typeface="+mn-cs"/>
                        </a:rPr>
                        <a:t>　</a:t>
                      </a:r>
                      <a:endParaRPr lang="en-US" altLang="ja-JP"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kumimoji="1" lang="ja-JP" altLang="en-US" sz="1050" kern="1200">
                          <a:solidFill>
                            <a:srgbClr val="0D0D0D"/>
                          </a:solidFill>
                          <a:latin typeface="+mn-lt"/>
                          <a:ea typeface="+mn-ea"/>
                          <a:cs typeface="+mn-cs"/>
                        </a:rPr>
                        <a:t>動画をフルスクリーンで再生する（</a:t>
                      </a:r>
                      <a:r>
                        <a:rPr kumimoji="1" lang="en-US" altLang="ja-JP" sz="1050" kern="1200">
                          <a:solidFill>
                            <a:srgbClr val="0D0D0D"/>
                          </a:solidFill>
                          <a:latin typeface="+mn-lt"/>
                          <a:ea typeface="+mn-ea"/>
                          <a:cs typeface="+mn-cs"/>
                        </a:rPr>
                        <a:t>for view</a:t>
                      </a:r>
                      <a:r>
                        <a:rPr kumimoji="1" lang="ja-JP" altLang="en-US" sz="1050" kern="1200">
                          <a:solidFill>
                            <a:srgbClr val="0D0D0D"/>
                          </a:solidFill>
                          <a:latin typeface="+mn-lt"/>
                          <a:ea typeface="+mn-ea"/>
                          <a:cs typeface="+mn-cs"/>
                        </a:rPr>
                        <a:t>）　</a:t>
                      </a:r>
                      <a:r>
                        <a:rPr kumimoji="1" lang="en-US" altLang="ja-JP" sz="1050" kern="1200">
                          <a:solidFill>
                            <a:srgbClr val="0D0D0D"/>
                          </a:solidFill>
                          <a:latin typeface="+mn-lt"/>
                          <a:ea typeface="+mn-ea"/>
                          <a:cs typeface="+mn-cs"/>
                        </a:rPr>
                        <a:t>/</a:t>
                      </a:r>
                      <a:r>
                        <a:rPr kumimoji="1" lang="ja-JP" altLang="en-US" sz="1050" kern="1200">
                          <a:solidFill>
                            <a:srgbClr val="0D0D0D"/>
                          </a:solidFill>
                          <a:latin typeface="+mn-lt"/>
                          <a:ea typeface="+mn-ea"/>
                          <a:cs typeface="+mn-cs"/>
                        </a:rPr>
                        <a:t>　ランディングページを表示する（</a:t>
                      </a:r>
                      <a:r>
                        <a:rPr kumimoji="1" lang="en-US" altLang="ja-JP" sz="1050" kern="1200">
                          <a:solidFill>
                            <a:srgbClr val="0D0D0D"/>
                          </a:solidFill>
                          <a:latin typeface="+mn-lt"/>
                          <a:ea typeface="+mn-ea"/>
                          <a:cs typeface="+mn-cs"/>
                        </a:rPr>
                        <a:t>for click</a:t>
                      </a:r>
                      <a:r>
                        <a:rPr kumimoji="1" lang="ja-JP" altLang="en-US" sz="1050" kern="1200">
                          <a:solidFill>
                            <a:srgbClr val="0D0D0D"/>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4</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9</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日（水）</a:t>
                      </a:r>
                      <a:endParaRPr kumimoji="1" lang="ja-JP" altLang="ja-JP" sz="1050">
                        <a:solidFill>
                          <a:srgbClr val="0D0D0D"/>
                        </a:solidFill>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0D0D0D"/>
                          </a:solidFill>
                          <a:effectLst/>
                          <a:uLnTx/>
                          <a:uFillTx/>
                          <a:latin typeface="Meiryo"/>
                          <a:ea typeface="Meiryo"/>
                          <a:cs typeface="+mn-cs"/>
                        </a:rPr>
                        <a:t>価格は時間帯ジャック価格表をご確認ください。</a:t>
                      </a:r>
                    </a:p>
                  </a:txBody>
                  <a:tcPr marT="36000" marB="0" anchor="ctr">
                    <a:lnL w="19050" cap="flat" cmpd="sng" algn="ctr">
                      <a:solidFill>
                        <a:schemeClr val="bg1"/>
                      </a:solidFill>
                      <a:prstDash val="solid"/>
                      <a:round/>
                      <a:headEnd type="none" w="med" len="med"/>
                      <a:tailEnd type="none" w="med" len="med"/>
                    </a:lnL>
                    <a:lnR w="12700" cmpd="sng">
                      <a:noFill/>
                      <a:prstDash val="soli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hMerge="1">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707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hMerge="1"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7" name="正方形/長方形 6">
            <a:extLst>
              <a:ext uri="{FF2B5EF4-FFF2-40B4-BE49-F238E27FC236}">
                <a16:creationId xmlns:a16="http://schemas.microsoft.com/office/drawing/2014/main" id="{05ECADE4-731B-7B25-1853-434B842A80CE}"/>
              </a:ext>
            </a:extLst>
          </p:cNvPr>
          <p:cNvSpPr/>
          <p:nvPr/>
        </p:nvSpPr>
        <p:spPr>
          <a:xfrm>
            <a:off x="434975" y="5909678"/>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sp>
        <p:nvSpPr>
          <p:cNvPr id="10" name="円/楕円 15">
            <a:extLst>
              <a:ext uri="{FF2B5EF4-FFF2-40B4-BE49-F238E27FC236}">
                <a16:creationId xmlns:a16="http://schemas.microsoft.com/office/drawing/2014/main" id="{8DF5DC1B-91F1-3B9F-8630-D25003CE5148}"/>
              </a:ext>
            </a:extLst>
          </p:cNvPr>
          <p:cNvSpPr>
            <a:spLocks noChangeAspect="1"/>
          </p:cNvSpPr>
          <p:nvPr/>
        </p:nvSpPr>
        <p:spPr>
          <a:xfrm>
            <a:off x="9529171" y="2557926"/>
            <a:ext cx="180000" cy="180000"/>
          </a:xfrm>
          <a:prstGeom prst="ellipse">
            <a:avLst/>
          </a:prstGeom>
          <a:solidFill>
            <a:srgbClr val="000048"/>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6" name="テキスト プレースホルダー 1">
            <a:extLst>
              <a:ext uri="{FF2B5EF4-FFF2-40B4-BE49-F238E27FC236}">
                <a16:creationId xmlns:a16="http://schemas.microsoft.com/office/drawing/2014/main" id="{506D3C77-F890-167A-2405-C121436D2BAD}"/>
              </a:ext>
            </a:extLst>
          </p:cNvPr>
          <p:cNvSpPr txBox="1">
            <a:spLocks/>
          </p:cNvSpPr>
          <p:nvPr/>
        </p:nvSpPr>
        <p:spPr>
          <a:xfrm>
            <a:off x="3761481" y="124165"/>
            <a:ext cx="5948576" cy="578826"/>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Yahoo! JAPAN</a:t>
            </a:r>
            <a:r>
              <a:rPr lang="ja-JP" altLang="en-US">
                <a:solidFill>
                  <a:srgbClr val="000048"/>
                </a:solidFill>
              </a:rPr>
              <a:t>トップページ　ブランドパネル　</a:t>
            </a:r>
            <a:endParaRPr lang="en-US" altLang="ja-JP">
              <a:solidFill>
                <a:srgbClr val="000048"/>
              </a:solidFill>
            </a:endParaRPr>
          </a:p>
          <a:p>
            <a:r>
              <a:rPr lang="en-US" altLang="ja-JP">
                <a:solidFill>
                  <a:srgbClr val="000048"/>
                </a:solidFill>
              </a:rPr>
              <a:t>SP</a:t>
            </a:r>
            <a:r>
              <a:rPr lang="ja-JP" altLang="en-US">
                <a:solidFill>
                  <a:srgbClr val="000048"/>
                </a:solidFill>
              </a:rPr>
              <a:t>　トップカバー</a:t>
            </a:r>
          </a:p>
        </p:txBody>
      </p:sp>
    </p:spTree>
    <p:extLst>
      <p:ext uri="{BB962C8B-B14F-4D97-AF65-F5344CB8AC3E}">
        <p14:creationId xmlns:p14="http://schemas.microsoft.com/office/powerpoint/2010/main" val="21428915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E0FD5-527C-D44B-C55C-63A79D0B661C}"/>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647B2E86-940B-1A2F-2CE2-ADD579C11FF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78B2B89D-7B4F-FD54-E860-9D9755F20A0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25">
            <a:extLst>
              <a:ext uri="{FF2B5EF4-FFF2-40B4-BE49-F238E27FC236}">
                <a16:creationId xmlns:a16="http://schemas.microsoft.com/office/drawing/2014/main" id="{E7691E16-759B-A3F9-EE4D-2F8A0631F004}"/>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時間帯ジャック価格表</a:t>
            </a:r>
          </a:p>
        </p:txBody>
      </p:sp>
      <p:graphicFrame>
        <p:nvGraphicFramePr>
          <p:cNvPr id="14" name="表 13">
            <a:extLst>
              <a:ext uri="{FF2B5EF4-FFF2-40B4-BE49-F238E27FC236}">
                <a16:creationId xmlns:a16="http://schemas.microsoft.com/office/drawing/2014/main" id="{DF02B5E8-E27D-A7C4-757F-5ACFD63786F6}"/>
              </a:ext>
            </a:extLst>
          </p:cNvPr>
          <p:cNvGraphicFramePr>
            <a:graphicFrameLocks noGrp="1"/>
          </p:cNvGraphicFramePr>
          <p:nvPr>
            <p:extLst>
              <p:ext uri="{D42A27DB-BD31-4B8C-83A1-F6EECF244321}">
                <p14:modId xmlns:p14="http://schemas.microsoft.com/office/powerpoint/2010/main" val="2144377333"/>
              </p:ext>
            </p:extLst>
          </p:nvPr>
        </p:nvGraphicFramePr>
        <p:xfrm>
          <a:off x="479424" y="9620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598637953"/>
                    </a:ext>
                  </a:extLst>
                </a:gridCol>
                <a:gridCol w="1688343">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a:solidFill>
                            <a:schemeClr val="bg1"/>
                          </a:solidFill>
                          <a:latin typeface="Meiryo" panose="020B0604030504040204" pitchFamily="34" charset="-128"/>
                          <a:ea typeface="Meiryo" panose="020B0604030504040204" pitchFamily="34" charset="-128"/>
                          <a:cs typeface="+mn-cs"/>
                        </a:rPr>
                        <a:t>Yahoo! JAPAN</a:t>
                      </a:r>
                      <a:r>
                        <a:rPr kumimoji="1" lang="ja-JP" altLang="en-US" sz="1000" b="1" kern="1200">
                          <a:solidFill>
                            <a:schemeClr val="bg1"/>
                          </a:solidFill>
                          <a:latin typeface="Meiryo" panose="020B0604030504040204" pitchFamily="34" charset="-128"/>
                          <a:ea typeface="Meiryo" panose="020B0604030504040204" pitchFamily="34" charset="-128"/>
                          <a:cs typeface="+mn-cs"/>
                        </a:rPr>
                        <a:t>トップページ　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 </a:t>
                      </a:r>
                      <a:r>
                        <a:rPr kumimoji="1" lang="ja-JP" altLang="en-US" sz="1000" b="1" kern="1200">
                          <a:solidFill>
                            <a:schemeClr val="bg1"/>
                          </a:solidFill>
                          <a:latin typeface="Meiryo" panose="020B0604030504040204" pitchFamily="34" charset="-128"/>
                          <a:ea typeface="Meiryo" panose="020B0604030504040204" pitchFamily="34" charset="-128"/>
                          <a:cs typeface="+mn-cs"/>
                        </a:rPr>
                        <a:t>　トップカバー（時間帯ジャック）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4,680,000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1,210,000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4,320,000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5,280,000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15" name="表 14">
            <a:extLst>
              <a:ext uri="{FF2B5EF4-FFF2-40B4-BE49-F238E27FC236}">
                <a16:creationId xmlns:a16="http://schemas.microsoft.com/office/drawing/2014/main" id="{D1B908DE-CF32-B272-6E03-6B7959D8070F}"/>
              </a:ext>
            </a:extLst>
          </p:cNvPr>
          <p:cNvGraphicFramePr>
            <a:graphicFrameLocks noGrp="1"/>
          </p:cNvGraphicFramePr>
          <p:nvPr>
            <p:extLst>
              <p:ext uri="{D42A27DB-BD31-4B8C-83A1-F6EECF244321}">
                <p14:modId xmlns:p14="http://schemas.microsoft.com/office/powerpoint/2010/main" val="1853044461"/>
              </p:ext>
            </p:extLst>
          </p:nvPr>
        </p:nvGraphicFramePr>
        <p:xfrm>
          <a:off x="6240020" y="9620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a:solidFill>
                            <a:schemeClr val="bg1"/>
                          </a:solidFill>
                          <a:latin typeface="Meiryo" panose="020B0604030504040204" pitchFamily="34" charset="-128"/>
                          <a:ea typeface="Meiryo" panose="020B0604030504040204" pitchFamily="34" charset="-128"/>
                          <a:cs typeface="+mn-cs"/>
                        </a:rPr>
                        <a:t>Yahoo! JAPAN</a:t>
                      </a:r>
                      <a:r>
                        <a:rPr kumimoji="1" lang="ja-JP" altLang="en-US" sz="1000" b="1" kern="1200">
                          <a:solidFill>
                            <a:schemeClr val="bg1"/>
                          </a:solidFill>
                          <a:latin typeface="Meiryo" panose="020B0604030504040204" pitchFamily="34" charset="-128"/>
                          <a:ea typeface="Meiryo" panose="020B0604030504040204" pitchFamily="34" charset="-128"/>
                          <a:cs typeface="+mn-cs"/>
                        </a:rPr>
                        <a:t>トップページ　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 </a:t>
                      </a:r>
                      <a:r>
                        <a:rPr kumimoji="1" lang="ja-JP" altLang="en-US" sz="1000" b="1" kern="1200">
                          <a:solidFill>
                            <a:schemeClr val="bg1"/>
                          </a:solidFill>
                          <a:latin typeface="Meiryo" panose="020B0604030504040204" pitchFamily="34" charset="-128"/>
                          <a:ea typeface="Meiryo" panose="020B0604030504040204" pitchFamily="34" charset="-128"/>
                          <a:cs typeface="+mn-cs"/>
                        </a:rPr>
                        <a:t>　トップカバー（時間帯ジャック）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5,490,000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6,710,000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4,500,000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4,860,000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5,940,000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9,120,000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5,670,000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6,930,000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6,030,000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7,370,000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6,210,000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7,590,000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
        <p:nvSpPr>
          <p:cNvPr id="16" name="正方形/長方形 15">
            <a:extLst>
              <a:ext uri="{FF2B5EF4-FFF2-40B4-BE49-F238E27FC236}">
                <a16:creationId xmlns:a16="http://schemas.microsoft.com/office/drawing/2014/main" id="{C6C51791-832D-E6CD-6A64-48D0DD5407CA}"/>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3" name="テキスト プレースホルダー 1">
            <a:extLst>
              <a:ext uri="{FF2B5EF4-FFF2-40B4-BE49-F238E27FC236}">
                <a16:creationId xmlns:a16="http://schemas.microsoft.com/office/drawing/2014/main" id="{CBDF97B4-809A-D466-5789-64C79C0E6857}"/>
              </a:ext>
            </a:extLst>
          </p:cNvPr>
          <p:cNvSpPr txBox="1">
            <a:spLocks/>
          </p:cNvSpPr>
          <p:nvPr/>
        </p:nvSpPr>
        <p:spPr>
          <a:xfrm>
            <a:off x="3761481" y="124165"/>
            <a:ext cx="5948576" cy="578826"/>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Yahoo! JAPAN</a:t>
            </a:r>
            <a:r>
              <a:rPr lang="ja-JP" altLang="en-US">
                <a:solidFill>
                  <a:srgbClr val="000048"/>
                </a:solidFill>
              </a:rPr>
              <a:t>トップページ　ブランドパネル　</a:t>
            </a:r>
            <a:endParaRPr lang="en-US" altLang="ja-JP">
              <a:solidFill>
                <a:srgbClr val="000048"/>
              </a:solidFill>
            </a:endParaRPr>
          </a:p>
          <a:p>
            <a:r>
              <a:rPr lang="en-US" altLang="ja-JP">
                <a:solidFill>
                  <a:srgbClr val="000048"/>
                </a:solidFill>
              </a:rPr>
              <a:t>SP</a:t>
            </a:r>
            <a:r>
              <a:rPr lang="ja-JP" altLang="en-US">
                <a:solidFill>
                  <a:srgbClr val="000048"/>
                </a:solidFill>
              </a:rPr>
              <a:t>　トップカバー</a:t>
            </a:r>
          </a:p>
        </p:txBody>
      </p:sp>
    </p:spTree>
    <p:extLst>
      <p:ext uri="{BB962C8B-B14F-4D97-AF65-F5344CB8AC3E}">
        <p14:creationId xmlns:p14="http://schemas.microsoft.com/office/powerpoint/2010/main" val="35200487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234AB-32E0-EA6A-D98E-DAD85C086F4C}"/>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8CC330F6-D97F-E08C-CB3F-0EB4D21E0CE6}"/>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3E84A88-A444-3716-3DDD-E7B3339AFC8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25">
            <a:extLst>
              <a:ext uri="{FF2B5EF4-FFF2-40B4-BE49-F238E27FC236}">
                <a16:creationId xmlns:a16="http://schemas.microsoft.com/office/drawing/2014/main" id="{282F4134-E46D-8DB2-EEAB-0401F2C86E62}"/>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時間帯ジャック価格表</a:t>
            </a:r>
          </a:p>
        </p:txBody>
      </p:sp>
      <p:sp>
        <p:nvSpPr>
          <p:cNvPr id="11" name="テキスト プレースホルダー 1">
            <a:extLst>
              <a:ext uri="{FF2B5EF4-FFF2-40B4-BE49-F238E27FC236}">
                <a16:creationId xmlns:a16="http://schemas.microsoft.com/office/drawing/2014/main" id="{C811F4E0-1F27-031D-5A44-9CD136ABCC46}"/>
              </a:ext>
            </a:extLst>
          </p:cNvPr>
          <p:cNvSpPr txBox="1">
            <a:spLocks/>
          </p:cNvSpPr>
          <p:nvPr/>
        </p:nvSpPr>
        <p:spPr>
          <a:xfrm>
            <a:off x="3761481" y="124165"/>
            <a:ext cx="5948576" cy="578826"/>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Yahoo! JAPAN</a:t>
            </a:r>
            <a:r>
              <a:rPr lang="ja-JP" altLang="en-US">
                <a:solidFill>
                  <a:srgbClr val="000048"/>
                </a:solidFill>
              </a:rPr>
              <a:t>トップページ　ブランドパネル　</a:t>
            </a:r>
            <a:endParaRPr lang="en-US" altLang="ja-JP">
              <a:solidFill>
                <a:srgbClr val="000048"/>
              </a:solidFill>
            </a:endParaRPr>
          </a:p>
          <a:p>
            <a:r>
              <a:rPr lang="en-US" altLang="ja-JP">
                <a:solidFill>
                  <a:srgbClr val="000048"/>
                </a:solidFill>
              </a:rPr>
              <a:t>SP</a:t>
            </a:r>
            <a:r>
              <a:rPr lang="ja-JP" altLang="en-US">
                <a:solidFill>
                  <a:srgbClr val="000048"/>
                </a:solidFill>
              </a:rPr>
              <a:t>　トップカバー</a:t>
            </a:r>
          </a:p>
        </p:txBody>
      </p:sp>
      <p:sp>
        <p:nvSpPr>
          <p:cNvPr id="16" name="正方形/長方形 15">
            <a:extLst>
              <a:ext uri="{FF2B5EF4-FFF2-40B4-BE49-F238E27FC236}">
                <a16:creationId xmlns:a16="http://schemas.microsoft.com/office/drawing/2014/main" id="{C51ABD7C-CDCE-F626-DD2D-3083E79BD4B6}"/>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3" name="表 2">
            <a:extLst>
              <a:ext uri="{FF2B5EF4-FFF2-40B4-BE49-F238E27FC236}">
                <a16:creationId xmlns:a16="http://schemas.microsoft.com/office/drawing/2014/main" id="{14CDBC77-CFCC-103B-C2E0-54CCA9D66FF5}"/>
              </a:ext>
            </a:extLst>
          </p:cNvPr>
          <p:cNvGraphicFramePr>
            <a:graphicFrameLocks noGrp="1"/>
          </p:cNvGraphicFramePr>
          <p:nvPr>
            <p:extLst>
              <p:ext uri="{D42A27DB-BD31-4B8C-83A1-F6EECF244321}">
                <p14:modId xmlns:p14="http://schemas.microsoft.com/office/powerpoint/2010/main" val="2750133793"/>
              </p:ext>
            </p:extLst>
          </p:nvPr>
        </p:nvGraphicFramePr>
        <p:xfrm>
          <a:off x="479423" y="99377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a:solidFill>
                            <a:schemeClr val="bg1"/>
                          </a:solidFill>
                          <a:latin typeface="Meiryo" panose="020B0604030504040204" pitchFamily="34" charset="-128"/>
                          <a:ea typeface="Meiryo" panose="020B0604030504040204" pitchFamily="34" charset="-128"/>
                          <a:cs typeface="+mn-cs"/>
                        </a:rPr>
                        <a:t>Yahoo! JAPAN</a:t>
                      </a:r>
                      <a:r>
                        <a:rPr kumimoji="1" lang="ja-JP" altLang="en-US" sz="1000" b="1" kern="1200">
                          <a:solidFill>
                            <a:schemeClr val="bg1"/>
                          </a:solidFill>
                          <a:latin typeface="Meiryo" panose="020B0604030504040204" pitchFamily="34" charset="-128"/>
                          <a:ea typeface="Meiryo" panose="020B0604030504040204" pitchFamily="34" charset="-128"/>
                          <a:cs typeface="+mn-cs"/>
                        </a:rPr>
                        <a:t>トップページ　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 </a:t>
                      </a:r>
                      <a:r>
                        <a:rPr kumimoji="1" lang="ja-JP" altLang="en-US" sz="1000" b="1" kern="1200">
                          <a:solidFill>
                            <a:schemeClr val="bg1"/>
                          </a:solidFill>
                          <a:latin typeface="Meiryo" panose="020B0604030504040204" pitchFamily="34" charset="-128"/>
                          <a:ea typeface="Meiryo" panose="020B0604030504040204" pitchFamily="34" charset="-128"/>
                          <a:cs typeface="+mn-cs"/>
                        </a:rPr>
                        <a:t>　トップカバー（時間帯ジャック　関東</a:t>
                      </a:r>
                      <a:r>
                        <a:rPr kumimoji="1" lang="en-US" altLang="ja-JP" sz="1000" b="1" kern="1200">
                          <a:solidFill>
                            <a:schemeClr val="bg1"/>
                          </a:solidFill>
                          <a:latin typeface="Meiryo" panose="020B0604030504040204" pitchFamily="34" charset="-128"/>
                          <a:ea typeface="Meiryo" panose="020B0604030504040204" pitchFamily="34" charset="-128"/>
                          <a:cs typeface="+mn-cs"/>
                        </a:rPr>
                        <a:t>1</a:t>
                      </a:r>
                      <a:r>
                        <a:rPr kumimoji="1" lang="ja-JP" altLang="en-US" sz="1000" b="1" kern="1200">
                          <a:solidFill>
                            <a:schemeClr val="bg1"/>
                          </a:solidFill>
                          <a:latin typeface="Meiryo" panose="020B0604030504040204" pitchFamily="34" charset="-128"/>
                          <a:ea typeface="Meiryo" panose="020B0604030504040204" pitchFamily="34" charset="-128"/>
                          <a:cs typeface="+mn-cs"/>
                        </a:rPr>
                        <a:t>都</a:t>
                      </a:r>
                      <a:r>
                        <a:rPr kumimoji="1" lang="en-US" altLang="ja-JP" sz="1000" b="1" kern="1200">
                          <a:solidFill>
                            <a:schemeClr val="bg1"/>
                          </a:solidFill>
                          <a:latin typeface="Meiryo" panose="020B0604030504040204" pitchFamily="34" charset="-128"/>
                          <a:ea typeface="Meiryo" panose="020B0604030504040204" pitchFamily="34" charset="-128"/>
                          <a:cs typeface="+mn-cs"/>
                        </a:rPr>
                        <a:t>6</a:t>
                      </a:r>
                      <a:r>
                        <a:rPr kumimoji="1" lang="ja-JP" altLang="en-US" sz="1000" b="1" kern="120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2,160,000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1,260,000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1,540,000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4" name="表 3">
            <a:extLst>
              <a:ext uri="{FF2B5EF4-FFF2-40B4-BE49-F238E27FC236}">
                <a16:creationId xmlns:a16="http://schemas.microsoft.com/office/drawing/2014/main" id="{5F57702D-5900-E9F0-0706-3E1864F4ABE2}"/>
              </a:ext>
            </a:extLst>
          </p:cNvPr>
          <p:cNvGraphicFramePr>
            <a:graphicFrameLocks noGrp="1"/>
          </p:cNvGraphicFramePr>
          <p:nvPr>
            <p:extLst>
              <p:ext uri="{D42A27DB-BD31-4B8C-83A1-F6EECF244321}">
                <p14:modId xmlns:p14="http://schemas.microsoft.com/office/powerpoint/2010/main" val="3564808603"/>
              </p:ext>
            </p:extLst>
          </p:nvPr>
        </p:nvGraphicFramePr>
        <p:xfrm>
          <a:off x="6240018" y="99377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a:solidFill>
                            <a:schemeClr val="bg1"/>
                          </a:solidFill>
                          <a:latin typeface="Meiryo" panose="020B0604030504040204" pitchFamily="34" charset="-128"/>
                          <a:ea typeface="Meiryo" panose="020B0604030504040204" pitchFamily="34" charset="-128"/>
                          <a:cs typeface="+mn-cs"/>
                        </a:rPr>
                        <a:t>Yahoo! JAPAN</a:t>
                      </a:r>
                      <a:r>
                        <a:rPr kumimoji="1" lang="ja-JP" altLang="en-US" sz="1000" b="1" kern="1200">
                          <a:solidFill>
                            <a:schemeClr val="bg1"/>
                          </a:solidFill>
                          <a:latin typeface="Meiryo" panose="020B0604030504040204" pitchFamily="34" charset="-128"/>
                          <a:ea typeface="Meiryo" panose="020B0604030504040204" pitchFamily="34" charset="-128"/>
                          <a:cs typeface="+mn-cs"/>
                        </a:rPr>
                        <a:t>トップページ　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 </a:t>
                      </a:r>
                      <a:r>
                        <a:rPr kumimoji="1" lang="ja-JP" altLang="en-US" sz="1000" b="1" kern="1200">
                          <a:solidFill>
                            <a:schemeClr val="bg1"/>
                          </a:solidFill>
                          <a:latin typeface="Meiryo" panose="020B0604030504040204" pitchFamily="34" charset="-128"/>
                          <a:ea typeface="Meiryo" panose="020B0604030504040204" pitchFamily="34" charset="-128"/>
                          <a:cs typeface="+mn-cs"/>
                        </a:rPr>
                        <a:t>　トップカバー（時間帯ジャック　関東</a:t>
                      </a:r>
                      <a:r>
                        <a:rPr kumimoji="1" lang="en-US" altLang="ja-JP" sz="1000" b="1" kern="1200">
                          <a:solidFill>
                            <a:schemeClr val="bg1"/>
                          </a:solidFill>
                          <a:latin typeface="Meiryo" panose="020B0604030504040204" pitchFamily="34" charset="-128"/>
                          <a:ea typeface="Meiryo" panose="020B0604030504040204" pitchFamily="34" charset="-128"/>
                          <a:cs typeface="+mn-cs"/>
                        </a:rPr>
                        <a:t>1</a:t>
                      </a:r>
                      <a:r>
                        <a:rPr kumimoji="1" lang="ja-JP" altLang="en-US" sz="1000" b="1" kern="1200">
                          <a:solidFill>
                            <a:schemeClr val="bg1"/>
                          </a:solidFill>
                          <a:latin typeface="Meiryo" panose="020B0604030504040204" pitchFamily="34" charset="-128"/>
                          <a:ea typeface="Meiryo" panose="020B0604030504040204" pitchFamily="34" charset="-128"/>
                          <a:cs typeface="+mn-cs"/>
                        </a:rPr>
                        <a:t>都</a:t>
                      </a:r>
                      <a:r>
                        <a:rPr kumimoji="1" lang="en-US" altLang="ja-JP" sz="1000" b="1" kern="1200">
                          <a:solidFill>
                            <a:schemeClr val="bg1"/>
                          </a:solidFill>
                          <a:latin typeface="Meiryo" panose="020B0604030504040204" pitchFamily="34" charset="-128"/>
                          <a:ea typeface="Meiryo" panose="020B0604030504040204" pitchFamily="34" charset="-128"/>
                          <a:cs typeface="+mn-cs"/>
                        </a:rPr>
                        <a:t>6</a:t>
                      </a:r>
                      <a:r>
                        <a:rPr kumimoji="1" lang="ja-JP" altLang="en-US" sz="1000" b="1" kern="120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28725883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91216B-DE96-071A-978D-F9BDBDC50D63}"/>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426677F2-2C65-84E6-BD21-88967C3919AE}"/>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06896E54-2989-0CFA-49E8-26FD0DBDBE1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角丸四角形 4">
            <a:extLst>
              <a:ext uri="{FF2B5EF4-FFF2-40B4-BE49-F238E27FC236}">
                <a16:creationId xmlns:a16="http://schemas.microsoft.com/office/drawing/2014/main" id="{3C2B8108-1347-A76D-12E9-584073AAC19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7" name="表 6">
            <a:extLst>
              <a:ext uri="{FF2B5EF4-FFF2-40B4-BE49-F238E27FC236}">
                <a16:creationId xmlns:a16="http://schemas.microsoft.com/office/drawing/2014/main" id="{A7B7097A-CB1D-8CB9-0ADE-B78D0FE1E967}"/>
              </a:ext>
            </a:extLst>
          </p:cNvPr>
          <p:cNvGraphicFramePr>
            <a:graphicFrameLocks noGrp="1"/>
          </p:cNvGraphicFramePr>
          <p:nvPr>
            <p:extLst>
              <p:ext uri="{D42A27DB-BD31-4B8C-83A1-F6EECF244321}">
                <p14:modId xmlns:p14="http://schemas.microsoft.com/office/powerpoint/2010/main" val="1023054500"/>
              </p:ext>
            </p:extLst>
          </p:nvPr>
        </p:nvGraphicFramePr>
        <p:xfrm>
          <a:off x="479422" y="798238"/>
          <a:ext cx="11233148" cy="4322197"/>
        </p:xfrm>
        <a:graphic>
          <a:graphicData uri="http://schemas.openxmlformats.org/drawingml/2006/table">
            <a:tbl>
              <a:tblPr bandRow="1"/>
              <a:tblGrid>
                <a:gridCol w="1379357">
                  <a:extLst>
                    <a:ext uri="{9D8B030D-6E8A-4147-A177-3AD203B41FA5}">
                      <a16:colId xmlns:a16="http://schemas.microsoft.com/office/drawing/2014/main" val="792911817"/>
                    </a:ext>
                  </a:extLst>
                </a:gridCol>
                <a:gridCol w="1374789">
                  <a:extLst>
                    <a:ext uri="{9D8B030D-6E8A-4147-A177-3AD203B41FA5}">
                      <a16:colId xmlns:a16="http://schemas.microsoft.com/office/drawing/2014/main" val="2515137241"/>
                    </a:ext>
                  </a:extLst>
                </a:gridCol>
                <a:gridCol w="1372298">
                  <a:extLst>
                    <a:ext uri="{9D8B030D-6E8A-4147-A177-3AD203B41FA5}">
                      <a16:colId xmlns:a16="http://schemas.microsoft.com/office/drawing/2014/main" val="3608287535"/>
                    </a:ext>
                  </a:extLst>
                </a:gridCol>
                <a:gridCol w="1174448">
                  <a:extLst>
                    <a:ext uri="{9D8B030D-6E8A-4147-A177-3AD203B41FA5}">
                      <a16:colId xmlns:a16="http://schemas.microsoft.com/office/drawing/2014/main" val="135909385"/>
                    </a:ext>
                  </a:extLst>
                </a:gridCol>
                <a:gridCol w="1469571">
                  <a:extLst>
                    <a:ext uri="{9D8B030D-6E8A-4147-A177-3AD203B41FA5}">
                      <a16:colId xmlns:a16="http://schemas.microsoft.com/office/drawing/2014/main" val="2591893762"/>
                    </a:ext>
                  </a:extLst>
                </a:gridCol>
                <a:gridCol w="1317171">
                  <a:extLst>
                    <a:ext uri="{9D8B030D-6E8A-4147-A177-3AD203B41FA5}">
                      <a16:colId xmlns:a16="http://schemas.microsoft.com/office/drawing/2014/main" val="3977486158"/>
                    </a:ext>
                  </a:extLst>
                </a:gridCol>
                <a:gridCol w="1219200">
                  <a:extLst>
                    <a:ext uri="{9D8B030D-6E8A-4147-A177-3AD203B41FA5}">
                      <a16:colId xmlns:a16="http://schemas.microsoft.com/office/drawing/2014/main" val="4182644762"/>
                    </a:ext>
                  </a:extLst>
                </a:gridCol>
                <a:gridCol w="1926314">
                  <a:extLst>
                    <a:ext uri="{9D8B030D-6E8A-4147-A177-3AD203B41FA5}">
                      <a16:colId xmlns:a16="http://schemas.microsoft.com/office/drawing/2014/main" val="3915536382"/>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chemeClr val="bg1"/>
                          </a:solidFill>
                          <a:latin typeface="Meiryo" panose="020B0604030504040204" pitchFamily="34" charset="-128"/>
                          <a:ea typeface="Meiryo" panose="020B0604030504040204" pitchFamily="34" charset="-128"/>
                        </a:rPr>
                        <a:t>vCPM</a:t>
                      </a:r>
                    </a:p>
                    <a:p>
                      <a:pPr algn="ctr"/>
                      <a:r>
                        <a:rPr kumimoji="1" lang="ja-JP" altLang="en-US" sz="900" b="1" kern="1200">
                          <a:solidFill>
                            <a:schemeClr val="bg1"/>
                          </a:solidFill>
                          <a:latin typeface="Meiryo" panose="020B0604030504040204" pitchFamily="34" charset="-128"/>
                          <a:ea typeface="Meiryo" panose="020B0604030504040204" pitchFamily="34" charset="-128"/>
                        </a:rPr>
                        <a:t>掛け率</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a:t>
                      </a: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SP</a:t>
                      </a:r>
                      <a:r>
                        <a:rPr kumimoji="1" lang="ja-JP" altLang="en-US" sz="900" b="1" kern="1200">
                          <a:solidFill>
                            <a:schemeClr val="bg1"/>
                          </a:solidFill>
                          <a:latin typeface="Meiryo" panose="020B0604030504040204" pitchFamily="34" charset="-128"/>
                          <a:ea typeface="Meiryo" panose="020B0604030504040204" pitchFamily="34" charset="-128"/>
                          <a:cs typeface="+mn-cs"/>
                        </a:rPr>
                        <a:t>　トップカバー</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　トップカバー</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　トップカバー</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　トップカバー</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　トップカバー</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　トップカバー</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0">
                          <a:solidFill>
                            <a:schemeClr val="bg1"/>
                          </a:solidFill>
                          <a:latin typeface="Meiryo" panose="020B0604030504040204" pitchFamily="34" charset="-128"/>
                          <a:ea typeface="Meiryo" panose="020B0604030504040204" pitchFamily="34" charset="-128"/>
                        </a:rPr>
                        <a:t>1.2</a:t>
                      </a:r>
                      <a:r>
                        <a:rPr kumimoji="1" lang="ja-JP" altLang="en-US" sz="9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a:solidFill>
                            <a:schemeClr val="bg1"/>
                          </a:solidFill>
                          <a:latin typeface="Meiryo" panose="020B0604030504040204" pitchFamily="34" charset="-128"/>
                          <a:ea typeface="Meiryo" panose="020B0604030504040204" pitchFamily="34" charset="-128"/>
                        </a:rPr>
                        <a:t>1.2</a:t>
                      </a:r>
                      <a:r>
                        <a:rPr kumimoji="1" lang="ja-JP" altLang="en-US" sz="900" b="0" kern="1200">
                          <a:solidFill>
                            <a:schemeClr val="bg1"/>
                          </a:solidFill>
                          <a:latin typeface="Meiryo" panose="020B0604030504040204" pitchFamily="34" charset="-128"/>
                          <a:ea typeface="Meiryo" panose="020B0604030504040204" pitchFamily="34" charset="-128"/>
                        </a:rPr>
                        <a:t>倍</a:t>
                      </a:r>
                      <a:endParaRPr kumimoji="1" lang="ja-JP" altLang="en-US" sz="9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地域（都道府県）</a:t>
                      </a:r>
                      <a:endParaRPr kumimoji="1" lang="ja-JP" altLang="en-US" sz="9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a:solidFill>
                            <a:schemeClr val="bg1"/>
                          </a:solidFill>
                          <a:latin typeface="Meiryo" panose="020B0604030504040204" pitchFamily="34" charset="-128"/>
                          <a:ea typeface="Meiryo" panose="020B0604030504040204" pitchFamily="34" charset="-128"/>
                        </a:rPr>
                        <a:t>1.2</a:t>
                      </a:r>
                      <a:r>
                        <a:rPr kumimoji="1" lang="ja-JP" altLang="en-US" sz="900" b="0" kern="1200">
                          <a:solidFill>
                            <a:schemeClr val="bg1"/>
                          </a:solidFill>
                          <a:latin typeface="Meiryo" panose="020B0604030504040204" pitchFamily="34" charset="-128"/>
                          <a:ea typeface="Meiryo" panose="020B0604030504040204" pitchFamily="34" charset="-128"/>
                        </a:rPr>
                        <a:t>倍</a:t>
                      </a:r>
                      <a:endParaRPr kumimoji="1" lang="ja-JP" altLang="en-US" sz="9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a:solidFill>
                            <a:srgbClr val="0D0D0D"/>
                          </a:solidFill>
                          <a:latin typeface="Meiryo" panose="020B0604030504040204" pitchFamily="34" charset="-128"/>
                          <a:ea typeface="Meiryo" panose="020B0604030504040204" pitchFamily="34" charset="-128"/>
                          <a:cs typeface="+mn-cs"/>
                        </a:rPr>
                        <a:t>1</a:t>
                      </a:r>
                      <a:r>
                        <a:rPr kumimoji="1" lang="ja-JP" altLang="en-US" sz="900" b="0" kern="1200">
                          <a:solidFill>
                            <a:srgbClr val="0D0D0D"/>
                          </a:solidFill>
                          <a:latin typeface="Meiryo" panose="020B0604030504040204" pitchFamily="34" charset="-128"/>
                          <a:ea typeface="Meiryo" panose="020B0604030504040204" pitchFamily="34" charset="-128"/>
                          <a:cs typeface="+mn-cs"/>
                        </a:rPr>
                        <a:t>都</a:t>
                      </a:r>
                      <a:r>
                        <a:rPr kumimoji="1" lang="en-US" altLang="ja-JP" sz="900" b="0" kern="1200">
                          <a:solidFill>
                            <a:srgbClr val="0D0D0D"/>
                          </a:solidFill>
                          <a:latin typeface="Meiryo" panose="020B0604030504040204" pitchFamily="34" charset="-128"/>
                          <a:ea typeface="Meiryo" panose="020B0604030504040204" pitchFamily="34" charset="-128"/>
                          <a:cs typeface="+mn-cs"/>
                        </a:rPr>
                        <a:t>6</a:t>
                      </a:r>
                      <a:r>
                        <a:rPr kumimoji="1" lang="ja-JP" altLang="en-US" sz="900" b="0" kern="1200">
                          <a:solidFill>
                            <a:srgbClr val="0D0D0D"/>
                          </a:solidFill>
                          <a:latin typeface="Meiryo" panose="020B0604030504040204" pitchFamily="34" charset="-128"/>
                          <a:ea typeface="Meiryo" panose="020B0604030504040204" pitchFamily="34" charset="-128"/>
                          <a:cs typeface="+mn-cs"/>
                        </a:rPr>
                        <a:t>県</a:t>
                      </a:r>
                      <a:r>
                        <a:rPr lang="ja-JP" altLang="en-US" sz="900" b="0" kern="1200">
                          <a:solidFill>
                            <a:srgbClr val="0D0D0D"/>
                          </a:solidFill>
                          <a:latin typeface="Meiryo"/>
                          <a:ea typeface="Meiryo"/>
                        </a:rPr>
                        <a:t>(固定)</a:t>
                      </a:r>
                      <a:endParaRPr kumimoji="1" lang="ja-JP" altLang="en-US" sz="9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0" kern="1200">
                          <a:solidFill>
                            <a:schemeClr val="bg1"/>
                          </a:solidFill>
                          <a:latin typeface="Meiryo" panose="020B0604030504040204" pitchFamily="34" charset="-128"/>
                          <a:ea typeface="Meiryo" panose="020B0604030504040204" pitchFamily="34" charset="-128"/>
                        </a:rPr>
                        <a:t>1.5</a:t>
                      </a:r>
                      <a:r>
                        <a:rPr kumimoji="1" lang="ja-JP" altLang="en-US" sz="900" b="0" kern="1200">
                          <a:solidFill>
                            <a:schemeClr val="bg1"/>
                          </a:solidFill>
                          <a:latin typeface="Meiryo" panose="020B0604030504040204" pitchFamily="34" charset="-128"/>
                          <a:ea typeface="Meiryo" panose="020B0604030504040204" pitchFamily="34" charset="-128"/>
                        </a:rPr>
                        <a:t>倍</a:t>
                      </a:r>
                      <a:endParaRPr kumimoji="1" lang="ja-JP" altLang="en-US" sz="9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i="0" kern="1200">
                          <a:solidFill>
                            <a:srgbClr val="0D0D0D"/>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曜日・</a:t>
                      </a:r>
                      <a:r>
                        <a:rPr kumimoji="1" lang="ja-JP" altLang="en-US" sz="9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a:solidFill>
                            <a:schemeClr val="bg1"/>
                          </a:solidFill>
                          <a:latin typeface="Meiryo" panose="020B0604030504040204" pitchFamily="34" charset="-128"/>
                          <a:ea typeface="Meiryo" panose="020B0604030504040204" pitchFamily="34" charset="-128"/>
                        </a:rPr>
                        <a:t>1.2</a:t>
                      </a:r>
                      <a:r>
                        <a:rPr kumimoji="1" lang="ja-JP" altLang="en-US" sz="900" b="0" kern="1200">
                          <a:solidFill>
                            <a:schemeClr val="bg1"/>
                          </a:solidFill>
                          <a:latin typeface="Meiryo" panose="020B0604030504040204" pitchFamily="34" charset="-128"/>
                          <a:ea typeface="Meiryo" panose="020B0604030504040204" pitchFamily="34" charset="-128"/>
                        </a:rPr>
                        <a:t>倍</a:t>
                      </a:r>
                      <a:endParaRPr kumimoji="1" lang="ja-JP" altLang="en-US" sz="9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a:solidFill>
                            <a:srgbClr val="0D0D0D"/>
                          </a:solidFill>
                          <a:latin typeface="Meiryo" panose="020B0604030504040204" pitchFamily="34" charset="-128"/>
                          <a:ea typeface="Meiryo" panose="020B0604030504040204" pitchFamily="34" charset="-128"/>
                          <a:cs typeface="+mn-cs"/>
                        </a:rPr>
                        <a:t>1</a:t>
                      </a:r>
                      <a:r>
                        <a:rPr kumimoji="1" lang="ja-JP" altLang="en-US" sz="900" b="0" kern="120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a:solidFill>
                            <a:srgbClr val="0D0D0D"/>
                          </a:solidFill>
                          <a:latin typeface="Meiryo" panose="020B0604030504040204" pitchFamily="34" charset="-128"/>
                          <a:ea typeface="Meiryo" panose="020B0604030504040204" pitchFamily="34" charset="-128"/>
                          <a:cs typeface="+mn-cs"/>
                        </a:rPr>
                        <a:t>1</a:t>
                      </a:r>
                      <a:r>
                        <a:rPr kumimoji="1" lang="ja-JP" altLang="en-US" sz="900" b="0" kern="120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オーディエンス</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リスト</a:t>
                      </a:r>
                      <a:endParaRPr kumimoji="1" lang="ja-JP" altLang="en-US" sz="9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（興味関心、購買</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イベント）</a:t>
                      </a:r>
                      <a:r>
                        <a:rPr kumimoji="1" lang="en-US" altLang="ja-JP" sz="900" b="0" kern="1200">
                          <a:solidFill>
                            <a:schemeClr val="bg1"/>
                          </a:solidFill>
                          <a:latin typeface="Meiryo" panose="020B0604030504040204" pitchFamily="34" charset="-128"/>
                          <a:ea typeface="Meiryo" panose="020B0604030504040204" pitchFamily="34" charset="-128"/>
                        </a:rPr>
                        <a:t>※</a:t>
                      </a:r>
                      <a:r>
                        <a:rPr kumimoji="1" lang="ja-JP" altLang="en-US" sz="900" b="0" kern="1200">
                          <a:solidFill>
                            <a:schemeClr val="bg1"/>
                          </a:solidFill>
                          <a:latin typeface="Meiryo" panose="020B0604030504040204" pitchFamily="34" charset="-128"/>
                          <a:ea typeface="Meiryo" panose="020B0604030504040204" pitchFamily="34" charset="-128"/>
                        </a:rPr>
                        <a:t>１</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配信：</a:t>
                      </a:r>
                      <a:r>
                        <a:rPr kumimoji="1" lang="en-US" altLang="ja-JP" sz="900" b="0" kern="1200">
                          <a:solidFill>
                            <a:schemeClr val="bg1"/>
                          </a:solidFill>
                          <a:latin typeface="Meiryo" panose="020B0604030504040204" pitchFamily="34" charset="-128"/>
                          <a:ea typeface="Meiryo" panose="020B0604030504040204" pitchFamily="34" charset="-128"/>
                        </a:rPr>
                        <a:t>1.5</a:t>
                      </a:r>
                      <a:r>
                        <a:rPr kumimoji="1" lang="ja-JP" altLang="en-US" sz="900" b="0" kern="1200">
                          <a:solidFill>
                            <a:schemeClr val="bg1"/>
                          </a:solidFill>
                          <a:latin typeface="Meiryo" panose="020B0604030504040204" pitchFamily="34" charset="-128"/>
                          <a:ea typeface="Meiryo" panose="020B0604030504040204" pitchFamily="34" charset="-128"/>
                        </a:rPr>
                        <a:t>倍</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除外：</a:t>
                      </a:r>
                      <a:r>
                        <a:rPr kumimoji="1" lang="en-US" altLang="ja-JP" sz="900" b="0" kern="1200">
                          <a:solidFill>
                            <a:schemeClr val="bg1"/>
                          </a:solidFill>
                          <a:latin typeface="Meiryo" panose="020B0604030504040204" pitchFamily="34" charset="-128"/>
                          <a:ea typeface="Meiryo" panose="020B0604030504040204" pitchFamily="34" charset="-128"/>
                          <a:cs typeface="+mn-cs"/>
                        </a:rPr>
                        <a:t>1.1</a:t>
                      </a:r>
                      <a:r>
                        <a:rPr kumimoji="1" lang="ja-JP" altLang="en-US" sz="90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66565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リスト参照</a:t>
                      </a:r>
                      <a:endParaRPr kumimoji="1" lang="ja-JP" altLang="en-US" sz="9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kern="1200">
                          <a:solidFill>
                            <a:srgbClr val="0D0D0D"/>
                          </a:solidFill>
                          <a:latin typeface="Meiryo"/>
                          <a:ea typeface="Meiryo"/>
                        </a:rPr>
                        <a:t>-</a:t>
                      </a:r>
                      <a:endParaRPr kumimoji="1" lang="ja-JP" altLang="en-US" sz="900" b="1" kern="1200">
                        <a:solidFill>
                          <a:srgbClr val="0D0D0D"/>
                        </a:solidFill>
                        <a:latin typeface="Meiryo"/>
                        <a:ea typeface="Meiryo"/>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a:solidFill>
                            <a:schemeClr val="bg1"/>
                          </a:solidFill>
                          <a:latin typeface="Meiryo" panose="020B0604030504040204" pitchFamily="34" charset="-128"/>
                          <a:ea typeface="Meiryo" panose="020B0604030504040204" pitchFamily="34" charset="-128"/>
                        </a:rPr>
                        <a:t>1.0</a:t>
                      </a:r>
                      <a:r>
                        <a:rPr kumimoji="1" lang="ja-JP" altLang="en-US" sz="900" b="0" kern="1200">
                          <a:solidFill>
                            <a:schemeClr val="bg1"/>
                          </a:solidFill>
                          <a:latin typeface="Meiryo" panose="020B0604030504040204" pitchFamily="34" charset="-128"/>
                          <a:ea typeface="Meiryo" panose="020B0604030504040204" pitchFamily="34" charset="-128"/>
                        </a:rPr>
                        <a:t>倍</a:t>
                      </a:r>
                      <a:endParaRPr kumimoji="1" lang="ja-JP" altLang="en-US" sz="9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a:solidFill>
                            <a:srgbClr val="0D0D0D"/>
                          </a:solidFill>
                          <a:latin typeface="Meiryo" panose="020B0604030504040204" pitchFamily="34" charset="-128"/>
                          <a:ea typeface="Meiryo" panose="020B0604030504040204" pitchFamily="34" charset="-128"/>
                          <a:cs typeface="+mn-cs"/>
                        </a:rPr>
                        <a:t>1</a:t>
                      </a:r>
                      <a:r>
                        <a:rPr kumimoji="1" lang="ja-JP" altLang="en-US" sz="900" b="0" kern="1200">
                          <a:solidFill>
                            <a:srgbClr val="0D0D0D"/>
                          </a:solidFill>
                          <a:latin typeface="Meiryo" panose="020B0604030504040204" pitchFamily="34" charset="-128"/>
                          <a:ea typeface="Meiryo" panose="020B0604030504040204" pitchFamily="34" charset="-128"/>
                          <a:cs typeface="+mn-cs"/>
                        </a:rPr>
                        <a:t>回</a:t>
                      </a:r>
                      <a:r>
                        <a:rPr kumimoji="1" lang="en-US" altLang="ja-JP" sz="900" b="0" kern="1200">
                          <a:solidFill>
                            <a:srgbClr val="0D0D0D"/>
                          </a:solidFill>
                          <a:latin typeface="Meiryo" panose="020B0604030504040204" pitchFamily="34" charset="-128"/>
                          <a:ea typeface="Meiryo" panose="020B0604030504040204" pitchFamily="34" charset="-128"/>
                          <a:cs typeface="+mn-cs"/>
                        </a:rPr>
                        <a:t>/</a:t>
                      </a:r>
                      <a:r>
                        <a:rPr kumimoji="1" lang="ja-JP" altLang="en-US" sz="900" b="0" kern="1200">
                          <a:solidFill>
                            <a:srgbClr val="0D0D0D"/>
                          </a:solidFill>
                          <a:latin typeface="Meiryo" panose="020B0604030504040204" pitchFamily="34" charset="-128"/>
                          <a:ea typeface="Meiryo" panose="020B0604030504040204" pitchFamily="34" charset="-128"/>
                          <a:cs typeface="+mn-cs"/>
                        </a:rPr>
                        <a:t>通期</a:t>
                      </a:r>
                      <a:r>
                        <a:rPr lang="ja-JP" altLang="en-US" sz="900" b="0" kern="1200">
                          <a:solidFill>
                            <a:srgbClr val="0D0D0D"/>
                          </a:solidFill>
                          <a:latin typeface="Meiryo"/>
                          <a:ea typeface="Meiryo"/>
                        </a:rPr>
                        <a:t>(固定)</a:t>
                      </a:r>
                      <a:endParaRPr kumimoji="1" lang="ja-JP" altLang="en-US" sz="9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rgbClr val="0D0D0D"/>
                          </a:solidFill>
                          <a:latin typeface="Meiryo" panose="020B0604030504040204" pitchFamily="34" charset="-128"/>
                          <a:ea typeface="Meiryo" panose="020B0604030504040204" pitchFamily="34" charset="-128"/>
                          <a:cs typeface="+mn-cs"/>
                        </a:rPr>
                        <a:t>-</a:t>
                      </a:r>
                      <a:endParaRPr kumimoji="1" lang="ja-JP" altLang="en-US" sz="9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9" name="テキスト ボックス 8">
            <a:extLst>
              <a:ext uri="{FF2B5EF4-FFF2-40B4-BE49-F238E27FC236}">
                <a16:creationId xmlns:a16="http://schemas.microsoft.com/office/drawing/2014/main" id="{FE9BDF61-1215-7339-157C-CAEED3A28060}"/>
              </a:ext>
            </a:extLst>
          </p:cNvPr>
          <p:cNvSpPr txBox="1"/>
          <p:nvPr/>
        </p:nvSpPr>
        <p:spPr>
          <a:xfrm>
            <a:off x="479423" y="5137057"/>
            <a:ext cx="11233147" cy="1446550"/>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lang="en-US" altLang="ja-JP" sz="800" dirty="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lang="en-US" altLang="ja-JP" sz="800" dirty="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lang="en-US" altLang="ja-JP" sz="800" dirty="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8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4"/>
              </a:rPr>
              <a:t>https://ads-help.yahoo-net.jp/s/article/H000044833?language=ja</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2" name="テキスト プレースホルダー 1">
            <a:extLst>
              <a:ext uri="{FF2B5EF4-FFF2-40B4-BE49-F238E27FC236}">
                <a16:creationId xmlns:a16="http://schemas.microsoft.com/office/drawing/2014/main" id="{915D92AA-E3FD-97BB-FDA9-79885A54F46C}"/>
              </a:ext>
            </a:extLst>
          </p:cNvPr>
          <p:cNvSpPr txBox="1">
            <a:spLocks/>
          </p:cNvSpPr>
          <p:nvPr/>
        </p:nvSpPr>
        <p:spPr>
          <a:xfrm>
            <a:off x="3761481" y="124165"/>
            <a:ext cx="5948576" cy="578826"/>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Yahoo! JAPAN</a:t>
            </a:r>
            <a:r>
              <a:rPr lang="ja-JP" altLang="en-US">
                <a:solidFill>
                  <a:srgbClr val="000048"/>
                </a:solidFill>
              </a:rPr>
              <a:t>トップページ　ブランドパネル　</a:t>
            </a:r>
            <a:endParaRPr lang="en-US" altLang="ja-JP">
              <a:solidFill>
                <a:srgbClr val="000048"/>
              </a:solidFill>
            </a:endParaRPr>
          </a:p>
          <a:p>
            <a:r>
              <a:rPr lang="en-US" altLang="ja-JP">
                <a:solidFill>
                  <a:srgbClr val="000048"/>
                </a:solidFill>
              </a:rPr>
              <a:t>SP</a:t>
            </a:r>
            <a:r>
              <a:rPr lang="ja-JP" altLang="en-US">
                <a:solidFill>
                  <a:srgbClr val="000048"/>
                </a:solidFill>
              </a:rPr>
              <a:t>　トップカバー</a:t>
            </a:r>
          </a:p>
        </p:txBody>
      </p:sp>
    </p:spTree>
    <p:extLst>
      <p:ext uri="{BB962C8B-B14F-4D97-AF65-F5344CB8AC3E}">
        <p14:creationId xmlns:p14="http://schemas.microsoft.com/office/powerpoint/2010/main" val="5629186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F59CA-2C5D-4AC2-3B83-2193A1B3ED38}"/>
            </a:ext>
          </a:extLst>
        </p:cNvPr>
        <p:cNvGrpSpPr/>
        <p:nvPr/>
      </p:nvGrpSpPr>
      <p:grpSpPr>
        <a:xfrm>
          <a:off x="0" y="0"/>
          <a:ext cx="0" cy="0"/>
          <a:chOff x="0" y="0"/>
          <a:chExt cx="0" cy="0"/>
        </a:xfrm>
      </p:grpSpPr>
      <p:grpSp>
        <p:nvGrpSpPr>
          <p:cNvPr id="35" name="グループ化 34">
            <a:extLst>
              <a:ext uri="{FF2B5EF4-FFF2-40B4-BE49-F238E27FC236}">
                <a16:creationId xmlns:a16="http://schemas.microsoft.com/office/drawing/2014/main" id="{61757695-7242-D657-C3CA-65DB9E22270A}"/>
              </a:ext>
            </a:extLst>
          </p:cNvPr>
          <p:cNvGrpSpPr/>
          <p:nvPr/>
        </p:nvGrpSpPr>
        <p:grpSpPr>
          <a:xfrm>
            <a:off x="1282854" y="2247990"/>
            <a:ext cx="2841099" cy="3008587"/>
            <a:chOff x="513033" y="446487"/>
            <a:chExt cx="2115990" cy="2101183"/>
          </a:xfrm>
        </p:grpSpPr>
        <p:pic>
          <p:nvPicPr>
            <p:cNvPr id="36" name="図 35">
              <a:extLst>
                <a:ext uri="{FF2B5EF4-FFF2-40B4-BE49-F238E27FC236}">
                  <a16:creationId xmlns:a16="http://schemas.microsoft.com/office/drawing/2014/main" id="{18B40448-B42B-19F4-406D-0C747C75DAE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52636"/>
            <a:stretch/>
          </p:blipFill>
          <p:spPr>
            <a:xfrm>
              <a:off x="513033" y="446487"/>
              <a:ext cx="2115990" cy="2101183"/>
            </a:xfrm>
            <a:prstGeom prst="rect">
              <a:avLst/>
            </a:prstGeom>
          </p:spPr>
        </p:pic>
        <p:pic>
          <p:nvPicPr>
            <p:cNvPr id="37" name="図 36">
              <a:extLst>
                <a:ext uri="{FF2B5EF4-FFF2-40B4-BE49-F238E27FC236}">
                  <a16:creationId xmlns:a16="http://schemas.microsoft.com/office/drawing/2014/main" id="{418B1E0A-3F5B-6B21-39E2-D22F60E4603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sp>
        <p:nvSpPr>
          <p:cNvPr id="5" name="テキスト プレースホルダー 2">
            <a:extLst>
              <a:ext uri="{FF2B5EF4-FFF2-40B4-BE49-F238E27FC236}">
                <a16:creationId xmlns:a16="http://schemas.microsoft.com/office/drawing/2014/main" id="{EB7F025A-F163-12DA-164A-E5FC4C90475F}"/>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F6E512D3-72B0-F803-D088-EBED04503B2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601DC219-CF64-8DBD-E8C6-A11AED48886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商品イメージ</a:t>
            </a:r>
          </a:p>
        </p:txBody>
      </p:sp>
      <p:sp>
        <p:nvSpPr>
          <p:cNvPr id="16" name="円/楕円 16">
            <a:extLst>
              <a:ext uri="{FF2B5EF4-FFF2-40B4-BE49-F238E27FC236}">
                <a16:creationId xmlns:a16="http://schemas.microsoft.com/office/drawing/2014/main" id="{EF60A3C2-161D-2EAB-C82C-FB6DF1E6AD97}"/>
              </a:ext>
            </a:extLst>
          </p:cNvPr>
          <p:cNvSpPr>
            <a:spLocks noChangeAspect="1"/>
          </p:cNvSpPr>
          <p:nvPr/>
        </p:nvSpPr>
        <p:spPr>
          <a:xfrm>
            <a:off x="1289649" y="1387835"/>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2" name="角丸四角形 15">
            <a:extLst>
              <a:ext uri="{FF2B5EF4-FFF2-40B4-BE49-F238E27FC236}">
                <a16:creationId xmlns:a16="http://schemas.microsoft.com/office/drawing/2014/main" id="{35A1332E-B40B-96AC-2410-41BF6D43809D}"/>
              </a:ext>
            </a:extLst>
          </p:cNvPr>
          <p:cNvSpPr/>
          <p:nvPr/>
        </p:nvSpPr>
        <p:spPr>
          <a:xfrm>
            <a:off x="1667649" y="1293383"/>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カルーセル</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cxnSp>
        <p:nvCxnSpPr>
          <p:cNvPr id="33" name="コネクタ: カギ線 32">
            <a:extLst>
              <a:ext uri="{FF2B5EF4-FFF2-40B4-BE49-F238E27FC236}">
                <a16:creationId xmlns:a16="http://schemas.microsoft.com/office/drawing/2014/main" id="{6A675FA2-2E4B-C9B5-A29D-0296DA41F097}"/>
              </a:ext>
            </a:extLst>
          </p:cNvPr>
          <p:cNvCxnSpPr/>
          <p:nvPr/>
        </p:nvCxnSpPr>
        <p:spPr>
          <a:xfrm rot="10800000" flipV="1">
            <a:off x="1282855" y="1639834"/>
            <a:ext cx="6795" cy="2112449"/>
          </a:xfrm>
          <a:prstGeom prst="bentConnector3">
            <a:avLst>
              <a:gd name="adj1" fmla="val 3464238"/>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4" name="図 33">
            <a:extLst>
              <a:ext uri="{FF2B5EF4-FFF2-40B4-BE49-F238E27FC236}">
                <a16:creationId xmlns:a16="http://schemas.microsoft.com/office/drawing/2014/main" id="{469B4908-8EBD-4346-94B4-16F87E7D12AD}"/>
              </a:ext>
            </a:extLst>
          </p:cNvPr>
          <p:cNvPicPr>
            <a:picLocks noChangeAspect="1"/>
          </p:cNvPicPr>
          <p:nvPr/>
        </p:nvPicPr>
        <p:blipFill rotWithShape="1">
          <a:blip r:embed="rId5">
            <a:extLst>
              <a:ext uri="{28A0092B-C50C-407E-A947-70E740481C1C}">
                <a14:useLocalDpi xmlns:a14="http://schemas.microsoft.com/office/drawing/2010/main"/>
              </a:ext>
            </a:extLst>
          </a:blip>
          <a:srcRect b="40211"/>
          <a:stretch/>
        </p:blipFill>
        <p:spPr>
          <a:xfrm>
            <a:off x="1479266" y="2653010"/>
            <a:ext cx="2448272" cy="2603567"/>
          </a:xfrm>
          <a:prstGeom prst="rect">
            <a:avLst/>
          </a:prstGeom>
        </p:spPr>
      </p:pic>
      <p:pic>
        <p:nvPicPr>
          <p:cNvPr id="38" name="図 37">
            <a:extLst>
              <a:ext uri="{FF2B5EF4-FFF2-40B4-BE49-F238E27FC236}">
                <a16:creationId xmlns:a16="http://schemas.microsoft.com/office/drawing/2014/main" id="{C971B0F7-3139-BE9A-AA10-3E136611B90C}"/>
              </a:ext>
            </a:extLst>
          </p:cNvPr>
          <p:cNvPicPr>
            <a:picLocks noChangeAspect="1"/>
          </p:cNvPicPr>
          <p:nvPr/>
        </p:nvPicPr>
        <p:blipFill rotWithShape="1">
          <a:blip r:embed="rId6">
            <a:extLst>
              <a:ext uri="{28A0092B-C50C-407E-A947-70E740481C1C}">
                <a14:useLocalDpi xmlns:a14="http://schemas.microsoft.com/office/drawing/2010/main"/>
              </a:ext>
            </a:extLst>
          </a:blip>
          <a:srcRect b="44699"/>
          <a:stretch/>
        </p:blipFill>
        <p:spPr>
          <a:xfrm>
            <a:off x="4563220" y="2433576"/>
            <a:ext cx="2929384" cy="2881373"/>
          </a:xfrm>
          <a:prstGeom prst="rect">
            <a:avLst/>
          </a:prstGeom>
          <a:solidFill>
            <a:schemeClr val="bg1"/>
          </a:solidFill>
          <a:ln>
            <a:solidFill>
              <a:srgbClr val="00003E"/>
            </a:solidFill>
          </a:ln>
          <a:effectLst/>
        </p:spPr>
      </p:pic>
      <p:pic>
        <p:nvPicPr>
          <p:cNvPr id="39" name="図 38">
            <a:extLst>
              <a:ext uri="{FF2B5EF4-FFF2-40B4-BE49-F238E27FC236}">
                <a16:creationId xmlns:a16="http://schemas.microsoft.com/office/drawing/2014/main" id="{CED92C6F-9A6C-C67E-8F1D-9566DB737E32}"/>
              </a:ext>
            </a:extLst>
          </p:cNvPr>
          <p:cNvPicPr>
            <a:picLocks noChangeAspect="1"/>
          </p:cNvPicPr>
          <p:nvPr/>
        </p:nvPicPr>
        <p:blipFill rotWithShape="1">
          <a:blip r:embed="rId7">
            <a:extLst>
              <a:ext uri="{28A0092B-C50C-407E-A947-70E740481C1C}">
                <a14:useLocalDpi xmlns:a14="http://schemas.microsoft.com/office/drawing/2010/main"/>
              </a:ext>
            </a:extLst>
          </a:blip>
          <a:srcRect b="44699"/>
          <a:stretch/>
        </p:blipFill>
        <p:spPr>
          <a:xfrm>
            <a:off x="7985343" y="2433577"/>
            <a:ext cx="2929386" cy="2881372"/>
          </a:xfrm>
          <a:prstGeom prst="rect">
            <a:avLst/>
          </a:prstGeom>
          <a:ln>
            <a:solidFill>
              <a:srgbClr val="00003E"/>
            </a:solidFill>
          </a:ln>
          <a:effectLst/>
        </p:spPr>
      </p:pic>
      <p:grpSp>
        <p:nvGrpSpPr>
          <p:cNvPr id="40" name="グループ化 39">
            <a:extLst>
              <a:ext uri="{FF2B5EF4-FFF2-40B4-BE49-F238E27FC236}">
                <a16:creationId xmlns:a16="http://schemas.microsoft.com/office/drawing/2014/main" id="{997DACD6-789C-3AE6-383E-B53AEAA8E827}"/>
              </a:ext>
            </a:extLst>
          </p:cNvPr>
          <p:cNvGrpSpPr/>
          <p:nvPr/>
        </p:nvGrpSpPr>
        <p:grpSpPr>
          <a:xfrm>
            <a:off x="4249310" y="3987949"/>
            <a:ext cx="183216" cy="191683"/>
            <a:chOff x="4505326" y="2604452"/>
            <a:chExt cx="203132" cy="212519"/>
          </a:xfrm>
        </p:grpSpPr>
        <p:sp>
          <p:nvSpPr>
            <p:cNvPr id="41" name="山形 13">
              <a:extLst>
                <a:ext uri="{FF2B5EF4-FFF2-40B4-BE49-F238E27FC236}">
                  <a16:creationId xmlns:a16="http://schemas.microsoft.com/office/drawing/2014/main" id="{9F080782-E0BF-4AF1-A0D2-3429EEC1D845}"/>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2" name="山形 14">
              <a:extLst>
                <a:ext uri="{FF2B5EF4-FFF2-40B4-BE49-F238E27FC236}">
                  <a16:creationId xmlns:a16="http://schemas.microsoft.com/office/drawing/2014/main" id="{E6307683-1595-ADBF-D940-26860122C21F}"/>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grpSp>
        <p:nvGrpSpPr>
          <p:cNvPr id="43" name="グループ化 42">
            <a:extLst>
              <a:ext uri="{FF2B5EF4-FFF2-40B4-BE49-F238E27FC236}">
                <a16:creationId xmlns:a16="http://schemas.microsoft.com/office/drawing/2014/main" id="{391AE467-40F7-D879-BFAC-EED7B8FC84DC}"/>
              </a:ext>
            </a:extLst>
          </p:cNvPr>
          <p:cNvGrpSpPr/>
          <p:nvPr/>
        </p:nvGrpSpPr>
        <p:grpSpPr>
          <a:xfrm>
            <a:off x="7640210" y="3987949"/>
            <a:ext cx="183216" cy="191683"/>
            <a:chOff x="4505326" y="2604452"/>
            <a:chExt cx="203132" cy="212519"/>
          </a:xfrm>
        </p:grpSpPr>
        <p:sp>
          <p:nvSpPr>
            <p:cNvPr id="44" name="山形 13">
              <a:extLst>
                <a:ext uri="{FF2B5EF4-FFF2-40B4-BE49-F238E27FC236}">
                  <a16:creationId xmlns:a16="http://schemas.microsoft.com/office/drawing/2014/main" id="{F88837D3-9C36-1B5D-316A-4946061A054F}"/>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5" name="山形 14">
              <a:extLst>
                <a:ext uri="{FF2B5EF4-FFF2-40B4-BE49-F238E27FC236}">
                  <a16:creationId xmlns:a16="http://schemas.microsoft.com/office/drawing/2014/main" id="{60E162E9-717B-C86B-EC48-6027E765F620}"/>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46" name="テキスト ボックス 45">
            <a:extLst>
              <a:ext uri="{FF2B5EF4-FFF2-40B4-BE49-F238E27FC236}">
                <a16:creationId xmlns:a16="http://schemas.microsoft.com/office/drawing/2014/main" id="{9AB4453E-AE9C-BF33-4947-4A732BD87D46}"/>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a:ln>
                  <a:noFill/>
                </a:ln>
                <a:solidFill>
                  <a:srgbClr val="0D0D0D"/>
                </a:solidFill>
                <a:effectLst/>
                <a:uLnTx/>
                <a:uFillTx/>
                <a:latin typeface="Meiryo"/>
                <a:ea typeface="Meiryo"/>
              </a:rPr>
              <a:t>:</a:t>
            </a:r>
            <a:r>
              <a:rPr kumimoji="0" lang="ja-JP" altLang="en-US" sz="900" b="0" i="0" u="none" strike="noStrike" kern="0" cap="none" spc="0" normalizeH="0" baseline="0" noProof="0">
                <a:ln>
                  <a:noFill/>
                </a:ln>
                <a:solidFill>
                  <a:srgbClr val="0D0D0D"/>
                </a:solidFill>
                <a:effectLst/>
                <a:uLnTx/>
                <a:uFillTx/>
                <a:latin typeface="Meiryo"/>
                <a:ea typeface="Meiryo"/>
              </a:rPr>
              <a:t> </a:t>
            </a:r>
            <a:r>
              <a:rPr kumimoji="0" lang="en-US" altLang="ja-JP" sz="900" b="0" i="0" u="none" strike="noStrike" kern="0" cap="none" spc="0" normalizeH="0" baseline="0" noProof="0">
                <a:ln>
                  <a:noFill/>
                </a:ln>
                <a:solidFill>
                  <a:srgbClr val="000000"/>
                </a:solidFill>
                <a:effectLst/>
                <a:uLnTx/>
                <a:uFillTx/>
                <a:latin typeface="Meiryo"/>
                <a:ea typeface="Meiryo"/>
                <a:hlinkClick r:id="rId8">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hlinkClick r:id="rId9"/>
              </a:rPr>
              <a:t>https://ads-help.yahoo-net.jp/s/article/H000044930?language=ja</a:t>
            </a:r>
            <a:endParaRPr lang="en-US" altLang="ja-JP" sz="900" b="0" i="0" u="none" strike="noStrike" cap="none" spc="0" normalizeH="0" baseline="0" noProof="0">
              <a:ln>
                <a:noFill/>
              </a:ln>
              <a:solidFill>
                <a:srgbClr val="000000"/>
              </a:solidFill>
              <a:effectLst/>
              <a:uLnTx/>
              <a:uFillTx/>
              <a:latin typeface="Meiryo"/>
              <a:ea typeface="Meiryo"/>
            </a:endParaRPr>
          </a:p>
        </p:txBody>
      </p:sp>
      <p:sp>
        <p:nvSpPr>
          <p:cNvPr id="47" name="正方形/長方形 46">
            <a:extLst>
              <a:ext uri="{FF2B5EF4-FFF2-40B4-BE49-F238E27FC236}">
                <a16:creationId xmlns:a16="http://schemas.microsoft.com/office/drawing/2014/main" id="{9D22815C-A9BD-7FD5-016D-0F6B72F073EB}"/>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3" name="テキスト プレースホルダー 1">
            <a:extLst>
              <a:ext uri="{FF2B5EF4-FFF2-40B4-BE49-F238E27FC236}">
                <a16:creationId xmlns:a16="http://schemas.microsoft.com/office/drawing/2014/main" id="{B83B54BC-F1CD-4401-2405-87DDB4EF5696}"/>
              </a:ext>
            </a:extLst>
          </p:cNvPr>
          <p:cNvSpPr>
            <a:spLocks noGrp="1"/>
          </p:cNvSpPr>
          <p:nvPr>
            <p:ph type="body" sz="quarter" idx="10"/>
          </p:nvPr>
        </p:nvSpPr>
        <p:spPr>
          <a:xfrm>
            <a:off x="3544251" y="243075"/>
            <a:ext cx="6278292" cy="335028"/>
          </a:xfrm>
        </p:spPr>
        <p:txBody>
          <a:bodyPr/>
          <a:lstStyle/>
          <a:p>
            <a:r>
              <a:rPr kumimoji="1" lang="en-US" altLang="ja-JP" sz="2000" b="1" i="0">
                <a:solidFill>
                  <a:srgbClr val="000048"/>
                </a:solidFill>
                <a:latin typeface="Meiryo" panose="020B0604030504040204" pitchFamily="34" charset="-128"/>
                <a:ea typeface="Meiryo" panose="020B0604030504040204" pitchFamily="34" charset="-128"/>
              </a:rPr>
              <a:t>Yahoo! JAPAN</a:t>
            </a:r>
            <a:r>
              <a:rPr kumimoji="1" lang="ja-JP" altLang="en-US" sz="2000" b="1" i="0">
                <a:solidFill>
                  <a:srgbClr val="000048"/>
                </a:solidFill>
                <a:latin typeface="Meiryo" panose="020B0604030504040204" pitchFamily="34" charset="-128"/>
                <a:ea typeface="Meiryo" panose="020B0604030504040204" pitchFamily="34" charset="-128"/>
              </a:rPr>
              <a:t>トップページ　ブランドパネル　</a:t>
            </a:r>
            <a:endParaRPr kumimoji="1" lang="en-US" altLang="ja-JP" sz="2000" b="1" i="0">
              <a:solidFill>
                <a:srgbClr val="000048"/>
              </a:solidFill>
              <a:latin typeface="Meiryo" panose="020B0604030504040204" pitchFamily="34" charset="-128"/>
              <a:ea typeface="Meiryo" panose="020B0604030504040204" pitchFamily="34" charset="-128"/>
            </a:endParaRPr>
          </a:p>
          <a:p>
            <a:r>
              <a:rPr lang="en-US" altLang="ja-JP">
                <a:solidFill>
                  <a:srgbClr val="000048"/>
                </a:solidFill>
              </a:rPr>
              <a:t>SP</a:t>
            </a:r>
            <a:r>
              <a:rPr kumimoji="1" lang="ja-JP" altLang="en-US" sz="2000" b="1" i="0">
                <a:solidFill>
                  <a:srgbClr val="000048"/>
                </a:solidFill>
                <a:latin typeface="Meiryo" panose="020B0604030504040204" pitchFamily="34" charset="-128"/>
                <a:ea typeface="Meiryo" panose="020B0604030504040204" pitchFamily="34" charset="-128"/>
              </a:rPr>
              <a:t>  </a:t>
            </a:r>
            <a:r>
              <a:rPr lang="ja-JP" altLang="en-US">
                <a:solidFill>
                  <a:srgbClr val="000048"/>
                </a:solidFill>
              </a:rPr>
              <a:t>カルーセル</a:t>
            </a:r>
            <a:endParaRPr kumimoji="1" lang="ja-JP" altLang="en-US" sz="2000" b="1" i="0">
              <a:solidFill>
                <a:srgbClr val="000048"/>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1981047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CA1B1-D6E6-F68D-1C7F-835252242BC9}"/>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AEB56D87-08D0-A321-82C9-369C5BB43B7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D047D9C2-2FB8-3855-603F-A6A75887131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3" name="角丸四角形 3">
            <a:extLst>
              <a:ext uri="{FF2B5EF4-FFF2-40B4-BE49-F238E27FC236}">
                <a16:creationId xmlns:a16="http://schemas.microsoft.com/office/drawing/2014/main" id="{A2397957-0B87-1F50-D7B7-B603EC8CF143}"/>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商品一覧</a:t>
            </a:r>
          </a:p>
        </p:txBody>
      </p:sp>
      <p:graphicFrame>
        <p:nvGraphicFramePr>
          <p:cNvPr id="6" name="表 5">
            <a:extLst>
              <a:ext uri="{FF2B5EF4-FFF2-40B4-BE49-F238E27FC236}">
                <a16:creationId xmlns:a16="http://schemas.microsoft.com/office/drawing/2014/main" id="{F91893D4-4DB9-2A36-DD60-DEED0E5B5D4B}"/>
              </a:ext>
            </a:extLst>
          </p:cNvPr>
          <p:cNvGraphicFramePr>
            <a:graphicFrameLocks noGrp="1"/>
          </p:cNvGraphicFramePr>
          <p:nvPr>
            <p:extLst>
              <p:ext uri="{D42A27DB-BD31-4B8C-83A1-F6EECF244321}">
                <p14:modId xmlns:p14="http://schemas.microsoft.com/office/powerpoint/2010/main" val="696557694"/>
              </p:ext>
            </p:extLst>
          </p:nvPr>
        </p:nvGraphicFramePr>
        <p:xfrm>
          <a:off x="306000" y="915710"/>
          <a:ext cx="11549743" cy="4784605"/>
        </p:xfrm>
        <a:graphic>
          <a:graphicData uri="http://schemas.openxmlformats.org/drawingml/2006/table">
            <a:tbl>
              <a:tblPr firstCol="1" bandRow="1"/>
              <a:tblGrid>
                <a:gridCol w="1338233">
                  <a:extLst>
                    <a:ext uri="{9D8B030D-6E8A-4147-A177-3AD203B41FA5}">
                      <a16:colId xmlns:a16="http://schemas.microsoft.com/office/drawing/2014/main" val="792911817"/>
                    </a:ext>
                  </a:extLst>
                </a:gridCol>
                <a:gridCol w="492839">
                  <a:extLst>
                    <a:ext uri="{9D8B030D-6E8A-4147-A177-3AD203B41FA5}">
                      <a16:colId xmlns:a16="http://schemas.microsoft.com/office/drawing/2014/main" val="1525620392"/>
                    </a:ext>
                  </a:extLst>
                </a:gridCol>
                <a:gridCol w="1039378">
                  <a:extLst>
                    <a:ext uri="{9D8B030D-6E8A-4147-A177-3AD203B41FA5}">
                      <a16:colId xmlns:a16="http://schemas.microsoft.com/office/drawing/2014/main" val="3835180974"/>
                    </a:ext>
                  </a:extLst>
                </a:gridCol>
                <a:gridCol w="761633">
                  <a:extLst>
                    <a:ext uri="{9D8B030D-6E8A-4147-A177-3AD203B41FA5}">
                      <a16:colId xmlns:a16="http://schemas.microsoft.com/office/drawing/2014/main" val="189167796"/>
                    </a:ext>
                  </a:extLst>
                </a:gridCol>
                <a:gridCol w="1021926">
                  <a:extLst>
                    <a:ext uri="{9D8B030D-6E8A-4147-A177-3AD203B41FA5}">
                      <a16:colId xmlns:a16="http://schemas.microsoft.com/office/drawing/2014/main" val="4269922740"/>
                    </a:ext>
                  </a:extLst>
                </a:gridCol>
                <a:gridCol w="590451">
                  <a:extLst>
                    <a:ext uri="{9D8B030D-6E8A-4147-A177-3AD203B41FA5}">
                      <a16:colId xmlns:a16="http://schemas.microsoft.com/office/drawing/2014/main" val="1534325728"/>
                    </a:ext>
                  </a:extLst>
                </a:gridCol>
                <a:gridCol w="1012309">
                  <a:extLst>
                    <a:ext uri="{9D8B030D-6E8A-4147-A177-3AD203B41FA5}">
                      <a16:colId xmlns:a16="http://schemas.microsoft.com/office/drawing/2014/main" val="1933156410"/>
                    </a:ext>
                  </a:extLst>
                </a:gridCol>
                <a:gridCol w="572185">
                  <a:extLst>
                    <a:ext uri="{9D8B030D-6E8A-4147-A177-3AD203B41FA5}">
                      <a16:colId xmlns:a16="http://schemas.microsoft.com/office/drawing/2014/main" val="3040132140"/>
                    </a:ext>
                  </a:extLst>
                </a:gridCol>
                <a:gridCol w="1319533">
                  <a:extLst>
                    <a:ext uri="{9D8B030D-6E8A-4147-A177-3AD203B41FA5}">
                      <a16:colId xmlns:a16="http://schemas.microsoft.com/office/drawing/2014/main" val="4196219788"/>
                    </a:ext>
                  </a:extLst>
                </a:gridCol>
                <a:gridCol w="489100">
                  <a:extLst>
                    <a:ext uri="{9D8B030D-6E8A-4147-A177-3AD203B41FA5}">
                      <a16:colId xmlns:a16="http://schemas.microsoft.com/office/drawing/2014/main" val="479922504"/>
                    </a:ext>
                  </a:extLst>
                </a:gridCol>
                <a:gridCol w="1280890">
                  <a:extLst>
                    <a:ext uri="{9D8B030D-6E8A-4147-A177-3AD203B41FA5}">
                      <a16:colId xmlns:a16="http://schemas.microsoft.com/office/drawing/2014/main" val="3445193374"/>
                    </a:ext>
                  </a:extLst>
                </a:gridCol>
                <a:gridCol w="462735">
                  <a:extLst>
                    <a:ext uri="{9D8B030D-6E8A-4147-A177-3AD203B41FA5}">
                      <a16:colId xmlns:a16="http://schemas.microsoft.com/office/drawing/2014/main" val="739266037"/>
                    </a:ext>
                  </a:extLst>
                </a:gridCol>
                <a:gridCol w="1168531">
                  <a:extLst>
                    <a:ext uri="{9D8B030D-6E8A-4147-A177-3AD203B41FA5}">
                      <a16:colId xmlns:a16="http://schemas.microsoft.com/office/drawing/2014/main" val="3201855149"/>
                    </a:ext>
                  </a:extLst>
                </a:gridCol>
              </a:tblGrid>
              <a:tr h="4098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800" b="1" kern="1200">
                          <a:solidFill>
                            <a:schemeClr val="bg1"/>
                          </a:solidFill>
                          <a:latin typeface="Meiryo"/>
                          <a:ea typeface="Meiryo"/>
                          <a:cs typeface="+mn-cs"/>
                        </a:rPr>
                        <a:t>Yahoo! JAPAN</a:t>
                      </a:r>
                      <a:r>
                        <a:rPr kumimoji="1" lang="ja-JP" altLang="en-US" sz="800" b="1" kern="1200">
                          <a:solidFill>
                            <a:schemeClr val="bg1"/>
                          </a:solidFill>
                          <a:latin typeface="Meiryo"/>
                          <a:ea typeface="Meiryo"/>
                          <a:cs typeface="+mn-cs"/>
                        </a:rPr>
                        <a:t>トップページ　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カルーセル（</a:t>
                      </a:r>
                      <a:r>
                        <a:rPr kumimoji="1" lang="en-US" altLang="ja-JP" sz="800" b="1" kern="1200">
                          <a:solidFill>
                            <a:schemeClr val="bg1"/>
                          </a:solidFill>
                          <a:latin typeface="Meiryo"/>
                          <a:ea typeface="Meiryo"/>
                          <a:cs typeface="+mn-cs"/>
                        </a:rPr>
                        <a:t>500</a:t>
                      </a:r>
                      <a:r>
                        <a:rPr kumimoji="1" lang="ja-JP" altLang="en-US" sz="800" b="1" kern="1200">
                          <a:solidFill>
                            <a:schemeClr val="bg1"/>
                          </a:solidFill>
                          <a:latin typeface="Meiryo"/>
                          <a:ea typeface="Meiryo"/>
                          <a:cs typeface="+mn-cs"/>
                        </a:rPr>
                        <a:t>万円～）</a:t>
                      </a:r>
                      <a:endParaRPr kumimoji="1" lang="en-US" altLang="ja-JP" sz="8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00" b="1" kern="1200">
                          <a:solidFill>
                            <a:schemeClr val="bg1"/>
                          </a:solidFill>
                          <a:latin typeface="Meiryo"/>
                          <a:ea typeface="Meiryo"/>
                          <a:cs typeface="+mn-cs"/>
                        </a:rPr>
                        <a:t>Yahoo! JAPAN</a:t>
                      </a:r>
                      <a:r>
                        <a:rPr kumimoji="1" lang="ja-JP" altLang="en-US" sz="800" b="1" kern="1200">
                          <a:solidFill>
                            <a:schemeClr val="bg1"/>
                          </a:solidFill>
                          <a:latin typeface="Meiryo"/>
                          <a:ea typeface="Meiryo"/>
                          <a:cs typeface="+mn-cs"/>
                        </a:rPr>
                        <a:t>トップページ　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endParaRPr kumimoji="1" lang="en-US" altLang="ja-JP" sz="8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800" b="1" kern="1200">
                          <a:solidFill>
                            <a:schemeClr val="bg1"/>
                          </a:solidFill>
                          <a:latin typeface="Meiryo"/>
                          <a:ea typeface="Meiryo"/>
                          <a:cs typeface="+mn-cs"/>
                        </a:rPr>
                        <a:t>Yahoo! JAPAN</a:t>
                      </a:r>
                      <a:r>
                        <a:rPr kumimoji="1" lang="ja-JP" altLang="en-US" sz="800" b="1" kern="1200">
                          <a:solidFill>
                            <a:schemeClr val="bg1"/>
                          </a:solidFill>
                          <a:latin typeface="Meiryo"/>
                          <a:ea typeface="Meiryo"/>
                          <a:cs typeface="+mn-cs"/>
                        </a:rPr>
                        <a:t>トップページ　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FQ1</a:t>
                      </a:r>
                      <a:r>
                        <a:rPr kumimoji="1" lang="ja-JP" altLang="en-US" sz="800" b="1" kern="1200">
                          <a:solidFill>
                            <a:schemeClr val="bg1"/>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800" b="1" kern="1200">
                          <a:solidFill>
                            <a:schemeClr val="bg1"/>
                          </a:solidFill>
                          <a:latin typeface="Meiryo"/>
                          <a:ea typeface="Meiryo"/>
                          <a:cs typeface="+mn-cs"/>
                        </a:rPr>
                        <a:t>Yahoo! JAPAN</a:t>
                      </a:r>
                      <a:r>
                        <a:rPr kumimoji="1" lang="ja-JP" altLang="en-US" sz="800" b="1" kern="1200">
                          <a:solidFill>
                            <a:schemeClr val="bg1"/>
                          </a:solidFill>
                          <a:latin typeface="Meiryo"/>
                          <a:ea typeface="Meiryo"/>
                          <a:cs typeface="+mn-cs"/>
                        </a:rPr>
                        <a:t>トップページ　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カルーセル</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800" b="1" kern="1200">
                          <a:solidFill>
                            <a:schemeClr val="bg1"/>
                          </a:solidFill>
                          <a:latin typeface="Meiryo"/>
                          <a:ea typeface="Meiryo"/>
                          <a:cs typeface="+mn-cs"/>
                        </a:rPr>
                        <a:t>Yahoo! JAPAN</a:t>
                      </a:r>
                      <a:r>
                        <a:rPr kumimoji="1" lang="ja-JP" altLang="en-US" sz="800" b="1" kern="1200">
                          <a:solidFill>
                            <a:schemeClr val="bg1"/>
                          </a:solidFill>
                          <a:latin typeface="Meiryo"/>
                          <a:ea typeface="Meiryo"/>
                          <a:cs typeface="+mn-cs"/>
                        </a:rPr>
                        <a:t>トップページ　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カルーセル（都道府県）（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00" b="1" kern="1200">
                          <a:solidFill>
                            <a:schemeClr val="bg1"/>
                          </a:solidFill>
                          <a:latin typeface="Meiryo"/>
                          <a:ea typeface="Meiryo"/>
                          <a:cs typeface="+mn-cs"/>
                        </a:rPr>
                        <a:t>Yahoo! JAPAN</a:t>
                      </a:r>
                      <a:r>
                        <a:rPr kumimoji="1" lang="ja-JP" altLang="en-US" sz="800" b="1" kern="1200">
                          <a:solidFill>
                            <a:schemeClr val="bg1"/>
                          </a:solidFill>
                          <a:latin typeface="Meiryo"/>
                          <a:ea typeface="Meiryo"/>
                          <a:cs typeface="+mn-cs"/>
                        </a:rPr>
                        <a:t>トップページ　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カルーセル（市区郡）</a:t>
                      </a:r>
                      <a:endParaRPr kumimoji="1" lang="en-US" altLang="ja-JP" sz="8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内容変更</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1000013174</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内容</a:t>
                      </a:r>
                      <a:endParaRPr kumimoji="1" lang="en-US" altLang="ja-JP" sz="900">
                        <a:solidFill>
                          <a:srgbClr val="0D0D0D"/>
                        </a:solidFill>
                        <a:latin typeface="Meiryo" panose="020B0604030504040204" pitchFamily="34" charset="-128"/>
                        <a:ea typeface="Meiryo" panose="020B0604030504040204" pitchFamily="34" charset="-128"/>
                      </a:endParaRPr>
                    </a:p>
                    <a:p>
                      <a:pPr algn="ctr"/>
                      <a:r>
                        <a:rPr kumimoji="1" lang="ja-JP" altLang="en-US" sz="900">
                          <a:solidFill>
                            <a:srgbClr val="0D0D0D"/>
                          </a:solidFill>
                          <a:latin typeface="Meiryo" panose="020B0604030504040204" pitchFamily="34" charset="-128"/>
                          <a:ea typeface="Meiryo" panose="020B0604030504040204" pitchFamily="34" charset="-128"/>
                        </a:rPr>
                        <a:t>変更</a:t>
                      </a:r>
                      <a:endParaRPr kumimoji="1" lang="en-US" altLang="ja-JP"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a:ea typeface="Meiryo"/>
                          <a:cs typeface="+mn-cs"/>
                        </a:rPr>
                        <a:t>1000013149</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内容</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変更</a:t>
                      </a:r>
                      <a:endParaRPr kumimoji="1" lang="en-US" altLang="ja-JP" sz="900" b="0" i="0" u="none" strike="noStrike" kern="1200" cap="none" spc="0" normalizeH="0" baseline="0" noProof="0">
                        <a:ln>
                          <a:noFill/>
                        </a:ln>
                        <a:solidFill>
                          <a:srgbClr val="0D0D0D"/>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1000013225</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変更</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1000013232</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変更</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1000013237</a:t>
                      </a:r>
                      <a:endParaRPr kumimoji="1" lang="ja-JP" altLang="en-US" sz="900" kern="1200">
                        <a:solidFill>
                          <a:srgbClr val="0D0D0D"/>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内容</a:t>
                      </a:r>
                      <a:endParaRPr kumimoji="1" lang="en-US" altLang="ja-JP" sz="900">
                        <a:solidFill>
                          <a:srgbClr val="0D0D0D"/>
                        </a:solidFill>
                        <a:latin typeface="Meiryo" panose="020B0604030504040204" pitchFamily="34" charset="-128"/>
                        <a:ea typeface="Meiryo" panose="020B0604030504040204" pitchFamily="34" charset="-128"/>
                      </a:endParaRPr>
                    </a:p>
                    <a:p>
                      <a:pPr algn="ctr"/>
                      <a:r>
                        <a:rPr kumimoji="1" lang="ja-JP" altLang="en-US" sz="900">
                          <a:solidFill>
                            <a:srgbClr val="0D0D0D"/>
                          </a:solidFill>
                          <a:latin typeface="Meiryo" panose="020B0604030504040204" pitchFamily="34" charset="-128"/>
                          <a:ea typeface="Meiryo" panose="020B0604030504040204" pitchFamily="34" charset="-128"/>
                        </a:rPr>
                        <a:t>変更</a:t>
                      </a:r>
                    </a:p>
                  </a:txBody>
                  <a:tcPr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1000013224</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2026</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2</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en-US" altLang="ja-JP" sz="900" kern="120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rgbClr val="0D0D0D"/>
                          </a:solidFill>
                          <a:latin typeface="Meiryo"/>
                          <a:ea typeface="Meiryo"/>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258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altLang="en-US" sz="900" kern="1200">
                          <a:solidFill>
                            <a:srgbClr val="0D0D0D"/>
                          </a:solidFill>
                          <a:latin typeface="Meiryo" panose="020B0604030504040204" pitchFamily="34" charset="-128"/>
                          <a:ea typeface="Meiryo" panose="020B0604030504040204" pitchFamily="34" charset="-128"/>
                          <a:cs typeface="+mn-cs"/>
                        </a:rPr>
                        <a:t>カルーセル</a:t>
                      </a:r>
                      <a:r>
                        <a:rPr lang="en-US" altLang="ja-JP" sz="900" kern="1200">
                          <a:solidFill>
                            <a:srgbClr val="0D0D0D"/>
                          </a:solidFill>
                          <a:latin typeface="Meiryo" panose="020B0604030504040204" pitchFamily="34" charset="-128"/>
                          <a:ea typeface="Meiryo" panose="020B0604030504040204" pitchFamily="34" charset="-128"/>
                          <a:cs typeface="+mn-cs"/>
                        </a:rPr>
                        <a:t>/</a:t>
                      </a:r>
                      <a:r>
                        <a:rPr lang="ja-JP" altLang="en-US" sz="900" kern="1200">
                          <a:solidFill>
                            <a:srgbClr val="0D0D0D"/>
                          </a:solidFill>
                          <a:latin typeface="Meiryo" panose="020B0604030504040204" pitchFamily="34" charset="-128"/>
                          <a:ea typeface="Meiryo" panose="020B0604030504040204" pitchFamily="34" charset="-128"/>
                          <a:cs typeface="+mn-cs"/>
                        </a:rPr>
                        <a:t>画像</a:t>
                      </a:r>
                      <a:r>
                        <a:rPr lang="en-US" altLang="ja-JP" sz="900" kern="1200">
                          <a:solidFill>
                            <a:srgbClr val="0D0D0D"/>
                          </a:solidFill>
                          <a:latin typeface="Meiryo" panose="020B0604030504040204" pitchFamily="34" charset="-128"/>
                          <a:ea typeface="Meiryo" panose="020B0604030504040204" pitchFamily="34" charset="-128"/>
                          <a:cs typeface="+mn-cs"/>
                        </a:rPr>
                        <a:t>/16</a:t>
                      </a:r>
                      <a:r>
                        <a:rPr lang="ja-JP" altLang="en-US" sz="900" kern="1200">
                          <a:solidFill>
                            <a:srgbClr val="0D0D0D"/>
                          </a:solidFill>
                          <a:latin typeface="Meiryo" panose="020B0604030504040204" pitchFamily="34" charset="-128"/>
                          <a:ea typeface="Meiryo" panose="020B0604030504040204" pitchFamily="34" charset="-128"/>
                          <a:cs typeface="+mn-cs"/>
                        </a:rPr>
                        <a:t>：</a:t>
                      </a:r>
                      <a:r>
                        <a:rPr lang="en-US" altLang="ja-JP" sz="900" kern="1200">
                          <a:solidFill>
                            <a:srgbClr val="0D0D0D"/>
                          </a:solidFill>
                          <a:latin typeface="Meiryo" panose="020B0604030504040204" pitchFamily="34" charset="-128"/>
                          <a:ea typeface="Meiryo" panose="020B0604030504040204" pitchFamily="34" charset="-128"/>
                          <a:cs typeface="+mn-cs"/>
                        </a:rPr>
                        <a:t>9</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Calibri" panose="020F0502020204030204"/>
                          <a:ea typeface="+mn-ea"/>
                          <a:cs typeface="+mn-cs"/>
                        </a:rPr>
                        <a:t>-</a:t>
                      </a:r>
                      <a:endParaRPr kumimoji="1" lang="ja-JP" altLang="en-US" sz="900" kern="1200">
                        <a:solidFill>
                          <a:srgbClr val="0D0D0D"/>
                        </a:solidFill>
                        <a:latin typeface="Calibri" panose="020F0502020204030204"/>
                        <a:ea typeface="+mn-ea"/>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スマートフォン（ウェブ</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a:t>
                      </a:r>
                      <a:endParaRPr kumimoji="1" lang="ja-JP" altLang="ja-JP" sz="90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5</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 </a:t>
                      </a:r>
                      <a:r>
                        <a:rPr kumimoji="1" lang="en-US" altLang="ja-JP" sz="900" kern="1200">
                          <a:solidFill>
                            <a:srgbClr val="002AFF"/>
                          </a:solidFill>
                          <a:latin typeface="Meiryo"/>
                          <a:ea typeface="Meiryo"/>
                          <a:cs typeface="+mn-cs"/>
                        </a:rPr>
                        <a:t>※1</a:t>
                      </a:r>
                      <a:endParaRPr kumimoji="1" lang="ja-JP" altLang="en-US" sz="9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900" kern="1200">
                          <a:solidFill>
                            <a:srgbClr val="0D0D0D"/>
                          </a:solidFill>
                          <a:latin typeface="Meiryo"/>
                          <a:ea typeface="Meiryo"/>
                          <a:cs typeface="+mn-cs"/>
                        </a:rPr>
                        <a:t>3</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Meiryo"/>
                          <a:ea typeface="Meiryo"/>
                        </a:rPr>
                        <a:t>5</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31</a:t>
                      </a:r>
                      <a:r>
                        <a:rPr kumimoji="1" lang="ja-JP" altLang="en-US" sz="900">
                          <a:solidFill>
                            <a:srgbClr val="0D0D0D"/>
                          </a:solidFill>
                          <a:latin typeface="Meiryo"/>
                          <a:ea typeface="Meiryo"/>
                        </a:rPr>
                        <a:t>日間</a:t>
                      </a:r>
                      <a:r>
                        <a:rPr kumimoji="1" lang="en-US" altLang="ja-JP" sz="900">
                          <a:solidFill>
                            <a:srgbClr val="002AFF"/>
                          </a:solidFill>
                          <a:latin typeface="Meiryo"/>
                          <a:ea typeface="Meiryo"/>
                        </a:rPr>
                        <a:t> ※1</a:t>
                      </a:r>
                      <a:endParaRPr kumimoji="1" lang="ja-JP" altLang="en-US" sz="9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31</a:t>
                      </a:r>
                      <a:r>
                        <a:rPr kumimoji="1" lang="ja-JP" altLang="en-US" sz="900">
                          <a:solidFill>
                            <a:srgbClr val="0D0D0D"/>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5331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1,152</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921</a:t>
                      </a:r>
                      <a:r>
                        <a:rPr kumimoji="1" lang="ja-JP" altLang="en-US" sz="900">
                          <a:solidFill>
                            <a:srgbClr val="0D0D0D"/>
                          </a:solidFill>
                          <a:latin typeface="Meiryo"/>
                          <a:ea typeface="Meiryo"/>
                        </a:rPr>
                        <a:t>円 </a:t>
                      </a:r>
                      <a:r>
                        <a:rPr kumimoji="1" lang="en-US" altLang="ja-JP" sz="900">
                          <a:solidFill>
                            <a:srgbClr val="002AFF"/>
                          </a:solidFill>
                          <a:latin typeface="Meiryo"/>
                          <a:ea typeface="Meiryo"/>
                        </a:rPr>
                        <a:t>※2</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a:solidFill>
                            <a:srgbClr val="0D0D0D"/>
                          </a:solidFill>
                          <a:latin typeface="Meiryo"/>
                          <a:ea typeface="Meiryo"/>
                        </a:rPr>
                        <a:t>1,082</a:t>
                      </a:r>
                      <a:r>
                        <a:rPr kumimoji="1" lang="ja-JP" altLang="en-US" sz="900">
                          <a:solidFill>
                            <a:srgbClr val="0D0D0D"/>
                          </a:solidFill>
                          <a:latin typeface="Meiryo"/>
                          <a:ea typeface="Meiryo"/>
                        </a:rPr>
                        <a:t>円</a:t>
                      </a:r>
                      <a:r>
                        <a:rPr kumimoji="1" lang="en-US" altLang="ja-JP" sz="900">
                          <a:solidFill>
                            <a:srgbClr val="0D0D0D"/>
                          </a:solidFill>
                          <a:latin typeface="Meiryo"/>
                          <a:ea typeface="Meiryo"/>
                        </a:rPr>
                        <a:t> </a:t>
                      </a:r>
                      <a:r>
                        <a:rPr kumimoji="1" lang="en-US" altLang="ja-JP" sz="900">
                          <a:solidFill>
                            <a:srgbClr val="002AFF"/>
                          </a:solidFill>
                          <a:latin typeface="Meiryo"/>
                          <a:ea typeface="Meiryo"/>
                        </a:rPr>
                        <a:t>※3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a:solidFill>
                            <a:srgbClr val="0D0D0D"/>
                          </a:solidFill>
                          <a:latin typeface="Meiryo"/>
                          <a:ea typeface="Meiryo"/>
                        </a:rPr>
                        <a:t>1,382</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1,152</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×1.2</a:t>
                      </a:r>
                      <a:r>
                        <a:rPr kumimoji="1" lang="ja-JP" altLang="en-US" sz="900" kern="1200">
                          <a:solidFill>
                            <a:srgbClr val="0D0D0D"/>
                          </a:solidFill>
                          <a:latin typeface="Meiryo"/>
                          <a:ea typeface="Meiryo"/>
                          <a:cs typeface="+mn-cs"/>
                        </a:rPr>
                        <a:t>倍）</a:t>
                      </a:r>
                      <a:r>
                        <a:rPr kumimoji="1" lang="en-US" altLang="ja-JP" sz="900">
                          <a:solidFill>
                            <a:srgbClr val="002AFF"/>
                          </a:solidFill>
                          <a:latin typeface="Meiryo"/>
                          <a:ea typeface="Meiryo"/>
                        </a:rPr>
                        <a:t>※4</a:t>
                      </a:r>
                      <a:endParaRPr kumimoji="1" lang="ja-JP" altLang="en-US" sz="9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en-US" altLang="ja-JP"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1,105</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921.6</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×1.2</a:t>
                      </a:r>
                      <a:r>
                        <a:rPr kumimoji="1" lang="ja-JP" altLang="en-US" sz="900" kern="1200">
                          <a:solidFill>
                            <a:srgbClr val="0D0D0D"/>
                          </a:solidFill>
                          <a:latin typeface="Meiryo"/>
                          <a:ea typeface="Meiryo"/>
                          <a:cs typeface="+mn-cs"/>
                        </a:rPr>
                        <a:t>倍</a:t>
                      </a:r>
                      <a:r>
                        <a:rPr kumimoji="1" lang="ja-JP" altLang="en-US" sz="900">
                          <a:solidFill>
                            <a:srgbClr val="0D0D0D"/>
                          </a:solidFill>
                          <a:latin typeface="Meiryo"/>
                          <a:ea typeface="Meiryo"/>
                        </a:rPr>
                        <a:t>）</a:t>
                      </a:r>
                      <a:r>
                        <a:rPr kumimoji="1" lang="ja-JP" altLang="en-US" sz="900">
                          <a:solidFill>
                            <a:srgbClr val="002AFF"/>
                          </a:solidFill>
                          <a:latin typeface="Meiryo"/>
                          <a:ea typeface="Meiryo"/>
                        </a:rPr>
                        <a:t> </a:t>
                      </a:r>
                      <a:r>
                        <a:rPr kumimoji="1" lang="en-US" altLang="ja-JP" sz="900">
                          <a:solidFill>
                            <a:srgbClr val="002AFF"/>
                          </a:solidFill>
                          <a:latin typeface="Meiryo"/>
                          <a:ea typeface="Meiryo"/>
                        </a:rPr>
                        <a:t>※4</a:t>
                      </a:r>
                      <a:endParaRPr kumimoji="1" lang="ja-JP" altLang="en-US" sz="9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1,728</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1,152</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×1.5</a:t>
                      </a:r>
                      <a:r>
                        <a:rPr kumimoji="1" lang="ja-JP" altLang="en-US" sz="900" kern="1200">
                          <a:solidFill>
                            <a:srgbClr val="0D0D0D"/>
                          </a:solidFill>
                          <a:latin typeface="Meiryo"/>
                          <a:ea typeface="Meiryo"/>
                          <a:cs typeface="+mn-cs"/>
                        </a:rPr>
                        <a:t>倍）</a:t>
                      </a:r>
                      <a:r>
                        <a:rPr kumimoji="1" lang="en-US" altLang="ja-JP" sz="900">
                          <a:solidFill>
                            <a:srgbClr val="002AFF"/>
                          </a:solidFill>
                          <a:latin typeface="Meiryo"/>
                          <a:ea typeface="Meiryo"/>
                        </a:rPr>
                        <a:t>※5</a:t>
                      </a:r>
                      <a:endParaRPr kumimoji="1" lang="en-US" altLang="ja-JP" sz="9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rgbClr val="0D0D0D"/>
                          </a:solidFill>
                          <a:latin typeface="Meiryo"/>
                          <a:ea typeface="Meiryo"/>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7" name="正方形/長方形 6">
            <a:extLst>
              <a:ext uri="{FF2B5EF4-FFF2-40B4-BE49-F238E27FC236}">
                <a16:creationId xmlns:a16="http://schemas.microsoft.com/office/drawing/2014/main" id="{D42B1ACD-1146-58F4-397A-9D5FE40BED94}"/>
              </a:ext>
            </a:extLst>
          </p:cNvPr>
          <p:cNvSpPr/>
          <p:nvPr/>
        </p:nvSpPr>
        <p:spPr>
          <a:xfrm>
            <a:off x="479426" y="579509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n-lt"/>
              </a:rPr>
              <a:t>SP</a:t>
            </a:r>
            <a:r>
              <a:rPr kumimoji="0" lang="ja-JP" sz="800" kern="0">
                <a:solidFill>
                  <a:srgbClr val="0D0D0D"/>
                </a:solidFill>
                <a:latin typeface="Meiryo"/>
                <a:ea typeface="Meiryo"/>
              </a:rPr>
              <a:t>はスマートフォン、</a:t>
            </a:r>
            <a:r>
              <a:rPr kumimoji="0" lang="en-US" altLang="ja-JP" sz="800" kern="0">
                <a:solidFill>
                  <a:srgbClr val="0D0D0D"/>
                </a:solidFill>
                <a:latin typeface="Meiryo"/>
                <a:ea typeface="+mn-lt"/>
              </a:rPr>
              <a:t>PC</a:t>
            </a:r>
            <a:r>
              <a:rPr kumimoji="0" lang="ja-JP" sz="800" kern="0">
                <a:solidFill>
                  <a:srgbClr val="0D0D0D"/>
                </a:solidFill>
                <a:latin typeface="Meiryo"/>
                <a:ea typeface="Meiryo"/>
              </a:rPr>
              <a:t>はパソコン、</a:t>
            </a:r>
            <a:r>
              <a:rPr kumimoji="0" lang="en-US" altLang="ja-JP" sz="800" kern="0">
                <a:solidFill>
                  <a:srgbClr val="0D0D0D"/>
                </a:solidFill>
                <a:latin typeface="Meiryo"/>
                <a:ea typeface="+mn-lt"/>
              </a:rPr>
              <a:t>MD</a:t>
            </a:r>
            <a:r>
              <a:rPr kumimoji="0" lang="ja-JP" sz="800" kern="0">
                <a:solidFill>
                  <a:srgbClr val="0D0D0D"/>
                </a:solidFill>
                <a:latin typeface="Meiryo"/>
                <a:ea typeface="Meiryo"/>
              </a:rPr>
              <a:t>はマルチデバイスの略称です。</a:t>
            </a:r>
            <a:r>
              <a:rPr kumimoji="0" lang="ja-JP" altLang="en-US" sz="800" kern="0">
                <a:solidFill>
                  <a:srgbClr val="0D0D0D"/>
                </a:solidFill>
                <a:latin typeface="Meiryo"/>
                <a:ea typeface="Meiryo"/>
              </a:rPr>
              <a:t>　</a:t>
            </a:r>
            <a:endParaRPr kumimoji="0" lang="en-US" altLang="ja-JP"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9" name="正方形/長方形 8">
            <a:extLst>
              <a:ext uri="{FF2B5EF4-FFF2-40B4-BE49-F238E27FC236}">
                <a16:creationId xmlns:a16="http://schemas.microsoft.com/office/drawing/2014/main" id="{413E701A-96D5-83DF-0CEC-CA3D9906B4F0}"/>
              </a:ext>
            </a:extLst>
          </p:cNvPr>
          <p:cNvSpPr/>
          <p:nvPr/>
        </p:nvSpPr>
        <p:spPr>
          <a:xfrm>
            <a:off x="4534327" y="5788331"/>
            <a:ext cx="7178247" cy="812530"/>
          </a:xfrm>
          <a:prstGeom prst="rect">
            <a:avLst/>
          </a:prstGeom>
        </p:spPr>
        <p:txBody>
          <a:bodyPr wrap="none" lIns="0" tIns="0" rIns="0" bIns="0" anchor="t">
            <a:spAutoFit/>
          </a:bodyPr>
          <a:lstStyle/>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※1  </a:t>
            </a:r>
            <a:r>
              <a:rPr lang="en-US" altLang="ja-JP" sz="800" b="0" i="0">
                <a:solidFill>
                  <a:srgbClr val="002AFF"/>
                </a:solidFill>
                <a:effectLst/>
                <a:latin typeface="NotoSansJP"/>
              </a:rPr>
              <a:t>1</a:t>
            </a:r>
            <a:r>
              <a:rPr lang="ja-JP" altLang="en-US" sz="800" b="0" i="0">
                <a:solidFill>
                  <a:srgbClr val="002AFF"/>
                </a:solidFill>
                <a:effectLst/>
                <a:latin typeface="NotoSansJP"/>
              </a:rPr>
              <a:t>日間～</a:t>
            </a:r>
            <a:r>
              <a:rPr lang="en-US" altLang="ja-JP" sz="800" b="0" i="0">
                <a:solidFill>
                  <a:srgbClr val="002AFF"/>
                </a:solidFill>
                <a:effectLst/>
                <a:latin typeface="NotoSansJP"/>
              </a:rPr>
              <a:t>4</a:t>
            </a:r>
            <a:r>
              <a:rPr lang="ja-JP" altLang="en-US" sz="800" b="0" i="0">
                <a:solidFill>
                  <a:srgbClr val="002AFF"/>
                </a:solidFill>
                <a:effectLst/>
                <a:latin typeface="NotoSansJP"/>
              </a:rPr>
              <a:t>日間での掲載も可能ですが、予約時のシミュレーション</a:t>
            </a:r>
            <a:r>
              <a:rPr lang="en-US" altLang="ja-JP" sz="800" b="0" i="0" err="1">
                <a:solidFill>
                  <a:srgbClr val="002AFF"/>
                </a:solidFill>
                <a:effectLst/>
                <a:latin typeface="NotoSansJP"/>
              </a:rPr>
              <a:t>vimps</a:t>
            </a:r>
            <a:r>
              <a:rPr lang="ja-JP" altLang="en-US" sz="800" b="0" i="0">
                <a:solidFill>
                  <a:srgbClr val="002AFF"/>
                </a:solidFill>
                <a:effectLst/>
                <a:latin typeface="NotoSansJP"/>
              </a:rPr>
              <a:t>を下回る場合がありますので、</a:t>
            </a:r>
            <a:r>
              <a:rPr lang="en-US" altLang="ja-JP" sz="800" b="0" i="0">
                <a:solidFill>
                  <a:srgbClr val="002AFF"/>
                </a:solidFill>
                <a:effectLst/>
                <a:latin typeface="NotoSansJP"/>
              </a:rPr>
              <a:t>5</a:t>
            </a:r>
            <a:r>
              <a:rPr lang="ja-JP" altLang="en-US" sz="800" b="0" i="0">
                <a:solidFill>
                  <a:srgbClr val="002AFF"/>
                </a:solidFill>
                <a:effectLst/>
                <a:latin typeface="NotoSansJP"/>
              </a:rPr>
              <a:t>日間以上の掲載を推奨します。</a:t>
            </a:r>
            <a:endParaRPr lang="en-US" altLang="ja-JP" sz="800" b="0" i="0">
              <a:solidFill>
                <a:srgbClr val="002AFF"/>
              </a:solidFill>
              <a:effectLst/>
              <a:latin typeface="NotoSansJP"/>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※2</a:t>
            </a:r>
            <a:r>
              <a:rPr kumimoji="0" lang="ja-JP" altLang="en-US" sz="800" kern="0">
                <a:solidFill>
                  <a:srgbClr val="002AFF"/>
                </a:solidFill>
                <a:latin typeface="Meiryo" panose="020B0604030504040204" pitchFamily="34" charset="-128"/>
                <a:ea typeface="Meiryo" panose="020B0604030504040204" pitchFamily="34" charset="-128"/>
              </a:rPr>
              <a:t>　ターゲティングを掛ける場合は、</a:t>
            </a:r>
            <a:r>
              <a:rPr kumimoji="0" lang="en-US" altLang="ja-JP" sz="800" kern="0">
                <a:solidFill>
                  <a:srgbClr val="002AFF"/>
                </a:solidFill>
                <a:latin typeface="Meiryo" panose="020B0604030504040204" pitchFamily="34" charset="-128"/>
                <a:ea typeface="Meiryo" panose="020B0604030504040204" pitchFamily="34" charset="-128"/>
              </a:rPr>
              <a:t>921.6</a:t>
            </a:r>
            <a:r>
              <a:rPr kumimoji="0" lang="ja-JP" altLang="en-US" sz="800" kern="0">
                <a:solidFill>
                  <a:srgbClr val="002AFF"/>
                </a:solidFill>
                <a:latin typeface="Meiryo" panose="020B0604030504040204" pitchFamily="34" charset="-128"/>
                <a:ea typeface="Meiryo" panose="020B0604030504040204" pitchFamily="34" charset="-128"/>
              </a:rPr>
              <a:t>円にターゲティング係数をかけ合わせて計算し、最後に小数点以下切り捨てをしてください。</a:t>
            </a:r>
            <a:endParaRPr kumimoji="0" lang="en-US" altLang="ja-JP" sz="8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※3  </a:t>
            </a:r>
            <a:r>
              <a:rPr kumimoji="0" lang="en" altLang="ja-JP" sz="800" kern="0">
                <a:solidFill>
                  <a:srgbClr val="002AFF"/>
                </a:solidFill>
                <a:latin typeface="Meiryo" panose="020B0604030504040204" pitchFamily="34" charset="-128"/>
                <a:ea typeface="Meiryo" panose="020B0604030504040204" pitchFamily="34" charset="-128"/>
              </a:rPr>
              <a:t>FQ1</a:t>
            </a:r>
            <a:r>
              <a:rPr kumimoji="0" lang="ja-JP" altLang="en-US" sz="800" kern="0">
                <a:solidFill>
                  <a:srgbClr val="002AFF"/>
                </a:solidFill>
                <a:latin typeface="Meiryo" panose="020B0604030504040204" pitchFamily="34" charset="-128"/>
                <a:ea typeface="Meiryo" panose="020B0604030504040204" pitchFamily="34" charset="-128"/>
              </a:rPr>
              <a:t>回指定の掛け率含む。</a:t>
            </a:r>
            <a:endParaRPr kumimoji="0" lang="en-US" altLang="ja-JP" sz="8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※4  </a:t>
            </a:r>
            <a:r>
              <a:rPr kumimoji="0" lang="ja-JP" altLang="en-US" sz="800" kern="0">
                <a:solidFill>
                  <a:srgbClr val="002AFF"/>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002AFF"/>
                </a:solidFill>
                <a:latin typeface="Meiryo" panose="020B0604030504040204" pitchFamily="34" charset="-128"/>
                <a:ea typeface="Meiryo" panose="020B0604030504040204" pitchFamily="34" charset="-128"/>
              </a:rPr>
              <a:t>vCPM</a:t>
            </a:r>
            <a:r>
              <a:rPr kumimoji="0" lang="ja-JP" altLang="en" sz="800" kern="0">
                <a:solidFill>
                  <a:srgbClr val="002AFF"/>
                </a:solidFill>
                <a:latin typeface="Meiryo" panose="020B0604030504040204" pitchFamily="34" charset="-128"/>
                <a:ea typeface="Meiryo" panose="020B0604030504040204" pitchFamily="34" charset="-128"/>
              </a:rPr>
              <a:t>（★）</a:t>
            </a:r>
            <a:r>
              <a:rPr kumimoji="0" lang="ja-JP" altLang="en-US" sz="800" kern="0">
                <a:solidFill>
                  <a:srgbClr val="002AFF"/>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ja-JP" altLang="en-US" sz="800" kern="0">
                <a:solidFill>
                  <a:srgbClr val="002AFF"/>
                </a:solidFill>
                <a:latin typeface="Meiryo" panose="020B0604030504040204" pitchFamily="34" charset="-128"/>
                <a:ea typeface="Meiryo" panose="020B0604030504040204" pitchFamily="34" charset="-128"/>
              </a:rPr>
              <a:t>　　最後に小数点以下切り捨てをしてください。</a:t>
            </a:r>
            <a:endParaRPr kumimoji="0" lang="en-US" altLang="ja-JP" sz="8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※5  </a:t>
            </a:r>
            <a:r>
              <a:rPr kumimoji="0" lang="ja-JP" altLang="en-US" sz="800" kern="0">
                <a:solidFill>
                  <a:srgbClr val="002AFF"/>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002AFF"/>
              </a:solidFill>
              <a:latin typeface="Meiryo" panose="020B0604030504040204" pitchFamily="34" charset="-128"/>
              <a:ea typeface="Meiryo" panose="020B0604030504040204" pitchFamily="34" charset="-128"/>
            </a:endParaRPr>
          </a:p>
        </p:txBody>
      </p:sp>
      <p:sp>
        <p:nvSpPr>
          <p:cNvPr id="13" name="円/楕円 16">
            <a:extLst>
              <a:ext uri="{FF2B5EF4-FFF2-40B4-BE49-F238E27FC236}">
                <a16:creationId xmlns:a16="http://schemas.microsoft.com/office/drawing/2014/main" id="{10445EDC-3048-1B6E-528B-A30D1507972D}"/>
              </a:ext>
            </a:extLst>
          </p:cNvPr>
          <p:cNvSpPr>
            <a:spLocks noChangeAspect="1"/>
          </p:cNvSpPr>
          <p:nvPr/>
        </p:nvSpPr>
        <p:spPr>
          <a:xfrm>
            <a:off x="7478485" y="2339219"/>
            <a:ext cx="228599" cy="228599"/>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0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1" name="テキスト プレースホルダー 1">
            <a:extLst>
              <a:ext uri="{FF2B5EF4-FFF2-40B4-BE49-F238E27FC236}">
                <a16:creationId xmlns:a16="http://schemas.microsoft.com/office/drawing/2014/main" id="{9D6C28B6-4CDC-7B0F-E76A-70E01A81D870}"/>
              </a:ext>
            </a:extLst>
          </p:cNvPr>
          <p:cNvSpPr>
            <a:spLocks noGrp="1"/>
          </p:cNvSpPr>
          <p:nvPr>
            <p:ph type="body" sz="quarter" idx="10"/>
          </p:nvPr>
        </p:nvSpPr>
        <p:spPr>
          <a:xfrm>
            <a:off x="3544251" y="243075"/>
            <a:ext cx="6278292" cy="335028"/>
          </a:xfrm>
        </p:spPr>
        <p:txBody>
          <a:bodyPr/>
          <a:lstStyle/>
          <a:p>
            <a:r>
              <a:rPr kumimoji="1" lang="en-US" altLang="ja-JP" sz="2000" b="1" i="0">
                <a:solidFill>
                  <a:srgbClr val="000048"/>
                </a:solidFill>
                <a:latin typeface="Meiryo" panose="020B0604030504040204" pitchFamily="34" charset="-128"/>
                <a:ea typeface="Meiryo" panose="020B0604030504040204" pitchFamily="34" charset="-128"/>
              </a:rPr>
              <a:t>Yahoo! JAPAN</a:t>
            </a:r>
            <a:r>
              <a:rPr kumimoji="1" lang="ja-JP" altLang="en-US" sz="2000" b="1" i="0">
                <a:solidFill>
                  <a:srgbClr val="000048"/>
                </a:solidFill>
                <a:latin typeface="Meiryo" panose="020B0604030504040204" pitchFamily="34" charset="-128"/>
                <a:ea typeface="Meiryo" panose="020B0604030504040204" pitchFamily="34" charset="-128"/>
              </a:rPr>
              <a:t>トップページ　ブランドパネル　</a:t>
            </a:r>
            <a:endParaRPr kumimoji="1" lang="en-US" altLang="ja-JP" sz="2000" b="1" i="0">
              <a:solidFill>
                <a:srgbClr val="000048"/>
              </a:solidFill>
              <a:latin typeface="Meiryo" panose="020B0604030504040204" pitchFamily="34" charset="-128"/>
              <a:ea typeface="Meiryo" panose="020B0604030504040204" pitchFamily="34" charset="-128"/>
            </a:endParaRPr>
          </a:p>
          <a:p>
            <a:r>
              <a:rPr lang="en-US" altLang="ja-JP">
                <a:solidFill>
                  <a:srgbClr val="000048"/>
                </a:solidFill>
              </a:rPr>
              <a:t>SP</a:t>
            </a:r>
            <a:r>
              <a:rPr kumimoji="1" lang="ja-JP" altLang="en-US" sz="2000" b="1" i="0">
                <a:solidFill>
                  <a:srgbClr val="000048"/>
                </a:solidFill>
                <a:latin typeface="Meiryo" panose="020B0604030504040204" pitchFamily="34" charset="-128"/>
                <a:ea typeface="Meiryo" panose="020B0604030504040204" pitchFamily="34" charset="-128"/>
              </a:rPr>
              <a:t>  </a:t>
            </a:r>
            <a:r>
              <a:rPr lang="ja-JP" altLang="en-US">
                <a:solidFill>
                  <a:srgbClr val="000048"/>
                </a:solidFill>
              </a:rPr>
              <a:t>カルーセル</a:t>
            </a:r>
            <a:endParaRPr kumimoji="1" lang="ja-JP" altLang="en-US" sz="2000" b="1" i="0">
              <a:solidFill>
                <a:srgbClr val="000048"/>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94416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309B8-0FA5-BC73-2640-7E686A96B2FF}"/>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A1661CE9-9A96-1370-A54F-58F970B08E8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08D7F533-580A-C8B6-6EE5-2C5EDF363F2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テキスト プレースホルダー 1">
            <a:extLst>
              <a:ext uri="{FF2B5EF4-FFF2-40B4-BE49-F238E27FC236}">
                <a16:creationId xmlns:a16="http://schemas.microsoft.com/office/drawing/2014/main" id="{ED85C983-F3E0-69B8-8728-9821BBD94B98}"/>
              </a:ext>
            </a:extLst>
          </p:cNvPr>
          <p:cNvSpPr>
            <a:spLocks noGrp="1"/>
          </p:cNvSpPr>
          <p:nvPr>
            <p:ph type="body" sz="quarter" idx="10"/>
          </p:nvPr>
        </p:nvSpPr>
        <p:spPr>
          <a:xfrm>
            <a:off x="3544251" y="243075"/>
            <a:ext cx="6278292" cy="335028"/>
          </a:xfrm>
        </p:spPr>
        <p:txBody>
          <a:bodyPr/>
          <a:lstStyle/>
          <a:p>
            <a:r>
              <a:rPr kumimoji="1" lang="en-US" altLang="ja-JP" sz="2000" b="1" i="0">
                <a:solidFill>
                  <a:srgbClr val="000048"/>
                </a:solidFill>
                <a:latin typeface="Meiryo" panose="020B0604030504040204" pitchFamily="34" charset="-128"/>
                <a:ea typeface="Meiryo" panose="020B0604030504040204" pitchFamily="34" charset="-128"/>
              </a:rPr>
              <a:t>Yahoo! JAPAN</a:t>
            </a:r>
            <a:r>
              <a:rPr kumimoji="1" lang="ja-JP" altLang="en-US" sz="2000" b="1" i="0">
                <a:solidFill>
                  <a:srgbClr val="000048"/>
                </a:solidFill>
                <a:latin typeface="Meiryo" panose="020B0604030504040204" pitchFamily="34" charset="-128"/>
                <a:ea typeface="Meiryo" panose="020B0604030504040204" pitchFamily="34" charset="-128"/>
              </a:rPr>
              <a:t>トップページ　ブランドパネル　</a:t>
            </a:r>
            <a:endParaRPr kumimoji="1" lang="en-US" altLang="ja-JP" sz="2000" b="1" i="0">
              <a:solidFill>
                <a:srgbClr val="000048"/>
              </a:solidFill>
              <a:latin typeface="Meiryo" panose="020B0604030504040204" pitchFamily="34" charset="-128"/>
              <a:ea typeface="Meiryo" panose="020B0604030504040204" pitchFamily="34" charset="-128"/>
            </a:endParaRPr>
          </a:p>
          <a:p>
            <a:r>
              <a:rPr lang="en-US" altLang="ja-JP">
                <a:solidFill>
                  <a:srgbClr val="000048"/>
                </a:solidFill>
              </a:rPr>
              <a:t>SP</a:t>
            </a:r>
            <a:r>
              <a:rPr kumimoji="1" lang="ja-JP" altLang="en-US" sz="2000" b="1" i="0">
                <a:solidFill>
                  <a:srgbClr val="000048"/>
                </a:solidFill>
                <a:latin typeface="Meiryo" panose="020B0604030504040204" pitchFamily="34" charset="-128"/>
                <a:ea typeface="Meiryo" panose="020B0604030504040204" pitchFamily="34" charset="-128"/>
              </a:rPr>
              <a:t>  </a:t>
            </a:r>
            <a:r>
              <a:rPr lang="ja-JP" altLang="en-US">
                <a:solidFill>
                  <a:srgbClr val="000048"/>
                </a:solidFill>
              </a:rPr>
              <a:t>カルーセル</a:t>
            </a:r>
            <a:endParaRPr kumimoji="1" lang="ja-JP" altLang="en-US" sz="2000" b="1" i="0">
              <a:solidFill>
                <a:srgbClr val="000048"/>
              </a:solidFill>
              <a:latin typeface="Meiryo" panose="020B0604030504040204" pitchFamily="34" charset="-128"/>
              <a:ea typeface="Meiryo" panose="020B0604030504040204" pitchFamily="34" charset="-128"/>
            </a:endParaRPr>
          </a:p>
        </p:txBody>
      </p:sp>
      <p:sp>
        <p:nvSpPr>
          <p:cNvPr id="2" name="角丸四角形 4">
            <a:extLst>
              <a:ext uri="{FF2B5EF4-FFF2-40B4-BE49-F238E27FC236}">
                <a16:creationId xmlns:a16="http://schemas.microsoft.com/office/drawing/2014/main" id="{082F4407-4F6F-DF01-3EEF-27F0CB433E0D}"/>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0" name="表 9">
            <a:extLst>
              <a:ext uri="{FF2B5EF4-FFF2-40B4-BE49-F238E27FC236}">
                <a16:creationId xmlns:a16="http://schemas.microsoft.com/office/drawing/2014/main" id="{8582F7C0-950B-6E37-025D-BD572AD94CD1}"/>
              </a:ext>
            </a:extLst>
          </p:cNvPr>
          <p:cNvGraphicFramePr>
            <a:graphicFrameLocks noGrp="1"/>
          </p:cNvGraphicFramePr>
          <p:nvPr>
            <p:extLst>
              <p:ext uri="{D42A27DB-BD31-4B8C-83A1-F6EECF244321}">
                <p14:modId xmlns:p14="http://schemas.microsoft.com/office/powerpoint/2010/main" val="1021755839"/>
              </p:ext>
            </p:extLst>
          </p:nvPr>
        </p:nvGraphicFramePr>
        <p:xfrm>
          <a:off x="479421" y="884135"/>
          <a:ext cx="10319206" cy="4078357"/>
        </p:xfrm>
        <a:graphic>
          <a:graphicData uri="http://schemas.openxmlformats.org/drawingml/2006/table">
            <a:tbl>
              <a:tblPr bandRow="1"/>
              <a:tblGrid>
                <a:gridCol w="1736068">
                  <a:extLst>
                    <a:ext uri="{9D8B030D-6E8A-4147-A177-3AD203B41FA5}">
                      <a16:colId xmlns:a16="http://schemas.microsoft.com/office/drawing/2014/main" val="792911817"/>
                    </a:ext>
                  </a:extLst>
                </a:gridCol>
                <a:gridCol w="1730319">
                  <a:extLst>
                    <a:ext uri="{9D8B030D-6E8A-4147-A177-3AD203B41FA5}">
                      <a16:colId xmlns:a16="http://schemas.microsoft.com/office/drawing/2014/main" val="2515137241"/>
                    </a:ext>
                  </a:extLst>
                </a:gridCol>
                <a:gridCol w="1690904">
                  <a:extLst>
                    <a:ext uri="{9D8B030D-6E8A-4147-A177-3AD203B41FA5}">
                      <a16:colId xmlns:a16="http://schemas.microsoft.com/office/drawing/2014/main" val="3608287535"/>
                    </a:ext>
                  </a:extLst>
                </a:gridCol>
                <a:gridCol w="1653436">
                  <a:extLst>
                    <a:ext uri="{9D8B030D-6E8A-4147-A177-3AD203B41FA5}">
                      <a16:colId xmlns:a16="http://schemas.microsoft.com/office/drawing/2014/main" val="135909385"/>
                    </a:ext>
                  </a:extLst>
                </a:gridCol>
                <a:gridCol w="1664955">
                  <a:extLst>
                    <a:ext uri="{9D8B030D-6E8A-4147-A177-3AD203B41FA5}">
                      <a16:colId xmlns:a16="http://schemas.microsoft.com/office/drawing/2014/main" val="2591893762"/>
                    </a:ext>
                  </a:extLst>
                </a:gridCol>
                <a:gridCol w="1843524">
                  <a:extLst>
                    <a:ext uri="{9D8B030D-6E8A-4147-A177-3AD203B41FA5}">
                      <a16:colId xmlns:a16="http://schemas.microsoft.com/office/drawing/2014/main" val="3977486158"/>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　カルーセル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　カルーセル</a:t>
                      </a: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　カルーセル</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　カルーセル</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（興味関心、購買</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イベント）</a:t>
                      </a:r>
                      <a:r>
                        <a:rPr kumimoji="1" lang="en-US" altLang="ja-JP" sz="900" b="0" kern="1200">
                          <a:solidFill>
                            <a:schemeClr val="bg1"/>
                          </a:solidFill>
                          <a:latin typeface="Meiryo" panose="020B0604030504040204" pitchFamily="34" charset="-128"/>
                          <a:ea typeface="Meiryo" panose="020B0604030504040204" pitchFamily="34" charset="-128"/>
                        </a:rPr>
                        <a:t>※</a:t>
                      </a:r>
                      <a:r>
                        <a:rPr kumimoji="1" lang="ja-JP" altLang="en-US" sz="900" b="0" kern="1200">
                          <a:solidFill>
                            <a:schemeClr val="bg1"/>
                          </a:solidFill>
                          <a:latin typeface="Meiryo" panose="020B0604030504040204" pitchFamily="34" charset="-128"/>
                          <a:ea typeface="Meiryo" panose="020B0604030504040204" pitchFamily="34" charset="-128"/>
                        </a:rPr>
                        <a:t>１</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配信：</a:t>
                      </a:r>
                      <a:r>
                        <a:rPr kumimoji="1" lang="en-US" altLang="ja-JP" sz="1000" b="0" kern="1200">
                          <a:solidFill>
                            <a:schemeClr val="bg1"/>
                          </a:solidFill>
                          <a:latin typeface="Meiryo" panose="020B0604030504040204" pitchFamily="34" charset="-128"/>
                          <a:ea typeface="Meiryo" panose="020B0604030504040204" pitchFamily="34" charset="-128"/>
                        </a:rPr>
                        <a:t>1.5</a:t>
                      </a:r>
                      <a:r>
                        <a:rPr kumimoji="1" lang="ja-JP" altLang="en-US" sz="1000" b="0" kern="1200">
                          <a:solidFill>
                            <a:schemeClr val="bg1"/>
                          </a:solidFill>
                          <a:latin typeface="Meiryo" panose="020B0604030504040204" pitchFamily="34" charset="-128"/>
                          <a:ea typeface="Meiryo" panose="020B0604030504040204" pitchFamily="34" charset="-128"/>
                        </a:rPr>
                        <a:t>倍</a:t>
                      </a:r>
                      <a:endParaRPr kumimoji="1" lang="en-US" altLang="ja-JP" sz="10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cs typeface="+mn-cs"/>
                        </a:rPr>
                        <a:t>除外：</a:t>
                      </a:r>
                      <a:r>
                        <a:rPr kumimoji="1" lang="en-US" altLang="ja-JP" sz="1000" b="0" kern="1200">
                          <a:solidFill>
                            <a:schemeClr val="bg1"/>
                          </a:solidFill>
                          <a:latin typeface="Meiryo" panose="020B0604030504040204" pitchFamily="34" charset="-128"/>
                          <a:ea typeface="Meiryo" panose="020B0604030504040204" pitchFamily="34" charset="-128"/>
                          <a:cs typeface="+mn-cs"/>
                        </a:rPr>
                        <a:t>1.1</a:t>
                      </a:r>
                      <a:r>
                        <a:rPr kumimoji="1" lang="ja-JP" altLang="en-US" sz="1000" b="0" kern="1200">
                          <a:solidFill>
                            <a:schemeClr val="bg1"/>
                          </a:solidFill>
                          <a:latin typeface="Meiryo" panose="020B0604030504040204" pitchFamily="34" charset="-128"/>
                          <a:ea typeface="Meiryo" panose="020B0604030504040204" pitchFamily="34" charset="-128"/>
                          <a:cs typeface="+mn-cs"/>
                        </a:rPr>
                        <a:t>倍</a:t>
                      </a:r>
                      <a:endParaRPr kumimoji="1" lang="en-US" altLang="ja-JP" sz="900" b="0" kern="120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66565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リスト参照</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回</a:t>
                      </a:r>
                      <a:r>
                        <a:rPr kumimoji="1" lang="en-US" altLang="ja-JP" sz="1100" b="0" kern="1200">
                          <a:solidFill>
                            <a:srgbClr val="0D0D0D"/>
                          </a:solidFill>
                          <a:latin typeface="Meiryo" panose="020B0604030504040204" pitchFamily="34" charset="-128"/>
                          <a:ea typeface="Meiryo" panose="020B0604030504040204" pitchFamily="34" charset="-128"/>
                          <a:cs typeface="+mn-cs"/>
                        </a:rPr>
                        <a:t>/</a:t>
                      </a:r>
                      <a:r>
                        <a:rPr kumimoji="1" lang="ja-JP" altLang="en-US" sz="1100" b="0" kern="1200">
                          <a:solidFill>
                            <a:srgbClr val="0D0D0D"/>
                          </a:solidFill>
                          <a:latin typeface="Meiryo" panose="020B0604030504040204" pitchFamily="34" charset="-128"/>
                          <a:ea typeface="Meiryo" panose="020B0604030504040204" pitchFamily="34" charset="-128"/>
                          <a:cs typeface="+mn-cs"/>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12" name="テキスト ボックス 11">
            <a:extLst>
              <a:ext uri="{FF2B5EF4-FFF2-40B4-BE49-F238E27FC236}">
                <a16:creationId xmlns:a16="http://schemas.microsoft.com/office/drawing/2014/main" id="{A22CC627-3926-62E6-561D-BA971EB50CC7}"/>
              </a:ext>
            </a:extLst>
          </p:cNvPr>
          <p:cNvSpPr txBox="1"/>
          <p:nvPr/>
        </p:nvSpPr>
        <p:spPr>
          <a:xfrm>
            <a:off x="479424" y="4962492"/>
            <a:ext cx="11233147" cy="1615827"/>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lang="en-US" altLang="ja-JP" sz="900">
                <a:solidFill>
                  <a:srgbClr val="0D0D0D"/>
                </a:solidFill>
                <a:latin typeface="Meiryo" panose="020B0604030504040204" pitchFamily="34" charset="-128"/>
                <a:ea typeface="Meiryo" panose="020B0604030504040204" pitchFamily="34" charset="-128"/>
              </a:rPr>
              <a:t>1</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lang="en-US" altLang="ja-JP" sz="900">
                <a:solidFill>
                  <a:srgbClr val="0D0D0D"/>
                </a:solidFill>
                <a:latin typeface="Meiryo" panose="020B0604030504040204" pitchFamily="34" charset="-128"/>
                <a:ea typeface="Meiryo" panose="020B0604030504040204" pitchFamily="34" charset="-128"/>
              </a:rPr>
              <a:t>1</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lang="en-US" altLang="ja-JP" sz="900">
                <a:solidFill>
                  <a:srgbClr val="0D0D0D"/>
                </a:solidFill>
                <a:latin typeface="Meiryo" panose="020B0604030504040204" pitchFamily="34" charset="-128"/>
                <a:ea typeface="Meiryo" panose="020B0604030504040204" pitchFamily="34" charset="-128"/>
              </a:rPr>
              <a:t>1</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4"/>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22068191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79389-EE66-8D26-00DF-2B91B6D9F611}"/>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567D0711-F141-8F9A-35D1-C090A3B7F643}"/>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8C66874-F716-D912-B2EE-F3F51CFCBF6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8B01928C-DF01-8677-E372-EFBBE522F916}"/>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商品イメージ</a:t>
            </a:r>
          </a:p>
        </p:txBody>
      </p:sp>
      <p:sp>
        <p:nvSpPr>
          <p:cNvPr id="4" name="角丸四角形 37">
            <a:extLst>
              <a:ext uri="{FF2B5EF4-FFF2-40B4-BE49-F238E27FC236}">
                <a16:creationId xmlns:a16="http://schemas.microsoft.com/office/drawing/2014/main" id="{37A531A9-49BC-782E-D659-B9F1FA6205FB}"/>
              </a:ext>
            </a:extLst>
          </p:cNvPr>
          <p:cNvSpPr/>
          <p:nvPr/>
        </p:nvSpPr>
        <p:spPr>
          <a:xfrm>
            <a:off x="1402927" y="3122679"/>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endParaRPr>
          </a:p>
        </p:txBody>
      </p:sp>
      <p:grpSp>
        <p:nvGrpSpPr>
          <p:cNvPr id="7" name="グループ化 6">
            <a:extLst>
              <a:ext uri="{FF2B5EF4-FFF2-40B4-BE49-F238E27FC236}">
                <a16:creationId xmlns:a16="http://schemas.microsoft.com/office/drawing/2014/main" id="{79506327-92FA-A6DE-F2AA-EFF05737389A}"/>
              </a:ext>
            </a:extLst>
          </p:cNvPr>
          <p:cNvGrpSpPr/>
          <p:nvPr/>
        </p:nvGrpSpPr>
        <p:grpSpPr>
          <a:xfrm>
            <a:off x="4566590" y="1911510"/>
            <a:ext cx="2816667" cy="3961834"/>
            <a:chOff x="513033" y="432676"/>
            <a:chExt cx="2115990" cy="2790926"/>
          </a:xfrm>
        </p:grpSpPr>
        <p:grpSp>
          <p:nvGrpSpPr>
            <p:cNvPr id="9" name="グループ化 8">
              <a:extLst>
                <a:ext uri="{FF2B5EF4-FFF2-40B4-BE49-F238E27FC236}">
                  <a16:creationId xmlns:a16="http://schemas.microsoft.com/office/drawing/2014/main" id="{5E15F2DE-D691-4B5D-C574-5BCD651143FD}"/>
                </a:ext>
              </a:extLst>
            </p:cNvPr>
            <p:cNvGrpSpPr/>
            <p:nvPr/>
          </p:nvGrpSpPr>
          <p:grpSpPr>
            <a:xfrm>
              <a:off x="513033" y="432676"/>
              <a:ext cx="2115990" cy="2790926"/>
              <a:chOff x="513033" y="446487"/>
              <a:chExt cx="2115990" cy="2790926"/>
            </a:xfrm>
          </p:grpSpPr>
          <p:pic>
            <p:nvPicPr>
              <p:cNvPr id="12" name="図 11">
                <a:extLst>
                  <a:ext uri="{FF2B5EF4-FFF2-40B4-BE49-F238E27FC236}">
                    <a16:creationId xmlns:a16="http://schemas.microsoft.com/office/drawing/2014/main" id="{2FC57F22-35F1-6850-A549-012D5C86791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13" name="図 12">
                <a:extLst>
                  <a:ext uri="{FF2B5EF4-FFF2-40B4-BE49-F238E27FC236}">
                    <a16:creationId xmlns:a16="http://schemas.microsoft.com/office/drawing/2014/main" id="{FC2BF046-6279-AE61-83A0-2CC01F19A98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14" name="図 13">
                <a:extLst>
                  <a:ext uri="{FF2B5EF4-FFF2-40B4-BE49-F238E27FC236}">
                    <a16:creationId xmlns:a16="http://schemas.microsoft.com/office/drawing/2014/main" id="{B0A90084-3F4A-D43D-7750-732EDE067F0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0" name="図 9">
              <a:extLst>
                <a:ext uri="{FF2B5EF4-FFF2-40B4-BE49-F238E27FC236}">
                  <a16:creationId xmlns:a16="http://schemas.microsoft.com/office/drawing/2014/main" id="{CBBBD52F-CE69-9B47-0B54-CC88FB00B961}"/>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15" name="グループ化 14">
            <a:extLst>
              <a:ext uri="{FF2B5EF4-FFF2-40B4-BE49-F238E27FC236}">
                <a16:creationId xmlns:a16="http://schemas.microsoft.com/office/drawing/2014/main" id="{CA8BD934-91F4-EC96-152E-19060DA3AEBD}"/>
              </a:ext>
            </a:extLst>
          </p:cNvPr>
          <p:cNvGrpSpPr/>
          <p:nvPr/>
        </p:nvGrpSpPr>
        <p:grpSpPr>
          <a:xfrm>
            <a:off x="7670937" y="1912567"/>
            <a:ext cx="2816667" cy="3960777"/>
            <a:chOff x="7241733" y="1270074"/>
            <a:chExt cx="2016626" cy="2835765"/>
          </a:xfrm>
        </p:grpSpPr>
        <p:grpSp>
          <p:nvGrpSpPr>
            <p:cNvPr id="17" name="グループ化 16">
              <a:extLst>
                <a:ext uri="{FF2B5EF4-FFF2-40B4-BE49-F238E27FC236}">
                  <a16:creationId xmlns:a16="http://schemas.microsoft.com/office/drawing/2014/main" id="{904C6C28-D524-7DDB-A439-F371809662E6}"/>
                </a:ext>
              </a:extLst>
            </p:cNvPr>
            <p:cNvGrpSpPr/>
            <p:nvPr/>
          </p:nvGrpSpPr>
          <p:grpSpPr>
            <a:xfrm>
              <a:off x="7241733" y="1270074"/>
              <a:ext cx="2016626" cy="2835764"/>
              <a:chOff x="513033" y="432676"/>
              <a:chExt cx="2115990" cy="2790180"/>
            </a:xfrm>
          </p:grpSpPr>
          <p:grpSp>
            <p:nvGrpSpPr>
              <p:cNvPr id="20" name="グループ化 19">
                <a:extLst>
                  <a:ext uri="{FF2B5EF4-FFF2-40B4-BE49-F238E27FC236}">
                    <a16:creationId xmlns:a16="http://schemas.microsoft.com/office/drawing/2014/main" id="{61997B3F-AB57-8B4D-44AC-93E9CADDC5C4}"/>
                  </a:ext>
                </a:extLst>
              </p:cNvPr>
              <p:cNvGrpSpPr/>
              <p:nvPr/>
            </p:nvGrpSpPr>
            <p:grpSpPr>
              <a:xfrm>
                <a:off x="513033" y="432676"/>
                <a:ext cx="2115990" cy="2790180"/>
                <a:chOff x="513033" y="446487"/>
                <a:chExt cx="2115990" cy="2790180"/>
              </a:xfrm>
            </p:grpSpPr>
            <p:pic>
              <p:nvPicPr>
                <p:cNvPr id="22" name="図 21">
                  <a:extLst>
                    <a:ext uri="{FF2B5EF4-FFF2-40B4-BE49-F238E27FC236}">
                      <a16:creationId xmlns:a16="http://schemas.microsoft.com/office/drawing/2014/main" id="{A66B662B-A899-1B03-A7FB-6D18F5BE316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23" name="図 22">
                  <a:extLst>
                    <a:ext uri="{FF2B5EF4-FFF2-40B4-BE49-F238E27FC236}">
                      <a16:creationId xmlns:a16="http://schemas.microsoft.com/office/drawing/2014/main" id="{504FB388-FF20-EBE2-A84F-1A340AE737A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1" name="図 20">
                <a:extLst>
                  <a:ext uri="{FF2B5EF4-FFF2-40B4-BE49-F238E27FC236}">
                    <a16:creationId xmlns:a16="http://schemas.microsoft.com/office/drawing/2014/main" id="{B4734AF0-9E0E-EF5B-3855-13A7247A6F3C}"/>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18" name="図 17">
              <a:extLst>
                <a:ext uri="{FF2B5EF4-FFF2-40B4-BE49-F238E27FC236}">
                  <a16:creationId xmlns:a16="http://schemas.microsoft.com/office/drawing/2014/main" id="{560F9AA4-C464-C611-C16A-BFD1836F47D2}"/>
                </a:ext>
              </a:extLst>
            </p:cNvPr>
            <p:cNvPicPr>
              <a:picLocks noChangeAspect="1"/>
            </p:cNvPicPr>
            <p:nvPr/>
          </p:nvPicPr>
          <p:blipFill rotWithShape="1">
            <a:blip r:embed="rId7">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19" name="図 18">
              <a:extLst>
                <a:ext uri="{FF2B5EF4-FFF2-40B4-BE49-F238E27FC236}">
                  <a16:creationId xmlns:a16="http://schemas.microsoft.com/office/drawing/2014/main" id="{99298468-249B-5334-22EB-A67BDF281B7B}"/>
                </a:ext>
              </a:extLst>
            </p:cNvPr>
            <p:cNvPicPr>
              <a:picLocks noChangeAspect="1"/>
            </p:cNvPicPr>
            <p:nvPr/>
          </p:nvPicPr>
          <p:blipFill rotWithShape="1">
            <a:blip r:embed="rId7">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sp>
        <p:nvSpPr>
          <p:cNvPr id="24" name="角丸四角形 46">
            <a:extLst>
              <a:ext uri="{FF2B5EF4-FFF2-40B4-BE49-F238E27FC236}">
                <a16:creationId xmlns:a16="http://schemas.microsoft.com/office/drawing/2014/main" id="{05A527B1-8CAB-5E93-A7CC-2A6A77957882}"/>
              </a:ext>
            </a:extLst>
          </p:cNvPr>
          <p:cNvSpPr/>
          <p:nvPr/>
        </p:nvSpPr>
        <p:spPr>
          <a:xfrm>
            <a:off x="4624448" y="1257182"/>
            <a:ext cx="2713283"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25" name="角丸四角形 47">
            <a:extLst>
              <a:ext uri="{FF2B5EF4-FFF2-40B4-BE49-F238E27FC236}">
                <a16:creationId xmlns:a16="http://schemas.microsoft.com/office/drawing/2014/main" id="{2425BD94-1C8B-29DF-4EED-D832A11CEA7B}"/>
              </a:ext>
            </a:extLst>
          </p:cNvPr>
          <p:cNvSpPr/>
          <p:nvPr/>
        </p:nvSpPr>
        <p:spPr>
          <a:xfrm>
            <a:off x="7774321" y="1220433"/>
            <a:ext cx="2713283"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27" name="テキスト ボックス 26">
            <a:extLst>
              <a:ext uri="{FF2B5EF4-FFF2-40B4-BE49-F238E27FC236}">
                <a16:creationId xmlns:a16="http://schemas.microsoft.com/office/drawing/2014/main" id="{BD1FDD0E-B44D-D402-A51F-B7CEFBD2F3E7}"/>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a:ln>
                  <a:noFill/>
                </a:ln>
                <a:solidFill>
                  <a:srgbClr val="0D0D0D"/>
                </a:solidFill>
                <a:effectLst/>
                <a:uLnTx/>
                <a:uFillTx/>
                <a:latin typeface="Meiryo"/>
                <a:ea typeface="Meiryo"/>
              </a:rPr>
              <a:t>:</a:t>
            </a:r>
            <a:r>
              <a:rPr kumimoji="0" lang="ja-JP" altLang="en-US" sz="900" b="0" i="0" u="none" strike="noStrike" kern="0" cap="none" spc="0" normalizeH="0" baseline="0" noProof="0">
                <a:ln>
                  <a:noFill/>
                </a:ln>
                <a:solidFill>
                  <a:srgbClr val="0D0D0D"/>
                </a:solidFill>
                <a:effectLst/>
                <a:uLnTx/>
                <a:uFillTx/>
                <a:latin typeface="Meiryo"/>
                <a:ea typeface="Meiryo"/>
              </a:rPr>
              <a:t> </a:t>
            </a:r>
            <a:r>
              <a:rPr kumimoji="0" lang="en-US" altLang="ja-JP" sz="900" b="0" i="0" u="none" strike="noStrike" kern="0" cap="none" spc="0" normalizeH="0" baseline="0" noProof="0">
                <a:ln>
                  <a:noFill/>
                </a:ln>
                <a:solidFill>
                  <a:srgbClr val="000000"/>
                </a:solidFill>
                <a:effectLst/>
                <a:uLnTx/>
                <a:uFillTx/>
                <a:latin typeface="Meiryo"/>
                <a:ea typeface="Meiryo"/>
                <a:hlinkClick r:id="rId8">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hlinkClick r:id="rId9"/>
              </a:rPr>
              <a:t>https://ads-help.yahoo-net.jp/s/article/H000044930?language=ja</a:t>
            </a:r>
            <a:endParaRPr lang="en-US" altLang="ja-JP" sz="900" b="0" i="0" u="none" strike="noStrike" kern="0" cap="none" spc="0" normalizeH="0" baseline="0" noProof="0">
              <a:ln>
                <a:noFill/>
              </a:ln>
              <a:solidFill>
                <a:srgbClr val="0D0D0D"/>
              </a:solidFill>
              <a:effectLst/>
              <a:uLnTx/>
              <a:uFillTx/>
              <a:latin typeface="Meiryo UI"/>
              <a:ea typeface="Meiryo UI"/>
            </a:endParaRPr>
          </a:p>
        </p:txBody>
      </p:sp>
      <p:sp>
        <p:nvSpPr>
          <p:cNvPr id="28" name="正方形/長方形 27">
            <a:extLst>
              <a:ext uri="{FF2B5EF4-FFF2-40B4-BE49-F238E27FC236}">
                <a16:creationId xmlns:a16="http://schemas.microsoft.com/office/drawing/2014/main" id="{2B09F9F5-62D7-B760-AE73-2D551CDEB8A7}"/>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3" name="円/楕円 38">
            <a:extLst>
              <a:ext uri="{FF2B5EF4-FFF2-40B4-BE49-F238E27FC236}">
                <a16:creationId xmlns:a16="http://schemas.microsoft.com/office/drawing/2014/main" id="{CD22F418-A790-88C4-FD0F-56259DB7DC5D}"/>
              </a:ext>
            </a:extLst>
          </p:cNvPr>
          <p:cNvSpPr>
            <a:spLocks noChangeAspect="1"/>
          </p:cNvSpPr>
          <p:nvPr/>
        </p:nvSpPr>
        <p:spPr>
          <a:xfrm>
            <a:off x="1150927" y="3217131"/>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テキスト ボックス 15">
            <a:extLst>
              <a:ext uri="{FF2B5EF4-FFF2-40B4-BE49-F238E27FC236}">
                <a16:creationId xmlns:a16="http://schemas.microsoft.com/office/drawing/2014/main" id="{A2AEE630-03C6-997A-A85C-89AF90F4E1FE}"/>
              </a:ext>
            </a:extLst>
          </p:cNvPr>
          <p:cNvSpPr txBox="1"/>
          <p:nvPr/>
        </p:nvSpPr>
        <p:spPr>
          <a:xfrm>
            <a:off x="4792724" y="1734900"/>
            <a:ext cx="6743747" cy="153888"/>
          </a:xfrm>
          <a:prstGeom prst="rect">
            <a:avLst/>
          </a:prstGeom>
          <a:noFill/>
        </p:spPr>
        <p:txBody>
          <a:bodyPr wrap="square" lIns="0" tIns="0" rIns="0" bIns="0" rtlCol="0" anchor="t">
            <a:spAutoFit/>
          </a:bodyPr>
          <a:lstStyle/>
          <a:p>
            <a:pPr>
              <a:defRPr/>
            </a:pPr>
            <a:r>
              <a:rPr lang="en-US" altLang="ja-JP" sz="1000">
                <a:solidFill>
                  <a:srgbClr val="002AFF"/>
                </a:solidFill>
                <a:latin typeface="Meiryo"/>
                <a:ea typeface="Meiryo"/>
              </a:rPr>
              <a:t>※ </a:t>
            </a:r>
            <a:r>
              <a:rPr lang="ja-JP" altLang="en-US" sz="1000">
                <a:solidFill>
                  <a:srgbClr val="002AFF"/>
                </a:solidFill>
                <a:latin typeface="Meiryo"/>
                <a:ea typeface="Meiryo"/>
              </a:rPr>
              <a:t>タップ後の挙動は「スマートフォン動画広告タップ後の挙動」のページをご参照ください。</a:t>
            </a:r>
          </a:p>
        </p:txBody>
      </p:sp>
      <p:sp>
        <p:nvSpPr>
          <p:cNvPr id="6" name="テキスト プレースホルダー 1">
            <a:extLst>
              <a:ext uri="{FF2B5EF4-FFF2-40B4-BE49-F238E27FC236}">
                <a16:creationId xmlns:a16="http://schemas.microsoft.com/office/drawing/2014/main" id="{5352C2F0-0E9A-6D63-91E5-88AC811C86AA}"/>
              </a:ext>
            </a:extLst>
          </p:cNvPr>
          <p:cNvSpPr txBox="1">
            <a:spLocks/>
          </p:cNvSpPr>
          <p:nvPr/>
        </p:nvSpPr>
        <p:spPr>
          <a:xfrm>
            <a:off x="3789612" y="227772"/>
            <a:ext cx="6105132" cy="416531"/>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Yahoo! JAPAN</a:t>
            </a:r>
            <a:r>
              <a:rPr lang="ja-JP" altLang="en-US">
                <a:solidFill>
                  <a:srgbClr val="000048"/>
                </a:solidFill>
              </a:rPr>
              <a:t>トップページ　ブランドパネル　</a:t>
            </a:r>
            <a:r>
              <a:rPr lang="en-US" altLang="ja-JP">
                <a:solidFill>
                  <a:srgbClr val="000048"/>
                </a:solidFill>
              </a:rPr>
              <a:t>SP</a:t>
            </a:r>
          </a:p>
        </p:txBody>
      </p:sp>
    </p:spTree>
    <p:extLst>
      <p:ext uri="{BB962C8B-B14F-4D97-AF65-F5344CB8AC3E}">
        <p14:creationId xmlns:p14="http://schemas.microsoft.com/office/powerpoint/2010/main" val="6881570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DC642-4999-A122-F38E-E398BC4D0E5C}"/>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3F57A2A8-E5A1-8D0D-A35E-EE22397ACD62}"/>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99418805-53EC-0C63-6FA0-CA0F8F52975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6" name="角丸四角形 3">
            <a:extLst>
              <a:ext uri="{FF2B5EF4-FFF2-40B4-BE49-F238E27FC236}">
                <a16:creationId xmlns:a16="http://schemas.microsoft.com/office/drawing/2014/main" id="{FA59501F-43F7-D25B-4DB4-D90D5F6C9DBC}"/>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商品一覧</a:t>
            </a:r>
          </a:p>
        </p:txBody>
      </p:sp>
      <p:graphicFrame>
        <p:nvGraphicFramePr>
          <p:cNvPr id="29" name="表 28">
            <a:extLst>
              <a:ext uri="{FF2B5EF4-FFF2-40B4-BE49-F238E27FC236}">
                <a16:creationId xmlns:a16="http://schemas.microsoft.com/office/drawing/2014/main" id="{8EC43977-352C-19F2-03E6-2E9ADFE982F7}"/>
              </a:ext>
            </a:extLst>
          </p:cNvPr>
          <p:cNvGraphicFramePr>
            <a:graphicFrameLocks noGrp="1"/>
          </p:cNvGraphicFramePr>
          <p:nvPr>
            <p:extLst>
              <p:ext uri="{D42A27DB-BD31-4B8C-83A1-F6EECF244321}">
                <p14:modId xmlns:p14="http://schemas.microsoft.com/office/powerpoint/2010/main" val="906426000"/>
              </p:ext>
            </p:extLst>
          </p:nvPr>
        </p:nvGraphicFramePr>
        <p:xfrm>
          <a:off x="479427" y="922189"/>
          <a:ext cx="11233145" cy="5013621"/>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6">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59">
                  <a:extLst>
                    <a:ext uri="{9D8B030D-6E8A-4147-A177-3AD203B41FA5}">
                      <a16:colId xmlns:a16="http://schemas.microsoft.com/office/drawing/2014/main" val="1933156410"/>
                    </a:ext>
                  </a:extLst>
                </a:gridCol>
                <a:gridCol w="523875">
                  <a:extLst>
                    <a:ext uri="{9D8B030D-6E8A-4147-A177-3AD203B41FA5}">
                      <a16:colId xmlns:a16="http://schemas.microsoft.com/office/drawing/2014/main" val="3040132140"/>
                    </a:ext>
                  </a:extLst>
                </a:gridCol>
                <a:gridCol w="1315987">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49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500</a:t>
                      </a:r>
                      <a:r>
                        <a:rPr kumimoji="1" lang="ja-JP" altLang="en-US" sz="9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endParaRPr kumimoji="1" lang="en-US" altLang="ja-JP" sz="900" b="1" kern="1200">
                        <a:solidFill>
                          <a:schemeClr val="bg1"/>
                        </a:solidFill>
                        <a:latin typeface="Meiryo"/>
                        <a:ea typeface="Meiryo"/>
                        <a:cs typeface="+mn-cs"/>
                      </a:endParaRPr>
                    </a:p>
                    <a:p>
                      <a:pPr algn="ct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1000</a:t>
                      </a:r>
                      <a:r>
                        <a:rPr kumimoji="1" lang="ja-JP" altLang="en-US" sz="900" b="1" kern="1200">
                          <a:solidFill>
                            <a:schemeClr val="bg1"/>
                          </a:solidFill>
                          <a:latin typeface="Meiryo"/>
                          <a:ea typeface="Meiryo"/>
                          <a:cs typeface="+mn-cs"/>
                        </a:rPr>
                        <a:t>万円～）</a:t>
                      </a:r>
                      <a:endParaRPr kumimoji="1" lang="en-US" altLang="ja-JP" sz="9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900" b="1">
                          <a:solidFill>
                            <a:schemeClr val="bg1"/>
                          </a:solidFill>
                          <a:latin typeface="+mj-ea"/>
                          <a:ea typeface="+mj-ea"/>
                        </a:rPr>
                        <a:t>Yahoo! JAPAN</a:t>
                      </a:r>
                      <a:r>
                        <a:rPr kumimoji="1" lang="ja-JP" altLang="en-US" sz="900" b="1">
                          <a:solidFill>
                            <a:schemeClr val="bg1"/>
                          </a:solidFill>
                          <a:latin typeface="+mj-ea"/>
                          <a:ea typeface="+mj-ea"/>
                        </a:rPr>
                        <a:t>トップページ　ブランドパネル　</a:t>
                      </a:r>
                      <a:r>
                        <a:rPr kumimoji="1" lang="en-US" altLang="ja-JP" sz="900" b="1">
                          <a:solidFill>
                            <a:schemeClr val="bg1"/>
                          </a:solidFill>
                          <a:latin typeface="+mj-ea"/>
                          <a:ea typeface="+mj-ea"/>
                        </a:rPr>
                        <a:t>SP</a:t>
                      </a:r>
                      <a:r>
                        <a:rPr kumimoji="1" lang="ja-JP" altLang="en-US" sz="900" b="1">
                          <a:solidFill>
                            <a:schemeClr val="bg1"/>
                          </a:solidFill>
                          <a:latin typeface="+mj-ea"/>
                          <a:ea typeface="+mj-ea"/>
                        </a:rPr>
                        <a:t>（</a:t>
                      </a:r>
                      <a:r>
                        <a:rPr kumimoji="1" lang="en-US" altLang="ja-JP" sz="900" b="1">
                          <a:solidFill>
                            <a:schemeClr val="bg1"/>
                          </a:solidFill>
                          <a:latin typeface="+mj-ea"/>
                          <a:ea typeface="+mj-ea"/>
                        </a:rPr>
                        <a:t>FQ1</a:t>
                      </a:r>
                      <a:r>
                        <a:rPr kumimoji="1" lang="ja-JP" altLang="en-US" sz="900" b="1">
                          <a:solidFill>
                            <a:schemeClr val="bg1"/>
                          </a:solidFill>
                          <a:latin typeface="+mj-ea"/>
                          <a:ea typeface="+mj-ea"/>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endParaRPr kumimoji="1" lang="en-US" altLang="ja-JP" sz="9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300</a:t>
                      </a:r>
                      <a:r>
                        <a:rPr kumimoji="1" lang="ja-JP" altLang="en-US" sz="900" b="1" kern="1200">
                          <a:solidFill>
                            <a:schemeClr val="bg1"/>
                          </a:solidFill>
                          <a:latin typeface="Meiryo"/>
                          <a:ea typeface="Meiryo"/>
                          <a:cs typeface="+mn-cs"/>
                        </a:rPr>
                        <a:t>万円～）</a:t>
                      </a:r>
                      <a:endParaRPr kumimoji="1" lang="en-US" altLang="ja-JP" sz="9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トップページ　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（市区郡）</a:t>
                      </a:r>
                      <a:endParaRPr kumimoji="1" lang="en-US" altLang="ja-JP" sz="9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900" b="0" i="0" u="none" strike="noStrike" noProof="0">
                          <a:solidFill>
                            <a:srgbClr val="0D0D0D"/>
                          </a:solidFill>
                          <a:latin typeface="Meiryo"/>
                          <a:ea typeface="Meiryo"/>
                        </a:rPr>
                        <a:t>内容変更</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solidFill>
                            <a:srgbClr val="0D0D0D"/>
                          </a:solidFill>
                          <a:latin typeface="Meiryo"/>
                          <a:ea typeface="Meiryo"/>
                        </a:rPr>
                        <a:t>1000013228</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内容</a:t>
                      </a:r>
                      <a:endParaRPr lang="en-US" altLang="ja-JP" sz="900" b="0" i="0" u="none" strike="noStrike" noProof="0">
                        <a:solidFill>
                          <a:srgbClr val="0D0D0D"/>
                        </a:solidFill>
                        <a:latin typeface="Meiryo"/>
                        <a:ea typeface="Meiryo"/>
                      </a:endParaRPr>
                    </a:p>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変更</a:t>
                      </a:r>
                      <a:endParaRPr lang="ja-JP" altLang="en-US" sz="900" b="0" i="0" u="none" strike="noStrike" noProof="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solidFill>
                            <a:srgbClr val="0D0D0D"/>
                          </a:solidFill>
                          <a:latin typeface="Meiryo"/>
                          <a:ea typeface="Meiryo"/>
                        </a:rPr>
                        <a:t>1000013227</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内容</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変更</a:t>
                      </a:r>
                      <a:endParaRPr kumimoji="1" lang="en-US" altLang="ja-JP" sz="900" b="0" i="0" u="none" strike="noStrike" kern="1200" cap="none" spc="0" normalizeH="0" baseline="0" noProof="0">
                        <a:ln>
                          <a:noFill/>
                        </a:ln>
                        <a:solidFill>
                          <a:srgbClr val="0D0D0D"/>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1000013176</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内容変更</a:t>
                      </a:r>
                      <a:endParaRPr lang="ja-JP" sz="900" b="0" i="0" u="none" strike="noStrike" noProof="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en-US" altLang="ja-JP" sz="900">
                          <a:solidFill>
                            <a:srgbClr val="0D0D0D"/>
                          </a:solidFill>
                          <a:latin typeface="Meiryo"/>
                          <a:ea typeface="Meiryo"/>
                        </a:rPr>
                        <a:t>1000013179</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900" b="0" i="0" u="none" strike="noStrike" noProof="0">
                          <a:solidFill>
                            <a:srgbClr val="0D0D0D"/>
                          </a:solidFill>
                        </a:rPr>
                        <a:t>内容変更</a:t>
                      </a:r>
                      <a:endParaRPr lang="ja-JP" sz="900" b="0" i="0" u="none" strike="noStrike" noProof="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solidFill>
                            <a:srgbClr val="0D0D0D"/>
                          </a:solidFill>
                          <a:latin typeface="Meiryo"/>
                          <a:ea typeface="Meiryo"/>
                        </a:rPr>
                        <a:t>1000013218</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1000013234</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2026</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2</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en-US" altLang="ja-JP" sz="900" kern="120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rgbClr val="0D0D0D"/>
                          </a:solidFill>
                          <a:latin typeface="Meiryo"/>
                          <a:ea typeface="Meiryo"/>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99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a:ea typeface="Meiryo"/>
                          <a:cs typeface="+mn-cs"/>
                        </a:rPr>
                        <a:t>広告タイプ</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メインメディアの形式</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スマートフォン</a:t>
                      </a:r>
                      <a:r>
                        <a:rPr kumimoji="1" lang="en-US" altLang="ja-JP" sz="900" b="0" i="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p>
                    <a:p>
                      <a:pPr algn="ct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8376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動画をフルスクリーンで再生する（</a:t>
                      </a:r>
                      <a:r>
                        <a:rPr kumimoji="1" lang="en-US" altLang="ja-JP" sz="900" b="0" i="0" kern="1200">
                          <a:solidFill>
                            <a:srgbClr val="0D0D0D"/>
                          </a:solidFill>
                          <a:latin typeface="Meiryo"/>
                          <a:ea typeface="Meiryo"/>
                          <a:cs typeface="+mn-cs"/>
                        </a:rPr>
                        <a:t>for view</a:t>
                      </a:r>
                      <a:r>
                        <a:rPr kumimoji="1" lang="ja-JP" altLang="en-US" sz="900" b="0" i="0" kern="1200">
                          <a:solidFill>
                            <a:srgbClr val="0D0D0D"/>
                          </a:solidFill>
                          <a:latin typeface="Meiryo"/>
                          <a:ea typeface="Meiryo"/>
                          <a:cs typeface="+mn-cs"/>
                        </a:rPr>
                        <a:t>）　</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ランディングページを表示する（</a:t>
                      </a:r>
                      <a:r>
                        <a:rPr kumimoji="1" lang="en-US" altLang="ja-JP" sz="900" b="0" i="0" kern="1200">
                          <a:solidFill>
                            <a:srgbClr val="0D0D0D"/>
                          </a:solidFill>
                          <a:latin typeface="Meiryo"/>
                          <a:ea typeface="Meiryo"/>
                          <a:cs typeface="+mn-cs"/>
                        </a:rPr>
                        <a:t>for click</a:t>
                      </a:r>
                      <a:r>
                        <a:rPr kumimoji="1" lang="ja-JP" altLang="en-US" sz="900" b="0" i="0" kern="1200">
                          <a:solidFill>
                            <a:srgbClr val="0D0D0D"/>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スマートフォン（ウェブ</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a:t>
                      </a:r>
                      <a:endParaRPr kumimoji="1" lang="ja-JP" altLang="ja-JP" sz="90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5</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r>
                        <a:rPr kumimoji="1" lang="en-US" altLang="ja-JP" sz="800" kern="1200">
                          <a:solidFill>
                            <a:srgbClr val="0D0D0D"/>
                          </a:solidFill>
                          <a:latin typeface="Meiryo"/>
                          <a:ea typeface="Meiryo"/>
                          <a:cs typeface="+mn-cs"/>
                        </a:rPr>
                        <a:t> </a:t>
                      </a:r>
                      <a:r>
                        <a:rPr kumimoji="1" lang="en-US" altLang="ja-JP" sz="800" kern="1200">
                          <a:solidFill>
                            <a:srgbClr val="002AFF"/>
                          </a:solidFill>
                          <a:latin typeface="Meiryo"/>
                          <a:ea typeface="Meiryo"/>
                          <a:cs typeface="+mn-cs"/>
                        </a:rPr>
                        <a:t>※1</a:t>
                      </a:r>
                      <a:endParaRPr kumimoji="1" lang="ja-JP" altLang="en-US" sz="9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900" kern="1200">
                          <a:solidFill>
                            <a:srgbClr val="0D0D0D"/>
                          </a:solidFill>
                          <a:latin typeface="Meiryo"/>
                          <a:ea typeface="Meiryo"/>
                          <a:cs typeface="+mn-cs"/>
                        </a:rPr>
                        <a:t>3</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a:solidFill>
                            <a:srgbClr val="0D0D0D"/>
                          </a:solidFill>
                          <a:latin typeface="Meiryo"/>
                          <a:ea typeface="Meiryo"/>
                        </a:rPr>
                        <a:t>5</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31</a:t>
                      </a:r>
                      <a:r>
                        <a:rPr kumimoji="1" lang="ja-JP" altLang="en-US" sz="900">
                          <a:solidFill>
                            <a:srgbClr val="0D0D0D"/>
                          </a:solidFill>
                          <a:latin typeface="Meiryo"/>
                          <a:ea typeface="Meiryo"/>
                        </a:rPr>
                        <a:t>日間</a:t>
                      </a:r>
                      <a:r>
                        <a:rPr kumimoji="1" lang="en-US" altLang="ja-JP" sz="900">
                          <a:solidFill>
                            <a:srgbClr val="002AFF"/>
                          </a:solidFill>
                          <a:latin typeface="Meiryo"/>
                          <a:ea typeface="Meiryo"/>
                        </a:rPr>
                        <a:t> </a:t>
                      </a:r>
                      <a:r>
                        <a:rPr kumimoji="1" lang="en-US" altLang="ja-JP" sz="800">
                          <a:solidFill>
                            <a:srgbClr val="002AFF"/>
                          </a:solidFill>
                          <a:latin typeface="Meiryo"/>
                          <a:ea typeface="Meiryo"/>
                        </a:rPr>
                        <a:t>※1</a:t>
                      </a:r>
                      <a:endParaRPr kumimoji="1" lang="ja-JP" altLang="en-US" sz="10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31</a:t>
                      </a:r>
                      <a:r>
                        <a:rPr kumimoji="1" lang="ja-JP" altLang="en-US" sz="900">
                          <a:solidFill>
                            <a:srgbClr val="0D0D0D"/>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3996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960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768</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a:solidFill>
                            <a:srgbClr val="0D0D0D"/>
                          </a:solidFill>
                          <a:latin typeface="Meiryo"/>
                          <a:ea typeface="Meiryo"/>
                        </a:rPr>
                        <a:t>902</a:t>
                      </a:r>
                      <a:r>
                        <a:rPr kumimoji="1" lang="ja-JP" altLang="en-US" sz="900">
                          <a:solidFill>
                            <a:srgbClr val="0D0D0D"/>
                          </a:solidFill>
                          <a:latin typeface="Meiryo"/>
                          <a:ea typeface="Meiryo"/>
                        </a:rPr>
                        <a:t>円</a:t>
                      </a:r>
                      <a:r>
                        <a:rPr kumimoji="1" lang="ja-JP" altLang="en-US" sz="900">
                          <a:solidFill>
                            <a:srgbClr val="002AFF"/>
                          </a:solidFill>
                          <a:latin typeface="Meiryo"/>
                          <a:ea typeface="Meiryo"/>
                        </a:rPr>
                        <a:t> </a:t>
                      </a:r>
                      <a:r>
                        <a:rPr kumimoji="1" lang="en-US" altLang="ja-JP" sz="800" kern="1200">
                          <a:solidFill>
                            <a:srgbClr val="002AFF"/>
                          </a:solidFill>
                          <a:latin typeface="Meiryo"/>
                          <a:ea typeface="Meiryo"/>
                          <a:cs typeface="+mn-cs"/>
                        </a:rPr>
                        <a:t>※2</a:t>
                      </a:r>
                      <a:endParaRPr kumimoji="1" lang="en-US" altLang="ja-JP" sz="1000">
                        <a:solidFill>
                          <a:srgbClr val="002AFF"/>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a:solidFill>
                            <a:srgbClr val="0D0D0D"/>
                          </a:solidFill>
                          <a:latin typeface="Meiryo"/>
                          <a:ea typeface="Meiryo"/>
                        </a:rPr>
                        <a:t>  </a:t>
                      </a:r>
                      <a:r>
                        <a:rPr kumimoji="1" lang="en-US" altLang="ja-JP" sz="900">
                          <a:solidFill>
                            <a:srgbClr val="000048"/>
                          </a:solidFill>
                          <a:latin typeface="Meiryo"/>
                          <a:ea typeface="Meiryo"/>
                        </a:rPr>
                        <a:t>1,152</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960</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a:t>
                      </a:r>
                      <a:r>
                        <a:rPr kumimoji="1" lang="en-US" altLang="ja-JP" sz="900" kern="1200">
                          <a:solidFill>
                            <a:srgbClr val="000048"/>
                          </a:solidFill>
                          <a:latin typeface="Meiryo"/>
                          <a:ea typeface="Meiryo"/>
                          <a:cs typeface="+mn-cs"/>
                        </a:rPr>
                        <a:t>1.2</a:t>
                      </a:r>
                      <a:r>
                        <a:rPr kumimoji="1" lang="ja-JP" altLang="en-US" sz="900" kern="1200">
                          <a:solidFill>
                            <a:srgbClr val="0D0D0D"/>
                          </a:solidFill>
                          <a:latin typeface="Meiryo"/>
                          <a:ea typeface="Meiryo"/>
                          <a:cs typeface="+mn-cs"/>
                        </a:rPr>
                        <a:t>倍）</a:t>
                      </a:r>
                      <a:r>
                        <a:rPr kumimoji="1" lang="en-US" altLang="ja-JP" sz="800">
                          <a:solidFill>
                            <a:srgbClr val="002AFF"/>
                          </a:solidFill>
                          <a:latin typeface="Meiryo"/>
                          <a:ea typeface="Meiryo"/>
                        </a:rPr>
                        <a:t>※3</a:t>
                      </a:r>
                      <a:endParaRPr kumimoji="1" lang="ja-JP" altLang="en-US" sz="8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1,248</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960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800">
                          <a:solidFill>
                            <a:schemeClr val="accent6"/>
                          </a:solidFill>
                          <a:latin typeface="Meiryo"/>
                          <a:ea typeface="Meiryo"/>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00048"/>
                          </a:solidFill>
                          <a:latin typeface="Meiryo"/>
                          <a:ea typeface="Meiryo"/>
                          <a:cs typeface="+mn-cs"/>
                        </a:rPr>
                        <a:t>921</a:t>
                      </a:r>
                      <a:r>
                        <a:rPr kumimoji="1" lang="ja-JP" altLang="en-US" sz="900" kern="1200">
                          <a:solidFill>
                            <a:srgbClr val="0D0D0D"/>
                          </a:solidFill>
                          <a:latin typeface="Meiryo"/>
                          <a:ea typeface="Meiryo"/>
                          <a:cs typeface="+mn-cs"/>
                        </a:rPr>
                        <a:t>円</a:t>
                      </a:r>
                      <a:r>
                        <a:rPr kumimoji="1" lang="ja-JP" altLang="en-US" sz="900">
                          <a:solidFill>
                            <a:srgbClr val="0D0D0D"/>
                          </a:solidFill>
                          <a:latin typeface="Meiryo"/>
                          <a:ea typeface="Meiryo"/>
                        </a:rPr>
                        <a:t>★</a:t>
                      </a:r>
                      <a:endParaRPr kumimoji="1" lang="en-US" altLang="ja-JP" sz="900" kern="120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00048"/>
                          </a:solidFill>
                          <a:latin typeface="Meiryo"/>
                          <a:ea typeface="Meiryo"/>
                          <a:cs typeface="+mn-cs"/>
                        </a:rPr>
                        <a:t>768</a:t>
                      </a:r>
                      <a:r>
                        <a:rPr kumimoji="1" lang="ja-JP" altLang="en-US" sz="900" kern="1200">
                          <a:solidFill>
                            <a:srgbClr val="000048"/>
                          </a:solidFill>
                          <a:latin typeface="Meiryo"/>
                          <a:ea typeface="Meiryo"/>
                          <a:cs typeface="+mn-cs"/>
                        </a:rPr>
                        <a:t>円</a:t>
                      </a:r>
                      <a:r>
                        <a:rPr kumimoji="1" lang="en-US" altLang="ja-JP" sz="900" kern="1200">
                          <a:solidFill>
                            <a:srgbClr val="000048"/>
                          </a:solidFill>
                          <a:latin typeface="Meiryo"/>
                          <a:ea typeface="Meiryo"/>
                          <a:cs typeface="+mn-cs"/>
                        </a:rPr>
                        <a:t>×1.2</a:t>
                      </a:r>
                      <a:r>
                        <a:rPr kumimoji="1" lang="ja-JP" altLang="en-US" sz="900" kern="1200">
                          <a:solidFill>
                            <a:srgbClr val="0D0D0D"/>
                          </a:solidFill>
                          <a:latin typeface="Meiryo"/>
                          <a:ea typeface="Meiryo"/>
                          <a:cs typeface="+mn-cs"/>
                        </a:rPr>
                        <a:t>倍）</a:t>
                      </a:r>
                      <a:r>
                        <a:rPr kumimoji="1" lang="en-US" altLang="ja-JP" sz="900" kern="1200">
                          <a:solidFill>
                            <a:srgbClr val="002AFF"/>
                          </a:solidFill>
                          <a:latin typeface="Meiryo"/>
                          <a:ea typeface="Meiryo"/>
                          <a:cs typeface="+mn-cs"/>
                        </a:rPr>
                        <a:t>※</a:t>
                      </a:r>
                      <a:r>
                        <a:rPr kumimoji="1" lang="en-US" altLang="ja-JP" sz="800" kern="1200">
                          <a:solidFill>
                            <a:srgbClr val="002AFF"/>
                          </a:solidFill>
                          <a:latin typeface="Meiryo"/>
                          <a:ea typeface="Meiryo"/>
                          <a:cs typeface="+mn-cs"/>
                        </a:rPr>
                        <a:t>3</a:t>
                      </a:r>
                      <a:endParaRPr kumimoji="1" lang="ja-JP" altLang="en-US" sz="800" kern="1200">
                        <a:solidFill>
                          <a:srgbClr val="002AFF"/>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1,440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960</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×1.5</a:t>
                      </a:r>
                      <a:r>
                        <a:rPr kumimoji="1" lang="ja-JP" altLang="en-US" sz="900" kern="1200">
                          <a:solidFill>
                            <a:srgbClr val="0D0D0D"/>
                          </a:solidFill>
                          <a:latin typeface="Meiryo"/>
                          <a:ea typeface="Meiryo"/>
                          <a:cs typeface="+mn-cs"/>
                        </a:rPr>
                        <a:t>倍）</a:t>
                      </a:r>
                      <a:r>
                        <a:rPr kumimoji="1" lang="en-US" altLang="ja-JP" sz="800" kern="1200">
                          <a:solidFill>
                            <a:srgbClr val="002AFF"/>
                          </a:solidFill>
                          <a:latin typeface="Meiryo"/>
                          <a:ea typeface="Meiryo"/>
                          <a:cs typeface="+mn-cs"/>
                        </a:rPr>
                        <a:t>※4</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6891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rgbClr val="0D0D0D"/>
                          </a:solidFill>
                          <a:latin typeface="Meiryo"/>
                          <a:ea typeface="Meiryo"/>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30" name="正方形/長方形 29">
            <a:extLst>
              <a:ext uri="{FF2B5EF4-FFF2-40B4-BE49-F238E27FC236}">
                <a16:creationId xmlns:a16="http://schemas.microsoft.com/office/drawing/2014/main" id="{4B3BEADA-6B65-A73A-0A3F-AC2CD52F8D9F}"/>
              </a:ext>
            </a:extLst>
          </p:cNvPr>
          <p:cNvSpPr/>
          <p:nvPr/>
        </p:nvSpPr>
        <p:spPr>
          <a:xfrm>
            <a:off x="490692" y="5974557"/>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eiryo"/>
              </a:rPr>
              <a:t>SP</a:t>
            </a:r>
            <a:r>
              <a:rPr kumimoji="0" lang="ja-JP" sz="800" kern="0">
                <a:solidFill>
                  <a:srgbClr val="595959"/>
                </a:solidFill>
                <a:latin typeface="Meiryo"/>
                <a:ea typeface="Meiryo"/>
              </a:rPr>
              <a:t>はスマートフォン、</a:t>
            </a:r>
            <a:r>
              <a:rPr kumimoji="0" lang="en-US" altLang="ja-JP" sz="800" kern="0">
                <a:solidFill>
                  <a:srgbClr val="595959"/>
                </a:solidFill>
                <a:latin typeface="Meiryo"/>
                <a:ea typeface="Meiryo"/>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eiryo"/>
              </a:rPr>
              <a:t>MD</a:t>
            </a:r>
            <a:r>
              <a:rPr kumimoji="0" lang="ja-JP" sz="800" kern="0">
                <a:solidFill>
                  <a:srgbClr val="595959"/>
                </a:solidFill>
                <a:latin typeface="Meiryo"/>
                <a:ea typeface="Meiryo"/>
              </a:rPr>
              <a:t>はマルチデバイスの略称です。</a:t>
            </a:r>
            <a:endParaRPr lang="en-US"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31" name="正方形/長方形 30">
            <a:extLst>
              <a:ext uri="{FF2B5EF4-FFF2-40B4-BE49-F238E27FC236}">
                <a16:creationId xmlns:a16="http://schemas.microsoft.com/office/drawing/2014/main" id="{0882AF54-2BB6-A3E9-775D-0E473A126C11}"/>
              </a:ext>
            </a:extLst>
          </p:cNvPr>
          <p:cNvSpPr/>
          <p:nvPr/>
        </p:nvSpPr>
        <p:spPr>
          <a:xfrm>
            <a:off x="4877760" y="5990005"/>
            <a:ext cx="7314240" cy="541687"/>
          </a:xfrm>
          <a:prstGeom prst="rect">
            <a:avLst/>
          </a:prstGeom>
        </p:spPr>
        <p:txBody>
          <a:bodyPr wrap="square" lIns="0" tIns="0" rIns="0" bIns="0" anchor="t">
            <a:spAutoFit/>
          </a:bodyPr>
          <a:lstStyle/>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※1  </a:t>
            </a:r>
            <a:r>
              <a:rPr lang="en-US" altLang="ja-JP" sz="800" b="0" i="0">
                <a:solidFill>
                  <a:srgbClr val="002AFF"/>
                </a:solidFill>
                <a:effectLst/>
                <a:latin typeface="NotoSansJP"/>
              </a:rPr>
              <a:t>1</a:t>
            </a:r>
            <a:r>
              <a:rPr lang="ja-JP" altLang="en-US" sz="800" b="0" i="0">
                <a:solidFill>
                  <a:srgbClr val="002AFF"/>
                </a:solidFill>
                <a:effectLst/>
                <a:latin typeface="NotoSansJP"/>
              </a:rPr>
              <a:t>日間～</a:t>
            </a:r>
            <a:r>
              <a:rPr lang="en-US" altLang="ja-JP" sz="800" b="0" i="0">
                <a:solidFill>
                  <a:srgbClr val="002AFF"/>
                </a:solidFill>
                <a:effectLst/>
                <a:latin typeface="NotoSansJP"/>
              </a:rPr>
              <a:t>4</a:t>
            </a:r>
            <a:r>
              <a:rPr lang="ja-JP" altLang="en-US" sz="800" b="0" i="0">
                <a:solidFill>
                  <a:srgbClr val="002AFF"/>
                </a:solidFill>
                <a:effectLst/>
                <a:latin typeface="NotoSansJP"/>
              </a:rPr>
              <a:t>日間での掲載も可能ですが、予約時のシミュレーション</a:t>
            </a:r>
            <a:r>
              <a:rPr lang="en-US" altLang="ja-JP" sz="800" b="0" i="0" err="1">
                <a:solidFill>
                  <a:srgbClr val="002AFF"/>
                </a:solidFill>
                <a:effectLst/>
                <a:latin typeface="NotoSansJP"/>
              </a:rPr>
              <a:t>vimps</a:t>
            </a:r>
            <a:r>
              <a:rPr lang="ja-JP" altLang="en-US" sz="800" b="0" i="0">
                <a:solidFill>
                  <a:srgbClr val="002AFF"/>
                </a:solidFill>
                <a:effectLst/>
                <a:latin typeface="NotoSansJP"/>
              </a:rPr>
              <a:t>を下回る場合がありますので、</a:t>
            </a:r>
            <a:r>
              <a:rPr lang="en-US" altLang="ja-JP" sz="800" b="0" i="0">
                <a:solidFill>
                  <a:srgbClr val="002AFF"/>
                </a:solidFill>
                <a:effectLst/>
                <a:latin typeface="NotoSansJP"/>
              </a:rPr>
              <a:t>5</a:t>
            </a:r>
            <a:r>
              <a:rPr lang="ja-JP" altLang="en-US" sz="800" b="0" i="0">
                <a:solidFill>
                  <a:srgbClr val="002AFF"/>
                </a:solidFill>
                <a:effectLst/>
                <a:latin typeface="NotoSansJP"/>
              </a:rPr>
              <a:t>日間以上の掲載を推奨します。</a:t>
            </a:r>
            <a:endParaRPr lang="en-US" altLang="ja-JP" sz="800" b="0" i="0">
              <a:solidFill>
                <a:srgbClr val="002AFF"/>
              </a:solidFill>
              <a:effectLst/>
              <a:latin typeface="NotoSansJP"/>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※2  </a:t>
            </a:r>
            <a:r>
              <a:rPr kumimoji="0" lang="en" altLang="ja-JP" sz="800" kern="0">
                <a:solidFill>
                  <a:srgbClr val="002AFF"/>
                </a:solidFill>
                <a:latin typeface="Meiryo" panose="020B0604030504040204" pitchFamily="34" charset="-128"/>
                <a:ea typeface="Meiryo" panose="020B0604030504040204" pitchFamily="34" charset="-128"/>
              </a:rPr>
              <a:t>FQ1</a:t>
            </a:r>
            <a:r>
              <a:rPr kumimoji="0" lang="ja-JP" altLang="en-US" sz="800" kern="0">
                <a:solidFill>
                  <a:srgbClr val="002AFF"/>
                </a:solidFill>
                <a:latin typeface="Meiryo" panose="020B0604030504040204" pitchFamily="34" charset="-128"/>
                <a:ea typeface="Meiryo" panose="020B0604030504040204" pitchFamily="34" charset="-128"/>
              </a:rPr>
              <a:t>回指定の掛け率含む。</a:t>
            </a:r>
            <a:endParaRPr kumimoji="0" lang="en-US" altLang="ja-JP" sz="8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※3  </a:t>
            </a:r>
            <a:r>
              <a:rPr kumimoji="0" lang="ja-JP" altLang="en-US" sz="800" kern="0">
                <a:solidFill>
                  <a:srgbClr val="002AFF"/>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002AFF"/>
                </a:solidFill>
                <a:latin typeface="Meiryo" panose="020B0604030504040204" pitchFamily="34" charset="-128"/>
                <a:ea typeface="Meiryo" panose="020B0604030504040204" pitchFamily="34" charset="-128"/>
              </a:rPr>
              <a:t>vCPM</a:t>
            </a:r>
            <a:r>
              <a:rPr kumimoji="0" lang="en-US" altLang="ja-JP" sz="800" kern="0">
                <a:solidFill>
                  <a:srgbClr val="002AFF"/>
                </a:solidFill>
                <a:latin typeface="Meiryo" panose="020B0604030504040204" pitchFamily="34" charset="-128"/>
                <a:ea typeface="Meiryo" panose="020B0604030504040204" pitchFamily="34" charset="-128"/>
              </a:rPr>
              <a:t>(</a:t>
            </a:r>
            <a:r>
              <a:rPr kumimoji="0" lang="ja-JP" altLang="en-US" sz="800" kern="0">
                <a:solidFill>
                  <a:srgbClr val="002AFF"/>
                </a:solidFill>
                <a:latin typeface="Meiryo" panose="020B0604030504040204" pitchFamily="34" charset="-128"/>
                <a:ea typeface="Meiryo" panose="020B0604030504040204" pitchFamily="34" charset="-128"/>
              </a:rPr>
              <a:t>★</a:t>
            </a:r>
            <a:r>
              <a:rPr kumimoji="0" lang="en-US" altLang="ja-JP" sz="800" kern="0">
                <a:solidFill>
                  <a:srgbClr val="002AFF"/>
                </a:solidFill>
                <a:latin typeface="Meiryo" panose="020B0604030504040204" pitchFamily="34" charset="-128"/>
                <a:ea typeface="Meiryo" panose="020B0604030504040204" pitchFamily="34" charset="-128"/>
              </a:rPr>
              <a:t>)</a:t>
            </a:r>
            <a:r>
              <a:rPr kumimoji="0" lang="ja-JP" altLang="en-US" sz="800" kern="0">
                <a:solidFill>
                  <a:srgbClr val="002AFF"/>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※4  </a:t>
            </a:r>
            <a:r>
              <a:rPr lang="ja-JP" altLang="en-US" sz="800">
                <a:solidFill>
                  <a:srgbClr val="002AFF"/>
                </a:solidFill>
                <a:latin typeface="Meiryo" panose="020B0604030504040204" pitchFamily="34" charset="-128"/>
                <a:ea typeface="Meiryo" panose="020B0604030504040204" pitchFamily="34" charset="-128"/>
              </a:rPr>
              <a:t>市区郡指定の掛け率含む。</a:t>
            </a:r>
            <a:endParaRPr lang="en-US" altLang="ja-JP" sz="800">
              <a:solidFill>
                <a:srgbClr val="002AFF"/>
              </a:solidFill>
              <a:latin typeface="Meiryo" panose="020B0604030504040204" pitchFamily="34" charset="-128"/>
              <a:ea typeface="Meiryo" panose="020B0604030504040204" pitchFamily="34" charset="-128"/>
            </a:endParaRPr>
          </a:p>
        </p:txBody>
      </p:sp>
      <p:sp>
        <p:nvSpPr>
          <p:cNvPr id="32" name="円/楕円 38">
            <a:extLst>
              <a:ext uri="{FF2B5EF4-FFF2-40B4-BE49-F238E27FC236}">
                <a16:creationId xmlns:a16="http://schemas.microsoft.com/office/drawing/2014/main" id="{6FF4EA40-B252-A8CE-DC9B-DE2BC4C42D51}"/>
              </a:ext>
            </a:extLst>
          </p:cNvPr>
          <p:cNvSpPr>
            <a:spLocks noChangeAspect="1"/>
          </p:cNvSpPr>
          <p:nvPr/>
        </p:nvSpPr>
        <p:spPr>
          <a:xfrm>
            <a:off x="7803757" y="2389816"/>
            <a:ext cx="266298" cy="266298"/>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1" lang="ja-JP" altLang="en-US"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 name="テキスト プレースホルダー 1">
            <a:extLst>
              <a:ext uri="{FF2B5EF4-FFF2-40B4-BE49-F238E27FC236}">
                <a16:creationId xmlns:a16="http://schemas.microsoft.com/office/drawing/2014/main" id="{78FFBFEC-4B55-907B-7BA8-B47EC2B650C9}"/>
              </a:ext>
            </a:extLst>
          </p:cNvPr>
          <p:cNvSpPr txBox="1">
            <a:spLocks/>
          </p:cNvSpPr>
          <p:nvPr/>
        </p:nvSpPr>
        <p:spPr>
          <a:xfrm>
            <a:off x="3789612" y="227772"/>
            <a:ext cx="6105132" cy="416531"/>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Yahoo! JAPAN</a:t>
            </a:r>
            <a:r>
              <a:rPr lang="ja-JP" altLang="en-US">
                <a:solidFill>
                  <a:srgbClr val="000048"/>
                </a:solidFill>
              </a:rPr>
              <a:t>トップページ　ブランドパネル　</a:t>
            </a:r>
            <a:r>
              <a:rPr lang="en-US" altLang="ja-JP">
                <a:solidFill>
                  <a:srgbClr val="000048"/>
                </a:solidFill>
              </a:rPr>
              <a:t>SP</a:t>
            </a:r>
          </a:p>
        </p:txBody>
      </p:sp>
    </p:spTree>
    <p:extLst>
      <p:ext uri="{BB962C8B-B14F-4D97-AF65-F5344CB8AC3E}">
        <p14:creationId xmlns:p14="http://schemas.microsoft.com/office/powerpoint/2010/main" val="3859289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4E13B-4480-47F3-AE37-BD03BE20F20A}"/>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A159AB5F-90EC-05A0-AC4C-78B4FDB9917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4345757F-9661-8A5A-A7EA-E6EE054749A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6" name="角丸四角形 3">
            <a:extLst>
              <a:ext uri="{FF2B5EF4-FFF2-40B4-BE49-F238E27FC236}">
                <a16:creationId xmlns:a16="http://schemas.microsoft.com/office/drawing/2014/main" id="{4B9FA8A0-8C5C-4013-19C5-976B665BA0B2}"/>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商品一覧</a:t>
            </a:r>
          </a:p>
        </p:txBody>
      </p:sp>
      <p:sp>
        <p:nvSpPr>
          <p:cNvPr id="2" name="正方形/長方形 1">
            <a:extLst>
              <a:ext uri="{FF2B5EF4-FFF2-40B4-BE49-F238E27FC236}">
                <a16:creationId xmlns:a16="http://schemas.microsoft.com/office/drawing/2014/main" id="{E3440923-3EC2-8228-CBAD-09B71C7BE17F}"/>
              </a:ext>
            </a:extLst>
          </p:cNvPr>
          <p:cNvSpPr/>
          <p:nvPr/>
        </p:nvSpPr>
        <p:spPr>
          <a:xfrm>
            <a:off x="434975" y="5909678"/>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graphicFrame>
        <p:nvGraphicFramePr>
          <p:cNvPr id="4" name="表 3">
            <a:extLst>
              <a:ext uri="{FF2B5EF4-FFF2-40B4-BE49-F238E27FC236}">
                <a16:creationId xmlns:a16="http://schemas.microsoft.com/office/drawing/2014/main" id="{0838F467-AE42-31BE-F186-C310F752E482}"/>
              </a:ext>
            </a:extLst>
          </p:cNvPr>
          <p:cNvGraphicFramePr>
            <a:graphicFrameLocks noGrp="1"/>
          </p:cNvGraphicFramePr>
          <p:nvPr>
            <p:extLst>
              <p:ext uri="{D42A27DB-BD31-4B8C-83A1-F6EECF244321}">
                <p14:modId xmlns:p14="http://schemas.microsoft.com/office/powerpoint/2010/main" val="1897584554"/>
              </p:ext>
            </p:extLst>
          </p:nvPr>
        </p:nvGraphicFramePr>
        <p:xfrm>
          <a:off x="441326" y="99377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50" b="1" i="0" kern="1200">
                          <a:solidFill>
                            <a:schemeClr val="bg1"/>
                          </a:solidFill>
                          <a:latin typeface="Meiryo"/>
                          <a:ea typeface="Meiryo"/>
                          <a:cs typeface="+mn-cs"/>
                        </a:rPr>
                        <a:t>Yahoo! JAPAN</a:t>
                      </a:r>
                      <a:r>
                        <a:rPr kumimoji="1" lang="ja-JP" altLang="en-US" sz="1050" b="1" i="0" kern="1200">
                          <a:solidFill>
                            <a:schemeClr val="bg1"/>
                          </a:solidFill>
                          <a:latin typeface="Meiryo"/>
                          <a:ea typeface="Meiryo"/>
                          <a:cs typeface="+mn-cs"/>
                        </a:rPr>
                        <a:t>トップページ　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（時間帯ジャック）</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50" b="1" i="0" kern="1200">
                          <a:solidFill>
                            <a:schemeClr val="bg1"/>
                          </a:solidFill>
                          <a:latin typeface="Meiryo"/>
                          <a:ea typeface="Meiryo"/>
                          <a:cs typeface="+mn-cs"/>
                        </a:rPr>
                        <a:t>Yahoo! JAPAN</a:t>
                      </a:r>
                      <a:r>
                        <a:rPr kumimoji="1" lang="ja-JP" altLang="en-US" sz="1050" b="1" i="0" kern="1200">
                          <a:solidFill>
                            <a:schemeClr val="bg1"/>
                          </a:solidFill>
                          <a:latin typeface="Meiryo"/>
                          <a:ea typeface="Meiryo"/>
                          <a:cs typeface="+mn-cs"/>
                        </a:rPr>
                        <a:t>トップページ　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（時間帯ジャック　関東</a:t>
                      </a:r>
                      <a:r>
                        <a:rPr kumimoji="1" lang="en-US" altLang="ja-JP" sz="1050" b="1" i="0" kern="1200">
                          <a:solidFill>
                            <a:schemeClr val="bg1"/>
                          </a:solidFill>
                          <a:latin typeface="Meiryo"/>
                          <a:ea typeface="Meiryo"/>
                          <a:cs typeface="+mn-cs"/>
                        </a:rPr>
                        <a:t>1</a:t>
                      </a:r>
                      <a:r>
                        <a:rPr kumimoji="1" lang="ja-JP" altLang="en-US" sz="1050" b="1" i="0" kern="1200">
                          <a:solidFill>
                            <a:schemeClr val="bg1"/>
                          </a:solidFill>
                          <a:latin typeface="Meiryo"/>
                          <a:ea typeface="Meiryo"/>
                          <a:cs typeface="+mn-cs"/>
                        </a:rPr>
                        <a:t>都</a:t>
                      </a:r>
                      <a:r>
                        <a:rPr kumimoji="1" lang="en-US" altLang="ja-JP" sz="1050" b="1" i="0" kern="1200">
                          <a:solidFill>
                            <a:schemeClr val="bg1"/>
                          </a:solidFill>
                          <a:latin typeface="Meiryo"/>
                          <a:ea typeface="Meiryo"/>
                          <a:cs typeface="+mn-cs"/>
                        </a:rPr>
                        <a:t>6</a:t>
                      </a:r>
                      <a:r>
                        <a:rPr kumimoji="1" lang="ja-JP" altLang="en-US" sz="1050" b="1" i="0" kern="1200">
                          <a:solidFill>
                            <a:schemeClr val="bg1"/>
                          </a:solidFill>
                          <a:latin typeface="Meiryo"/>
                          <a:ea typeface="Meiryo"/>
                          <a:cs typeface="+mn-cs"/>
                        </a:rPr>
                        <a:t>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kumimoji="1" lang="en-US" altLang="ja-JP" sz="900"/>
                        <a:t>1000013235</a:t>
                      </a:r>
                      <a:endParaRPr kumimoji="1" lang="ja-JP" altLang="en-US" sz="90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endParaRPr kumimoji="1" lang="ja-JP" altLang="en-US" sz="1050" b="0" i="0">
                        <a:solidFill>
                          <a:srgbClr val="0D0D0D"/>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kumimoji="1" lang="en-US" altLang="ja-JP" sz="900"/>
                        <a:t>1000013236</a:t>
                      </a:r>
                      <a:endParaRPr kumimoji="1" lang="ja-JP" altLang="en-US" sz="90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latin typeface="メイリオ"/>
                          <a:ea typeface="メイリオ"/>
                          <a:cs typeface="+mn-cs"/>
                        </a:rPr>
                        <a:t>2026</a:t>
                      </a:r>
                      <a:r>
                        <a:rPr kumimoji="1" lang="ja-JP" altLang="en-US" sz="1050" kern="1200">
                          <a:solidFill>
                            <a:srgbClr val="0D0D0D"/>
                          </a:solidFill>
                          <a:latin typeface="メイリオ"/>
                          <a:ea typeface="メイリオ"/>
                          <a:cs typeface="+mn-cs"/>
                        </a:rPr>
                        <a:t>年</a:t>
                      </a:r>
                      <a:r>
                        <a:rPr kumimoji="1" lang="en-US" altLang="ja-JP" sz="1050" kern="1200">
                          <a:solidFill>
                            <a:srgbClr val="0D0D0D"/>
                          </a:solidFill>
                          <a:latin typeface="メイリオ"/>
                          <a:ea typeface="メイリオ"/>
                          <a:cs typeface="+mn-cs"/>
                        </a:rPr>
                        <a:t>2</a:t>
                      </a:r>
                      <a:r>
                        <a:rPr kumimoji="1" lang="ja-JP" altLang="en-US" sz="1050" kern="1200">
                          <a:solidFill>
                            <a:srgbClr val="0D0D0D"/>
                          </a:solidFill>
                          <a:latin typeface="メイリオ"/>
                          <a:ea typeface="メイリオ"/>
                          <a:cs typeface="+mn-cs"/>
                        </a:rPr>
                        <a:t>月</a:t>
                      </a:r>
                      <a:r>
                        <a:rPr kumimoji="1" lang="en-US" altLang="ja-JP" sz="1050" kern="1200">
                          <a:solidFill>
                            <a:srgbClr val="0D0D0D"/>
                          </a:solidFill>
                          <a:latin typeface="メイリオ"/>
                          <a:ea typeface="メイリオ"/>
                          <a:cs typeface="+mn-cs"/>
                        </a:rPr>
                        <a:t>5</a:t>
                      </a:r>
                      <a:r>
                        <a:rPr kumimoji="1" lang="ja-JP" altLang="en-US" sz="1050" kern="1200">
                          <a:solidFill>
                            <a:srgbClr val="0D0D0D"/>
                          </a:solidFill>
                          <a:latin typeface="メイリオ"/>
                          <a:ea typeface="メイリオ"/>
                          <a:cs typeface="+mn-cs"/>
                        </a:rPr>
                        <a:t>日</a:t>
                      </a:r>
                      <a:r>
                        <a:rPr lang="en-US" altLang="ja-JP" sz="1050" kern="1200">
                          <a:solidFill>
                            <a:srgbClr val="0D0D0D"/>
                          </a:solidFill>
                          <a:latin typeface="メイリオ"/>
                          <a:ea typeface="メイリオ"/>
                          <a:cs typeface="+mn-cs"/>
                        </a:rPr>
                        <a:t>(</a:t>
                      </a:r>
                      <a:r>
                        <a:rPr lang="ja-JP" altLang="en-US" sz="1050" kern="1200">
                          <a:solidFill>
                            <a:srgbClr val="0D0D0D"/>
                          </a:solidFill>
                          <a:latin typeface="メイリオ"/>
                          <a:ea typeface="メイリオ"/>
                          <a:cs typeface="+mn-cs"/>
                        </a:rPr>
                        <a:t>木</a:t>
                      </a:r>
                      <a:r>
                        <a:rPr lang="en-US" altLang="ja-JP" sz="1050" kern="1200">
                          <a:solidFill>
                            <a:srgbClr val="0D0D0D"/>
                          </a:solidFill>
                          <a:latin typeface="メイリオ"/>
                          <a:ea typeface="メイリオ"/>
                          <a:cs typeface="+mn-cs"/>
                        </a:rPr>
                        <a:t>)</a:t>
                      </a:r>
                      <a:endParaRPr kumimoji="1" lang="en-US" altLang="ja-JP" sz="1050" kern="120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a:solidFill>
                            <a:srgbClr val="0D0D0D"/>
                          </a:solidFill>
                          <a:latin typeface="Meiryo"/>
                          <a:ea typeface="Meiryo"/>
                          <a:cs typeface="+mn-cs"/>
                        </a:rPr>
                        <a:t>【</a:t>
                      </a:r>
                      <a:r>
                        <a:rPr lang="ja-JP" altLang="en-US" sz="1050" b="0" i="0" kern="1200">
                          <a:solidFill>
                            <a:srgbClr val="0D0D0D"/>
                          </a:solidFill>
                          <a:latin typeface="Meiryo"/>
                          <a:ea typeface="Meiryo"/>
                          <a:cs typeface="+mn-cs"/>
                        </a:rPr>
                        <a:t>スマートフォン</a:t>
                      </a:r>
                      <a:r>
                        <a:rPr lang="en-US" altLang="ja-JP" sz="1050" b="0" i="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バナー</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a:solidFill>
                            <a:srgbClr val="0D0D0D"/>
                          </a:solidFill>
                          <a:latin typeface="Meiryo"/>
                          <a:ea typeface="Meiryo"/>
                          <a:cs typeface="+mn-cs"/>
                        </a:rPr>
                        <a:t>9</a:t>
                      </a:r>
                    </a:p>
                    <a:p>
                      <a:pPr algn="ctr"/>
                      <a:r>
                        <a:rPr kumimoji="1" lang="ja-JP" altLang="en-US" sz="1050" kern="1200">
                          <a:solidFill>
                            <a:srgbClr val="0D0D0D"/>
                          </a:solidFill>
                          <a:latin typeface="Meiryo"/>
                          <a:ea typeface="Meiryo"/>
                          <a:cs typeface="+mn-cs"/>
                        </a:rPr>
                        <a:t>バナー</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a:solidFill>
                            <a:srgbClr val="0D0D0D"/>
                          </a:solidFill>
                          <a:latin typeface="Meiryo"/>
                          <a:ea typeface="Meiryo"/>
                          <a:cs typeface="+mn-cs"/>
                        </a:rPr>
                        <a:t>9</a:t>
                      </a:r>
                      <a:r>
                        <a:rPr kumimoji="1" lang="ja-JP" altLang="en-US" sz="1050" kern="1200">
                          <a:solidFill>
                            <a:srgbClr val="0D0D0D"/>
                          </a:solidFill>
                          <a:latin typeface="Meiryo"/>
                          <a:ea typeface="Meiryo"/>
                          <a:cs typeface="+mn-cs"/>
                        </a:rPr>
                        <a:t>　</a:t>
                      </a:r>
                      <a:endParaRPr lang="en-US" altLang="ja-JP"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kumimoji="1" lang="ja-JP" altLang="en-US" sz="1050" kern="1200">
                          <a:solidFill>
                            <a:srgbClr val="0D0D0D"/>
                          </a:solidFill>
                          <a:latin typeface="+mn-lt"/>
                          <a:ea typeface="+mn-ea"/>
                          <a:cs typeface="+mn-cs"/>
                        </a:rPr>
                        <a:t>動画をフルスクリーンで再生する（</a:t>
                      </a:r>
                      <a:r>
                        <a:rPr kumimoji="1" lang="en-US" altLang="ja-JP" sz="1050" kern="1200">
                          <a:solidFill>
                            <a:srgbClr val="0D0D0D"/>
                          </a:solidFill>
                          <a:latin typeface="+mn-lt"/>
                          <a:ea typeface="+mn-ea"/>
                          <a:cs typeface="+mn-cs"/>
                        </a:rPr>
                        <a:t>for view</a:t>
                      </a:r>
                      <a:r>
                        <a:rPr kumimoji="1" lang="ja-JP" altLang="en-US" sz="1050" kern="1200">
                          <a:solidFill>
                            <a:srgbClr val="0D0D0D"/>
                          </a:solidFill>
                          <a:latin typeface="+mn-lt"/>
                          <a:ea typeface="+mn-ea"/>
                          <a:cs typeface="+mn-cs"/>
                        </a:rPr>
                        <a:t>）　</a:t>
                      </a:r>
                      <a:r>
                        <a:rPr kumimoji="1" lang="en-US" altLang="ja-JP" sz="1050" kern="1200">
                          <a:solidFill>
                            <a:srgbClr val="0D0D0D"/>
                          </a:solidFill>
                          <a:latin typeface="+mn-lt"/>
                          <a:ea typeface="+mn-ea"/>
                          <a:cs typeface="+mn-cs"/>
                        </a:rPr>
                        <a:t>/</a:t>
                      </a:r>
                      <a:r>
                        <a:rPr kumimoji="1" lang="ja-JP" altLang="en-US" sz="1050" kern="1200">
                          <a:solidFill>
                            <a:srgbClr val="0D0D0D"/>
                          </a:solidFill>
                          <a:latin typeface="+mn-lt"/>
                          <a:ea typeface="+mn-ea"/>
                          <a:cs typeface="+mn-cs"/>
                        </a:rPr>
                        <a:t>　ランディングページを表示する（</a:t>
                      </a:r>
                      <a:r>
                        <a:rPr kumimoji="1" lang="en-US" altLang="ja-JP" sz="1050" kern="1200">
                          <a:solidFill>
                            <a:srgbClr val="0D0D0D"/>
                          </a:solidFill>
                          <a:latin typeface="+mn-lt"/>
                          <a:ea typeface="+mn-ea"/>
                          <a:cs typeface="+mn-cs"/>
                        </a:rPr>
                        <a:t>for click</a:t>
                      </a:r>
                      <a:r>
                        <a:rPr kumimoji="1" lang="ja-JP" altLang="en-US" sz="1050" kern="1200">
                          <a:solidFill>
                            <a:srgbClr val="0D0D0D"/>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4</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9</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日（水）</a:t>
                      </a:r>
                      <a:endParaRPr kumimoji="1" lang="ja-JP" altLang="ja-JP" sz="1050">
                        <a:solidFill>
                          <a:srgbClr val="0D0D0D"/>
                        </a:solidFill>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a:ea typeface="Meiryo"/>
                          <a:cs typeface="+mn-cs"/>
                        </a:rPr>
                        <a:t>価格は時間帯ジャック価格表をご確認ください。</a:t>
                      </a:r>
                    </a:p>
                  </a:txBody>
                  <a:tcPr marT="36000" marB="0" anchor="ctr">
                    <a:lnL w="19050" cap="flat" cmpd="sng" algn="ctr">
                      <a:solidFill>
                        <a:schemeClr val="bg1"/>
                      </a:solidFill>
                      <a:prstDash val="solid"/>
                      <a:round/>
                      <a:headEnd type="none" w="med" len="med"/>
                      <a:tailEnd type="none" w="med" len="med"/>
                    </a:lnL>
                    <a:lnR w="12700" cmpd="sng">
                      <a:noFill/>
                      <a:prstDash val="soli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hMerge="1">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hMerge="1"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6" name="円/楕円 38">
            <a:extLst>
              <a:ext uri="{FF2B5EF4-FFF2-40B4-BE49-F238E27FC236}">
                <a16:creationId xmlns:a16="http://schemas.microsoft.com/office/drawing/2014/main" id="{74E2DC4B-C13F-E443-6DC6-9B65C37A544A}"/>
              </a:ext>
            </a:extLst>
          </p:cNvPr>
          <p:cNvSpPr>
            <a:spLocks noChangeAspect="1"/>
          </p:cNvSpPr>
          <p:nvPr/>
        </p:nvSpPr>
        <p:spPr>
          <a:xfrm>
            <a:off x="8817429" y="2466016"/>
            <a:ext cx="275884" cy="275884"/>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1" lang="ja-JP" altLang="en-US"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テキスト プレースホルダー 1">
            <a:extLst>
              <a:ext uri="{FF2B5EF4-FFF2-40B4-BE49-F238E27FC236}">
                <a16:creationId xmlns:a16="http://schemas.microsoft.com/office/drawing/2014/main" id="{0B7FD36F-EF87-FF86-DFB4-0F8B255C1F3B}"/>
              </a:ext>
            </a:extLst>
          </p:cNvPr>
          <p:cNvSpPr txBox="1">
            <a:spLocks/>
          </p:cNvSpPr>
          <p:nvPr/>
        </p:nvSpPr>
        <p:spPr>
          <a:xfrm>
            <a:off x="3789612" y="227772"/>
            <a:ext cx="6105132" cy="416531"/>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Yahoo! JAPAN</a:t>
            </a:r>
            <a:r>
              <a:rPr lang="ja-JP" altLang="en-US">
                <a:solidFill>
                  <a:srgbClr val="000048"/>
                </a:solidFill>
              </a:rPr>
              <a:t>トップページ　ブランドパネル　</a:t>
            </a:r>
            <a:r>
              <a:rPr lang="en-US" altLang="ja-JP">
                <a:solidFill>
                  <a:srgbClr val="000048"/>
                </a:solidFill>
              </a:rPr>
              <a:t>SP</a:t>
            </a:r>
          </a:p>
        </p:txBody>
      </p:sp>
    </p:spTree>
    <p:extLst>
      <p:ext uri="{BB962C8B-B14F-4D97-AF65-F5344CB8AC3E}">
        <p14:creationId xmlns:p14="http://schemas.microsoft.com/office/powerpoint/2010/main" val="3637851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a:defRPr/>
            </a:pPr>
            <a:r>
              <a:rPr lang="ja-JP" altLang="en-US">
                <a:solidFill>
                  <a:srgbClr val="000048"/>
                </a:solidFill>
              </a:rPr>
              <a:t>この資料について</a:t>
            </a:r>
          </a:p>
        </p:txBody>
      </p:sp>
      <p:sp>
        <p:nvSpPr>
          <p:cNvPr id="6" name="テキスト プレースホルダー 5">
            <a:extLst>
              <a:ext uri="{FF2B5EF4-FFF2-40B4-BE49-F238E27FC236}">
                <a16:creationId xmlns:a16="http://schemas.microsoft.com/office/drawing/2014/main" id="{E42F28FB-EB91-1ECF-3548-F0E5DE789368}"/>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9A74C0EE-3031-5F64-7DD4-9AD8C76FF11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1" name="テキスト ボックス 10">
            <a:extLst>
              <a:ext uri="{FF2B5EF4-FFF2-40B4-BE49-F238E27FC236}">
                <a16:creationId xmlns:a16="http://schemas.microsoft.com/office/drawing/2014/main" id="{79A1CD67-5D6B-755C-2AAF-C99D7D598077}"/>
              </a:ext>
            </a:extLst>
          </p:cNvPr>
          <p:cNvSpPr txBox="1"/>
          <p:nvPr/>
        </p:nvSpPr>
        <p:spPr>
          <a:xfrm>
            <a:off x="557172" y="1063276"/>
            <a:ext cx="10798175" cy="621709"/>
          </a:xfrm>
          <a:prstGeom prst="rect">
            <a:avLst/>
          </a:prstGeom>
          <a:noFill/>
        </p:spPr>
        <p:txBody>
          <a:bodyPr wrap="square" lIns="0" tIns="0" rIns="0" bIns="0" rtlCol="0">
            <a:spAutoFit/>
          </a:bodyPr>
          <a:lstStyle/>
          <a:p>
            <a:pPr>
              <a:lnSpc>
                <a:spcPct val="130000"/>
              </a:lnSpc>
              <a:defRPr/>
            </a:pPr>
            <a:r>
              <a:rPr lang="ja-JP" altLang="en-US" sz="1600">
                <a:solidFill>
                  <a:srgbClr val="0D0D0D"/>
                </a:solidFill>
                <a:latin typeface="Meiryo" panose="020B0604030504040204" pitchFamily="34" charset="-128"/>
              </a:rPr>
              <a:t>本資料は</a:t>
            </a:r>
            <a:r>
              <a:rPr lang="en-US" altLang="ja-JP" sz="1600">
                <a:solidFill>
                  <a:srgbClr val="0D0D0D"/>
                </a:solidFill>
                <a:latin typeface="Meiryo" panose="020B0604030504040204" pitchFamily="34" charset="-128"/>
              </a:rPr>
              <a:t>Yahoo! JAPAN</a:t>
            </a:r>
            <a:r>
              <a:rPr lang="ja-JP" altLang="en-US" sz="1600">
                <a:solidFill>
                  <a:srgbClr val="0D0D0D"/>
                </a:solidFill>
                <a:latin typeface="Meiryo" panose="020B0604030504040204" pitchFamily="34" charset="-128"/>
              </a:rPr>
              <a:t>トップページ　</a:t>
            </a:r>
            <a:r>
              <a:rPr lang="ja-JP" altLang="en-US" sz="1600"/>
              <a:t>ブランドパネル</a:t>
            </a:r>
            <a:r>
              <a:rPr lang="ja-JP" altLang="en-US" sz="1600">
                <a:solidFill>
                  <a:srgbClr val="0D0D0D"/>
                </a:solidFill>
                <a:latin typeface="Meiryo" panose="020B0604030504040204" pitchFamily="34" charset="-128"/>
              </a:rPr>
              <a:t>のセールスシートです。</a:t>
            </a:r>
            <a:endParaRPr lang="en-US" altLang="ja-JP" sz="1600">
              <a:solidFill>
                <a:srgbClr val="0D0D0D"/>
              </a:solidFill>
              <a:latin typeface="Meiryo" panose="020B0604030504040204" pitchFamily="34" charset="-128"/>
            </a:endParaRPr>
          </a:p>
          <a:p>
            <a:pPr>
              <a:lnSpc>
                <a:spcPct val="130000"/>
              </a:lnSpc>
              <a:defRPr/>
            </a:pPr>
            <a:r>
              <a:rPr lang="ja-JP" altLang="en-US" sz="1600">
                <a:solidFill>
                  <a:srgbClr val="0D0D0D"/>
                </a:solidFill>
                <a:latin typeface="Meiryo" panose="020B0604030504040204" pitchFamily="34" charset="-128"/>
              </a:rPr>
              <a:t>その他商品のセールスシートや販促資料は下記をご覧ください</a:t>
            </a:r>
            <a:endParaRPr lang="en-US" altLang="ja-JP" sz="1600">
              <a:solidFill>
                <a:srgbClr val="0D0D0D"/>
              </a:solidFill>
              <a:latin typeface="Meiryo" panose="020B0604030504040204" pitchFamily="34" charset="-128"/>
            </a:endParaRPr>
          </a:p>
        </p:txBody>
      </p:sp>
      <p:graphicFrame>
        <p:nvGraphicFramePr>
          <p:cNvPr id="12" name="表 4">
            <a:extLst>
              <a:ext uri="{FF2B5EF4-FFF2-40B4-BE49-F238E27FC236}">
                <a16:creationId xmlns:a16="http://schemas.microsoft.com/office/drawing/2014/main" id="{87590230-9C79-E079-1462-616F37DD62D0}"/>
              </a:ext>
            </a:extLst>
          </p:cNvPr>
          <p:cNvGraphicFramePr>
            <a:graphicFrameLocks noGrp="1"/>
          </p:cNvGraphicFramePr>
          <p:nvPr>
            <p:extLst>
              <p:ext uri="{D42A27DB-BD31-4B8C-83A1-F6EECF244321}">
                <p14:modId xmlns:p14="http://schemas.microsoft.com/office/powerpoint/2010/main" val="1581393686"/>
              </p:ext>
            </p:extLst>
          </p:nvPr>
        </p:nvGraphicFramePr>
        <p:xfrm>
          <a:off x="435538" y="1846596"/>
          <a:ext cx="11320923" cy="3520546"/>
        </p:xfrm>
        <a:graphic>
          <a:graphicData uri="http://schemas.openxmlformats.org/drawingml/2006/table">
            <a:tbl>
              <a:tblPr/>
              <a:tblGrid>
                <a:gridCol w="5012444">
                  <a:extLst>
                    <a:ext uri="{9D8B030D-6E8A-4147-A177-3AD203B41FA5}">
                      <a16:colId xmlns:a16="http://schemas.microsoft.com/office/drawing/2014/main" val="606051176"/>
                    </a:ext>
                  </a:extLst>
                </a:gridCol>
                <a:gridCol w="6308479">
                  <a:extLst>
                    <a:ext uri="{9D8B030D-6E8A-4147-A177-3AD203B41FA5}">
                      <a16:colId xmlns:a16="http://schemas.microsoft.com/office/drawing/2014/main" val="687840856"/>
                    </a:ext>
                  </a:extLst>
                </a:gridCol>
              </a:tblGrid>
              <a:tr h="505692">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ja-JP" altLang="en-US" sz="1000" b="1" i="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en-US" altLang="ja-JP" sz="1000" b="1" i="0">
                          <a:solidFill>
                            <a:schemeClr val="bg1"/>
                          </a:solidFill>
                          <a:latin typeface="Meiryo" panose="020B0604030504040204" pitchFamily="34" charset="-128"/>
                          <a:ea typeface="Meiryo" panose="020B0604030504040204" pitchFamily="34" charset="-128"/>
                        </a:rPr>
                        <a:t>URL</a:t>
                      </a:r>
                      <a:endParaRPr kumimoji="1" lang="ja-JP" altLang="en-US" sz="1000" b="1" i="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1317350027"/>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a:t>
                      </a:r>
                      <a:endPar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 JAPAN</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トップページ　ブランドパネル　</a:t>
                      </a:r>
                      <a:r>
                        <a:rPr kumimoji="1" lang="ja-JP" altLang="en-US" sz="1000" b="1" i="0">
                          <a:solidFill>
                            <a:srgbClr val="0D0D0D"/>
                          </a:solidFill>
                          <a:latin typeface="Meiryo" panose="020B0604030504040204" pitchFamily="34" charset="-128"/>
                          <a:ea typeface="Meiryo" panose="020B0604030504040204" pitchFamily="34" charset="-128"/>
                        </a:rPr>
                        <a:t>セールスシート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i="0">
                          <a:solidFill>
                            <a:srgbClr val="0D0D0D"/>
                          </a:solidFill>
                          <a:latin typeface="Meiryo" panose="020B0604030504040204" pitchFamily="34" charset="-128"/>
                          <a:ea typeface="Meiryo" panose="020B0604030504040204" pitchFamily="34" charset="-128"/>
                        </a:rPr>
                        <a:t>こちらの資料</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021320354"/>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a:t>
                      </a:r>
                      <a:endPar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a:solidFill>
                            <a:srgbClr val="0D0D0D"/>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0" i="0">
                          <a:solidFill>
                            <a:srgbClr val="002AFF"/>
                          </a:solidFill>
                          <a:latin typeface="Meiryo" panose="020B0604030504040204" pitchFamily="34" charset="-128"/>
                          <a:ea typeface="Meiryo" panose="020B0604030504040204" pitchFamily="34" charset="-128"/>
                          <a:hlinkClick r:id="rId3">
                            <a:extLst>
                              <a:ext uri="{A12FA001-AC4F-418D-AE19-62706E023703}">
                                <ahyp:hlinkClr xmlns:ahyp="http://schemas.microsoft.com/office/drawing/2018/hyperlinkcolor" val="tx"/>
                              </a:ext>
                            </a:extLst>
                          </a:hlinkClick>
                        </a:rPr>
                        <a:t>https://portal.yadui.business.yahoo.co.jp/agencyportal/873240/</a:t>
                      </a:r>
                      <a:r>
                        <a:rPr kumimoji="1" lang="en-US" altLang="ja-JP" sz="1000" b="0" i="0">
                          <a:solidFill>
                            <a:srgbClr val="002AFF"/>
                          </a:solidFill>
                          <a:latin typeface="Meiryo" panose="020B0604030504040204" pitchFamily="34" charset="-128"/>
                          <a:ea typeface="Meiryo" panose="020B0604030504040204" pitchFamily="34" charset="-128"/>
                        </a:rPr>
                        <a:t> </a:t>
                      </a:r>
                      <a:r>
                        <a:rPr kumimoji="1" lang="ja-JP" altLang="en-US" sz="1000" b="0" i="0">
                          <a:solidFill>
                            <a:schemeClr val="tx1">
                              <a:lumMod val="95000"/>
                              <a:lumOff val="5000"/>
                            </a:schemeClr>
                          </a:solidFill>
                          <a:latin typeface="Meiryo" panose="020B0604030504040204" pitchFamily="34" charset="-128"/>
                          <a:ea typeface="Meiryo" panose="020B0604030504040204" pitchFamily="34" charset="-128"/>
                        </a:rPr>
                        <a:t>（エージェンシーポータル）</a:t>
                      </a:r>
                    </a:p>
                    <a:p>
                      <a:r>
                        <a:rPr kumimoji="1" lang="en-US" altLang="ja-JP" sz="1000" b="0" i="0" kern="1200">
                          <a:solidFill>
                            <a:srgbClr val="002AFF"/>
                          </a:solidFill>
                          <a:latin typeface="Meiryo" panose="020B0604030504040204" pitchFamily="34" charset="-128"/>
                          <a:ea typeface="Meiryo" panose="020B0604030504040204" pitchFamily="34" charset="-128"/>
                          <a:cs typeface="+mn-cs"/>
                          <a:hlinkClick r:id="rId4">
                            <a:extLst>
                              <a:ext uri="{A12FA001-AC4F-418D-AE19-62706E023703}">
                                <ahyp:hlinkClr xmlns:ahyp="http://schemas.microsoft.com/office/drawing/2018/hyperlinkcolor" val="tx"/>
                              </a:ext>
                            </a:extLst>
                          </a:hlinkClick>
                        </a:rPr>
                        <a:t>https://www.lycbiz.com/jp/download/</a:t>
                      </a:r>
                      <a:r>
                        <a:rPr kumimoji="1" lang="en-US" altLang="ja-JP" sz="1000" b="0" i="0" kern="1200">
                          <a:solidFill>
                            <a:srgbClr val="002AFF"/>
                          </a:solidFill>
                          <a:latin typeface="Meiryo" panose="020B0604030504040204" pitchFamily="34" charset="-128"/>
                          <a:ea typeface="Meiryo" panose="020B0604030504040204" pitchFamily="34" charset="-128"/>
                          <a:cs typeface="+mn-cs"/>
                        </a:rPr>
                        <a:t> </a:t>
                      </a:r>
                      <a:r>
                        <a:rPr kumimoji="1" lang="ja-JP" altLang="en-US" sz="1000" b="0" i="0" kern="1200">
                          <a:solidFill>
                            <a:schemeClr val="tx1"/>
                          </a:solidFill>
                          <a:latin typeface="Meiryo" panose="020B0604030504040204" pitchFamily="34" charset="-128"/>
                          <a:ea typeface="Meiryo" panose="020B0604030504040204" pitchFamily="34" charset="-128"/>
                          <a:cs typeface="+mn-cs"/>
                        </a:rPr>
                        <a:t>（</a:t>
                      </a:r>
                      <a:r>
                        <a:rPr kumimoji="1" lang="en-US" altLang="ja-JP" sz="1000" b="0" i="0" kern="1200">
                          <a:solidFill>
                            <a:schemeClr val="tx1"/>
                          </a:solidFill>
                          <a:latin typeface="Meiryo" panose="020B0604030504040204" pitchFamily="34" charset="-128"/>
                          <a:ea typeface="Meiryo" panose="020B0604030504040204" pitchFamily="34" charset="-128"/>
                          <a:cs typeface="+mn-cs"/>
                        </a:rPr>
                        <a:t>LINE</a:t>
                      </a:r>
                      <a:r>
                        <a:rPr kumimoji="1" lang="ja-JP" altLang="en-US" sz="1000" b="0" i="0" kern="1200">
                          <a:solidFill>
                            <a:schemeClr val="tx1"/>
                          </a:solidFill>
                          <a:latin typeface="Meiryo" panose="020B0604030504040204" pitchFamily="34" charset="-128"/>
                          <a:ea typeface="Meiryo" panose="020B0604030504040204" pitchFamily="34" charset="-128"/>
                          <a:cs typeface="+mn-cs"/>
                        </a:rPr>
                        <a:t>ヤフー </a:t>
                      </a:r>
                      <a:r>
                        <a:rPr kumimoji="1" lang="en-US" altLang="ja-JP" sz="1000" b="0" i="0" kern="1200">
                          <a:solidFill>
                            <a:schemeClr val="tx1"/>
                          </a:solidFill>
                          <a:latin typeface="Meiryo" panose="020B0604030504040204" pitchFamily="34" charset="-128"/>
                          <a:ea typeface="Meiryo" panose="020B0604030504040204" pitchFamily="34" charset="-128"/>
                          <a:cs typeface="+mn-cs"/>
                        </a:rPr>
                        <a:t>for Business</a:t>
                      </a:r>
                      <a:r>
                        <a:rPr kumimoji="1" lang="ja-JP" altLang="en-US" sz="1000" b="0" i="0" kern="1200">
                          <a:solidFill>
                            <a:schemeClr val="tx1"/>
                          </a:solidFill>
                          <a:latin typeface="Meiryo" panose="020B0604030504040204" pitchFamily="34" charset="-128"/>
                          <a:ea typeface="Meiryo" panose="020B0604030504040204" pitchFamily="34" charset="-128"/>
                          <a:cs typeface="+mn-cs"/>
                        </a:rPr>
                        <a:t>）</a:t>
                      </a:r>
                      <a:endParaRPr kumimoji="1" lang="ja-JP" altLang="en-US" sz="1000" b="0" i="0" u="none" strike="noStrike" kern="1200" cap="none" spc="0" normalizeH="0" baseline="0" noProof="0">
                        <a:ln>
                          <a:noFill/>
                        </a:ln>
                        <a:solidFill>
                          <a:schemeClr val="tx1"/>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957711322"/>
                  </a:ext>
                </a:extLst>
              </a:tr>
              <a:tr h="498233">
                <a:tc>
                  <a:txBody>
                    <a:bodyPr/>
                    <a:lstStyle/>
                    <a:p>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フォーマットガイド</a:t>
                      </a:r>
                      <a:endParaRPr kumimoji="1" lang="ja-JP" altLang="en-US"/>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cs typeface="+mn-cs"/>
                          <a:hlinkClick r:id="rId5">
                            <a:extLst>
                              <a:ext uri="{A12FA001-AC4F-418D-AE19-62706E023703}">
                                <ahyp:hlinkClr xmlns:ahyp="http://schemas.microsoft.com/office/drawing/2018/hyperlinkcolor" val="tx"/>
                              </a:ext>
                            </a:extLst>
                          </a:hlinkClick>
                        </a:rPr>
                        <a:t>https://portal.yadui.business.yahoo.co.jp/agencyportal/30335704/</a:t>
                      </a:r>
                      <a:r>
                        <a:rPr kumimoji="1" lang="en-US" altLang="ja-JP" sz="1000" b="0" i="0" u="none" strike="noStrike" kern="1200" cap="none" spc="0" normalizeH="0" baseline="0" noProof="0">
                          <a:ln>
                            <a:noFill/>
                          </a:ln>
                          <a:solidFill>
                            <a:schemeClr val="accent4"/>
                          </a:solidFill>
                          <a:effectLst/>
                          <a:uLnTx/>
                          <a:uFillTx/>
                          <a:latin typeface="Meiryo" panose="020B0604030504040204" pitchFamily="34" charset="-128"/>
                          <a:ea typeface="Meiryo" panose="020B0604030504040204" pitchFamily="34" charset="-128"/>
                          <a:cs typeface="+mn-cs"/>
                        </a:rPr>
                        <a:t> </a:t>
                      </a:r>
                      <a:r>
                        <a:rPr kumimoji="1" lang="ja-JP" altLang="en-US" sz="1000" b="0" i="0">
                          <a:solidFill>
                            <a:schemeClr val="tx1">
                              <a:lumMod val="95000"/>
                              <a:lumOff val="5000"/>
                            </a:schemeClr>
                          </a:solidFill>
                          <a:latin typeface="Meiryo" panose="020B0604030504040204" pitchFamily="34" charset="-128"/>
                          <a:ea typeface="Meiryo" panose="020B0604030504040204" pitchFamily="34" charset="-128"/>
                        </a:rPr>
                        <a:t>（エージェンシーポータル）</a:t>
                      </a:r>
                      <a:endPar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30708088"/>
                  </a:ext>
                </a:extLst>
              </a:tr>
              <a:tr h="498233">
                <a:tc>
                  <a:txBody>
                    <a:bodyPr/>
                    <a:lstStyle/>
                    <a:p>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事例カタログ</a:t>
                      </a:r>
                      <a:endParaRPr kumimoji="1" lang="ja-JP" altLang="en-US"/>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67975986"/>
                  </a:ext>
                </a:extLst>
              </a:tr>
              <a:tr h="100919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ヤフー 媒体資料</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サービス媒体資料</a:t>
                      </a:r>
                      <a:endPar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kern="1200">
                          <a:solidFill>
                            <a:srgbClr val="002AFF"/>
                          </a:solidFill>
                          <a:latin typeface="Meiryo" panose="020B0604030504040204" pitchFamily="34" charset="-128"/>
                          <a:ea typeface="Meiryo" panose="020B0604030504040204" pitchFamily="34" charset="-128"/>
                          <a:cs typeface="+mn-cs"/>
                          <a:hlinkClick r:id="rId4">
                            <a:extLst>
                              <a:ext uri="{A12FA001-AC4F-418D-AE19-62706E023703}">
                                <ahyp:hlinkClr xmlns:ahyp="http://schemas.microsoft.com/office/drawing/2018/hyperlinkcolor" val="tx"/>
                              </a:ext>
                            </a:extLst>
                          </a:hlinkClick>
                        </a:rPr>
                        <a:t>https://www.lycbiz.com/jp/download/</a:t>
                      </a:r>
                      <a:r>
                        <a:rPr kumimoji="1" lang="en-US" altLang="ja-JP" sz="1000" b="0" i="0" kern="1200">
                          <a:solidFill>
                            <a:srgbClr val="002AFF"/>
                          </a:solidFill>
                          <a:latin typeface="Meiryo" panose="020B0604030504040204" pitchFamily="34" charset="-128"/>
                          <a:ea typeface="Meiryo" panose="020B0604030504040204" pitchFamily="34" charset="-128"/>
                          <a:cs typeface="+mn-cs"/>
                        </a:rPr>
                        <a:t> </a:t>
                      </a:r>
                      <a:r>
                        <a:rPr kumimoji="1" lang="ja-JP" altLang="en-US" sz="1000" b="0" i="0" kern="1200">
                          <a:solidFill>
                            <a:schemeClr val="tx1"/>
                          </a:solidFill>
                          <a:latin typeface="Meiryo" panose="020B0604030504040204" pitchFamily="34" charset="-128"/>
                          <a:ea typeface="Meiryo" panose="020B0604030504040204" pitchFamily="34" charset="-128"/>
                          <a:cs typeface="+mn-cs"/>
                        </a:rPr>
                        <a:t>（</a:t>
                      </a:r>
                      <a:r>
                        <a:rPr kumimoji="1" lang="en-US" altLang="ja-JP" sz="1000" b="0" i="0" kern="1200">
                          <a:solidFill>
                            <a:schemeClr val="tx1"/>
                          </a:solidFill>
                          <a:latin typeface="Meiryo" panose="020B0604030504040204" pitchFamily="34" charset="-128"/>
                          <a:ea typeface="Meiryo" panose="020B0604030504040204" pitchFamily="34" charset="-128"/>
                          <a:cs typeface="+mn-cs"/>
                        </a:rPr>
                        <a:t>LINE</a:t>
                      </a:r>
                      <a:r>
                        <a:rPr kumimoji="1" lang="ja-JP" altLang="en-US" sz="1000" b="0" i="0" kern="1200">
                          <a:solidFill>
                            <a:schemeClr val="tx1"/>
                          </a:solidFill>
                          <a:latin typeface="Meiryo" panose="020B0604030504040204" pitchFamily="34" charset="-128"/>
                          <a:ea typeface="Meiryo" panose="020B0604030504040204" pitchFamily="34" charset="-128"/>
                          <a:cs typeface="+mn-cs"/>
                        </a:rPr>
                        <a:t>ヤフー </a:t>
                      </a:r>
                      <a:r>
                        <a:rPr kumimoji="1" lang="en-US" altLang="ja-JP" sz="1000" b="0" i="0" kern="1200">
                          <a:solidFill>
                            <a:schemeClr val="tx1"/>
                          </a:solidFill>
                          <a:latin typeface="Meiryo" panose="020B0604030504040204" pitchFamily="34" charset="-128"/>
                          <a:ea typeface="Meiryo" panose="020B0604030504040204" pitchFamily="34" charset="-128"/>
                          <a:cs typeface="+mn-cs"/>
                        </a:rPr>
                        <a:t>for Business</a:t>
                      </a:r>
                      <a:r>
                        <a:rPr kumimoji="1" lang="ja-JP" altLang="en-US" sz="1000" b="0" i="0" kern="1200">
                          <a:solidFill>
                            <a:schemeClr val="tx1"/>
                          </a:solidFill>
                          <a:latin typeface="Meiryo" panose="020B0604030504040204" pitchFamily="34" charset="-128"/>
                          <a:ea typeface="Meiryo" panose="020B0604030504040204" pitchFamily="34" charset="-128"/>
                          <a:cs typeface="+mn-cs"/>
                        </a:rPr>
                        <a:t>）</a:t>
                      </a:r>
                      <a:endParaRPr kumimoji="1" lang="ja-JP" altLang="en-US" sz="1000" b="0" i="0" u="none" strike="noStrike" kern="1200" cap="none" spc="0" normalizeH="0" baseline="0" noProof="0">
                        <a:ln>
                          <a:noFill/>
                        </a:ln>
                        <a:solidFill>
                          <a:schemeClr val="tx1"/>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60123167"/>
                  </a:ext>
                </a:extLst>
              </a:tr>
            </a:tbl>
          </a:graphicData>
        </a:graphic>
      </p:graphicFrame>
    </p:spTree>
    <p:extLst>
      <p:ext uri="{BB962C8B-B14F-4D97-AF65-F5344CB8AC3E}">
        <p14:creationId xmlns:p14="http://schemas.microsoft.com/office/powerpoint/2010/main" val="1540687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2E66C-8FA5-8D00-3261-208572941612}"/>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72F0F7C6-090B-851C-4AFF-4BFA32CBE176}"/>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C13F89B3-539E-3175-FD69-2822EDDDB24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3" name="角丸四角形 25">
            <a:extLst>
              <a:ext uri="{FF2B5EF4-FFF2-40B4-BE49-F238E27FC236}">
                <a16:creationId xmlns:a16="http://schemas.microsoft.com/office/drawing/2014/main" id="{D76330DF-29AA-FE1E-18BA-39E345622C89}"/>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時間帯ジャック価格表</a:t>
            </a:r>
          </a:p>
        </p:txBody>
      </p:sp>
      <p:graphicFrame>
        <p:nvGraphicFramePr>
          <p:cNvPr id="7" name="表 6">
            <a:extLst>
              <a:ext uri="{FF2B5EF4-FFF2-40B4-BE49-F238E27FC236}">
                <a16:creationId xmlns:a16="http://schemas.microsoft.com/office/drawing/2014/main" id="{6F04F242-817D-DC1A-74DE-8C2EAC90A581}"/>
              </a:ext>
            </a:extLst>
          </p:cNvPr>
          <p:cNvGraphicFramePr>
            <a:graphicFrameLocks noGrp="1"/>
          </p:cNvGraphicFramePr>
          <p:nvPr>
            <p:extLst>
              <p:ext uri="{D42A27DB-BD31-4B8C-83A1-F6EECF244321}">
                <p14:modId xmlns:p14="http://schemas.microsoft.com/office/powerpoint/2010/main" val="3628735244"/>
              </p:ext>
            </p:extLst>
          </p:nvPr>
        </p:nvGraphicFramePr>
        <p:xfrm>
          <a:off x="421500" y="974725"/>
          <a:ext cx="5515692" cy="5245322"/>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1" i="0" kern="1200">
                          <a:solidFill>
                            <a:schemeClr val="bg1"/>
                          </a:solidFill>
                          <a:latin typeface="Meiryo"/>
                          <a:ea typeface="Meiryo"/>
                          <a:cs typeface="+mn-cs"/>
                        </a:rPr>
                        <a:t>Yahoo! JAPAN</a:t>
                      </a:r>
                      <a:r>
                        <a:rPr kumimoji="1" lang="ja-JP" altLang="en-US" sz="1000" b="1" i="0" kern="1200">
                          <a:solidFill>
                            <a:schemeClr val="bg1"/>
                          </a:solidFill>
                          <a:latin typeface="Meiryo"/>
                          <a:ea typeface="Meiryo"/>
                          <a:cs typeface="+mn-cs"/>
                        </a:rPr>
                        <a:t>トップページ　ブランドパネル　</a:t>
                      </a:r>
                      <a:r>
                        <a:rPr kumimoji="1" lang="en-US" altLang="ja-JP" sz="1000" b="1" i="0" kern="1200">
                          <a:solidFill>
                            <a:schemeClr val="bg1"/>
                          </a:solidFill>
                          <a:latin typeface="Meiryo"/>
                          <a:ea typeface="Meiryo"/>
                          <a:cs typeface="+mn-cs"/>
                        </a:rPr>
                        <a:t>SP</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kern="1200">
                          <a:solidFill>
                            <a:schemeClr val="bg1"/>
                          </a:solidFill>
                          <a:latin typeface="Meiryo"/>
                          <a:ea typeface="Meiryo"/>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1,210,000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4,320,000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5,280,000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10" name="表 9">
            <a:extLst>
              <a:ext uri="{FF2B5EF4-FFF2-40B4-BE49-F238E27FC236}">
                <a16:creationId xmlns:a16="http://schemas.microsoft.com/office/drawing/2014/main" id="{4CB5328D-70A3-D4A3-EADD-CF4CAF0A61E0}"/>
              </a:ext>
            </a:extLst>
          </p:cNvPr>
          <p:cNvGraphicFramePr>
            <a:graphicFrameLocks noGrp="1"/>
          </p:cNvGraphicFramePr>
          <p:nvPr>
            <p:extLst>
              <p:ext uri="{D42A27DB-BD31-4B8C-83A1-F6EECF244321}">
                <p14:modId xmlns:p14="http://schemas.microsoft.com/office/powerpoint/2010/main" val="3675771211"/>
              </p:ext>
            </p:extLst>
          </p:nvPr>
        </p:nvGraphicFramePr>
        <p:xfrm>
          <a:off x="6196887" y="974725"/>
          <a:ext cx="5515693" cy="5245322"/>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1" i="0" kern="1200">
                          <a:solidFill>
                            <a:schemeClr val="bg1"/>
                          </a:solidFill>
                          <a:latin typeface="Meiryo"/>
                          <a:ea typeface="Meiryo"/>
                          <a:cs typeface="+mn-cs"/>
                        </a:rPr>
                        <a:t>Yahoo! JAPAN</a:t>
                      </a:r>
                      <a:r>
                        <a:rPr kumimoji="1" lang="ja-JP" altLang="en-US" sz="1000" b="1" i="0" kern="1200">
                          <a:solidFill>
                            <a:schemeClr val="bg1"/>
                          </a:solidFill>
                          <a:latin typeface="Meiryo"/>
                          <a:ea typeface="Meiryo"/>
                          <a:cs typeface="+mn-cs"/>
                        </a:rPr>
                        <a:t>トップページ　ブランドパネル　</a:t>
                      </a:r>
                      <a:r>
                        <a:rPr kumimoji="1" lang="en-US" altLang="ja-JP" sz="1000" b="1" i="0" kern="1200">
                          <a:solidFill>
                            <a:schemeClr val="bg1"/>
                          </a:solidFill>
                          <a:latin typeface="Meiryo"/>
                          <a:ea typeface="Meiryo"/>
                          <a:cs typeface="+mn-cs"/>
                        </a:rPr>
                        <a:t>SP</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kern="1200">
                          <a:solidFill>
                            <a:schemeClr val="bg1"/>
                          </a:solidFill>
                          <a:latin typeface="Meiryo"/>
                          <a:ea typeface="Meiryo"/>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5,490,000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6,710,000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4,860,000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5,940,000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5,670,000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6,930,000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7,370,000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6,210,000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7,590,000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
        <p:nvSpPr>
          <p:cNvPr id="12" name="正方形/長方形 11">
            <a:extLst>
              <a:ext uri="{FF2B5EF4-FFF2-40B4-BE49-F238E27FC236}">
                <a16:creationId xmlns:a16="http://schemas.microsoft.com/office/drawing/2014/main" id="{F07679C1-D807-CF68-B0B0-30256E1584A1}"/>
              </a:ext>
            </a:extLst>
          </p:cNvPr>
          <p:cNvSpPr/>
          <p:nvPr/>
        </p:nvSpPr>
        <p:spPr>
          <a:xfrm>
            <a:off x="444502" y="6220047"/>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2" name="テキスト プレースホルダー 1">
            <a:extLst>
              <a:ext uri="{FF2B5EF4-FFF2-40B4-BE49-F238E27FC236}">
                <a16:creationId xmlns:a16="http://schemas.microsoft.com/office/drawing/2014/main" id="{0E4B2ED4-3C3B-1270-E80F-B509BE7E9DA6}"/>
              </a:ext>
            </a:extLst>
          </p:cNvPr>
          <p:cNvSpPr txBox="1">
            <a:spLocks/>
          </p:cNvSpPr>
          <p:nvPr/>
        </p:nvSpPr>
        <p:spPr>
          <a:xfrm>
            <a:off x="3789612" y="227772"/>
            <a:ext cx="6105132" cy="416531"/>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Yahoo! JAPAN</a:t>
            </a:r>
            <a:r>
              <a:rPr lang="ja-JP" altLang="en-US">
                <a:solidFill>
                  <a:srgbClr val="000048"/>
                </a:solidFill>
              </a:rPr>
              <a:t>トップページ　ブランドパネル　</a:t>
            </a:r>
            <a:r>
              <a:rPr lang="en-US" altLang="ja-JP">
                <a:solidFill>
                  <a:srgbClr val="000048"/>
                </a:solidFill>
              </a:rPr>
              <a:t>SP</a:t>
            </a:r>
          </a:p>
        </p:txBody>
      </p:sp>
    </p:spTree>
    <p:extLst>
      <p:ext uri="{BB962C8B-B14F-4D97-AF65-F5344CB8AC3E}">
        <p14:creationId xmlns:p14="http://schemas.microsoft.com/office/powerpoint/2010/main" val="36863342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BB280-5F21-A6C1-8CB4-0BB106407C1D}"/>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DFA472FB-AE5A-8006-7795-72137D009E9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8CB549EC-59B7-0647-E43A-37AFD8D4CAA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1" name="テキスト プレースホルダー 1">
            <a:extLst>
              <a:ext uri="{FF2B5EF4-FFF2-40B4-BE49-F238E27FC236}">
                <a16:creationId xmlns:a16="http://schemas.microsoft.com/office/drawing/2014/main" id="{05570B27-8451-5A5A-BB60-AF7EE81FC377}"/>
              </a:ext>
            </a:extLst>
          </p:cNvPr>
          <p:cNvSpPr txBox="1">
            <a:spLocks/>
          </p:cNvSpPr>
          <p:nvPr/>
        </p:nvSpPr>
        <p:spPr>
          <a:xfrm>
            <a:off x="3789612" y="227772"/>
            <a:ext cx="6105132" cy="416531"/>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Yahoo! JAPAN</a:t>
            </a:r>
            <a:r>
              <a:rPr lang="ja-JP" altLang="en-US">
                <a:solidFill>
                  <a:srgbClr val="000048"/>
                </a:solidFill>
              </a:rPr>
              <a:t>トップページ　ブランドパネル　</a:t>
            </a:r>
            <a:r>
              <a:rPr lang="en-US" altLang="ja-JP">
                <a:solidFill>
                  <a:srgbClr val="000048"/>
                </a:solidFill>
              </a:rPr>
              <a:t>SP</a:t>
            </a:r>
          </a:p>
        </p:txBody>
      </p:sp>
      <p:sp>
        <p:nvSpPr>
          <p:cNvPr id="3" name="角丸四角形 25">
            <a:extLst>
              <a:ext uri="{FF2B5EF4-FFF2-40B4-BE49-F238E27FC236}">
                <a16:creationId xmlns:a16="http://schemas.microsoft.com/office/drawing/2014/main" id="{9763CD5A-8319-92B1-45DD-FA471D36F0C5}"/>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時間帯ジャック価格表</a:t>
            </a:r>
          </a:p>
        </p:txBody>
      </p:sp>
      <p:graphicFrame>
        <p:nvGraphicFramePr>
          <p:cNvPr id="2" name="表 1">
            <a:extLst>
              <a:ext uri="{FF2B5EF4-FFF2-40B4-BE49-F238E27FC236}">
                <a16:creationId xmlns:a16="http://schemas.microsoft.com/office/drawing/2014/main" id="{4341A131-61B7-A2F0-D102-BC62A078AB63}"/>
              </a:ext>
            </a:extLst>
          </p:cNvPr>
          <p:cNvGraphicFramePr>
            <a:graphicFrameLocks noGrp="1"/>
          </p:cNvGraphicFramePr>
          <p:nvPr>
            <p:extLst>
              <p:ext uri="{D42A27DB-BD31-4B8C-83A1-F6EECF244321}">
                <p14:modId xmlns:p14="http://schemas.microsoft.com/office/powerpoint/2010/main" val="2343062232"/>
              </p:ext>
            </p:extLst>
          </p:nvPr>
        </p:nvGraphicFramePr>
        <p:xfrm>
          <a:off x="479423" y="96837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1" i="0" kern="1200">
                          <a:solidFill>
                            <a:schemeClr val="bg1"/>
                          </a:solidFill>
                          <a:latin typeface="Meiryo"/>
                          <a:ea typeface="Meiryo"/>
                          <a:cs typeface="+mn-cs"/>
                        </a:rPr>
                        <a:t>Yahoo! JAPAN</a:t>
                      </a:r>
                      <a:r>
                        <a:rPr kumimoji="1" lang="ja-JP" altLang="en-US" sz="1000" b="1" i="0" kern="1200">
                          <a:solidFill>
                            <a:schemeClr val="bg1"/>
                          </a:solidFill>
                          <a:latin typeface="Meiryo"/>
                          <a:ea typeface="Meiryo"/>
                          <a:cs typeface="+mn-cs"/>
                        </a:rPr>
                        <a:t>トップページ　ブランドパネル　</a:t>
                      </a:r>
                      <a:r>
                        <a:rPr kumimoji="1" lang="en-US" altLang="ja-JP" sz="1000" b="1" i="0" kern="1200">
                          <a:solidFill>
                            <a:schemeClr val="bg1"/>
                          </a:solidFill>
                          <a:latin typeface="Meiryo"/>
                          <a:ea typeface="Meiryo"/>
                          <a:cs typeface="+mn-cs"/>
                        </a:rPr>
                        <a:t>SP</a:t>
                      </a:r>
                      <a:r>
                        <a:rPr kumimoji="1" lang="ja-JP" altLang="en-US" sz="1000" b="1" i="0" kern="1200">
                          <a:solidFill>
                            <a:schemeClr val="bg1"/>
                          </a:solidFill>
                          <a:latin typeface="Meiryo"/>
                          <a:ea typeface="Meiryo"/>
                          <a:cs typeface="+mn-cs"/>
                        </a:rPr>
                        <a:t>（時間帯ジャック　関東</a:t>
                      </a:r>
                      <a:r>
                        <a:rPr kumimoji="1" lang="en-US" altLang="ja-JP" sz="1000" b="1" i="0" kern="1200">
                          <a:solidFill>
                            <a:schemeClr val="bg1"/>
                          </a:solidFill>
                          <a:latin typeface="Meiryo"/>
                          <a:ea typeface="Meiryo"/>
                          <a:cs typeface="+mn-cs"/>
                        </a:rPr>
                        <a:t>1</a:t>
                      </a:r>
                      <a:r>
                        <a:rPr kumimoji="1" lang="ja-JP" altLang="en-US" sz="1000" b="1" i="0" kern="1200">
                          <a:solidFill>
                            <a:schemeClr val="bg1"/>
                          </a:solidFill>
                          <a:latin typeface="Meiryo"/>
                          <a:ea typeface="Meiryo"/>
                          <a:cs typeface="+mn-cs"/>
                        </a:rPr>
                        <a:t>都</a:t>
                      </a:r>
                      <a:r>
                        <a:rPr kumimoji="1" lang="en-US" altLang="ja-JP" sz="1000" b="1" i="0" kern="1200">
                          <a:solidFill>
                            <a:schemeClr val="bg1"/>
                          </a:solidFill>
                          <a:latin typeface="Meiryo"/>
                          <a:ea typeface="Meiryo"/>
                          <a:cs typeface="+mn-cs"/>
                        </a:rPr>
                        <a:t>6</a:t>
                      </a:r>
                      <a:r>
                        <a:rPr kumimoji="1" lang="ja-JP" altLang="en-US" sz="1000" b="1" i="0" kern="1200">
                          <a:solidFill>
                            <a:schemeClr val="bg1"/>
                          </a:solidFill>
                          <a:latin typeface="Meiryo"/>
                          <a:ea typeface="Meiryo"/>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1,540,000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4" name="表 3">
            <a:extLst>
              <a:ext uri="{FF2B5EF4-FFF2-40B4-BE49-F238E27FC236}">
                <a16:creationId xmlns:a16="http://schemas.microsoft.com/office/drawing/2014/main" id="{A19A810F-11E7-E86A-33CD-DD2E6E2C50D2}"/>
              </a:ext>
            </a:extLst>
          </p:cNvPr>
          <p:cNvGraphicFramePr>
            <a:graphicFrameLocks noGrp="1"/>
          </p:cNvGraphicFramePr>
          <p:nvPr>
            <p:extLst>
              <p:ext uri="{D42A27DB-BD31-4B8C-83A1-F6EECF244321}">
                <p14:modId xmlns:p14="http://schemas.microsoft.com/office/powerpoint/2010/main" val="836452333"/>
              </p:ext>
            </p:extLst>
          </p:nvPr>
        </p:nvGraphicFramePr>
        <p:xfrm>
          <a:off x="6283152" y="968375"/>
          <a:ext cx="5472558" cy="5245322"/>
        </p:xfrm>
        <a:graphic>
          <a:graphicData uri="http://schemas.openxmlformats.org/drawingml/2006/table">
            <a:tbl>
              <a:tblPr firstCol="1" bandRow="1"/>
              <a:tblGrid>
                <a:gridCol w="2065152">
                  <a:extLst>
                    <a:ext uri="{9D8B030D-6E8A-4147-A177-3AD203B41FA5}">
                      <a16:colId xmlns:a16="http://schemas.microsoft.com/office/drawing/2014/main" val="792911817"/>
                    </a:ext>
                  </a:extLst>
                </a:gridCol>
                <a:gridCol w="1703703">
                  <a:extLst>
                    <a:ext uri="{9D8B030D-6E8A-4147-A177-3AD203B41FA5}">
                      <a16:colId xmlns:a16="http://schemas.microsoft.com/office/drawing/2014/main" val="2760754859"/>
                    </a:ext>
                  </a:extLst>
                </a:gridCol>
                <a:gridCol w="170370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1" i="0" kern="1200">
                          <a:solidFill>
                            <a:schemeClr val="bg1"/>
                          </a:solidFill>
                          <a:latin typeface="Meiryo"/>
                          <a:ea typeface="Meiryo"/>
                          <a:cs typeface="+mn-cs"/>
                        </a:rPr>
                        <a:t>Yahoo! JAPAN</a:t>
                      </a:r>
                      <a:r>
                        <a:rPr kumimoji="1" lang="ja-JP" altLang="en-US" sz="1000" b="1" i="0" kern="1200">
                          <a:solidFill>
                            <a:schemeClr val="bg1"/>
                          </a:solidFill>
                          <a:latin typeface="Meiryo"/>
                          <a:ea typeface="Meiryo"/>
                          <a:cs typeface="+mn-cs"/>
                        </a:rPr>
                        <a:t>トップページ　ブランドパネル　</a:t>
                      </a:r>
                      <a:r>
                        <a:rPr kumimoji="1" lang="en-US" altLang="ja-JP" sz="1000" b="1" i="0" kern="1200">
                          <a:solidFill>
                            <a:schemeClr val="bg1"/>
                          </a:solidFill>
                          <a:latin typeface="Meiryo"/>
                          <a:ea typeface="Meiryo"/>
                          <a:cs typeface="+mn-cs"/>
                        </a:rPr>
                        <a:t>SP</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kern="1200">
                          <a:solidFill>
                            <a:schemeClr val="bg1"/>
                          </a:solidFill>
                          <a:latin typeface="Meiryo"/>
                          <a:ea typeface="Meiryo"/>
                          <a:cs typeface="+mn-cs"/>
                        </a:rPr>
                        <a:t>（時間帯ジャック　関東</a:t>
                      </a:r>
                      <a:r>
                        <a:rPr kumimoji="1" lang="en-US" altLang="ja-JP" sz="1000" b="1" i="0" kern="1200">
                          <a:solidFill>
                            <a:schemeClr val="bg1"/>
                          </a:solidFill>
                          <a:latin typeface="Meiryo"/>
                          <a:ea typeface="Meiryo"/>
                          <a:cs typeface="+mn-cs"/>
                        </a:rPr>
                        <a:t>1</a:t>
                      </a:r>
                      <a:r>
                        <a:rPr kumimoji="1" lang="ja-JP" altLang="en-US" sz="1000" b="1" i="0" kern="1200">
                          <a:solidFill>
                            <a:schemeClr val="bg1"/>
                          </a:solidFill>
                          <a:latin typeface="Meiryo"/>
                          <a:ea typeface="Meiryo"/>
                          <a:cs typeface="+mn-cs"/>
                        </a:rPr>
                        <a:t>都</a:t>
                      </a:r>
                      <a:r>
                        <a:rPr kumimoji="1" lang="en-US" altLang="ja-JP" sz="1000" b="1" i="0" kern="1200">
                          <a:solidFill>
                            <a:schemeClr val="bg1"/>
                          </a:solidFill>
                          <a:latin typeface="Meiryo"/>
                          <a:ea typeface="Meiryo"/>
                          <a:cs typeface="+mn-cs"/>
                        </a:rPr>
                        <a:t>6</a:t>
                      </a:r>
                      <a:r>
                        <a:rPr kumimoji="1" lang="ja-JP" altLang="en-US" sz="1000" b="1" i="0" kern="1200">
                          <a:solidFill>
                            <a:schemeClr val="bg1"/>
                          </a:solidFill>
                          <a:latin typeface="Meiryo"/>
                          <a:ea typeface="Meiryo"/>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
        <p:nvSpPr>
          <p:cNvPr id="6" name="正方形/長方形 5">
            <a:extLst>
              <a:ext uri="{FF2B5EF4-FFF2-40B4-BE49-F238E27FC236}">
                <a16:creationId xmlns:a16="http://schemas.microsoft.com/office/drawing/2014/main" id="{1055121B-D14E-A4E7-F2BB-BC86E8C5BF63}"/>
              </a:ext>
            </a:extLst>
          </p:cNvPr>
          <p:cNvSpPr/>
          <p:nvPr/>
        </p:nvSpPr>
        <p:spPr>
          <a:xfrm>
            <a:off x="479425" y="62293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Tree>
    <p:extLst>
      <p:ext uri="{BB962C8B-B14F-4D97-AF65-F5344CB8AC3E}">
        <p14:creationId xmlns:p14="http://schemas.microsoft.com/office/powerpoint/2010/main" val="26000349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6567F-5830-529E-B568-CAD85A51A3E4}"/>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3F4AA980-71FA-DA79-7DCB-672A5529C97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B8C631CB-2E1B-5A10-0E4B-26D84B5FEA3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7" name="角丸四角形 4">
            <a:extLst>
              <a:ext uri="{FF2B5EF4-FFF2-40B4-BE49-F238E27FC236}">
                <a16:creationId xmlns:a16="http://schemas.microsoft.com/office/drawing/2014/main" id="{4C40305B-6261-EED6-6E60-57E846CF1DD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9" name="表 8">
            <a:extLst>
              <a:ext uri="{FF2B5EF4-FFF2-40B4-BE49-F238E27FC236}">
                <a16:creationId xmlns:a16="http://schemas.microsoft.com/office/drawing/2014/main" id="{63F47353-34DF-C8ED-AF23-3E0FD3B685D5}"/>
              </a:ext>
            </a:extLst>
          </p:cNvPr>
          <p:cNvGraphicFramePr>
            <a:graphicFrameLocks noGrp="1"/>
          </p:cNvGraphicFramePr>
          <p:nvPr>
            <p:extLst>
              <p:ext uri="{D42A27DB-BD31-4B8C-83A1-F6EECF244321}">
                <p14:modId xmlns:p14="http://schemas.microsoft.com/office/powerpoint/2010/main" val="1385846945"/>
              </p:ext>
            </p:extLst>
          </p:nvPr>
        </p:nvGraphicFramePr>
        <p:xfrm>
          <a:off x="479423" y="884135"/>
          <a:ext cx="11440435" cy="4081752"/>
        </p:xfrm>
        <a:graphic>
          <a:graphicData uri="http://schemas.openxmlformats.org/drawingml/2006/table">
            <a:tbl>
              <a:tblPr bandRow="1"/>
              <a:tblGrid>
                <a:gridCol w="1407537">
                  <a:extLst>
                    <a:ext uri="{9D8B030D-6E8A-4147-A177-3AD203B41FA5}">
                      <a16:colId xmlns:a16="http://schemas.microsoft.com/office/drawing/2014/main" val="792911817"/>
                    </a:ext>
                  </a:extLst>
                </a:gridCol>
                <a:gridCol w="1407997">
                  <a:extLst>
                    <a:ext uri="{9D8B030D-6E8A-4147-A177-3AD203B41FA5}">
                      <a16:colId xmlns:a16="http://schemas.microsoft.com/office/drawing/2014/main" val="2515137241"/>
                    </a:ext>
                  </a:extLst>
                </a:gridCol>
                <a:gridCol w="1387056">
                  <a:extLst>
                    <a:ext uri="{9D8B030D-6E8A-4147-A177-3AD203B41FA5}">
                      <a16:colId xmlns:a16="http://schemas.microsoft.com/office/drawing/2014/main" val="3608287535"/>
                    </a:ext>
                  </a:extLst>
                </a:gridCol>
                <a:gridCol w="1424873">
                  <a:extLst>
                    <a:ext uri="{9D8B030D-6E8A-4147-A177-3AD203B41FA5}">
                      <a16:colId xmlns:a16="http://schemas.microsoft.com/office/drawing/2014/main" val="135909385"/>
                    </a:ext>
                  </a:extLst>
                </a:gridCol>
                <a:gridCol w="1356629">
                  <a:extLst>
                    <a:ext uri="{9D8B030D-6E8A-4147-A177-3AD203B41FA5}">
                      <a16:colId xmlns:a16="http://schemas.microsoft.com/office/drawing/2014/main" val="2591893762"/>
                    </a:ext>
                  </a:extLst>
                </a:gridCol>
                <a:gridCol w="1407997">
                  <a:extLst>
                    <a:ext uri="{9D8B030D-6E8A-4147-A177-3AD203B41FA5}">
                      <a16:colId xmlns:a16="http://schemas.microsoft.com/office/drawing/2014/main" val="3977486158"/>
                    </a:ext>
                  </a:extLst>
                </a:gridCol>
                <a:gridCol w="1415388">
                  <a:extLst>
                    <a:ext uri="{9D8B030D-6E8A-4147-A177-3AD203B41FA5}">
                      <a16:colId xmlns:a16="http://schemas.microsoft.com/office/drawing/2014/main" val="4182644762"/>
                    </a:ext>
                  </a:extLst>
                </a:gridCol>
                <a:gridCol w="1632958">
                  <a:extLst>
                    <a:ext uri="{9D8B030D-6E8A-4147-A177-3AD203B41FA5}">
                      <a16:colId xmlns:a16="http://schemas.microsoft.com/office/drawing/2014/main" val="3915536382"/>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a:solidFill>
                            <a:schemeClr val="bg1"/>
                          </a:solidFill>
                          <a:latin typeface="Meiryo" panose="020B0604030504040204" pitchFamily="34" charset="-128"/>
                          <a:ea typeface="Meiryo" panose="020B0604030504040204" pitchFamily="34" charset="-128"/>
                          <a:cs typeface="+mn-cs"/>
                        </a:rPr>
                        <a:t>Yahoo! JAPAN</a:t>
                      </a:r>
                      <a:r>
                        <a:rPr kumimoji="1" lang="ja-JP" altLang="en-US" sz="900" b="1" kern="1200">
                          <a:solidFill>
                            <a:schemeClr val="bg1"/>
                          </a:solidFill>
                          <a:latin typeface="Meiryo" panose="020B0604030504040204" pitchFamily="34" charset="-128"/>
                          <a:ea typeface="Meiryo" panose="020B0604030504040204" pitchFamily="34" charset="-128"/>
                          <a:cs typeface="+mn-cs"/>
                        </a:rPr>
                        <a:t>トップページ　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SP</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Yahoo! JAPAN</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トップページ　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Yahoo! JAPAN</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トップページ　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Yahoo! JAPAN</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トップページ　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Yahoo! JAPAN</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トップページ　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Yahoo! JAPAN</a:t>
                      </a: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トップページ　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800" b="1" kern="1200">
                          <a:solidFill>
                            <a:schemeClr val="bg1"/>
                          </a:solidFill>
                          <a:latin typeface="Meiryo" panose="020B0604030504040204" pitchFamily="34" charset="-128"/>
                          <a:ea typeface="Meiryo" panose="020B0604030504040204" pitchFamily="34" charset="-128"/>
                          <a:cs typeface="+mn-cs"/>
                        </a:rPr>
                        <a:t>（</a:t>
                      </a:r>
                      <a:r>
                        <a:rPr kumimoji="1" lang="ja-JP" altLang="en-US" sz="8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8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800" b="1" kern="1200">
                          <a:solidFill>
                            <a:schemeClr val="bg1"/>
                          </a:solidFill>
                          <a:latin typeface="Meiryo" panose="020B0604030504040204" pitchFamily="34" charset="-128"/>
                          <a:ea typeface="Meiryo" panose="020B0604030504040204" pitchFamily="34" charset="-128"/>
                          <a:cs typeface="+mn-cs"/>
                        </a:rPr>
                        <a:t>関東</a:t>
                      </a:r>
                      <a:r>
                        <a:rPr kumimoji="1" lang="en-US" altLang="ja-JP" sz="800" b="1" kern="1200">
                          <a:solidFill>
                            <a:schemeClr val="bg1"/>
                          </a:solidFill>
                          <a:latin typeface="Meiryo" panose="020B0604030504040204" pitchFamily="34" charset="-128"/>
                          <a:ea typeface="Meiryo" panose="020B0604030504040204" pitchFamily="34" charset="-128"/>
                          <a:cs typeface="+mn-cs"/>
                        </a:rPr>
                        <a:t>1</a:t>
                      </a:r>
                      <a:r>
                        <a:rPr kumimoji="1" lang="ja-JP" altLang="en-US" sz="800" b="1" kern="1200">
                          <a:solidFill>
                            <a:schemeClr val="bg1"/>
                          </a:solidFill>
                          <a:latin typeface="Meiryo" panose="020B0604030504040204" pitchFamily="34" charset="-128"/>
                          <a:ea typeface="Meiryo" panose="020B0604030504040204" pitchFamily="34" charset="-128"/>
                          <a:cs typeface="+mn-cs"/>
                        </a:rPr>
                        <a:t>都</a:t>
                      </a:r>
                      <a:r>
                        <a:rPr kumimoji="1" lang="en-US" altLang="ja-JP" sz="800" b="1" kern="1200">
                          <a:solidFill>
                            <a:schemeClr val="bg1"/>
                          </a:solidFill>
                          <a:latin typeface="Meiryo" panose="020B0604030504040204" pitchFamily="34" charset="-128"/>
                          <a:ea typeface="Meiryo" panose="020B0604030504040204" pitchFamily="34" charset="-128"/>
                          <a:cs typeface="+mn-cs"/>
                        </a:rPr>
                        <a:t>6</a:t>
                      </a:r>
                      <a:r>
                        <a:rPr kumimoji="1" lang="ja-JP" altLang="en-US" sz="800" b="1" kern="1200">
                          <a:solidFill>
                            <a:schemeClr val="bg1"/>
                          </a:solidFill>
                          <a:latin typeface="Meiryo" panose="020B0604030504040204" pitchFamily="34" charset="-128"/>
                          <a:ea typeface="Meiryo" panose="020B0604030504040204" pitchFamily="34" charset="-128"/>
                          <a:cs typeface="+mn-cs"/>
                        </a:rPr>
                        <a:t>県）</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都</a:t>
                      </a:r>
                      <a:r>
                        <a:rPr kumimoji="1" lang="en-US" altLang="ja-JP" sz="1100" b="0" kern="1200">
                          <a:solidFill>
                            <a:srgbClr val="0D0D0D"/>
                          </a:solidFill>
                          <a:latin typeface="Meiryo" panose="020B0604030504040204" pitchFamily="34" charset="-128"/>
                          <a:ea typeface="Meiryo" panose="020B0604030504040204" pitchFamily="34" charset="-128"/>
                          <a:cs typeface="+mn-cs"/>
                        </a:rPr>
                        <a:t>6</a:t>
                      </a:r>
                      <a:r>
                        <a:rPr kumimoji="1" lang="ja-JP" altLang="en-US" sz="1100" b="0" kern="1200">
                          <a:solidFill>
                            <a:srgbClr val="0D0D0D"/>
                          </a:solidFill>
                          <a:latin typeface="Meiryo" panose="020B0604030504040204" pitchFamily="34" charset="-128"/>
                          <a:ea typeface="Meiryo" panose="020B0604030504040204" pitchFamily="34" charset="-128"/>
                          <a:cs typeface="+mn-cs"/>
                        </a:rPr>
                        <a:t>県</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（興味関心、購買</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イベント）</a:t>
                      </a:r>
                      <a:r>
                        <a:rPr kumimoji="1" lang="en-US" altLang="ja-JP" sz="900" b="0" kern="1200">
                          <a:solidFill>
                            <a:schemeClr val="bg1"/>
                          </a:solidFill>
                          <a:latin typeface="Meiryo" panose="020B0604030504040204" pitchFamily="34" charset="-128"/>
                          <a:ea typeface="Meiryo" panose="020B0604030504040204" pitchFamily="34" charset="-128"/>
                        </a:rPr>
                        <a:t>※</a:t>
                      </a:r>
                      <a:r>
                        <a:rPr kumimoji="1" lang="ja-JP" altLang="en-US" sz="900" b="0" kern="1200">
                          <a:solidFill>
                            <a:schemeClr val="bg1"/>
                          </a:solidFill>
                          <a:latin typeface="Meiryo" panose="020B0604030504040204" pitchFamily="34" charset="-128"/>
                          <a:ea typeface="Meiryo" panose="020B0604030504040204" pitchFamily="34" charset="-128"/>
                        </a:rPr>
                        <a:t>１</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配信：</a:t>
                      </a:r>
                      <a:r>
                        <a:rPr kumimoji="1" lang="en-US" altLang="ja-JP" sz="1000" b="0" kern="1200">
                          <a:solidFill>
                            <a:schemeClr val="bg1"/>
                          </a:solidFill>
                          <a:latin typeface="Meiryo" panose="020B0604030504040204" pitchFamily="34" charset="-128"/>
                          <a:ea typeface="Meiryo" panose="020B0604030504040204" pitchFamily="34" charset="-128"/>
                        </a:rPr>
                        <a:t>1.5</a:t>
                      </a:r>
                      <a:r>
                        <a:rPr kumimoji="1" lang="ja-JP" altLang="en-US" sz="1000" b="0" kern="1200">
                          <a:solidFill>
                            <a:schemeClr val="bg1"/>
                          </a:solidFill>
                          <a:latin typeface="Meiryo" panose="020B0604030504040204" pitchFamily="34" charset="-128"/>
                          <a:ea typeface="Meiryo" panose="020B0604030504040204" pitchFamily="34" charset="-128"/>
                        </a:rPr>
                        <a:t>倍</a:t>
                      </a:r>
                      <a:endParaRPr kumimoji="1" lang="en-US" altLang="ja-JP" sz="10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cs typeface="+mn-cs"/>
                        </a:rPr>
                        <a:t>除外：</a:t>
                      </a:r>
                      <a:r>
                        <a:rPr kumimoji="1" lang="en-US" altLang="ja-JP" sz="1000" b="0" kern="1200">
                          <a:solidFill>
                            <a:schemeClr val="bg1"/>
                          </a:solidFill>
                          <a:latin typeface="Meiryo" panose="020B0604030504040204" pitchFamily="34" charset="-128"/>
                          <a:ea typeface="Meiryo" panose="020B0604030504040204" pitchFamily="34" charset="-128"/>
                          <a:cs typeface="+mn-cs"/>
                        </a:rPr>
                        <a:t>1.1</a:t>
                      </a:r>
                      <a:r>
                        <a:rPr kumimoji="1" lang="ja-JP" altLang="en-US" sz="1000" b="0" kern="1200">
                          <a:solidFill>
                            <a:schemeClr val="bg1"/>
                          </a:solidFill>
                          <a:latin typeface="Meiryo" panose="020B0604030504040204" pitchFamily="34" charset="-128"/>
                          <a:ea typeface="Meiryo" panose="020B0604030504040204" pitchFamily="34" charset="-128"/>
                          <a:cs typeface="+mn-cs"/>
                        </a:rPr>
                        <a:t>倍</a:t>
                      </a:r>
                      <a:endParaRPr kumimoji="1" lang="en-US" altLang="ja-JP" sz="900" b="0" kern="120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531888">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リスト参照</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回</a:t>
                      </a:r>
                      <a:r>
                        <a:rPr kumimoji="1" lang="en-US" altLang="ja-JP" sz="1100" b="0" kern="1200">
                          <a:solidFill>
                            <a:srgbClr val="0D0D0D"/>
                          </a:solidFill>
                          <a:latin typeface="Meiryo" panose="020B0604030504040204" pitchFamily="34" charset="-128"/>
                          <a:ea typeface="Meiryo" panose="020B0604030504040204" pitchFamily="34" charset="-128"/>
                          <a:cs typeface="+mn-cs"/>
                        </a:rPr>
                        <a:t>/</a:t>
                      </a:r>
                      <a:r>
                        <a:rPr kumimoji="1" lang="ja-JP" altLang="en-US" sz="1100" b="0" kern="1200">
                          <a:solidFill>
                            <a:srgbClr val="0D0D0D"/>
                          </a:solidFill>
                          <a:latin typeface="Meiryo" panose="020B0604030504040204" pitchFamily="34" charset="-128"/>
                          <a:ea typeface="Meiryo" panose="020B0604030504040204" pitchFamily="34" charset="-128"/>
                          <a:cs typeface="+mn-cs"/>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10" name="テキスト ボックス 9">
            <a:extLst>
              <a:ext uri="{FF2B5EF4-FFF2-40B4-BE49-F238E27FC236}">
                <a16:creationId xmlns:a16="http://schemas.microsoft.com/office/drawing/2014/main" id="{B61A001D-9B61-C47D-B606-8D3804FF15B7}"/>
              </a:ext>
            </a:extLst>
          </p:cNvPr>
          <p:cNvSpPr txBox="1"/>
          <p:nvPr/>
        </p:nvSpPr>
        <p:spPr>
          <a:xfrm>
            <a:off x="479423" y="5013119"/>
            <a:ext cx="11233147" cy="1446550"/>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2" name="テキスト プレースホルダー 1">
            <a:extLst>
              <a:ext uri="{FF2B5EF4-FFF2-40B4-BE49-F238E27FC236}">
                <a16:creationId xmlns:a16="http://schemas.microsoft.com/office/drawing/2014/main" id="{BA05CB3A-64AB-82F3-DCB7-EB086F54792C}"/>
              </a:ext>
            </a:extLst>
          </p:cNvPr>
          <p:cNvSpPr txBox="1">
            <a:spLocks/>
          </p:cNvSpPr>
          <p:nvPr/>
        </p:nvSpPr>
        <p:spPr>
          <a:xfrm>
            <a:off x="3789612" y="227772"/>
            <a:ext cx="6105132" cy="416531"/>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solidFill>
                  <a:srgbClr val="000048"/>
                </a:solidFill>
              </a:rPr>
              <a:t>Yahoo! JAPAN</a:t>
            </a:r>
            <a:r>
              <a:rPr lang="ja-JP" altLang="en-US">
                <a:solidFill>
                  <a:srgbClr val="000048"/>
                </a:solidFill>
              </a:rPr>
              <a:t>トップページ　ブランドパネル　</a:t>
            </a:r>
            <a:r>
              <a:rPr lang="en-US" altLang="ja-JP">
                <a:solidFill>
                  <a:srgbClr val="000048"/>
                </a:solidFill>
              </a:rPr>
              <a:t>SP</a:t>
            </a:r>
          </a:p>
        </p:txBody>
      </p:sp>
    </p:spTree>
    <p:extLst>
      <p:ext uri="{BB962C8B-B14F-4D97-AF65-F5344CB8AC3E}">
        <p14:creationId xmlns:p14="http://schemas.microsoft.com/office/powerpoint/2010/main" val="25969690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7FB26-2C0A-CE23-1173-53D7A5076CD4}"/>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0D136BEF-804F-CA5D-E1B4-1C1694ECEE7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76735D5B-9D06-0926-32A1-CD5B372210A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4EB795C0-4BBE-DB91-A7C9-90028B6879FC}"/>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商品イメージ</a:t>
            </a:r>
          </a:p>
        </p:txBody>
      </p:sp>
      <p:sp>
        <p:nvSpPr>
          <p:cNvPr id="4" name="角丸四角形 6">
            <a:extLst>
              <a:ext uri="{FF2B5EF4-FFF2-40B4-BE49-F238E27FC236}">
                <a16:creationId xmlns:a16="http://schemas.microsoft.com/office/drawing/2014/main" id="{0AE1185D-F7DD-85D7-AF9B-778010FAD89A}"/>
              </a:ext>
            </a:extLst>
          </p:cNvPr>
          <p:cNvSpPr/>
          <p:nvPr/>
        </p:nvSpPr>
        <p:spPr>
          <a:xfrm>
            <a:off x="2200437" y="1268413"/>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6" name="円/楕円 7">
            <a:extLst>
              <a:ext uri="{FF2B5EF4-FFF2-40B4-BE49-F238E27FC236}">
                <a16:creationId xmlns:a16="http://schemas.microsoft.com/office/drawing/2014/main" id="{19D56A49-ABF6-53AC-D692-F455689DAC4F}"/>
              </a:ext>
            </a:extLst>
          </p:cNvPr>
          <p:cNvSpPr>
            <a:spLocks noChangeAspect="1"/>
          </p:cNvSpPr>
          <p:nvPr/>
        </p:nvSpPr>
        <p:spPr>
          <a:xfrm>
            <a:off x="1952073" y="1362865"/>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角丸四角形 10">
            <a:extLst>
              <a:ext uri="{FF2B5EF4-FFF2-40B4-BE49-F238E27FC236}">
                <a16:creationId xmlns:a16="http://schemas.microsoft.com/office/drawing/2014/main" id="{22346DEC-6E8C-7350-D563-A427D72C4822}"/>
              </a:ext>
            </a:extLst>
          </p:cNvPr>
          <p:cNvSpPr/>
          <p:nvPr/>
        </p:nvSpPr>
        <p:spPr>
          <a:xfrm>
            <a:off x="6494027" y="1268413"/>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3" name="円/楕円 11">
            <a:extLst>
              <a:ext uri="{FF2B5EF4-FFF2-40B4-BE49-F238E27FC236}">
                <a16:creationId xmlns:a16="http://schemas.microsoft.com/office/drawing/2014/main" id="{CD21AD8C-2BA2-980F-748F-8A61042EDD65}"/>
              </a:ext>
            </a:extLst>
          </p:cNvPr>
          <p:cNvSpPr>
            <a:spLocks noChangeAspect="1"/>
          </p:cNvSpPr>
          <p:nvPr/>
        </p:nvSpPr>
        <p:spPr>
          <a:xfrm>
            <a:off x="6245663" y="1362865"/>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4" name="図 13" descr="グラフィカル ユーザー インターフェイス, テキスト, アプリケーション&#10;&#10;自動的に生成された説明">
            <a:extLst>
              <a:ext uri="{FF2B5EF4-FFF2-40B4-BE49-F238E27FC236}">
                <a16:creationId xmlns:a16="http://schemas.microsoft.com/office/drawing/2014/main" id="{7FA684BA-11CA-0481-D19F-DC2F016F88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0437" y="2366356"/>
            <a:ext cx="3586551" cy="2696458"/>
          </a:xfrm>
          <a:prstGeom prst="rect">
            <a:avLst/>
          </a:prstGeom>
        </p:spPr>
      </p:pic>
      <p:pic>
        <p:nvPicPr>
          <p:cNvPr id="15" name="図 14" descr="グラフィカル ユーザー インターフェイス, テキスト, アプリケーション, Web サイト&#10;&#10;自動的に生成された説明">
            <a:extLst>
              <a:ext uri="{FF2B5EF4-FFF2-40B4-BE49-F238E27FC236}">
                <a16:creationId xmlns:a16="http://schemas.microsoft.com/office/drawing/2014/main" id="{D32DD376-852B-FE4E-448B-61C07FCE6C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94028" y="2335567"/>
            <a:ext cx="3585600" cy="2695742"/>
          </a:xfrm>
          <a:prstGeom prst="rect">
            <a:avLst/>
          </a:prstGeom>
        </p:spPr>
      </p:pic>
      <p:cxnSp>
        <p:nvCxnSpPr>
          <p:cNvPr id="16" name="コネクタ: カギ線 15">
            <a:extLst>
              <a:ext uri="{FF2B5EF4-FFF2-40B4-BE49-F238E27FC236}">
                <a16:creationId xmlns:a16="http://schemas.microsoft.com/office/drawing/2014/main" id="{B9E2B37D-DBA8-E731-77C3-D54AEAD7ABE5}"/>
              </a:ext>
            </a:extLst>
          </p:cNvPr>
          <p:cNvCxnSpPr>
            <a:cxnSpLocks/>
          </p:cNvCxnSpPr>
          <p:nvPr/>
        </p:nvCxnSpPr>
        <p:spPr>
          <a:xfrm flipH="1">
            <a:off x="10026233"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344AC1E0-6F7F-0311-98C2-DC4B8D0CE4E2}"/>
              </a:ext>
            </a:extLst>
          </p:cNvPr>
          <p:cNvSpPr txBox="1"/>
          <p:nvPr/>
        </p:nvSpPr>
        <p:spPr>
          <a:xfrm>
            <a:off x="595671" y="5880580"/>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a:ln>
                  <a:noFill/>
                </a:ln>
                <a:solidFill>
                  <a:srgbClr val="0D0D0D"/>
                </a:solidFill>
                <a:effectLst/>
                <a:uLnTx/>
                <a:uFillTx/>
                <a:latin typeface="Meiryo"/>
                <a:ea typeface="Meiryo"/>
              </a:rPr>
              <a:t>:</a:t>
            </a:r>
            <a:r>
              <a:rPr kumimoji="0" lang="ja-JP" altLang="en-US" sz="900" b="0" i="0" u="none" strike="noStrike" kern="0" cap="none" spc="0" normalizeH="0" baseline="0" noProof="0">
                <a:ln>
                  <a:noFill/>
                </a:ln>
                <a:solidFill>
                  <a:srgbClr val="0D0D0D"/>
                </a:solidFill>
                <a:effectLst/>
                <a:uLnTx/>
                <a:uFillTx/>
                <a:latin typeface="Meiryo"/>
                <a:ea typeface="Meiryo"/>
              </a:rPr>
              <a:t> </a:t>
            </a:r>
            <a:r>
              <a:rPr kumimoji="0" lang="en-US" altLang="ja-JP" sz="900" b="0" i="0" u="none" strike="noStrike" kern="0" cap="none" spc="0" normalizeH="0" baseline="0" noProof="0">
                <a:ln>
                  <a:noFill/>
                </a:ln>
                <a:solidFill>
                  <a:srgbClr val="000000"/>
                </a:solidFill>
                <a:effectLst/>
                <a:uLnTx/>
                <a:uFillTx/>
                <a:latin typeface="Meiryo"/>
                <a:ea typeface="Meiryo"/>
                <a:hlinkClick r:id="rId5">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hlinkClick r:id="rId6"/>
              </a:rPr>
              <a:t>https://ads-help.yahoo-net.jp/s/article/H000044930?language=ja</a:t>
            </a:r>
            <a:endParaRPr lang="en-US" altLang="ja-JP" sz="900" b="0" i="0" u="none" strike="noStrike" cap="none" spc="0" normalizeH="0" baseline="0" noProof="0">
              <a:ln>
                <a:noFill/>
              </a:ln>
              <a:solidFill>
                <a:srgbClr val="000000"/>
              </a:solidFill>
              <a:effectLst/>
              <a:uLnTx/>
              <a:uFillTx/>
              <a:latin typeface="Meiryo"/>
              <a:ea typeface="Meiryo"/>
            </a:endParaRPr>
          </a:p>
        </p:txBody>
      </p:sp>
      <p:sp>
        <p:nvSpPr>
          <p:cNvPr id="18" name="正方形/長方形 17">
            <a:extLst>
              <a:ext uri="{FF2B5EF4-FFF2-40B4-BE49-F238E27FC236}">
                <a16:creationId xmlns:a16="http://schemas.microsoft.com/office/drawing/2014/main" id="{89583F54-95A6-9D47-2553-690A3FF9CAB8}"/>
              </a:ext>
            </a:extLst>
          </p:cNvPr>
          <p:cNvSpPr/>
          <p:nvPr/>
        </p:nvSpPr>
        <p:spPr>
          <a:xfrm>
            <a:off x="8443740" y="6159888"/>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cxnSp>
        <p:nvCxnSpPr>
          <p:cNvPr id="19" name="コネクタ: カギ線 18">
            <a:extLst>
              <a:ext uri="{FF2B5EF4-FFF2-40B4-BE49-F238E27FC236}">
                <a16:creationId xmlns:a16="http://schemas.microsoft.com/office/drawing/2014/main" id="{EEFE0435-EE90-24FD-1B44-EF407AF27319}"/>
              </a:ext>
            </a:extLst>
          </p:cNvPr>
          <p:cNvCxnSpPr>
            <a:cxnSpLocks/>
          </p:cNvCxnSpPr>
          <p:nvPr/>
        </p:nvCxnSpPr>
        <p:spPr>
          <a:xfrm flipH="1">
            <a:off x="5742570"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テキスト プレースホルダー 1">
            <a:extLst>
              <a:ext uri="{FF2B5EF4-FFF2-40B4-BE49-F238E27FC236}">
                <a16:creationId xmlns:a16="http://schemas.microsoft.com/office/drawing/2014/main" id="{DBBCB528-90AC-F0F3-1EDC-C109EEF7E1F3}"/>
              </a:ext>
            </a:extLst>
          </p:cNvPr>
          <p:cNvSpPr>
            <a:spLocks noGrp="1"/>
          </p:cNvSpPr>
          <p:nvPr>
            <p:ph type="body" sz="quarter" idx="10"/>
          </p:nvPr>
        </p:nvSpPr>
        <p:spPr>
          <a:xfrm>
            <a:off x="3663895" y="246823"/>
            <a:ext cx="6278292" cy="335028"/>
          </a:xfrm>
        </p:spPr>
        <p:txBody>
          <a:bodyPr/>
          <a:lstStyle/>
          <a:p>
            <a:r>
              <a:rPr kumimoji="1" lang="en-US" altLang="ja-JP" sz="2000" b="1" i="0">
                <a:solidFill>
                  <a:srgbClr val="000048"/>
                </a:solidFill>
                <a:latin typeface="Meiryo" panose="020B0604030504040204" pitchFamily="34" charset="-128"/>
                <a:ea typeface="Meiryo" panose="020B0604030504040204" pitchFamily="34" charset="-128"/>
              </a:rPr>
              <a:t>Yahoo! JAPAN</a:t>
            </a:r>
            <a:r>
              <a:rPr kumimoji="1" lang="ja-JP" altLang="en-US" sz="2000" b="1" i="0">
                <a:solidFill>
                  <a:srgbClr val="000048"/>
                </a:solidFill>
                <a:latin typeface="Meiryo" panose="020B0604030504040204" pitchFamily="34" charset="-128"/>
                <a:ea typeface="Meiryo" panose="020B0604030504040204" pitchFamily="34" charset="-128"/>
              </a:rPr>
              <a:t>トップページ　ブランドパネル　</a:t>
            </a:r>
            <a:endParaRPr kumimoji="1" lang="en-US" altLang="ja-JP" sz="2000" b="1" i="0">
              <a:solidFill>
                <a:srgbClr val="000048"/>
              </a:solidFill>
              <a:latin typeface="Meiryo" panose="020B0604030504040204" pitchFamily="34" charset="-128"/>
              <a:ea typeface="Meiryo" panose="020B0604030504040204" pitchFamily="34" charset="-128"/>
            </a:endParaRPr>
          </a:p>
          <a:p>
            <a:r>
              <a:rPr lang="ja-JP" altLang="en-US">
                <a:solidFill>
                  <a:srgbClr val="000048"/>
                </a:solidFill>
              </a:rPr>
              <a:t>トップインパクト　</a:t>
            </a:r>
            <a:r>
              <a:rPr kumimoji="1" lang="en-US" altLang="ja-JP" sz="2000" b="1" i="0">
                <a:solidFill>
                  <a:srgbClr val="000048"/>
                </a:solidFill>
                <a:latin typeface="Meiryo" panose="020B0604030504040204" pitchFamily="34" charset="-128"/>
                <a:ea typeface="Meiryo" panose="020B0604030504040204" pitchFamily="34" charset="-128"/>
              </a:rPr>
              <a:t>PC</a:t>
            </a:r>
            <a:endParaRPr kumimoji="1" lang="ja-JP" altLang="en-US" sz="2000" b="1" i="0">
              <a:solidFill>
                <a:srgbClr val="000048"/>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200605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8AC9C-33CE-60A2-F42C-2729FEE3B253}"/>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E38C89CB-E459-5384-163D-DBB4139CCAC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92AB374C-44CB-4A60-7120-C48A5227680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graphicFrame>
        <p:nvGraphicFramePr>
          <p:cNvPr id="3" name="表 2">
            <a:extLst>
              <a:ext uri="{FF2B5EF4-FFF2-40B4-BE49-F238E27FC236}">
                <a16:creationId xmlns:a16="http://schemas.microsoft.com/office/drawing/2014/main" id="{9D1690CF-97F4-748A-1ACE-29F92FCCFFED}"/>
              </a:ext>
            </a:extLst>
          </p:cNvPr>
          <p:cNvGraphicFramePr>
            <a:graphicFrameLocks noGrp="1"/>
          </p:cNvGraphicFramePr>
          <p:nvPr>
            <p:extLst>
              <p:ext uri="{D42A27DB-BD31-4B8C-83A1-F6EECF244321}">
                <p14:modId xmlns:p14="http://schemas.microsoft.com/office/powerpoint/2010/main" val="2672475463"/>
              </p:ext>
            </p:extLst>
          </p:nvPr>
        </p:nvGraphicFramePr>
        <p:xfrm>
          <a:off x="479426" y="1006478"/>
          <a:ext cx="11233151" cy="4866603"/>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89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1" kern="1200">
                          <a:solidFill>
                            <a:schemeClr val="bg1"/>
                          </a:solidFill>
                          <a:latin typeface="Meiryo" panose="020B0604030504040204" pitchFamily="34" charset="-128"/>
                          <a:ea typeface="Meiryo" panose="020B0604030504040204" pitchFamily="34" charset="-128"/>
                          <a:cs typeface="+mn-cs"/>
                        </a:rPr>
                        <a:t>Yahoo! JAPAN</a:t>
                      </a:r>
                      <a:r>
                        <a:rPr kumimoji="1" lang="ja-JP" altLang="en-US" sz="1050" b="1" kern="1200">
                          <a:solidFill>
                            <a:schemeClr val="bg1"/>
                          </a:solidFill>
                          <a:latin typeface="Meiryo" panose="020B0604030504040204" pitchFamily="34" charset="-128"/>
                          <a:ea typeface="Meiryo" panose="020B0604030504040204" pitchFamily="34" charset="-128"/>
                          <a:cs typeface="+mn-cs"/>
                        </a:rPr>
                        <a:t>トップページ　ブランドパネル　トップインパクト　</a:t>
                      </a:r>
                      <a:r>
                        <a:rPr kumimoji="1" lang="en-US" altLang="ja-JP" sz="1050" b="1" kern="1200">
                          <a:solidFill>
                            <a:schemeClr val="bg1"/>
                          </a:solidFill>
                          <a:latin typeface="Meiryo" panose="020B0604030504040204" pitchFamily="34" charset="-128"/>
                          <a:ea typeface="Meiryo" panose="020B0604030504040204" pitchFamily="34" charset="-128"/>
                          <a:cs typeface="+mn-cs"/>
                        </a:rPr>
                        <a:t>PC</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1" kern="1200">
                          <a:solidFill>
                            <a:schemeClr val="bg1"/>
                          </a:solidFill>
                          <a:latin typeface="Meiryo" panose="020B0604030504040204" pitchFamily="34" charset="-128"/>
                          <a:ea typeface="Meiryo" panose="020B0604030504040204" pitchFamily="34" charset="-128"/>
                          <a:cs typeface="+mn-cs"/>
                        </a:rPr>
                        <a:t>Yahoo! JAPAN</a:t>
                      </a:r>
                      <a:r>
                        <a:rPr kumimoji="1" lang="ja-JP" altLang="en-US" sz="1050" b="1" kern="1200">
                          <a:solidFill>
                            <a:schemeClr val="bg1"/>
                          </a:solidFill>
                          <a:latin typeface="Meiryo" panose="020B0604030504040204" pitchFamily="34" charset="-128"/>
                          <a:ea typeface="Meiryo" panose="020B0604030504040204" pitchFamily="34" charset="-128"/>
                          <a:cs typeface="+mn-cs"/>
                        </a:rPr>
                        <a:t>トップページ　ブランドパネル　トップインパクト　</a:t>
                      </a:r>
                      <a:r>
                        <a:rPr kumimoji="1" lang="en-US" altLang="ja-JP" sz="1050" b="1" kern="1200">
                          <a:solidFill>
                            <a:schemeClr val="bg1"/>
                          </a:solidFill>
                          <a:latin typeface="Meiryo" panose="020B0604030504040204" pitchFamily="34" charset="-128"/>
                          <a:ea typeface="Meiryo" panose="020B0604030504040204" pitchFamily="34" charset="-128"/>
                          <a:cs typeface="+mn-cs"/>
                        </a:rPr>
                        <a:t>PC</a:t>
                      </a:r>
                      <a:r>
                        <a:rPr kumimoji="1" lang="ja-JP" altLang="en-US" sz="1050" b="1" kern="1200">
                          <a:solidFill>
                            <a:schemeClr val="bg1"/>
                          </a:solidFill>
                          <a:latin typeface="Meiryo" panose="020B0604030504040204" pitchFamily="34" charset="-128"/>
                          <a:ea typeface="Meiryo" panose="020B0604030504040204" pitchFamily="34" charset="-128"/>
                          <a:cs typeface="+mn-cs"/>
                        </a:rPr>
                        <a:t>（都道府県）</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rgbClr val="0D0D0D"/>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1050">
                          <a:latin typeface="Meiryo"/>
                        </a:rPr>
                        <a:t>1000013245</a:t>
                      </a:r>
                      <a:endParaRPr kumimoji="1" lang="ja-JP" altLang="en-US" sz="1050">
                        <a:latin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rgbClr val="0D0D0D"/>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1050">
                          <a:latin typeface="メイリオ" panose="020B0604030504040204" pitchFamily="50" charset="-128"/>
                          <a:ea typeface="+mn-ea"/>
                        </a:rPr>
                        <a:t>1000013261</a:t>
                      </a:r>
                      <a:endParaRPr kumimoji="1" lang="ja-JP" sz="1050">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latin typeface="メイリオ"/>
                          <a:ea typeface="メイリオ"/>
                          <a:cs typeface="+mn-cs"/>
                        </a:rPr>
                        <a:t>2026</a:t>
                      </a:r>
                      <a:r>
                        <a:rPr kumimoji="1" lang="ja-JP" altLang="en-US" sz="1050" kern="1200">
                          <a:solidFill>
                            <a:srgbClr val="0D0D0D"/>
                          </a:solidFill>
                          <a:latin typeface="メイリオ"/>
                          <a:ea typeface="メイリオ"/>
                          <a:cs typeface="+mn-cs"/>
                        </a:rPr>
                        <a:t>年</a:t>
                      </a:r>
                      <a:r>
                        <a:rPr kumimoji="1" lang="en-US" altLang="ja-JP" sz="1050" kern="1200">
                          <a:solidFill>
                            <a:srgbClr val="0D0D0D"/>
                          </a:solidFill>
                          <a:latin typeface="メイリオ"/>
                          <a:ea typeface="メイリオ"/>
                          <a:cs typeface="+mn-cs"/>
                        </a:rPr>
                        <a:t>2</a:t>
                      </a:r>
                      <a:r>
                        <a:rPr kumimoji="1" lang="ja-JP" altLang="en-US" sz="1050" kern="1200">
                          <a:solidFill>
                            <a:srgbClr val="0D0D0D"/>
                          </a:solidFill>
                          <a:latin typeface="メイリオ"/>
                          <a:ea typeface="メイリオ"/>
                          <a:cs typeface="+mn-cs"/>
                        </a:rPr>
                        <a:t>月</a:t>
                      </a:r>
                      <a:r>
                        <a:rPr kumimoji="1" lang="en-US" altLang="ja-JP" sz="1050" kern="1200">
                          <a:solidFill>
                            <a:srgbClr val="0D0D0D"/>
                          </a:solidFill>
                          <a:latin typeface="メイリオ"/>
                          <a:ea typeface="メイリオ"/>
                          <a:cs typeface="+mn-cs"/>
                        </a:rPr>
                        <a:t>5</a:t>
                      </a:r>
                      <a:r>
                        <a:rPr kumimoji="1" lang="ja-JP" altLang="en-US" sz="1050" kern="1200">
                          <a:solidFill>
                            <a:srgbClr val="0D0D0D"/>
                          </a:solidFill>
                          <a:latin typeface="メイリオ"/>
                          <a:ea typeface="メイリオ"/>
                          <a:cs typeface="+mn-cs"/>
                        </a:rPr>
                        <a:t>日</a:t>
                      </a:r>
                      <a:r>
                        <a:rPr lang="en-US" altLang="ja-JP" sz="1050" kern="1200">
                          <a:solidFill>
                            <a:srgbClr val="0D0D0D"/>
                          </a:solidFill>
                          <a:latin typeface="メイリオ"/>
                          <a:ea typeface="メイリオ"/>
                          <a:cs typeface="+mn-cs"/>
                        </a:rPr>
                        <a:t>(</a:t>
                      </a:r>
                      <a:r>
                        <a:rPr lang="ja-JP" altLang="en-US" sz="1050" kern="1200">
                          <a:solidFill>
                            <a:srgbClr val="0D0D0D"/>
                          </a:solidFill>
                          <a:latin typeface="メイリオ"/>
                          <a:ea typeface="メイリオ"/>
                          <a:cs typeface="+mn-cs"/>
                        </a:rPr>
                        <a:t>木</a:t>
                      </a:r>
                      <a:r>
                        <a:rPr lang="en-US" altLang="ja-JP" sz="1050" kern="1200">
                          <a:solidFill>
                            <a:srgbClr val="0D0D0D"/>
                          </a:solidFill>
                          <a:latin typeface="メイリオ"/>
                          <a:ea typeface="メイリオ"/>
                          <a:cs typeface="+mn-cs"/>
                        </a:rPr>
                        <a:t>)</a:t>
                      </a:r>
                      <a:endParaRPr kumimoji="1" lang="en-US" altLang="ja-JP" sz="1050" kern="120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5520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a:solidFill>
                            <a:srgbClr val="0D0D0D"/>
                          </a:solidFill>
                          <a:latin typeface="Meiryo"/>
                          <a:ea typeface="Meiryo"/>
                          <a:cs typeface="+mn-cs"/>
                        </a:rPr>
                        <a:t>トップインパクト クインティ</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　トップインパクト クインティ</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a:t>
                      </a:r>
                    </a:p>
                    <a:p>
                      <a:pPr algn="ctr"/>
                      <a:r>
                        <a:rPr kumimoji="1" lang="ja-JP" altLang="en-US" sz="1050" kern="1200">
                          <a:solidFill>
                            <a:srgbClr val="0D0D0D"/>
                          </a:solidFill>
                          <a:latin typeface="Meiryo"/>
                          <a:ea typeface="Meiryo"/>
                          <a:cs typeface="+mn-cs"/>
                        </a:rPr>
                        <a:t>トップインパクト スクエア</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　トップインパクト スクエア</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8375">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lang="en-US" altLang="ja-JP" sz="1050" b="0" i="0" kern="120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rgbClr val="0D0D0D"/>
                          </a:solidFill>
                          <a:latin typeface="Meiryo"/>
                          <a:ea typeface="Meiryo"/>
                          <a:cs typeface="+mn-cs"/>
                        </a:rPr>
                        <a:t>PC</a:t>
                      </a:r>
                      <a:endParaRPr kumimoji="1" lang="ja-JP" altLang="en-US"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a:solidFill>
                            <a:srgbClr val="0D0D0D"/>
                          </a:solidFill>
                          <a:latin typeface="Meiryo"/>
                          <a:ea typeface="Meiryo"/>
                          <a:cs typeface="+mn-cs"/>
                        </a:rPr>
                        <a:t>Yahoo! JAPAN</a:t>
                      </a:r>
                      <a:r>
                        <a:rPr lang="en-US" altLang="ja-JP" sz="1050" kern="1200">
                          <a:solidFill>
                            <a:srgbClr val="0D0D0D"/>
                          </a:solidFill>
                          <a:latin typeface="Meiryo"/>
                          <a:ea typeface="Meiryo"/>
                          <a:cs typeface="+mn-cs"/>
                        </a:rPr>
                        <a:t> </a:t>
                      </a:r>
                      <a:r>
                        <a:rPr kumimoji="1" lang="en-US" altLang="ja-JP" sz="1050" kern="1200">
                          <a:solidFill>
                            <a:srgbClr val="0D0D0D"/>
                          </a:solidFill>
                          <a:latin typeface="Meiryo"/>
                          <a:ea typeface="Meiryo"/>
                          <a:cs typeface="+mn-cs"/>
                        </a:rPr>
                        <a:t> </a:t>
                      </a:r>
                      <a:r>
                        <a:rPr kumimoji="1" lang="ja-JP" altLang="en-US" sz="1050" kern="1200">
                          <a:solidFill>
                            <a:srgbClr val="0D0D0D"/>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4</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9</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日（水）</a:t>
                      </a:r>
                      <a:endParaRPr kumimoji="1" lang="ja-JP" altLang="ja-JP" sz="1050">
                        <a:solidFill>
                          <a:srgbClr val="0D0D0D"/>
                        </a:solidFill>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rgbClr val="0D0D0D"/>
                          </a:solidFill>
                          <a:latin typeface="Meiryo"/>
                          <a:ea typeface="Meiryo"/>
                          <a:cs typeface="+mn-cs"/>
                        </a:rPr>
                        <a:t>5</a:t>
                      </a:r>
                      <a:r>
                        <a:rPr kumimoji="1" lang="ja-JP" altLang="en-US" sz="1050" kern="1200">
                          <a:solidFill>
                            <a:srgbClr val="0D0D0D"/>
                          </a:solidFill>
                          <a:latin typeface="Meiryo"/>
                          <a:ea typeface="Meiryo"/>
                          <a:cs typeface="+mn-cs"/>
                        </a:rPr>
                        <a:t>日間～</a:t>
                      </a:r>
                      <a:r>
                        <a:rPr lang="ja-JP" altLang="en-US" sz="1050" kern="1200">
                          <a:solidFill>
                            <a:srgbClr val="0D0D0D"/>
                          </a:solidFill>
                          <a:latin typeface="Meiryo"/>
                          <a:ea typeface="Meiryo"/>
                          <a:cs typeface="+mn-cs"/>
                        </a:rPr>
                        <a:t>31</a:t>
                      </a:r>
                      <a:r>
                        <a:rPr kumimoji="1" lang="ja-JP" altLang="en-US" sz="1050" kern="1200">
                          <a:solidFill>
                            <a:srgbClr val="0D0D0D"/>
                          </a:solidFill>
                          <a:latin typeface="Meiryo"/>
                          <a:ea typeface="Meiryo"/>
                          <a:cs typeface="+mn-cs"/>
                        </a:rPr>
                        <a:t>日間 </a:t>
                      </a:r>
                      <a:r>
                        <a:rPr kumimoji="0" lang="en-US" altLang="ja-JP" sz="1050" kern="0">
                          <a:solidFill>
                            <a:srgbClr val="002AFF"/>
                          </a:solidFill>
                          <a:latin typeface="Meiryo"/>
                          <a:ea typeface="Meiryo"/>
                        </a:rPr>
                        <a:t>※1</a:t>
                      </a:r>
                      <a:r>
                        <a:rPr lang="en-US" altLang="ja-JP" sz="1050" kern="0">
                          <a:solidFill>
                            <a:srgbClr val="002AFF"/>
                          </a:solidFill>
                          <a:latin typeface="Meiryo"/>
                          <a:ea typeface="Meiryo"/>
                        </a:rPr>
                        <a:t> </a:t>
                      </a:r>
                      <a:endParaRPr kumimoji="1" lang="ja-JP" altLang="en-US" sz="1050" kern="1200">
                        <a:solidFill>
                          <a:srgbClr val="002AFF"/>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err="1">
                          <a:solidFill>
                            <a:srgbClr val="0D0D0D"/>
                          </a:solidFill>
                          <a:latin typeface="Meiryo"/>
                          <a:ea typeface="Meiryo"/>
                        </a:rPr>
                        <a:t>vimps</a:t>
                      </a:r>
                      <a:r>
                        <a:rPr kumimoji="1" lang="ja-JP" altLang="en-US" sz="105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rgbClr val="0D0D0D"/>
                          </a:solidFill>
                          <a:latin typeface="Meiryo"/>
                          <a:ea typeface="Meiryo"/>
                          <a:cs typeface="+mn-cs"/>
                        </a:rPr>
                        <a:t>10,000,000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rgbClr val="0D0D0D"/>
                          </a:solidFill>
                          <a:latin typeface="Meiryo"/>
                          <a:ea typeface="Meiryo"/>
                          <a:cs typeface="+mn-cs"/>
                        </a:rPr>
                        <a:t>3,000,000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4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1,200</a:t>
                      </a:r>
                      <a:r>
                        <a:rPr kumimoji="1" lang="ja-JP" altLang="en-US" sz="1050" b="0" i="0" kern="1200">
                          <a:solidFill>
                            <a:srgbClr val="0D0D0D"/>
                          </a:solidFill>
                          <a:latin typeface="Meiryo"/>
                          <a:ea typeface="Meiryo"/>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50" kern="1200">
                          <a:solidFill>
                            <a:srgbClr val="0D0D0D"/>
                          </a:solidFill>
                          <a:latin typeface="Meiryo"/>
                          <a:ea typeface="Meiryo"/>
                          <a:cs typeface="+mn-cs"/>
                        </a:rPr>
                        <a:t>1,440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a:solidFill>
                            <a:srgbClr val="0D0D0D"/>
                          </a:solidFill>
                          <a:latin typeface="Meiryo"/>
                          <a:ea typeface="Meiryo"/>
                          <a:cs typeface="+mn-cs"/>
                        </a:rPr>
                        <a:t>（</a:t>
                      </a:r>
                      <a:r>
                        <a:rPr kumimoji="1" lang="en-US" altLang="ja-JP" sz="1050" kern="1200">
                          <a:solidFill>
                            <a:srgbClr val="0D0D0D"/>
                          </a:solidFill>
                          <a:latin typeface="Meiryo"/>
                          <a:ea typeface="Meiryo"/>
                          <a:cs typeface="+mn-cs"/>
                        </a:rPr>
                        <a:t>1,200</a:t>
                      </a:r>
                      <a:r>
                        <a:rPr kumimoji="1" lang="ja-JP" altLang="en-US" sz="1050" kern="1200">
                          <a:solidFill>
                            <a:srgbClr val="0D0D0D"/>
                          </a:solidFill>
                          <a:latin typeface="Meiryo"/>
                          <a:ea typeface="Meiryo"/>
                          <a:cs typeface="+mn-cs"/>
                        </a:rPr>
                        <a:t>円</a:t>
                      </a:r>
                      <a:r>
                        <a:rPr kumimoji="1" lang="en-US" altLang="ja-JP" sz="1050" kern="1200">
                          <a:solidFill>
                            <a:srgbClr val="0D0D0D"/>
                          </a:solidFill>
                          <a:latin typeface="Meiryo"/>
                          <a:ea typeface="Meiryo"/>
                          <a:cs typeface="+mn-cs"/>
                        </a:rPr>
                        <a:t>×1.2</a:t>
                      </a:r>
                      <a:r>
                        <a:rPr kumimoji="1" lang="ja-JP" altLang="en-US" sz="1050" kern="1200">
                          <a:solidFill>
                            <a:srgbClr val="0D0D0D"/>
                          </a:solidFill>
                          <a:latin typeface="Meiryo"/>
                          <a:ea typeface="Meiryo"/>
                          <a:cs typeface="+mn-cs"/>
                        </a:rPr>
                        <a:t>倍）</a:t>
                      </a:r>
                      <a:r>
                        <a:rPr kumimoji="1" lang="en-US" altLang="ja-JP" sz="1050" kern="1200">
                          <a:solidFill>
                            <a:srgbClr val="002AFF"/>
                          </a:solidFill>
                          <a:latin typeface="Meiryo"/>
                          <a:ea typeface="Meiryo"/>
                          <a:cs typeface="+mn-cs"/>
                        </a:rPr>
                        <a:t>※2</a:t>
                      </a:r>
                      <a:endParaRPr kumimoji="1" lang="ja-JP" altLang="en-US" sz="1050" kern="1200">
                        <a:solidFill>
                          <a:srgbClr val="002AFF"/>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4" name="正方形/長方形 3">
            <a:extLst>
              <a:ext uri="{FF2B5EF4-FFF2-40B4-BE49-F238E27FC236}">
                <a16:creationId xmlns:a16="http://schemas.microsoft.com/office/drawing/2014/main" id="{BBF9F651-A9CF-F53A-3F19-CD40A6298638}"/>
              </a:ext>
            </a:extLst>
          </p:cNvPr>
          <p:cNvSpPr/>
          <p:nvPr/>
        </p:nvSpPr>
        <p:spPr>
          <a:xfrm>
            <a:off x="479426" y="5934549"/>
            <a:ext cx="4190250" cy="541687"/>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ja-JP" altLang="en-US" sz="800" kern="0">
                <a:solidFill>
                  <a:srgbClr val="0D0D0D"/>
                </a:solidFill>
                <a:latin typeface="Meiryo"/>
                <a:ea typeface="Meiryo"/>
              </a:rPr>
              <a:t>スマートフォン、</a:t>
            </a:r>
            <a:r>
              <a:rPr kumimoji="0" lang="en-US" sz="800" kern="0">
                <a:solidFill>
                  <a:srgbClr val="0D0D0D"/>
                </a:solidFill>
                <a:latin typeface="Meiryo"/>
                <a:ea typeface="+mn-lt"/>
              </a:rPr>
              <a:t>PC</a:t>
            </a:r>
            <a:r>
              <a:rPr kumimoji="0" lang="ja-JP" sz="800" kern="0">
                <a:solidFill>
                  <a:srgbClr val="0D0D0D"/>
                </a:solidFill>
                <a:latin typeface="Meiryo"/>
                <a:ea typeface="Meiryo"/>
              </a:rPr>
              <a:t>はパソコン、</a:t>
            </a:r>
            <a:r>
              <a:rPr kumimoji="0" lang="en-US" altLang="ja-JP" sz="800" kern="0">
                <a:solidFill>
                  <a:srgbClr val="0D0D0D"/>
                </a:solidFill>
                <a:latin typeface="Meiryo"/>
                <a:ea typeface="+mn-lt"/>
              </a:rPr>
              <a:t>MD</a:t>
            </a:r>
            <a:r>
              <a:rPr kumimoji="0" lang="ja-JP" sz="800" kern="0">
                <a:solidFill>
                  <a:srgbClr val="0D0D0D"/>
                </a:solidFill>
                <a:latin typeface="Meiryo"/>
                <a:ea typeface="Meiryo"/>
              </a:rPr>
              <a:t>はマルチデバイスの略称です。</a:t>
            </a:r>
            <a:r>
              <a:rPr kumimoji="0" lang="ja-JP" altLang="en-US" sz="800" kern="0">
                <a:solidFill>
                  <a:srgbClr val="0D0D0D"/>
                </a:solidFill>
                <a:latin typeface="Meiryo"/>
                <a:ea typeface="Meiryo"/>
              </a:rPr>
              <a:t>　</a:t>
            </a:r>
            <a:endParaRPr lang="en-US" altLang="ja-JP"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br>
              <a:rPr lang="en-US" altLang="ja-JP" sz="800" kern="0">
                <a:solidFill>
                  <a:srgbClr val="0D0D0D"/>
                </a:solidFill>
                <a:latin typeface="Meiryo" panose="020B0604030504040204" pitchFamily="34" charset="-128"/>
                <a:ea typeface="Meiryo" panose="020B0604030504040204" pitchFamily="34" charset="-128"/>
              </a:rPr>
            </a:br>
            <a:endParaRPr lang="en-US" altLang="ja-JP" sz="800" kern="0">
              <a:solidFill>
                <a:srgbClr val="0D0D0D"/>
              </a:solidFill>
              <a:latin typeface="Meiryo"/>
              <a:ea typeface="Meiryo"/>
            </a:endParaRPr>
          </a:p>
        </p:txBody>
      </p:sp>
      <p:sp>
        <p:nvSpPr>
          <p:cNvPr id="6" name="正方形/長方形 5">
            <a:extLst>
              <a:ext uri="{FF2B5EF4-FFF2-40B4-BE49-F238E27FC236}">
                <a16:creationId xmlns:a16="http://schemas.microsoft.com/office/drawing/2014/main" id="{4453D80E-E82E-F561-A37A-14A8315A3AD9}"/>
              </a:ext>
            </a:extLst>
          </p:cNvPr>
          <p:cNvSpPr/>
          <p:nvPr/>
        </p:nvSpPr>
        <p:spPr>
          <a:xfrm>
            <a:off x="4662824" y="5934549"/>
            <a:ext cx="7213513" cy="270843"/>
          </a:xfrm>
          <a:prstGeom prst="rect">
            <a:avLst/>
          </a:prstGeom>
        </p:spPr>
        <p:txBody>
          <a:bodyPr wrap="none" lIns="0" tIns="0" rIns="0" bIns="0" anchor="t">
            <a:spAutoFit/>
          </a:bodyPr>
          <a:lstStyle/>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※1  </a:t>
            </a:r>
            <a:r>
              <a:rPr lang="en-US" altLang="ja-JP" sz="800" b="0" i="0">
                <a:solidFill>
                  <a:srgbClr val="002AFF"/>
                </a:solidFill>
                <a:effectLst/>
                <a:latin typeface="NotoSansJP"/>
              </a:rPr>
              <a:t>1</a:t>
            </a:r>
            <a:r>
              <a:rPr lang="ja-JP" altLang="en-US" sz="800" b="0" i="0">
                <a:solidFill>
                  <a:srgbClr val="002AFF"/>
                </a:solidFill>
                <a:effectLst/>
                <a:latin typeface="NotoSansJP"/>
              </a:rPr>
              <a:t>日間～</a:t>
            </a:r>
            <a:r>
              <a:rPr lang="en-US" altLang="ja-JP" sz="800" b="0" i="0">
                <a:solidFill>
                  <a:srgbClr val="002AFF"/>
                </a:solidFill>
                <a:effectLst/>
                <a:latin typeface="NotoSansJP"/>
              </a:rPr>
              <a:t>4</a:t>
            </a:r>
            <a:r>
              <a:rPr lang="ja-JP" altLang="en-US" sz="800" b="0" i="0">
                <a:solidFill>
                  <a:srgbClr val="002AFF"/>
                </a:solidFill>
                <a:effectLst/>
                <a:latin typeface="NotoSansJP"/>
              </a:rPr>
              <a:t>日間での掲載も可能ですが、予約時のシミュレーション</a:t>
            </a:r>
            <a:r>
              <a:rPr lang="en-US" altLang="ja-JP" sz="800" b="0" i="0" err="1">
                <a:solidFill>
                  <a:srgbClr val="002AFF"/>
                </a:solidFill>
                <a:effectLst/>
                <a:latin typeface="NotoSansJP"/>
              </a:rPr>
              <a:t>vimps</a:t>
            </a:r>
            <a:r>
              <a:rPr lang="ja-JP" altLang="en-US" sz="800" b="0" i="0">
                <a:solidFill>
                  <a:srgbClr val="002AFF"/>
                </a:solidFill>
                <a:effectLst/>
                <a:latin typeface="NotoSansJP"/>
              </a:rPr>
              <a:t>を下回る場合がありますので、</a:t>
            </a:r>
            <a:r>
              <a:rPr lang="en-US" altLang="ja-JP" sz="800" b="0" i="0">
                <a:solidFill>
                  <a:srgbClr val="002AFF"/>
                </a:solidFill>
                <a:effectLst/>
                <a:latin typeface="NotoSansJP"/>
              </a:rPr>
              <a:t>5</a:t>
            </a:r>
            <a:r>
              <a:rPr lang="ja-JP" altLang="en-US" sz="800" b="0" i="0">
                <a:solidFill>
                  <a:srgbClr val="002AFF"/>
                </a:solidFill>
                <a:effectLst/>
                <a:latin typeface="NotoSansJP"/>
              </a:rPr>
              <a:t>日間以上の掲載を推奨します。</a:t>
            </a:r>
            <a:endParaRPr lang="en-US" altLang="ja-JP" sz="800" b="0" i="0">
              <a:solidFill>
                <a:srgbClr val="002AFF"/>
              </a:solidFill>
              <a:effectLst/>
              <a:latin typeface="NotoSansJP"/>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※2   </a:t>
            </a:r>
            <a:r>
              <a:rPr kumimoji="0" lang="ja-JP" altLang="en-US" sz="800" kern="0">
                <a:solidFill>
                  <a:srgbClr val="002AFF"/>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002AFF"/>
                </a:solidFill>
                <a:latin typeface="Meiryo" panose="020B0604030504040204" pitchFamily="34" charset="-128"/>
                <a:ea typeface="Meiryo" panose="020B0604030504040204" pitchFamily="34" charset="-128"/>
              </a:rPr>
              <a:t>vCPM</a:t>
            </a:r>
            <a:r>
              <a:rPr kumimoji="0" lang="ja-JP" altLang="en" sz="800" kern="0">
                <a:solidFill>
                  <a:srgbClr val="002AFF"/>
                </a:solidFill>
                <a:latin typeface="Meiryo" panose="020B0604030504040204" pitchFamily="34" charset="-128"/>
                <a:ea typeface="Meiryo" panose="020B0604030504040204" pitchFamily="34" charset="-128"/>
              </a:rPr>
              <a:t>（★）</a:t>
            </a:r>
            <a:r>
              <a:rPr kumimoji="0" lang="ja-JP" altLang="en-US" sz="800" kern="0">
                <a:solidFill>
                  <a:srgbClr val="002AFF"/>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002AFF"/>
              </a:solidFill>
              <a:latin typeface="Meiryo" panose="020B0604030504040204" pitchFamily="34" charset="-128"/>
              <a:ea typeface="Meiryo" panose="020B0604030504040204" pitchFamily="34" charset="-128"/>
            </a:endParaRPr>
          </a:p>
        </p:txBody>
      </p:sp>
      <p:sp>
        <p:nvSpPr>
          <p:cNvPr id="12" name="円/楕円 7">
            <a:extLst>
              <a:ext uri="{FF2B5EF4-FFF2-40B4-BE49-F238E27FC236}">
                <a16:creationId xmlns:a16="http://schemas.microsoft.com/office/drawing/2014/main" id="{32258751-A67F-0903-66EF-07883353F888}"/>
              </a:ext>
            </a:extLst>
          </p:cNvPr>
          <p:cNvSpPr>
            <a:spLocks noChangeAspect="1"/>
          </p:cNvSpPr>
          <p:nvPr/>
        </p:nvSpPr>
        <p:spPr>
          <a:xfrm>
            <a:off x="10030652" y="2407203"/>
            <a:ext cx="280878" cy="280878"/>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11">
            <a:extLst>
              <a:ext uri="{FF2B5EF4-FFF2-40B4-BE49-F238E27FC236}">
                <a16:creationId xmlns:a16="http://schemas.microsoft.com/office/drawing/2014/main" id="{3F2E5C45-B4F9-DF9D-37D8-CA4C8933FA70}"/>
              </a:ext>
            </a:extLst>
          </p:cNvPr>
          <p:cNvSpPr>
            <a:spLocks noChangeAspect="1"/>
          </p:cNvSpPr>
          <p:nvPr/>
        </p:nvSpPr>
        <p:spPr>
          <a:xfrm>
            <a:off x="9801748" y="2619306"/>
            <a:ext cx="280878" cy="280878"/>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角丸四角形 3">
            <a:extLst>
              <a:ext uri="{FF2B5EF4-FFF2-40B4-BE49-F238E27FC236}">
                <a16:creationId xmlns:a16="http://schemas.microsoft.com/office/drawing/2014/main" id="{59C97DDF-9C68-739B-D081-1A5873129C54}"/>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商品一覧</a:t>
            </a:r>
          </a:p>
        </p:txBody>
      </p:sp>
      <p:sp>
        <p:nvSpPr>
          <p:cNvPr id="10" name="テキスト プレースホルダー 1">
            <a:extLst>
              <a:ext uri="{FF2B5EF4-FFF2-40B4-BE49-F238E27FC236}">
                <a16:creationId xmlns:a16="http://schemas.microsoft.com/office/drawing/2014/main" id="{77F72CCE-F2C9-A8AF-1C60-BD224FDC4BAD}"/>
              </a:ext>
            </a:extLst>
          </p:cNvPr>
          <p:cNvSpPr>
            <a:spLocks noGrp="1"/>
          </p:cNvSpPr>
          <p:nvPr>
            <p:ph type="body" sz="quarter" idx="10"/>
          </p:nvPr>
        </p:nvSpPr>
        <p:spPr>
          <a:xfrm>
            <a:off x="3663895" y="246823"/>
            <a:ext cx="6278292" cy="335028"/>
          </a:xfrm>
        </p:spPr>
        <p:txBody>
          <a:bodyPr/>
          <a:lstStyle/>
          <a:p>
            <a:r>
              <a:rPr kumimoji="1" lang="en-US" altLang="ja-JP" sz="2000" b="1" i="0">
                <a:solidFill>
                  <a:srgbClr val="000048"/>
                </a:solidFill>
                <a:latin typeface="Meiryo" panose="020B0604030504040204" pitchFamily="34" charset="-128"/>
                <a:ea typeface="Meiryo" panose="020B0604030504040204" pitchFamily="34" charset="-128"/>
              </a:rPr>
              <a:t>Yahoo! JAPAN</a:t>
            </a:r>
            <a:r>
              <a:rPr kumimoji="1" lang="ja-JP" altLang="en-US" sz="2000" b="1" i="0">
                <a:solidFill>
                  <a:srgbClr val="000048"/>
                </a:solidFill>
                <a:latin typeface="Meiryo" panose="020B0604030504040204" pitchFamily="34" charset="-128"/>
                <a:ea typeface="Meiryo" panose="020B0604030504040204" pitchFamily="34" charset="-128"/>
              </a:rPr>
              <a:t>トップページ　ブランドパネル　</a:t>
            </a:r>
            <a:endParaRPr kumimoji="1" lang="en-US" altLang="ja-JP" sz="2000" b="1" i="0">
              <a:solidFill>
                <a:srgbClr val="000048"/>
              </a:solidFill>
              <a:latin typeface="Meiryo" panose="020B0604030504040204" pitchFamily="34" charset="-128"/>
              <a:ea typeface="Meiryo" panose="020B0604030504040204" pitchFamily="34" charset="-128"/>
            </a:endParaRPr>
          </a:p>
          <a:p>
            <a:r>
              <a:rPr lang="ja-JP" altLang="en-US">
                <a:solidFill>
                  <a:srgbClr val="000048"/>
                </a:solidFill>
              </a:rPr>
              <a:t>トップインパクト　</a:t>
            </a:r>
            <a:r>
              <a:rPr kumimoji="1" lang="en-US" altLang="ja-JP" sz="2000" b="1" i="0">
                <a:solidFill>
                  <a:srgbClr val="000048"/>
                </a:solidFill>
                <a:latin typeface="Meiryo" panose="020B0604030504040204" pitchFamily="34" charset="-128"/>
                <a:ea typeface="Meiryo" panose="020B0604030504040204" pitchFamily="34" charset="-128"/>
              </a:rPr>
              <a:t>PC</a:t>
            </a:r>
            <a:endParaRPr kumimoji="1" lang="ja-JP" altLang="en-US" sz="2000" b="1" i="0">
              <a:solidFill>
                <a:srgbClr val="000048"/>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365547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CD21D-4643-755A-243C-C95E38D09371}"/>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8C35660B-2F14-7CF9-0FA8-81775415537A}"/>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0850FEE7-8463-D794-80A5-E57B809E195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テキスト プレースホルダー 1">
            <a:extLst>
              <a:ext uri="{FF2B5EF4-FFF2-40B4-BE49-F238E27FC236}">
                <a16:creationId xmlns:a16="http://schemas.microsoft.com/office/drawing/2014/main" id="{DAB8A8B1-D117-B885-2CF4-17807E5A8A02}"/>
              </a:ext>
            </a:extLst>
          </p:cNvPr>
          <p:cNvSpPr>
            <a:spLocks noGrp="1"/>
          </p:cNvSpPr>
          <p:nvPr>
            <p:ph type="body" sz="quarter" idx="10"/>
          </p:nvPr>
        </p:nvSpPr>
        <p:spPr>
          <a:xfrm>
            <a:off x="3663895" y="246823"/>
            <a:ext cx="6278292" cy="335028"/>
          </a:xfrm>
        </p:spPr>
        <p:txBody>
          <a:bodyPr/>
          <a:lstStyle/>
          <a:p>
            <a:r>
              <a:rPr kumimoji="1" lang="en-US" altLang="ja-JP" sz="2000" b="1" i="0">
                <a:solidFill>
                  <a:srgbClr val="000048"/>
                </a:solidFill>
                <a:latin typeface="Meiryo" panose="020B0604030504040204" pitchFamily="34" charset="-128"/>
                <a:ea typeface="Meiryo" panose="020B0604030504040204" pitchFamily="34" charset="-128"/>
              </a:rPr>
              <a:t>Yahoo! JAPAN</a:t>
            </a:r>
            <a:r>
              <a:rPr kumimoji="1" lang="ja-JP" altLang="en-US" sz="2000" b="1" i="0">
                <a:solidFill>
                  <a:srgbClr val="000048"/>
                </a:solidFill>
                <a:latin typeface="Meiryo" panose="020B0604030504040204" pitchFamily="34" charset="-128"/>
                <a:ea typeface="Meiryo" panose="020B0604030504040204" pitchFamily="34" charset="-128"/>
              </a:rPr>
              <a:t>トップページ　ブランドパネル　</a:t>
            </a:r>
            <a:endParaRPr kumimoji="1" lang="en-US" altLang="ja-JP" sz="2000" b="1" i="0">
              <a:solidFill>
                <a:srgbClr val="000048"/>
              </a:solidFill>
              <a:latin typeface="Meiryo" panose="020B0604030504040204" pitchFamily="34" charset="-128"/>
              <a:ea typeface="Meiryo" panose="020B0604030504040204" pitchFamily="34" charset="-128"/>
            </a:endParaRPr>
          </a:p>
          <a:p>
            <a:r>
              <a:rPr lang="ja-JP" altLang="en-US">
                <a:solidFill>
                  <a:srgbClr val="000048"/>
                </a:solidFill>
              </a:rPr>
              <a:t>トップインパクト　</a:t>
            </a:r>
            <a:r>
              <a:rPr kumimoji="1" lang="en-US" altLang="ja-JP" sz="2000" b="1" i="0">
                <a:solidFill>
                  <a:srgbClr val="000048"/>
                </a:solidFill>
                <a:latin typeface="Meiryo" panose="020B0604030504040204" pitchFamily="34" charset="-128"/>
                <a:ea typeface="Meiryo" panose="020B0604030504040204" pitchFamily="34" charset="-128"/>
              </a:rPr>
              <a:t>PC</a:t>
            </a:r>
            <a:endParaRPr kumimoji="1" lang="ja-JP" altLang="en-US" sz="2000" b="1" i="0">
              <a:solidFill>
                <a:srgbClr val="000048"/>
              </a:solidFill>
              <a:latin typeface="Meiryo" panose="020B0604030504040204" pitchFamily="34" charset="-128"/>
              <a:ea typeface="Meiryo" panose="020B0604030504040204" pitchFamily="34" charset="-128"/>
            </a:endParaRPr>
          </a:p>
        </p:txBody>
      </p:sp>
      <p:sp>
        <p:nvSpPr>
          <p:cNvPr id="7" name="角丸四角形 4">
            <a:extLst>
              <a:ext uri="{FF2B5EF4-FFF2-40B4-BE49-F238E27FC236}">
                <a16:creationId xmlns:a16="http://schemas.microsoft.com/office/drawing/2014/main" id="{371C0BF6-180D-63DD-B736-4A6329FCDDEF}"/>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9" name="表 8">
            <a:extLst>
              <a:ext uri="{FF2B5EF4-FFF2-40B4-BE49-F238E27FC236}">
                <a16:creationId xmlns:a16="http://schemas.microsoft.com/office/drawing/2014/main" id="{6E8200DB-9D4B-8AA4-3EE1-D871B9FAC84F}"/>
              </a:ext>
            </a:extLst>
          </p:cNvPr>
          <p:cNvGraphicFramePr>
            <a:graphicFrameLocks noGrp="1"/>
          </p:cNvGraphicFramePr>
          <p:nvPr>
            <p:extLst>
              <p:ext uri="{D42A27DB-BD31-4B8C-83A1-F6EECF244321}">
                <p14:modId xmlns:p14="http://schemas.microsoft.com/office/powerpoint/2010/main" val="3639092680"/>
              </p:ext>
            </p:extLst>
          </p:nvPr>
        </p:nvGraphicFramePr>
        <p:xfrm>
          <a:off x="479425" y="864632"/>
          <a:ext cx="11233148" cy="4282588"/>
        </p:xfrm>
        <a:graphic>
          <a:graphicData uri="http://schemas.openxmlformats.org/drawingml/2006/table">
            <a:tbl>
              <a:tblPr firstCol="1" bandRow="1"/>
              <a:tblGrid>
                <a:gridCol w="2188824">
                  <a:extLst>
                    <a:ext uri="{9D8B030D-6E8A-4147-A177-3AD203B41FA5}">
                      <a16:colId xmlns:a16="http://schemas.microsoft.com/office/drawing/2014/main" val="792911817"/>
                    </a:ext>
                  </a:extLst>
                </a:gridCol>
                <a:gridCol w="2711542">
                  <a:extLst>
                    <a:ext uri="{9D8B030D-6E8A-4147-A177-3AD203B41FA5}">
                      <a16:colId xmlns:a16="http://schemas.microsoft.com/office/drawing/2014/main" val="2515137241"/>
                    </a:ext>
                  </a:extLst>
                </a:gridCol>
                <a:gridCol w="3166391">
                  <a:extLst>
                    <a:ext uri="{9D8B030D-6E8A-4147-A177-3AD203B41FA5}">
                      <a16:colId xmlns:a16="http://schemas.microsoft.com/office/drawing/2014/main" val="598637953"/>
                    </a:ext>
                  </a:extLst>
                </a:gridCol>
                <a:gridCol w="3166391">
                  <a:extLst>
                    <a:ext uri="{9D8B030D-6E8A-4147-A177-3AD203B41FA5}">
                      <a16:colId xmlns:a16="http://schemas.microsoft.com/office/drawing/2014/main" val="56015879"/>
                    </a:ext>
                  </a:extLst>
                </a:gridCol>
              </a:tblGrid>
              <a:tr h="57894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kern="1200">
                          <a:solidFill>
                            <a:schemeClr val="bg1"/>
                          </a:solidFill>
                          <a:latin typeface="Meiryo" panose="020B0604030504040204" pitchFamily="34" charset="-128"/>
                          <a:ea typeface="Meiryo" panose="020B0604030504040204" pitchFamily="34" charset="-128"/>
                          <a:cs typeface="+mn-cs"/>
                        </a:rPr>
                        <a:t>Yahoo! JAPAN</a:t>
                      </a:r>
                      <a:r>
                        <a:rPr kumimoji="1" lang="ja-JP" altLang="en-US" sz="900" b="1" kern="1200">
                          <a:solidFill>
                            <a:schemeClr val="bg1"/>
                          </a:solidFill>
                          <a:latin typeface="Meiryo" panose="020B0604030504040204" pitchFamily="34" charset="-128"/>
                          <a:ea typeface="Meiryo" panose="020B0604030504040204" pitchFamily="34" charset="-128"/>
                          <a:cs typeface="+mn-cs"/>
                        </a:rPr>
                        <a:t>トップページ　ブランドパネル　トップインパクト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kern="1200">
                          <a:solidFill>
                            <a:schemeClr val="bg1"/>
                          </a:solidFill>
                          <a:latin typeface="Meiryo" panose="020B0604030504040204" pitchFamily="34" charset="-128"/>
                          <a:ea typeface="Meiryo" panose="020B0604030504040204" pitchFamily="34" charset="-128"/>
                          <a:cs typeface="+mn-cs"/>
                        </a:rPr>
                        <a:t>Yahoo! JAPAN</a:t>
                      </a:r>
                      <a:r>
                        <a:rPr kumimoji="1" lang="ja-JP" altLang="en-US" sz="900" b="1" kern="1200">
                          <a:solidFill>
                            <a:schemeClr val="bg1"/>
                          </a:solidFill>
                          <a:latin typeface="Meiryo" panose="020B0604030504040204" pitchFamily="34" charset="-128"/>
                          <a:ea typeface="Meiryo" panose="020B0604030504040204" pitchFamily="34" charset="-128"/>
                          <a:cs typeface="+mn-cs"/>
                        </a:rPr>
                        <a:t>トップページ　ブランドパネル　トップインパクト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r>
                        <a:rPr kumimoji="1" lang="ja-JP" altLang="en-US" sz="900" b="1" kern="1200">
                          <a:solidFill>
                            <a:schemeClr val="bg1"/>
                          </a:solidFill>
                          <a:latin typeface="Meiryo" panose="020B0604030504040204" pitchFamily="34" charset="-128"/>
                          <a:ea typeface="Meiryo" panose="020B0604030504040204" pitchFamily="34" charset="-128"/>
                          <a:cs typeface="+mn-cs"/>
                        </a:rPr>
                        <a:t>（都道府県）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（興味関心、購買</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意向、属性・ライフ</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イベント）</a:t>
                      </a:r>
                      <a:r>
                        <a:rPr kumimoji="1" lang="en-US" altLang="ja-JP" sz="1050" b="0" kern="1200">
                          <a:solidFill>
                            <a:schemeClr val="bg1"/>
                          </a:solidFill>
                          <a:latin typeface="Meiryo" panose="020B0604030504040204" pitchFamily="34" charset="-128"/>
                          <a:ea typeface="Meiryo" panose="020B0604030504040204" pitchFamily="34" charset="-128"/>
                        </a:rPr>
                        <a:t>※</a:t>
                      </a:r>
                      <a:r>
                        <a:rPr kumimoji="1" lang="ja-JP" altLang="en-US" sz="1050" b="0" kern="1200">
                          <a:solidFill>
                            <a:schemeClr val="bg1"/>
                          </a:solidFill>
                          <a:latin typeface="Meiryo" panose="020B0604030504040204" pitchFamily="34" charset="-128"/>
                          <a:ea typeface="Meiryo" panose="020B0604030504040204" pitchFamily="34" charset="-128"/>
                        </a:rPr>
                        <a:t>１</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配信：</a:t>
                      </a:r>
                      <a:r>
                        <a:rPr kumimoji="1" lang="en-US" altLang="ja-JP" sz="1100" b="0" kern="1200">
                          <a:solidFill>
                            <a:schemeClr val="bg1"/>
                          </a:solidFill>
                          <a:latin typeface="Meiryo" panose="020B0604030504040204" pitchFamily="34" charset="-128"/>
                          <a:ea typeface="Meiryo" panose="020B0604030504040204" pitchFamily="34" charset="-128"/>
                        </a:rPr>
                        <a:t>1.5</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cs typeface="+mn-cs"/>
                        </a:rPr>
                        <a:t>除外：</a:t>
                      </a:r>
                      <a:r>
                        <a:rPr kumimoji="1" lang="en-US" altLang="ja-JP" sz="1100" b="0" kern="1200">
                          <a:solidFill>
                            <a:schemeClr val="bg1"/>
                          </a:solidFill>
                          <a:latin typeface="Meiryo" panose="020B0604030504040204" pitchFamily="34" charset="-128"/>
                          <a:ea typeface="Meiryo" panose="020B0604030504040204" pitchFamily="34" charset="-128"/>
                          <a:cs typeface="+mn-cs"/>
                        </a:rPr>
                        <a:t>1.1</a:t>
                      </a:r>
                      <a:r>
                        <a:rPr kumimoji="1" lang="ja-JP" altLang="en-US" sz="1100" b="0" kern="1200">
                          <a:solidFill>
                            <a:schemeClr val="bg1"/>
                          </a:solidFill>
                          <a:latin typeface="Meiryo" panose="020B0604030504040204" pitchFamily="34" charset="-128"/>
                          <a:ea typeface="Meiryo" panose="020B0604030504040204" pitchFamily="34" charset="-128"/>
                          <a:cs typeface="+mn-cs"/>
                        </a:rPr>
                        <a:t>倍</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10" name="テキスト ボックス 9">
            <a:extLst>
              <a:ext uri="{FF2B5EF4-FFF2-40B4-BE49-F238E27FC236}">
                <a16:creationId xmlns:a16="http://schemas.microsoft.com/office/drawing/2014/main" id="{8B583913-8F7B-5214-B28B-0244D098CECC}"/>
              </a:ext>
            </a:extLst>
          </p:cNvPr>
          <p:cNvSpPr txBox="1"/>
          <p:nvPr/>
        </p:nvSpPr>
        <p:spPr>
          <a:xfrm>
            <a:off x="479425" y="5164627"/>
            <a:ext cx="11233147" cy="1446550"/>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12547152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27A9F4-9A05-6431-7067-EF52D4A6A43B}"/>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6B7256A4-AA53-66D9-0026-E89A1E214E12}"/>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6616C972-F6BA-A59B-3E21-5474EBADD13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B7F6CF41-6BFA-C972-4DAD-34F8BDA5AD3E}"/>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商品イメージ</a:t>
            </a:r>
          </a:p>
        </p:txBody>
      </p:sp>
      <p:pic>
        <p:nvPicPr>
          <p:cNvPr id="11" name="図 10">
            <a:extLst>
              <a:ext uri="{FF2B5EF4-FFF2-40B4-BE49-F238E27FC236}">
                <a16:creationId xmlns:a16="http://schemas.microsoft.com/office/drawing/2014/main" id="{61046D5F-BB4F-18A8-3051-E6944EBD655B}"/>
              </a:ext>
            </a:extLst>
          </p:cNvPr>
          <p:cNvPicPr>
            <a:picLocks noChangeAspect="1"/>
          </p:cNvPicPr>
          <p:nvPr/>
        </p:nvPicPr>
        <p:blipFill rotWithShape="1">
          <a:blip r:embed="rId3">
            <a:extLst>
              <a:ext uri="{28A0092B-C50C-407E-A947-70E740481C1C}">
                <a14:useLocalDpi xmlns:a14="http://schemas.microsoft.com/office/drawing/2010/main"/>
              </a:ext>
            </a:extLst>
          </a:blip>
          <a:srcRect t="-105" b="18249"/>
          <a:stretch/>
        </p:blipFill>
        <p:spPr>
          <a:xfrm>
            <a:off x="1860932" y="2465590"/>
            <a:ext cx="3989664" cy="2239694"/>
          </a:xfrm>
          <a:prstGeom prst="rect">
            <a:avLst/>
          </a:prstGeom>
        </p:spPr>
      </p:pic>
      <p:sp>
        <p:nvSpPr>
          <p:cNvPr id="20" name="角丸四角形 22">
            <a:extLst>
              <a:ext uri="{FF2B5EF4-FFF2-40B4-BE49-F238E27FC236}">
                <a16:creationId xmlns:a16="http://schemas.microsoft.com/office/drawing/2014/main" id="{F63FA116-80EF-4990-B926-3814736E55BF}"/>
              </a:ext>
            </a:extLst>
          </p:cNvPr>
          <p:cNvSpPr/>
          <p:nvPr/>
        </p:nvSpPr>
        <p:spPr>
          <a:xfrm>
            <a:off x="2217534" y="1257998"/>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1" name="円/楕円 23">
            <a:extLst>
              <a:ext uri="{FF2B5EF4-FFF2-40B4-BE49-F238E27FC236}">
                <a16:creationId xmlns:a16="http://schemas.microsoft.com/office/drawing/2014/main" id="{A30A36AF-46F5-BD17-3241-8BB059387309}"/>
              </a:ext>
            </a:extLst>
          </p:cNvPr>
          <p:cNvSpPr>
            <a:spLocks noChangeAspect="1"/>
          </p:cNvSpPr>
          <p:nvPr/>
        </p:nvSpPr>
        <p:spPr>
          <a:xfrm>
            <a:off x="1969170" y="1352450"/>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22" name="図 21">
            <a:extLst>
              <a:ext uri="{FF2B5EF4-FFF2-40B4-BE49-F238E27FC236}">
                <a16:creationId xmlns:a16="http://schemas.microsoft.com/office/drawing/2014/main" id="{6B1C484F-07C1-7AC8-686D-C7A663AF5257}"/>
              </a:ext>
            </a:extLst>
          </p:cNvPr>
          <p:cNvPicPr>
            <a:picLocks noChangeAspect="1"/>
          </p:cNvPicPr>
          <p:nvPr/>
        </p:nvPicPr>
        <p:blipFill rotWithShape="1">
          <a:blip r:embed="rId4">
            <a:extLst>
              <a:ext uri="{28A0092B-C50C-407E-A947-70E740481C1C}">
                <a14:useLocalDpi xmlns:a14="http://schemas.microsoft.com/office/drawing/2010/main"/>
              </a:ext>
            </a:extLst>
          </a:blip>
          <a:srcRect t="15" b="15"/>
          <a:stretch/>
        </p:blipFill>
        <p:spPr>
          <a:xfrm>
            <a:off x="6025244" y="2284447"/>
            <a:ext cx="4659354" cy="2615641"/>
          </a:xfrm>
          <a:prstGeom prst="rect">
            <a:avLst/>
          </a:prstGeom>
        </p:spPr>
      </p:pic>
      <p:sp>
        <p:nvSpPr>
          <p:cNvPr id="23" name="角丸四角形 27">
            <a:extLst>
              <a:ext uri="{FF2B5EF4-FFF2-40B4-BE49-F238E27FC236}">
                <a16:creationId xmlns:a16="http://schemas.microsoft.com/office/drawing/2014/main" id="{D1954471-3F61-0830-FA93-6C0A7F187616}"/>
              </a:ext>
            </a:extLst>
          </p:cNvPr>
          <p:cNvSpPr/>
          <p:nvPr/>
        </p:nvSpPr>
        <p:spPr>
          <a:xfrm>
            <a:off x="6514359" y="1265009"/>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rPr>
              <a:t>バナー</a:t>
            </a:r>
            <a:r>
              <a:rPr lang="en-US" altLang="ja-JP" sz="1200" b="1">
                <a:solidFill>
                  <a:schemeClr val="bg1"/>
                </a:solidFill>
                <a:latin typeface="Meiryo" panose="020B0604030504040204" pitchFamily="34" charset="-128"/>
                <a:ea typeface="Meiryo" panose="020B0604030504040204" pitchFamily="34" charset="-128"/>
              </a:rPr>
              <a:t>/</a:t>
            </a:r>
            <a:r>
              <a:rPr lang="ja-JP" altLang="en-US" sz="1200" b="1">
                <a:solidFill>
                  <a:schemeClr val="bg1"/>
                </a:solidFill>
                <a:latin typeface="Meiryo" panose="020B0604030504040204" pitchFamily="34" charset="-128"/>
                <a:ea typeface="Meiryo" panose="020B0604030504040204" pitchFamily="34" charset="-128"/>
              </a:rPr>
              <a:t>画像</a:t>
            </a:r>
            <a:r>
              <a:rPr lang="en-US" altLang="ja-JP" sz="1200" b="1">
                <a:solidFill>
                  <a:schemeClr val="bg1"/>
                </a:solidFill>
                <a:latin typeface="Meiryo" panose="020B0604030504040204" pitchFamily="34" charset="-128"/>
                <a:ea typeface="Meiryo" panose="020B0604030504040204" pitchFamily="34" charset="-128"/>
              </a:rPr>
              <a:t>/1</a:t>
            </a:r>
            <a:r>
              <a:rPr lang="ja-JP" altLang="en-US" sz="1200" b="1">
                <a:solidFill>
                  <a:schemeClr val="bg1"/>
                </a:solidFill>
                <a:latin typeface="Meiryo" panose="020B0604030504040204" pitchFamily="34" charset="-128"/>
                <a:ea typeface="Meiryo" panose="020B0604030504040204" pitchFamily="34" charset="-128"/>
              </a:rPr>
              <a:t>：</a:t>
            </a:r>
            <a:r>
              <a:rPr lang="en-US" altLang="ja-JP" sz="1200" b="1">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円/楕円 28">
            <a:extLst>
              <a:ext uri="{FF2B5EF4-FFF2-40B4-BE49-F238E27FC236}">
                <a16:creationId xmlns:a16="http://schemas.microsoft.com/office/drawing/2014/main" id="{E514C589-C237-EC5F-72C0-305B82E06C73}"/>
              </a:ext>
            </a:extLst>
          </p:cNvPr>
          <p:cNvSpPr>
            <a:spLocks noChangeAspect="1"/>
          </p:cNvSpPr>
          <p:nvPr/>
        </p:nvSpPr>
        <p:spPr>
          <a:xfrm>
            <a:off x="6240463" y="1359461"/>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25" name="コネクタ: カギ線 24">
            <a:extLst>
              <a:ext uri="{FF2B5EF4-FFF2-40B4-BE49-F238E27FC236}">
                <a16:creationId xmlns:a16="http://schemas.microsoft.com/office/drawing/2014/main" id="{10388BA5-3EF5-0643-FB52-D5C40CF13588}"/>
              </a:ext>
            </a:extLst>
          </p:cNvPr>
          <p:cNvCxnSpPr>
            <a:cxnSpLocks/>
          </p:cNvCxnSpPr>
          <p:nvPr/>
        </p:nvCxnSpPr>
        <p:spPr>
          <a:xfrm flipH="1">
            <a:off x="5784846" y="1611461"/>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コネクタ: カギ線 25">
            <a:extLst>
              <a:ext uri="{FF2B5EF4-FFF2-40B4-BE49-F238E27FC236}">
                <a16:creationId xmlns:a16="http://schemas.microsoft.com/office/drawing/2014/main" id="{8CC969B4-FC6B-ACDB-D3EE-E339161DCCCE}"/>
              </a:ext>
            </a:extLst>
          </p:cNvPr>
          <p:cNvCxnSpPr>
            <a:cxnSpLocks/>
          </p:cNvCxnSpPr>
          <p:nvPr/>
        </p:nvCxnSpPr>
        <p:spPr>
          <a:xfrm flipH="1">
            <a:off x="10074465" y="1611461"/>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正方形/長方形 26">
            <a:extLst>
              <a:ext uri="{FF2B5EF4-FFF2-40B4-BE49-F238E27FC236}">
                <a16:creationId xmlns:a16="http://schemas.microsoft.com/office/drawing/2014/main" id="{BD5297CA-DD95-6A88-B0EC-2F19A9AE5471}"/>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28" name="テキスト ボックス 27">
            <a:extLst>
              <a:ext uri="{FF2B5EF4-FFF2-40B4-BE49-F238E27FC236}">
                <a16:creationId xmlns:a16="http://schemas.microsoft.com/office/drawing/2014/main" id="{524AFB04-2BC6-6C1A-712D-D2DC8787B826}"/>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a:ln>
                  <a:noFill/>
                </a:ln>
                <a:solidFill>
                  <a:srgbClr val="0D0D0D"/>
                </a:solidFill>
                <a:effectLst/>
                <a:uLnTx/>
                <a:uFillTx/>
                <a:latin typeface="Meiryo"/>
                <a:ea typeface="Meiryo"/>
              </a:rPr>
              <a:t>:</a:t>
            </a:r>
            <a:r>
              <a:rPr kumimoji="0" lang="ja-JP" altLang="en-US" sz="900" b="0" i="0" u="none" strike="noStrike" kern="0" cap="none" spc="0" normalizeH="0" baseline="0" noProof="0">
                <a:ln>
                  <a:noFill/>
                </a:ln>
                <a:solidFill>
                  <a:srgbClr val="0D0D0D"/>
                </a:solidFill>
                <a:effectLst/>
                <a:uLnTx/>
                <a:uFillTx/>
                <a:latin typeface="Meiryo"/>
                <a:ea typeface="Meiryo"/>
              </a:rPr>
              <a:t> </a:t>
            </a:r>
            <a:r>
              <a:rPr kumimoji="0" lang="en-US" altLang="ja-JP" sz="900" b="0" i="0" u="none" strike="noStrike" kern="0" cap="none" spc="0" normalizeH="0" baseline="0" noProof="0">
                <a:ln>
                  <a:noFill/>
                </a:ln>
                <a:solidFill>
                  <a:srgbClr val="000000"/>
                </a:solidFill>
                <a:effectLst/>
                <a:uLnTx/>
                <a:uFillTx/>
                <a:latin typeface="Meiryo"/>
                <a:ea typeface="Meiryo"/>
                <a:hlinkClick r:id="rId5">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hlinkClick r:id="rId6"/>
              </a:rPr>
              <a:t>https://ads-help.yahoo-net.jp/s/article/H000044930?language=ja</a:t>
            </a:r>
            <a:endParaRPr lang="en-US" altLang="ja-JP" sz="900" b="0" i="0" u="none" strike="noStrike" cap="none" spc="0" normalizeH="0" baseline="0" noProof="0">
              <a:ln>
                <a:noFill/>
              </a:ln>
              <a:solidFill>
                <a:srgbClr val="000000"/>
              </a:solidFill>
              <a:effectLst/>
              <a:uLnTx/>
              <a:uFillTx/>
              <a:latin typeface="Meiryo"/>
              <a:ea typeface="Meiryo"/>
            </a:endParaRPr>
          </a:p>
        </p:txBody>
      </p:sp>
      <p:sp>
        <p:nvSpPr>
          <p:cNvPr id="3" name="テキスト プレースホルダー 1">
            <a:extLst>
              <a:ext uri="{FF2B5EF4-FFF2-40B4-BE49-F238E27FC236}">
                <a16:creationId xmlns:a16="http://schemas.microsoft.com/office/drawing/2014/main" id="{7D7A5BED-3E1E-52E1-D579-0A5327E0E3C3}"/>
              </a:ext>
            </a:extLst>
          </p:cNvPr>
          <p:cNvSpPr>
            <a:spLocks noGrp="1"/>
          </p:cNvSpPr>
          <p:nvPr>
            <p:ph type="body" sz="quarter" idx="10"/>
          </p:nvPr>
        </p:nvSpPr>
        <p:spPr>
          <a:xfrm>
            <a:off x="3672158" y="252000"/>
            <a:ext cx="5363892" cy="335028"/>
          </a:xfrm>
        </p:spPr>
        <p:txBody>
          <a:bodyPr/>
          <a:lstStyle/>
          <a:p>
            <a:r>
              <a:rPr kumimoji="1" lang="en-US" altLang="ja-JP" sz="2000" b="1" i="0">
                <a:solidFill>
                  <a:srgbClr val="000048"/>
                </a:solidFill>
                <a:latin typeface="Meiryo" panose="020B0604030504040204" pitchFamily="34" charset="-128"/>
                <a:ea typeface="Meiryo" panose="020B0604030504040204" pitchFamily="34" charset="-128"/>
              </a:rPr>
              <a:t>Yahoo! JAPAN</a:t>
            </a:r>
            <a:r>
              <a:rPr kumimoji="1" lang="ja-JP" altLang="en-US" sz="2000" b="1" i="0">
                <a:solidFill>
                  <a:srgbClr val="000048"/>
                </a:solidFill>
                <a:latin typeface="Meiryo" panose="020B0604030504040204" pitchFamily="34" charset="-128"/>
                <a:ea typeface="Meiryo" panose="020B0604030504040204" pitchFamily="34" charset="-128"/>
              </a:rPr>
              <a:t>トップページ　ブランドパネル　</a:t>
            </a:r>
            <a:r>
              <a:rPr kumimoji="1" lang="en-US" altLang="ja-JP" sz="2000" b="1" i="0">
                <a:solidFill>
                  <a:srgbClr val="000048"/>
                </a:solidFill>
                <a:latin typeface="Meiryo" panose="020B0604030504040204" pitchFamily="34" charset="-128"/>
                <a:ea typeface="Meiryo" panose="020B0604030504040204" pitchFamily="34" charset="-128"/>
              </a:rPr>
              <a:t>PC</a:t>
            </a:r>
            <a:endParaRPr kumimoji="1" lang="ja-JP" altLang="en-US" sz="2000" b="1" i="0">
              <a:solidFill>
                <a:srgbClr val="000048"/>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906478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5B855-22D0-4C2F-96CF-635FE377CCA8}"/>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B466E062-BA13-3DF5-7851-8BCBFA776842}"/>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D9CA0C56-F96D-9B6D-F171-5F588CE1E69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角丸四角形 3">
            <a:extLst>
              <a:ext uri="{FF2B5EF4-FFF2-40B4-BE49-F238E27FC236}">
                <a16:creationId xmlns:a16="http://schemas.microsoft.com/office/drawing/2014/main" id="{391C0056-4CAE-DBE1-2DF4-5C96F6E8EC64}"/>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11" name="表 10">
            <a:extLst>
              <a:ext uri="{FF2B5EF4-FFF2-40B4-BE49-F238E27FC236}">
                <a16:creationId xmlns:a16="http://schemas.microsoft.com/office/drawing/2014/main" id="{DAB86AFF-DF0F-2BB1-528F-AEA718D6A324}"/>
              </a:ext>
            </a:extLst>
          </p:cNvPr>
          <p:cNvGraphicFramePr>
            <a:graphicFrameLocks noGrp="1"/>
          </p:cNvGraphicFramePr>
          <p:nvPr>
            <p:extLst>
              <p:ext uri="{D42A27DB-BD31-4B8C-83A1-F6EECF244321}">
                <p14:modId xmlns:p14="http://schemas.microsoft.com/office/powerpoint/2010/main" val="2113450199"/>
              </p:ext>
            </p:extLst>
          </p:nvPr>
        </p:nvGraphicFramePr>
        <p:xfrm>
          <a:off x="455613" y="936620"/>
          <a:ext cx="11233149" cy="5009471"/>
        </p:xfrm>
        <a:graphic>
          <a:graphicData uri="http://schemas.openxmlformats.org/drawingml/2006/table">
            <a:tbl>
              <a:tblPr firstCol="1" bandRow="1"/>
              <a:tblGrid>
                <a:gridCol w="1430593">
                  <a:extLst>
                    <a:ext uri="{9D8B030D-6E8A-4147-A177-3AD203B41FA5}">
                      <a16:colId xmlns:a16="http://schemas.microsoft.com/office/drawing/2014/main" val="792911817"/>
                    </a:ext>
                  </a:extLst>
                </a:gridCol>
                <a:gridCol w="526854">
                  <a:extLst>
                    <a:ext uri="{9D8B030D-6E8A-4147-A177-3AD203B41FA5}">
                      <a16:colId xmlns:a16="http://schemas.microsoft.com/office/drawing/2014/main" val="1525620392"/>
                    </a:ext>
                  </a:extLst>
                </a:gridCol>
                <a:gridCol w="1466260">
                  <a:extLst>
                    <a:ext uri="{9D8B030D-6E8A-4147-A177-3AD203B41FA5}">
                      <a16:colId xmlns:a16="http://schemas.microsoft.com/office/drawing/2014/main" val="3835180974"/>
                    </a:ext>
                  </a:extLst>
                </a:gridCol>
                <a:gridCol w="688552">
                  <a:extLst>
                    <a:ext uri="{9D8B030D-6E8A-4147-A177-3AD203B41FA5}">
                      <a16:colId xmlns:a16="http://schemas.microsoft.com/office/drawing/2014/main" val="2380498706"/>
                    </a:ext>
                  </a:extLst>
                </a:gridCol>
                <a:gridCol w="1341453">
                  <a:extLst>
                    <a:ext uri="{9D8B030D-6E8A-4147-A177-3AD203B41FA5}">
                      <a16:colId xmlns:a16="http://schemas.microsoft.com/office/drawing/2014/main" val="4269922740"/>
                    </a:ext>
                  </a:extLst>
                </a:gridCol>
                <a:gridCol w="462310">
                  <a:extLst>
                    <a:ext uri="{9D8B030D-6E8A-4147-A177-3AD203B41FA5}">
                      <a16:colId xmlns:a16="http://schemas.microsoft.com/office/drawing/2014/main" val="2427317479"/>
                    </a:ext>
                  </a:extLst>
                </a:gridCol>
                <a:gridCol w="1330118">
                  <a:extLst>
                    <a:ext uri="{9D8B030D-6E8A-4147-A177-3AD203B41FA5}">
                      <a16:colId xmlns:a16="http://schemas.microsoft.com/office/drawing/2014/main" val="1933156410"/>
                    </a:ext>
                  </a:extLst>
                </a:gridCol>
                <a:gridCol w="462310">
                  <a:extLst>
                    <a:ext uri="{9D8B030D-6E8A-4147-A177-3AD203B41FA5}">
                      <a16:colId xmlns:a16="http://schemas.microsoft.com/office/drawing/2014/main" val="3763099035"/>
                    </a:ext>
                  </a:extLst>
                </a:gridCol>
                <a:gridCol w="1410602">
                  <a:extLst>
                    <a:ext uri="{9D8B030D-6E8A-4147-A177-3AD203B41FA5}">
                      <a16:colId xmlns:a16="http://schemas.microsoft.com/office/drawing/2014/main" val="4196219788"/>
                    </a:ext>
                  </a:extLst>
                </a:gridCol>
                <a:gridCol w="217498">
                  <a:extLst>
                    <a:ext uri="{9D8B030D-6E8A-4147-A177-3AD203B41FA5}">
                      <a16:colId xmlns:a16="http://schemas.microsoft.com/office/drawing/2014/main" val="479922504"/>
                    </a:ext>
                  </a:extLst>
                </a:gridCol>
                <a:gridCol w="527307">
                  <a:extLst>
                    <a:ext uri="{9D8B030D-6E8A-4147-A177-3AD203B41FA5}">
                      <a16:colId xmlns:a16="http://schemas.microsoft.com/office/drawing/2014/main" val="2494124302"/>
                    </a:ext>
                  </a:extLst>
                </a:gridCol>
                <a:gridCol w="1369292">
                  <a:extLst>
                    <a:ext uri="{9D8B030D-6E8A-4147-A177-3AD203B41FA5}">
                      <a16:colId xmlns:a16="http://schemas.microsoft.com/office/drawing/2014/main" val="3445193374"/>
                    </a:ext>
                  </a:extLst>
                </a:gridCol>
              </a:tblGrid>
              <a:tr h="3821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800" b="1" kern="1200">
                          <a:solidFill>
                            <a:schemeClr val="bg1"/>
                          </a:solidFill>
                          <a:latin typeface="Meiryo"/>
                          <a:ea typeface="Meiryo"/>
                          <a:cs typeface="+mn-cs"/>
                        </a:rPr>
                        <a:t>Yahoo! JAPAN</a:t>
                      </a:r>
                      <a:r>
                        <a:rPr kumimoji="1" lang="ja-JP" altLang="en-US" sz="800" b="1" kern="1200">
                          <a:solidFill>
                            <a:schemeClr val="bg1"/>
                          </a:solidFill>
                          <a:latin typeface="Meiryo"/>
                          <a:ea typeface="Meiryo"/>
                          <a:cs typeface="+mn-cs"/>
                        </a:rPr>
                        <a:t>トップページ　ブランドパネル　</a:t>
                      </a:r>
                      <a:r>
                        <a:rPr kumimoji="1" lang="en-US" altLang="ja-JP" sz="800" b="1" kern="1200">
                          <a:solidFill>
                            <a:schemeClr val="bg1"/>
                          </a:solidFill>
                          <a:latin typeface="Meiryo"/>
                          <a:ea typeface="Meiryo"/>
                          <a:cs typeface="+mn-cs"/>
                        </a:rPr>
                        <a:t>PC</a:t>
                      </a: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500</a:t>
                      </a:r>
                      <a:r>
                        <a:rPr kumimoji="1" lang="ja-JP" altLang="en-US" sz="800" b="1" kern="1200">
                          <a:solidFill>
                            <a:schemeClr val="bg1"/>
                          </a:solidFill>
                          <a:latin typeface="Meiryo"/>
                          <a:ea typeface="Meiryo"/>
                          <a:cs typeface="+mn-cs"/>
                        </a:rPr>
                        <a:t>万円～）</a:t>
                      </a:r>
                      <a:endParaRPr kumimoji="1" lang="en-US" altLang="ja-JP" sz="8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p>
                      <a:pPr algn="ctr"/>
                      <a:r>
                        <a:rPr kumimoji="1" lang="en-US" altLang="ja-JP" sz="800" b="1" kern="1200">
                          <a:solidFill>
                            <a:schemeClr val="bg1"/>
                          </a:solidFill>
                          <a:latin typeface="Meiryo"/>
                          <a:ea typeface="Meiryo"/>
                          <a:cs typeface="+mn-cs"/>
                        </a:rPr>
                        <a:t>Yahoo! JAPAN</a:t>
                      </a:r>
                      <a:r>
                        <a:rPr kumimoji="1" lang="ja-JP" altLang="en-US" sz="800" b="1" kern="1200">
                          <a:solidFill>
                            <a:schemeClr val="bg1"/>
                          </a:solidFill>
                          <a:latin typeface="Meiryo"/>
                          <a:ea typeface="Meiryo"/>
                          <a:cs typeface="+mn-cs"/>
                        </a:rPr>
                        <a:t>トップページ　ブランドパネル　</a:t>
                      </a:r>
                      <a:r>
                        <a:rPr kumimoji="1" lang="en-US" altLang="ja-JP" sz="800" b="1" kern="1200">
                          <a:solidFill>
                            <a:schemeClr val="bg1"/>
                          </a:solidFill>
                          <a:latin typeface="Meiryo"/>
                          <a:ea typeface="Meiryo"/>
                          <a:cs typeface="+mn-cs"/>
                        </a:rPr>
                        <a:t>PC</a:t>
                      </a: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endParaRPr kumimoji="1" lang="en-US" altLang="ja-JP" sz="8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800" b="1" kern="1200">
                          <a:solidFill>
                            <a:schemeClr val="bg1"/>
                          </a:solidFill>
                          <a:latin typeface="Meiryo"/>
                          <a:ea typeface="Meiryo"/>
                          <a:cs typeface="+mn-cs"/>
                        </a:rPr>
                        <a:t>Yahoo! JAPAN</a:t>
                      </a:r>
                      <a:r>
                        <a:rPr kumimoji="1" lang="ja-JP" altLang="en-US" sz="800" b="1" kern="1200">
                          <a:solidFill>
                            <a:schemeClr val="bg1"/>
                          </a:solidFill>
                          <a:latin typeface="Meiryo"/>
                          <a:ea typeface="Meiryo"/>
                          <a:cs typeface="+mn-cs"/>
                        </a:rPr>
                        <a:t>トップページ　ブランドパネル　</a:t>
                      </a:r>
                      <a:r>
                        <a:rPr kumimoji="1" lang="en-US" altLang="ja-JP" sz="800" b="1" kern="1200">
                          <a:solidFill>
                            <a:schemeClr val="bg1"/>
                          </a:solidFill>
                          <a:latin typeface="Meiryo"/>
                          <a:ea typeface="Meiryo"/>
                          <a:cs typeface="+mn-cs"/>
                        </a:rPr>
                        <a:t>PC</a:t>
                      </a: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endParaRPr kumimoji="1" lang="en-US" altLang="ja-JP" sz="8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3">
                  <a:txBody>
                    <a:bodyPr/>
                    <a:lstStyle/>
                    <a:p>
                      <a:pPr algn="ctr"/>
                      <a:r>
                        <a:rPr kumimoji="1" lang="en-US" altLang="ja-JP" sz="800" b="1" kern="1200">
                          <a:solidFill>
                            <a:schemeClr val="bg1"/>
                          </a:solidFill>
                          <a:latin typeface="Meiryo"/>
                          <a:ea typeface="Meiryo"/>
                          <a:cs typeface="+mn-cs"/>
                        </a:rPr>
                        <a:t>Yahoo! JAPAN</a:t>
                      </a:r>
                      <a:r>
                        <a:rPr kumimoji="1" lang="ja-JP" altLang="en-US" sz="800" b="1" kern="1200">
                          <a:solidFill>
                            <a:schemeClr val="bg1"/>
                          </a:solidFill>
                          <a:latin typeface="Meiryo"/>
                          <a:ea typeface="Meiryo"/>
                          <a:cs typeface="+mn-cs"/>
                        </a:rPr>
                        <a:t>トップページ　ブランドパネル　</a:t>
                      </a:r>
                      <a:r>
                        <a:rPr kumimoji="1" lang="en-US" altLang="ja-JP" sz="800" b="1" kern="1200">
                          <a:solidFill>
                            <a:schemeClr val="bg1"/>
                          </a:solidFill>
                          <a:latin typeface="Meiryo"/>
                          <a:ea typeface="Meiryo"/>
                          <a:cs typeface="+mn-cs"/>
                        </a:rPr>
                        <a:t>PC</a:t>
                      </a: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endParaRPr kumimoji="1" lang="en-US" altLang="ja-JP" sz="8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  </a:t>
                      </a:r>
                      <a:r>
                        <a:rPr kumimoji="1" lang="ja-JP" altLang="en-US" sz="800" b="1" kern="1200">
                          <a:solidFill>
                            <a:schemeClr val="bg1"/>
                          </a:solidFill>
                          <a:latin typeface="Meiryo"/>
                          <a:ea typeface="Meiryo"/>
                          <a:cs typeface="+mn-cs"/>
                        </a:rPr>
                        <a:t>カルーセル</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800" b="1" kern="1200">
                          <a:solidFill>
                            <a:schemeClr val="bg1"/>
                          </a:solidFill>
                          <a:latin typeface="Meiryo"/>
                          <a:ea typeface="Meiryo"/>
                          <a:cs typeface="+mn-cs"/>
                        </a:rPr>
                        <a:t>Yahoo! JAPAN</a:t>
                      </a:r>
                      <a:r>
                        <a:rPr kumimoji="1" lang="ja-JP" altLang="en-US" sz="800" b="1" kern="1200">
                          <a:solidFill>
                            <a:schemeClr val="bg1"/>
                          </a:solidFill>
                          <a:latin typeface="Meiryo"/>
                          <a:ea typeface="Meiryo"/>
                          <a:cs typeface="+mn-cs"/>
                        </a:rPr>
                        <a:t>トップページ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r>
                        <a:rPr kumimoji="1" lang="ja-JP" altLang="en-US" sz="800" b="1" kern="1200">
                          <a:solidFill>
                            <a:schemeClr val="bg1"/>
                          </a:solidFill>
                          <a:latin typeface="Meiryo"/>
                          <a:ea typeface="Meiryo"/>
                          <a:cs typeface="+mn-cs"/>
                        </a:rPr>
                        <a:t>（市区郡）</a:t>
                      </a:r>
                      <a:endParaRPr kumimoji="1" lang="en-US" altLang="ja-JP" sz="800" b="1"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2117335041"/>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900" b="0" i="0" u="none" strike="noStrike" noProof="0">
                          <a:solidFill>
                            <a:srgbClr val="0D0D0D"/>
                          </a:solidFill>
                          <a:latin typeface="Meiryo" panose="020B0604030504040204" pitchFamily="34" charset="-128"/>
                          <a:ea typeface="Meiryo" panose="020B0604030504040204" pitchFamily="34" charset="-128"/>
                        </a:rPr>
                        <a:t>内容</a:t>
                      </a:r>
                      <a:endParaRPr kumimoji="1" lang="en-US" altLang="ja-JP" sz="900" b="0" i="0" u="none" strike="noStrike" noProof="0">
                        <a:solidFill>
                          <a:srgbClr val="0D0D0D"/>
                        </a:solidFill>
                        <a:latin typeface="Meiryo" panose="020B0604030504040204" pitchFamily="34" charset="-128"/>
                        <a:ea typeface="Meiryo" panose="020B0604030504040204" pitchFamily="34" charset="-128"/>
                      </a:endParaRPr>
                    </a:p>
                    <a:p>
                      <a:pPr lvl="0" algn="ctr">
                        <a:buNone/>
                      </a:pPr>
                      <a:r>
                        <a:rPr kumimoji="1" lang="ja-JP" altLang="en-US" sz="900" b="0" i="0" u="none" strike="noStrike" noProof="0">
                          <a:solidFill>
                            <a:srgbClr val="0D0D0D"/>
                          </a:solidFill>
                          <a:latin typeface="Meiryo" panose="020B0604030504040204" pitchFamily="34" charset="-128"/>
                          <a:ea typeface="Meiryo" panose="020B0604030504040204" pitchFamily="34" charset="-128"/>
                        </a:rPr>
                        <a:t>変更</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solidFill>
                            <a:srgbClr val="0D0D0D"/>
                          </a:solidFill>
                          <a:latin typeface="Meiryo"/>
                          <a:ea typeface="Meiryo"/>
                        </a:rPr>
                        <a:t>1000013239</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内容</a:t>
                      </a:r>
                      <a:endParaRPr lang="en-US" altLang="ja-JP" sz="900" b="0" i="0" u="none" strike="noStrike" noProof="0">
                        <a:solidFill>
                          <a:srgbClr val="0D0D0D"/>
                        </a:solidFill>
                        <a:latin typeface="Meiryo"/>
                        <a:ea typeface="Meiryo"/>
                      </a:endParaRPr>
                    </a:p>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変更</a:t>
                      </a:r>
                      <a:endParaRPr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solidFill>
                            <a:srgbClr val="0D0D0D"/>
                          </a:solidFill>
                          <a:latin typeface="Meiryo"/>
                          <a:ea typeface="Meiryo"/>
                        </a:rPr>
                        <a:t>1000013229</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内容</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変更</a:t>
                      </a:r>
                      <a:endParaRPr kumimoji="1" lang="en-US" altLang="ja-JP" sz="900" b="0" i="0" u="none" strike="noStrike" kern="1200" cap="none" spc="0" normalizeH="0" baseline="0" noProof="0">
                        <a:ln>
                          <a:noFill/>
                        </a:ln>
                        <a:solidFill>
                          <a:srgbClr val="0D0D0D"/>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1000013180</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変更</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a:solidFill>
                            <a:srgbClr val="0D0D0D"/>
                          </a:solidFill>
                          <a:latin typeface="Meiryo"/>
                          <a:ea typeface="Meiryo"/>
                          <a:cs typeface="+mn-cs"/>
                        </a:rPr>
                        <a:t>1000013219</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accent3"/>
                          </a:solidFill>
                          <a:latin typeface="Meiryo" panose="020B0604030504040204" pitchFamily="34" charset="-128"/>
                          <a:ea typeface="Meiryo" panose="020B0604030504040204" pitchFamily="34" charset="-128"/>
                        </a:rPr>
                        <a:t>継続</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内容</a:t>
                      </a:r>
                      <a:endParaRPr kumimoji="1" lang="en-US" altLang="ja-JP" sz="900">
                        <a:solidFill>
                          <a:srgbClr val="0D0D0D"/>
                        </a:solidFill>
                        <a:latin typeface="Meiryo" panose="020B0604030504040204" pitchFamily="34" charset="-128"/>
                        <a:ea typeface="Meiryo" panose="020B0604030504040204" pitchFamily="34" charset="-128"/>
                      </a:endParaRPr>
                    </a:p>
                    <a:p>
                      <a:pPr algn="ctr"/>
                      <a:r>
                        <a:rPr kumimoji="1" lang="ja-JP" altLang="en-US" sz="900">
                          <a:solidFill>
                            <a:srgbClr val="0D0D0D"/>
                          </a:solidFill>
                          <a:latin typeface="Meiryo" panose="020B0604030504040204" pitchFamily="34" charset="-128"/>
                          <a:ea typeface="Meiryo" panose="020B0604030504040204" pitchFamily="34" charset="-128"/>
                        </a:rPr>
                        <a:t>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1000013244</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2026</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2</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en-US" altLang="ja-JP" sz="900" kern="120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3997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ブランドパネル クインティ</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ブランドパネル クインティ</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1</a:t>
                      </a:r>
                      <a:r>
                        <a:rPr kumimoji="1" lang="ja-JP" altLang="en-US" sz="900" kern="1200">
                          <a:solidFill>
                            <a:srgbClr val="0D0D0D"/>
                          </a:solidFill>
                          <a:latin typeface="Meiryo"/>
                          <a:ea typeface="Meiryo"/>
                          <a:cs typeface="+mn-cs"/>
                        </a:rPr>
                        <a:t>　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1</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384434171"/>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900" b="0" i="0" kern="1200">
                          <a:solidFill>
                            <a:srgbClr val="0D0D0D"/>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4222981766"/>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PC</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a:solidFill>
                            <a:srgbClr val="0D0D0D"/>
                          </a:solidFill>
                          <a:latin typeface="Meiryo"/>
                          <a:ea typeface="Meiryo"/>
                          <a:cs typeface="+mn-cs"/>
                        </a:rPr>
                        <a:t>Yahoo! JAPAN</a:t>
                      </a:r>
                      <a:r>
                        <a:rPr lang="en-US" altLang="ja-JP" sz="900" kern="1200">
                          <a:solidFill>
                            <a:srgbClr val="0D0D0D"/>
                          </a:solidFill>
                          <a:latin typeface="Meiryo"/>
                          <a:ea typeface="Meiryo"/>
                          <a:cs typeface="+mn-cs"/>
                        </a:rPr>
                        <a:t> </a:t>
                      </a:r>
                      <a:r>
                        <a:rPr kumimoji="1" lang="en-US" altLang="ja-JP"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トップページのファーストビュー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a:t>
                      </a:r>
                      <a:endParaRPr kumimoji="1" lang="ja-JP" altLang="ja-JP" sz="90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9">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5</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r>
                        <a:rPr kumimoji="1" lang="en-US" altLang="ja-JP" sz="900" kern="1200">
                          <a:solidFill>
                            <a:srgbClr val="002AFF"/>
                          </a:solidFill>
                          <a:latin typeface="Meiryo"/>
                          <a:ea typeface="Meiryo"/>
                          <a:cs typeface="+mn-cs"/>
                        </a:rPr>
                        <a:t> ※1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kern="1200">
                          <a:solidFill>
                            <a:srgbClr val="0D0D0D"/>
                          </a:solidFill>
                          <a:latin typeface="Meiryo"/>
                          <a:ea typeface="Meiryo"/>
                          <a:cs typeface="+mn-cs"/>
                        </a:rPr>
                        <a:t>5</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750538939"/>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516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600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900">
                          <a:solidFill>
                            <a:srgbClr val="0D0D0D"/>
                          </a:solidFill>
                          <a:latin typeface="Meiryo"/>
                          <a:ea typeface="Meiryo"/>
                        </a:rPr>
                        <a:t>540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a:solidFill>
                            <a:srgbClr val="0D0D0D"/>
                          </a:solidFill>
                          <a:latin typeface="Meiryo"/>
                          <a:ea typeface="Meiryo"/>
                        </a:rPr>
                        <a:t>720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600</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×1.2</a:t>
                      </a:r>
                      <a:r>
                        <a:rPr kumimoji="1" lang="ja-JP" altLang="en-US" sz="900" kern="1200">
                          <a:solidFill>
                            <a:srgbClr val="0D0D0D"/>
                          </a:solidFill>
                          <a:latin typeface="Meiryo"/>
                          <a:ea typeface="Meiryo"/>
                          <a:cs typeface="+mn-cs"/>
                        </a:rPr>
                        <a:t>倍）</a:t>
                      </a:r>
                      <a:r>
                        <a:rPr kumimoji="1" lang="en-US" altLang="ja-JP" sz="900">
                          <a:solidFill>
                            <a:srgbClr val="002AFF"/>
                          </a:solidFill>
                          <a:latin typeface="Meiryo"/>
                          <a:ea typeface="Meiryo"/>
                        </a:rPr>
                        <a:t>※2</a:t>
                      </a:r>
                      <a:endParaRPr kumimoji="1" lang="ja-JP" altLang="en-US" sz="900">
                        <a:solidFill>
                          <a:srgbClr val="002AFF"/>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900">
                          <a:solidFill>
                            <a:srgbClr val="0D0D0D"/>
                          </a:solidFill>
                          <a:latin typeface="Meiryo"/>
                          <a:ea typeface="Meiryo"/>
                        </a:rPr>
                        <a:t>648</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540</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×1.2</a:t>
                      </a:r>
                      <a:r>
                        <a:rPr kumimoji="1" lang="ja-JP" altLang="en-US" sz="900" kern="1200">
                          <a:solidFill>
                            <a:srgbClr val="0D0D0D"/>
                          </a:solidFill>
                          <a:latin typeface="Meiryo"/>
                          <a:ea typeface="Meiryo"/>
                          <a:cs typeface="+mn-cs"/>
                        </a:rPr>
                        <a:t>倍）</a:t>
                      </a:r>
                      <a:r>
                        <a:rPr kumimoji="1" lang="en-US" altLang="ja-JP" sz="900">
                          <a:solidFill>
                            <a:srgbClr val="002AFF"/>
                          </a:solidFill>
                          <a:latin typeface="Meiryo"/>
                          <a:ea typeface="Meiryo"/>
                        </a:rPr>
                        <a:t>※2</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en-US" altLang="ja-JP"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900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600</a:t>
                      </a:r>
                      <a:r>
                        <a:rPr kumimoji="1" lang="ja-JP" altLang="en-US" sz="900" kern="1200">
                          <a:solidFill>
                            <a:srgbClr val="0D0D0D"/>
                          </a:solidFill>
                          <a:latin typeface="Meiryo"/>
                          <a:ea typeface="Meiryo"/>
                          <a:cs typeface="+mn-cs"/>
                        </a:rPr>
                        <a:t>円</a:t>
                      </a:r>
                      <a:r>
                        <a:rPr kumimoji="1" lang="en-US" altLang="ja-JP" sz="900" kern="1200">
                          <a:solidFill>
                            <a:srgbClr val="0D0D0D"/>
                          </a:solidFill>
                          <a:latin typeface="Meiryo"/>
                          <a:ea typeface="Meiryo"/>
                          <a:cs typeface="+mn-cs"/>
                        </a:rPr>
                        <a:t>×1.5</a:t>
                      </a:r>
                      <a:r>
                        <a:rPr kumimoji="1" lang="ja-JP" altLang="en-US" sz="900" kern="1200">
                          <a:solidFill>
                            <a:srgbClr val="0D0D0D"/>
                          </a:solidFill>
                          <a:latin typeface="Meiryo"/>
                          <a:ea typeface="Meiryo"/>
                          <a:cs typeface="+mn-cs"/>
                        </a:rPr>
                        <a:t>倍）</a:t>
                      </a:r>
                      <a:r>
                        <a:rPr kumimoji="1" lang="en-US" altLang="ja-JP" sz="900">
                          <a:solidFill>
                            <a:srgbClr val="002AFF"/>
                          </a:solidFill>
                          <a:latin typeface="Meiryo"/>
                          <a:ea typeface="Meiryo"/>
                        </a:rPr>
                        <a:t>※3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5" name="正方形/長方形 14">
            <a:extLst>
              <a:ext uri="{FF2B5EF4-FFF2-40B4-BE49-F238E27FC236}">
                <a16:creationId xmlns:a16="http://schemas.microsoft.com/office/drawing/2014/main" id="{8751C5FA-A9BF-3751-1557-82B6CE5A2A1F}"/>
              </a:ext>
            </a:extLst>
          </p:cNvPr>
          <p:cNvSpPr/>
          <p:nvPr/>
        </p:nvSpPr>
        <p:spPr>
          <a:xfrm>
            <a:off x="490692" y="5984194"/>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n-lt"/>
              </a:rPr>
              <a:t>SP</a:t>
            </a:r>
            <a:r>
              <a:rPr kumimoji="0" lang="ja-JP" altLang="en-US" sz="800" kern="0">
                <a:solidFill>
                  <a:srgbClr val="0D0D0D"/>
                </a:solidFill>
                <a:latin typeface="Meiryo"/>
                <a:ea typeface="Meiryo"/>
              </a:rPr>
              <a:t>はスマートフォン、</a:t>
            </a:r>
            <a:r>
              <a:rPr kumimoji="0" lang="en-US" sz="800" kern="0">
                <a:solidFill>
                  <a:srgbClr val="0D0D0D"/>
                </a:solidFill>
                <a:latin typeface="Meiryo"/>
                <a:ea typeface="+mn-lt"/>
              </a:rPr>
              <a:t>PC</a:t>
            </a:r>
            <a:r>
              <a:rPr kumimoji="0" lang="ja-JP" sz="800" kern="0">
                <a:solidFill>
                  <a:srgbClr val="0D0D0D"/>
                </a:solidFill>
                <a:latin typeface="Meiryo"/>
                <a:ea typeface="Meiryo"/>
              </a:rPr>
              <a:t>はパソコン、</a:t>
            </a:r>
            <a:r>
              <a:rPr kumimoji="0" lang="en-US" altLang="ja-JP" sz="800" kern="0">
                <a:solidFill>
                  <a:srgbClr val="0D0D0D"/>
                </a:solidFill>
                <a:latin typeface="Meiryo"/>
                <a:ea typeface="+mn-lt"/>
              </a:rPr>
              <a:t>MD</a:t>
            </a:r>
            <a:r>
              <a:rPr kumimoji="0" lang="ja-JP" sz="800" kern="0">
                <a:solidFill>
                  <a:srgbClr val="0D0D0D"/>
                </a:solidFill>
                <a:latin typeface="Meiryo"/>
                <a:ea typeface="Meiryo"/>
              </a:rPr>
              <a:t>はマルチデバイスの略称です。</a:t>
            </a:r>
            <a:endParaRPr lang="ja-JP">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lang="en-US" altLang="ja-JP" sz="800" kern="0">
              <a:solidFill>
                <a:srgbClr val="0D0D0D"/>
              </a:solidFill>
              <a:latin typeface="Meiryo"/>
              <a:ea typeface="Meiryo"/>
            </a:endParaRPr>
          </a:p>
        </p:txBody>
      </p:sp>
      <p:sp>
        <p:nvSpPr>
          <p:cNvPr id="16" name="正方形/長方形 15">
            <a:extLst>
              <a:ext uri="{FF2B5EF4-FFF2-40B4-BE49-F238E27FC236}">
                <a16:creationId xmlns:a16="http://schemas.microsoft.com/office/drawing/2014/main" id="{23CB843A-C99C-1D46-6224-64779D32DB6B}"/>
              </a:ext>
            </a:extLst>
          </p:cNvPr>
          <p:cNvSpPr/>
          <p:nvPr/>
        </p:nvSpPr>
        <p:spPr>
          <a:xfrm>
            <a:off x="4768801" y="5959902"/>
            <a:ext cx="7280839" cy="406265"/>
          </a:xfrm>
          <a:prstGeom prst="rect">
            <a:avLst/>
          </a:prstGeom>
        </p:spPr>
        <p:txBody>
          <a:bodyPr wrap="none" lIns="0" tIns="0" rIns="0" bIns="0" anchor="t">
            <a:spAutoFit/>
          </a:bodyPr>
          <a:lstStyle/>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※1  </a:t>
            </a:r>
            <a:r>
              <a:rPr lang="en-US" altLang="ja-JP" sz="800" b="0" i="0">
                <a:solidFill>
                  <a:srgbClr val="002AFF"/>
                </a:solidFill>
                <a:effectLst/>
                <a:latin typeface="NotoSansJP"/>
              </a:rPr>
              <a:t>1</a:t>
            </a:r>
            <a:r>
              <a:rPr lang="ja-JP" altLang="en-US" sz="800" b="0" i="0">
                <a:solidFill>
                  <a:srgbClr val="002AFF"/>
                </a:solidFill>
                <a:effectLst/>
                <a:latin typeface="NotoSansJP"/>
              </a:rPr>
              <a:t>日間～</a:t>
            </a:r>
            <a:r>
              <a:rPr lang="en-US" altLang="ja-JP" sz="800" b="0" i="0">
                <a:solidFill>
                  <a:srgbClr val="002AFF"/>
                </a:solidFill>
                <a:effectLst/>
                <a:latin typeface="NotoSansJP"/>
              </a:rPr>
              <a:t>4</a:t>
            </a:r>
            <a:r>
              <a:rPr lang="ja-JP" altLang="en-US" sz="800" b="0" i="0">
                <a:solidFill>
                  <a:srgbClr val="002AFF"/>
                </a:solidFill>
                <a:effectLst/>
                <a:latin typeface="NotoSansJP"/>
              </a:rPr>
              <a:t>日間での掲載も可能ですが、予約時のシミュレーション</a:t>
            </a:r>
            <a:r>
              <a:rPr lang="en-US" altLang="ja-JP" sz="800" b="0" i="0" err="1">
                <a:solidFill>
                  <a:srgbClr val="002AFF"/>
                </a:solidFill>
                <a:effectLst/>
                <a:latin typeface="NotoSansJP"/>
              </a:rPr>
              <a:t>vimps</a:t>
            </a:r>
            <a:r>
              <a:rPr lang="ja-JP" altLang="en-US" sz="800" b="0" i="0">
                <a:solidFill>
                  <a:srgbClr val="002AFF"/>
                </a:solidFill>
                <a:effectLst/>
                <a:latin typeface="NotoSansJP"/>
              </a:rPr>
              <a:t>を下回る場合がありますので、</a:t>
            </a:r>
            <a:r>
              <a:rPr lang="en-US" altLang="ja-JP" sz="800" b="0" i="0">
                <a:solidFill>
                  <a:srgbClr val="002AFF"/>
                </a:solidFill>
                <a:effectLst/>
                <a:latin typeface="NotoSansJP"/>
              </a:rPr>
              <a:t>5</a:t>
            </a:r>
            <a:r>
              <a:rPr lang="ja-JP" altLang="en-US" sz="800" b="0" i="0">
                <a:solidFill>
                  <a:srgbClr val="002AFF"/>
                </a:solidFill>
                <a:effectLst/>
                <a:latin typeface="NotoSansJP"/>
              </a:rPr>
              <a:t>日間以上の掲載を推奨します。</a:t>
            </a:r>
            <a:endParaRPr lang="en-US" altLang="ja-JP" sz="800" b="0" i="0">
              <a:solidFill>
                <a:srgbClr val="002AFF"/>
              </a:solidFill>
              <a:effectLst/>
              <a:latin typeface="NotoSansJP"/>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※2  </a:t>
            </a:r>
            <a:r>
              <a:rPr kumimoji="0" lang="ja-JP" altLang="en-US" sz="800" kern="0">
                <a:solidFill>
                  <a:srgbClr val="002AFF"/>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002AFF"/>
                </a:solidFill>
                <a:latin typeface="Meiryo" panose="020B0604030504040204" pitchFamily="34" charset="-128"/>
                <a:ea typeface="Meiryo" panose="020B0604030504040204" pitchFamily="34" charset="-128"/>
              </a:rPr>
              <a:t>vCPM</a:t>
            </a:r>
            <a:r>
              <a:rPr kumimoji="0" lang="ja-JP" altLang="en" sz="800" kern="0">
                <a:solidFill>
                  <a:srgbClr val="002AFF"/>
                </a:solidFill>
                <a:latin typeface="Meiryo" panose="020B0604030504040204" pitchFamily="34" charset="-128"/>
                <a:ea typeface="Meiryo" panose="020B0604030504040204" pitchFamily="34" charset="-128"/>
              </a:rPr>
              <a:t>（★）</a:t>
            </a:r>
            <a:r>
              <a:rPr kumimoji="0" lang="ja-JP" altLang="en-US" sz="800" kern="0">
                <a:solidFill>
                  <a:srgbClr val="002AFF"/>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002AFF"/>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※3  </a:t>
            </a:r>
            <a:r>
              <a:rPr kumimoji="0" lang="ja-JP" altLang="en-US" sz="800" kern="0">
                <a:solidFill>
                  <a:srgbClr val="002AFF"/>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002AFF"/>
              </a:solidFill>
              <a:latin typeface="Meiryo" panose="020B0604030504040204" pitchFamily="34" charset="-128"/>
              <a:ea typeface="Meiryo" panose="020B0604030504040204" pitchFamily="34" charset="-128"/>
            </a:endParaRPr>
          </a:p>
        </p:txBody>
      </p:sp>
      <p:sp>
        <p:nvSpPr>
          <p:cNvPr id="17" name="円/楕円 23">
            <a:extLst>
              <a:ext uri="{FF2B5EF4-FFF2-40B4-BE49-F238E27FC236}">
                <a16:creationId xmlns:a16="http://schemas.microsoft.com/office/drawing/2014/main" id="{BD912C49-8A5A-CF8B-07E5-EE4E2753B45E}"/>
              </a:ext>
            </a:extLst>
          </p:cNvPr>
          <p:cNvSpPr>
            <a:spLocks noChangeAspect="1"/>
          </p:cNvSpPr>
          <p:nvPr/>
        </p:nvSpPr>
        <p:spPr>
          <a:xfrm>
            <a:off x="8974561" y="2352682"/>
            <a:ext cx="193323" cy="193323"/>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円/楕円 28">
            <a:extLst>
              <a:ext uri="{FF2B5EF4-FFF2-40B4-BE49-F238E27FC236}">
                <a16:creationId xmlns:a16="http://schemas.microsoft.com/office/drawing/2014/main" id="{870CACCE-9DC9-0B67-CDFE-32688D7E8597}"/>
              </a:ext>
            </a:extLst>
          </p:cNvPr>
          <p:cNvSpPr>
            <a:spLocks noChangeAspect="1"/>
          </p:cNvSpPr>
          <p:nvPr/>
        </p:nvSpPr>
        <p:spPr>
          <a:xfrm>
            <a:off x="7892142" y="2502461"/>
            <a:ext cx="180377" cy="180377"/>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9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4" name="テキスト プレースホルダー 1">
            <a:extLst>
              <a:ext uri="{FF2B5EF4-FFF2-40B4-BE49-F238E27FC236}">
                <a16:creationId xmlns:a16="http://schemas.microsoft.com/office/drawing/2014/main" id="{62AB9BB1-DB3A-6EC1-9309-E37175106BC2}"/>
              </a:ext>
            </a:extLst>
          </p:cNvPr>
          <p:cNvSpPr>
            <a:spLocks noGrp="1"/>
          </p:cNvSpPr>
          <p:nvPr>
            <p:ph type="body" sz="quarter" idx="10"/>
          </p:nvPr>
        </p:nvSpPr>
        <p:spPr>
          <a:xfrm>
            <a:off x="3672158" y="252000"/>
            <a:ext cx="5363892" cy="335028"/>
          </a:xfrm>
        </p:spPr>
        <p:txBody>
          <a:bodyPr/>
          <a:lstStyle/>
          <a:p>
            <a:r>
              <a:rPr kumimoji="1" lang="en-US" altLang="ja-JP" sz="2000" b="1" i="0">
                <a:solidFill>
                  <a:srgbClr val="000048"/>
                </a:solidFill>
                <a:latin typeface="Meiryo" panose="020B0604030504040204" pitchFamily="34" charset="-128"/>
                <a:ea typeface="Meiryo" panose="020B0604030504040204" pitchFamily="34" charset="-128"/>
              </a:rPr>
              <a:t>Yahoo! JAPAN</a:t>
            </a:r>
            <a:r>
              <a:rPr kumimoji="1" lang="ja-JP" altLang="en-US" sz="2000" b="1" i="0">
                <a:solidFill>
                  <a:srgbClr val="000048"/>
                </a:solidFill>
                <a:latin typeface="Meiryo" panose="020B0604030504040204" pitchFamily="34" charset="-128"/>
                <a:ea typeface="Meiryo" panose="020B0604030504040204" pitchFamily="34" charset="-128"/>
              </a:rPr>
              <a:t>トップページ　ブランドパネル　</a:t>
            </a:r>
            <a:r>
              <a:rPr kumimoji="1" lang="en-US" altLang="ja-JP" sz="2000" b="1" i="0">
                <a:solidFill>
                  <a:srgbClr val="000048"/>
                </a:solidFill>
                <a:latin typeface="Meiryo" panose="020B0604030504040204" pitchFamily="34" charset="-128"/>
                <a:ea typeface="Meiryo" panose="020B0604030504040204" pitchFamily="34" charset="-128"/>
              </a:rPr>
              <a:t>PC</a:t>
            </a:r>
            <a:endParaRPr kumimoji="1" lang="ja-JP" altLang="en-US" sz="2000" b="1" i="0">
              <a:solidFill>
                <a:srgbClr val="000048"/>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8782274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E217A-E68E-0EB4-0521-E74A3B4C65C5}"/>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5D341AFF-4F3C-F52E-62B4-FB3744F6D70F}"/>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1DBE81A6-EE33-DF07-8324-CE90CE3005D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7" name="角丸四角形 4">
            <a:extLst>
              <a:ext uri="{FF2B5EF4-FFF2-40B4-BE49-F238E27FC236}">
                <a16:creationId xmlns:a16="http://schemas.microsoft.com/office/drawing/2014/main" id="{22BE6EE5-8D19-B120-3254-5DAACF696B34}"/>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ターゲティング設定</a:t>
            </a:r>
          </a:p>
        </p:txBody>
      </p:sp>
      <p:sp>
        <p:nvSpPr>
          <p:cNvPr id="10" name="テキスト ボックス 9">
            <a:extLst>
              <a:ext uri="{FF2B5EF4-FFF2-40B4-BE49-F238E27FC236}">
                <a16:creationId xmlns:a16="http://schemas.microsoft.com/office/drawing/2014/main" id="{D1A5DAEE-D72A-24AB-9C65-044939C090CE}"/>
              </a:ext>
            </a:extLst>
          </p:cNvPr>
          <p:cNvSpPr txBox="1"/>
          <p:nvPr/>
        </p:nvSpPr>
        <p:spPr>
          <a:xfrm>
            <a:off x="479425" y="5164627"/>
            <a:ext cx="11233147" cy="1446550"/>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6" name="テキスト プレースホルダー 1">
            <a:extLst>
              <a:ext uri="{FF2B5EF4-FFF2-40B4-BE49-F238E27FC236}">
                <a16:creationId xmlns:a16="http://schemas.microsoft.com/office/drawing/2014/main" id="{A0C3F042-DF77-88C0-84F3-260ED2E65F3F}"/>
              </a:ext>
            </a:extLst>
          </p:cNvPr>
          <p:cNvSpPr>
            <a:spLocks noGrp="1"/>
          </p:cNvSpPr>
          <p:nvPr>
            <p:ph type="body" sz="quarter" idx="10"/>
          </p:nvPr>
        </p:nvSpPr>
        <p:spPr>
          <a:xfrm>
            <a:off x="3672158" y="252000"/>
            <a:ext cx="5363892" cy="335028"/>
          </a:xfrm>
        </p:spPr>
        <p:txBody>
          <a:bodyPr/>
          <a:lstStyle/>
          <a:p>
            <a:r>
              <a:rPr kumimoji="1" lang="en-US" altLang="ja-JP" sz="2000" b="1" i="0">
                <a:solidFill>
                  <a:srgbClr val="000048"/>
                </a:solidFill>
                <a:latin typeface="Meiryo" panose="020B0604030504040204" pitchFamily="34" charset="-128"/>
                <a:ea typeface="Meiryo" panose="020B0604030504040204" pitchFamily="34" charset="-128"/>
              </a:rPr>
              <a:t>Yahoo! JAPAN</a:t>
            </a:r>
            <a:r>
              <a:rPr kumimoji="1" lang="ja-JP" altLang="en-US" sz="2000" b="1" i="0">
                <a:solidFill>
                  <a:srgbClr val="000048"/>
                </a:solidFill>
                <a:latin typeface="Meiryo" panose="020B0604030504040204" pitchFamily="34" charset="-128"/>
                <a:ea typeface="Meiryo" panose="020B0604030504040204" pitchFamily="34" charset="-128"/>
              </a:rPr>
              <a:t>トップページ　ブランドパネル　</a:t>
            </a:r>
            <a:r>
              <a:rPr kumimoji="1" lang="en-US" altLang="ja-JP" sz="2000" b="1" i="0">
                <a:solidFill>
                  <a:srgbClr val="000048"/>
                </a:solidFill>
                <a:latin typeface="Meiryo" panose="020B0604030504040204" pitchFamily="34" charset="-128"/>
                <a:ea typeface="Meiryo" panose="020B0604030504040204" pitchFamily="34" charset="-128"/>
              </a:rPr>
              <a:t>PC</a:t>
            </a:r>
            <a:endParaRPr kumimoji="1" lang="ja-JP" altLang="en-US" sz="2000" b="1" i="0">
              <a:solidFill>
                <a:srgbClr val="000048"/>
              </a:solidFill>
              <a:latin typeface="Meiryo" panose="020B0604030504040204" pitchFamily="34" charset="-128"/>
              <a:ea typeface="Meiryo" panose="020B0604030504040204" pitchFamily="34" charset="-128"/>
            </a:endParaRPr>
          </a:p>
        </p:txBody>
      </p:sp>
      <p:graphicFrame>
        <p:nvGraphicFramePr>
          <p:cNvPr id="11" name="表 10">
            <a:extLst>
              <a:ext uri="{FF2B5EF4-FFF2-40B4-BE49-F238E27FC236}">
                <a16:creationId xmlns:a16="http://schemas.microsoft.com/office/drawing/2014/main" id="{3CAFB119-0576-F002-84EB-C1074FD8A5BF}"/>
              </a:ext>
            </a:extLst>
          </p:cNvPr>
          <p:cNvGraphicFramePr>
            <a:graphicFrameLocks noGrp="1"/>
          </p:cNvGraphicFramePr>
          <p:nvPr>
            <p:extLst>
              <p:ext uri="{D42A27DB-BD31-4B8C-83A1-F6EECF244321}">
                <p14:modId xmlns:p14="http://schemas.microsoft.com/office/powerpoint/2010/main" val="2633574795"/>
              </p:ext>
            </p:extLst>
          </p:nvPr>
        </p:nvGraphicFramePr>
        <p:xfrm>
          <a:off x="479425" y="981443"/>
          <a:ext cx="11233149" cy="4183184"/>
        </p:xfrm>
        <a:graphic>
          <a:graphicData uri="http://schemas.openxmlformats.org/drawingml/2006/table">
            <a:tbl>
              <a:tblPr firstCol="1" bandRow="1"/>
              <a:tblGrid>
                <a:gridCol w="1626692">
                  <a:extLst>
                    <a:ext uri="{9D8B030D-6E8A-4147-A177-3AD203B41FA5}">
                      <a16:colId xmlns:a16="http://schemas.microsoft.com/office/drawing/2014/main" val="792911817"/>
                    </a:ext>
                  </a:extLst>
                </a:gridCol>
                <a:gridCol w="2196106">
                  <a:extLst>
                    <a:ext uri="{9D8B030D-6E8A-4147-A177-3AD203B41FA5}">
                      <a16:colId xmlns:a16="http://schemas.microsoft.com/office/drawing/2014/main" val="2515137241"/>
                    </a:ext>
                  </a:extLst>
                </a:gridCol>
                <a:gridCol w="2470117">
                  <a:extLst>
                    <a:ext uri="{9D8B030D-6E8A-4147-A177-3AD203B41FA5}">
                      <a16:colId xmlns:a16="http://schemas.microsoft.com/office/drawing/2014/main" val="598637953"/>
                    </a:ext>
                  </a:extLst>
                </a:gridCol>
                <a:gridCol w="2470117">
                  <a:extLst>
                    <a:ext uri="{9D8B030D-6E8A-4147-A177-3AD203B41FA5}">
                      <a16:colId xmlns:a16="http://schemas.microsoft.com/office/drawing/2014/main" val="56015879"/>
                    </a:ext>
                  </a:extLst>
                </a:gridCol>
                <a:gridCol w="2470117">
                  <a:extLst>
                    <a:ext uri="{9D8B030D-6E8A-4147-A177-3AD203B41FA5}">
                      <a16:colId xmlns:a16="http://schemas.microsoft.com/office/drawing/2014/main" val="379781813"/>
                    </a:ext>
                  </a:extLst>
                </a:gridCol>
              </a:tblGrid>
              <a:tr h="58573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a:solidFill>
                            <a:schemeClr val="bg1"/>
                          </a:solidFill>
                          <a:latin typeface="Meiryo"/>
                          <a:ea typeface="Meiryo"/>
                          <a:cs typeface="+mn-cs"/>
                        </a:rPr>
                        <a:t>Yahoo! JAPAN</a:t>
                      </a:r>
                      <a:r>
                        <a:rPr kumimoji="1" lang="ja-JP" altLang="en-US" sz="1000" b="1" kern="1200">
                          <a:solidFill>
                            <a:schemeClr val="bg1"/>
                          </a:solidFill>
                          <a:latin typeface="Meiryo"/>
                          <a:ea typeface="Meiryo"/>
                          <a:cs typeface="+mn-cs"/>
                        </a:rPr>
                        <a:t>トップページ　ブランドパネル　</a:t>
                      </a:r>
                      <a:r>
                        <a:rPr kumimoji="1" lang="en-US" altLang="ja-JP" sz="1000" b="1" kern="1200">
                          <a:solidFill>
                            <a:schemeClr val="bg1"/>
                          </a:solidFill>
                          <a:latin typeface="Meiryo"/>
                          <a:ea typeface="Meiryo"/>
                          <a:cs typeface="+mn-cs"/>
                        </a:rPr>
                        <a:t>PC</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a:solidFill>
                            <a:schemeClr val="bg1"/>
                          </a:solidFill>
                          <a:latin typeface="Meiryo"/>
                          <a:ea typeface="Meiryo"/>
                          <a:cs typeface="+mn-cs"/>
                        </a:rPr>
                        <a:t>Yahoo! JAPAN</a:t>
                      </a:r>
                      <a:r>
                        <a:rPr kumimoji="1" lang="ja-JP" altLang="en-US" sz="1000" b="1" kern="1200">
                          <a:solidFill>
                            <a:schemeClr val="bg1"/>
                          </a:solidFill>
                          <a:latin typeface="Meiryo"/>
                          <a:ea typeface="Meiryo"/>
                          <a:cs typeface="+mn-cs"/>
                        </a:rPr>
                        <a:t>トップページ　ブランドパネル　</a:t>
                      </a:r>
                      <a:r>
                        <a:rPr kumimoji="1" lang="en-US" altLang="ja-JP" sz="1000" b="1" kern="1200">
                          <a:solidFill>
                            <a:schemeClr val="bg1"/>
                          </a:solidFill>
                          <a:latin typeface="Meiryo"/>
                          <a:ea typeface="Meiryo"/>
                          <a:cs typeface="+mn-cs"/>
                        </a:rPr>
                        <a:t>PC</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1" kern="1200">
                          <a:solidFill>
                            <a:schemeClr val="bg1"/>
                          </a:solidFill>
                          <a:latin typeface="Meiryo"/>
                          <a:ea typeface="Meiryo"/>
                          <a:cs typeface="+mn-cs"/>
                        </a:rPr>
                        <a:t>Yahoo! JAPAN</a:t>
                      </a:r>
                      <a:r>
                        <a:rPr kumimoji="1" lang="ja-JP" altLang="en-US" sz="1000" b="1" kern="1200">
                          <a:solidFill>
                            <a:schemeClr val="bg1"/>
                          </a:solidFill>
                          <a:latin typeface="Meiryo"/>
                          <a:ea typeface="Meiryo"/>
                          <a:cs typeface="+mn-cs"/>
                        </a:rPr>
                        <a:t>トップページ　ブランドパネル　</a:t>
                      </a:r>
                      <a:r>
                        <a:rPr kumimoji="1" lang="en-US" altLang="ja-JP" sz="1000" b="1" kern="1200">
                          <a:solidFill>
                            <a:schemeClr val="bg1"/>
                          </a:solidFill>
                          <a:latin typeface="Meiryo"/>
                          <a:ea typeface="Meiryo"/>
                          <a:cs typeface="+mn-cs"/>
                        </a:rPr>
                        <a:t>PC</a:t>
                      </a:r>
                      <a:endParaRPr kumimoji="1" lang="en-US" altLang="ja-JP" sz="1000" b="1" i="0" u="none" strike="noStrike" kern="1200">
                        <a:solidFill>
                          <a:schemeClr val="bg1"/>
                        </a:solidFill>
                        <a:effectLst/>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08365">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（興味関心、購買</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意向、属性・ライフ</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イベント）</a:t>
                      </a:r>
                      <a:r>
                        <a:rPr kumimoji="1" lang="en-US" altLang="ja-JP" sz="1050" b="0" kern="1200">
                          <a:solidFill>
                            <a:schemeClr val="bg1"/>
                          </a:solidFill>
                          <a:latin typeface="Meiryo" panose="020B0604030504040204" pitchFamily="34" charset="-128"/>
                          <a:ea typeface="Meiryo" panose="020B0604030504040204" pitchFamily="34" charset="-128"/>
                        </a:rPr>
                        <a:t>※</a:t>
                      </a:r>
                      <a:r>
                        <a:rPr kumimoji="1" lang="ja-JP" altLang="en-US" sz="1050" b="0" kern="1200">
                          <a:solidFill>
                            <a:schemeClr val="bg1"/>
                          </a:solidFill>
                          <a:latin typeface="Meiryo" panose="020B0604030504040204" pitchFamily="34" charset="-128"/>
                          <a:ea typeface="Meiryo" panose="020B0604030504040204" pitchFamily="34" charset="-128"/>
                        </a:rPr>
                        <a:t>１</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配信：</a:t>
                      </a:r>
                      <a:r>
                        <a:rPr kumimoji="1" lang="en-US" altLang="ja-JP" sz="1100" b="0" kern="1200">
                          <a:solidFill>
                            <a:schemeClr val="bg1"/>
                          </a:solidFill>
                          <a:latin typeface="Meiryo" panose="020B0604030504040204" pitchFamily="34" charset="-128"/>
                          <a:ea typeface="Meiryo" panose="020B0604030504040204" pitchFamily="34" charset="-128"/>
                        </a:rPr>
                        <a:t>1.5</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cs typeface="+mn-cs"/>
                        </a:rPr>
                        <a:t>除外：</a:t>
                      </a:r>
                      <a:r>
                        <a:rPr kumimoji="1" lang="en-US" altLang="ja-JP" sz="1100" b="0" kern="1200">
                          <a:solidFill>
                            <a:schemeClr val="bg1"/>
                          </a:solidFill>
                          <a:latin typeface="Meiryo" panose="020B0604030504040204" pitchFamily="34" charset="-128"/>
                          <a:ea typeface="Meiryo" panose="020B0604030504040204" pitchFamily="34" charset="-128"/>
                          <a:cs typeface="+mn-cs"/>
                        </a:rPr>
                        <a:t>1.1</a:t>
                      </a:r>
                      <a:r>
                        <a:rPr kumimoji="1" lang="ja-JP" altLang="en-US" sz="1100" b="0" kern="1200">
                          <a:solidFill>
                            <a:schemeClr val="bg1"/>
                          </a:solidFill>
                          <a:latin typeface="Meiryo" panose="020B0604030504040204" pitchFamily="34" charset="-128"/>
                          <a:ea typeface="Meiryo" panose="020B0604030504040204" pitchFamily="34" charset="-128"/>
                          <a:cs typeface="+mn-cs"/>
                        </a:rPr>
                        <a:t>倍</a:t>
                      </a:r>
                      <a:endParaRPr kumimoji="1" lang="en-US" altLang="ja-JP" sz="1050" b="0" kern="1200">
                        <a:solidFill>
                          <a:schemeClr val="bg1"/>
                        </a:solidFill>
                        <a:latin typeface="Meiryo" panose="020B0604030504040204" pitchFamily="34" charset="-128"/>
                        <a:ea typeface="Meiryo" panose="020B0604030504040204" pitchFamily="34" charset="-128"/>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38614">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6763300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74A69-3969-F3A0-B9EC-CF307CD8FDBF}"/>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57D33A1C-D6C6-5073-F442-8B8E5AD77F62}"/>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B9472F80-CA17-EA3F-9464-4C5C187C1B8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テキスト プレースホルダー 3">
            <a:extLst>
              <a:ext uri="{FF2B5EF4-FFF2-40B4-BE49-F238E27FC236}">
                <a16:creationId xmlns:a16="http://schemas.microsoft.com/office/drawing/2014/main" id="{CAEA37A6-5FB9-DB2D-4AB7-8FFF86D10919}"/>
              </a:ext>
            </a:extLst>
          </p:cNvPr>
          <p:cNvSpPr>
            <a:spLocks noGrp="1"/>
          </p:cNvSpPr>
          <p:nvPr>
            <p:ph type="body" sz="quarter" idx="10"/>
          </p:nvPr>
        </p:nvSpPr>
        <p:spPr>
          <a:xfrm>
            <a:off x="1887808" y="252000"/>
            <a:ext cx="8136904" cy="335028"/>
          </a:xfrm>
        </p:spPr>
        <p:txBody>
          <a:bodyPr/>
          <a:lstStyle/>
          <a:p>
            <a:r>
              <a:rPr lang="ja-JP" altLang="en-US">
                <a:solidFill>
                  <a:srgbClr val="000048"/>
                </a:solidFill>
                <a:latin typeface="+mn-ea"/>
                <a:cs typeface="メイリオ" panose="020B0604030504040204" pitchFamily="50" charset="-128"/>
              </a:rPr>
              <a:t>スペシャル商品について</a:t>
            </a:r>
            <a:endParaRPr kumimoji="1" lang="ja-JP" altLang="en-US">
              <a:solidFill>
                <a:srgbClr val="000048"/>
              </a:solidFill>
            </a:endParaRPr>
          </a:p>
        </p:txBody>
      </p:sp>
      <p:sp>
        <p:nvSpPr>
          <p:cNvPr id="9" name="正方形/長方形 8">
            <a:extLst>
              <a:ext uri="{FF2B5EF4-FFF2-40B4-BE49-F238E27FC236}">
                <a16:creationId xmlns:a16="http://schemas.microsoft.com/office/drawing/2014/main" id="{046CF809-1A72-9AF0-0CE8-425F74C406A6}"/>
              </a:ext>
            </a:extLst>
          </p:cNvPr>
          <p:cNvSpPr/>
          <p:nvPr/>
        </p:nvSpPr>
        <p:spPr>
          <a:xfrm>
            <a:off x="479424" y="1056184"/>
            <a:ext cx="11269662" cy="2222147"/>
          </a:xfrm>
          <a:prstGeom prst="rect">
            <a:avLst/>
          </a:prstGeom>
        </p:spPr>
        <p:txBody>
          <a:bodyPr wrap="square" lIns="0" tIns="0" rIns="0" bIns="0">
            <a:spAutoFit/>
          </a:bodyPr>
          <a:lstStyle/>
          <a:p>
            <a:pPr>
              <a:lnSpc>
                <a:spcPct val="130000"/>
              </a:lnSpc>
              <a:defRPr/>
            </a:pPr>
            <a:r>
              <a:rPr kumimoji="0" lang="ja-JP" altLang="en-US" sz="1600" kern="0">
                <a:solidFill>
                  <a:srgbClr val="0D0D0D"/>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本セールスシートに記載の「掲載制限カテゴリー」「販売制限カテゴリー」に基づき弊社による出稿可否判断をさせていただきます。</a:t>
            </a:r>
            <a:endParaRPr kumimoji="0" lang="en-US" altLang="ja-JP" sz="1600" kern="0">
              <a:solidFill>
                <a:srgbClr val="0D0D0D"/>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a:solidFill>
                  <a:srgbClr val="0D0D0D"/>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a:solidFill>
                  <a:srgbClr val="0D0D0D"/>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a:solidFill>
                <a:srgbClr val="0D0D0D"/>
              </a:solidFill>
              <a:latin typeface="Meiryo" panose="020B0604030504040204" pitchFamily="34" charset="-128"/>
              <a:ea typeface="Meiryo" panose="020B0604030504040204" pitchFamily="34" charset="-128"/>
            </a:endParaRPr>
          </a:p>
        </p:txBody>
      </p:sp>
      <p:sp>
        <p:nvSpPr>
          <p:cNvPr id="12" name="片側の 2 つの角を丸めた四角形 17">
            <a:extLst>
              <a:ext uri="{FF2B5EF4-FFF2-40B4-BE49-F238E27FC236}">
                <a16:creationId xmlns:a16="http://schemas.microsoft.com/office/drawing/2014/main" id="{E2775140-24D5-CA7A-9AED-B3FA84894EA0}"/>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13" name="片側の 2 つの角を丸めた四角形 19">
            <a:extLst>
              <a:ext uri="{FF2B5EF4-FFF2-40B4-BE49-F238E27FC236}">
                <a16:creationId xmlns:a16="http://schemas.microsoft.com/office/drawing/2014/main" id="{991C58D6-BCFF-F05F-4014-15B53EC05194}"/>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4" name="片側の 2 つの角を丸めた四角形 22">
            <a:extLst>
              <a:ext uri="{FF2B5EF4-FFF2-40B4-BE49-F238E27FC236}">
                <a16:creationId xmlns:a16="http://schemas.microsoft.com/office/drawing/2014/main" id="{ECA1F057-7FA0-8A79-10FC-C2D1D8CC452A}"/>
              </a:ext>
            </a:extLst>
          </p:cNvPr>
          <p:cNvSpPr/>
          <p:nvPr/>
        </p:nvSpPr>
        <p:spPr>
          <a:xfrm>
            <a:off x="6240463" y="3379016"/>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5" name="片側の 2 つの角を丸めた四角形 23">
            <a:extLst>
              <a:ext uri="{FF2B5EF4-FFF2-40B4-BE49-F238E27FC236}">
                <a16:creationId xmlns:a16="http://schemas.microsoft.com/office/drawing/2014/main" id="{188200B1-65E4-43A3-7B12-495749A011BA}"/>
              </a:ext>
            </a:extLst>
          </p:cNvPr>
          <p:cNvSpPr/>
          <p:nvPr/>
        </p:nvSpPr>
        <p:spPr>
          <a:xfrm>
            <a:off x="6240463" y="3379015"/>
            <a:ext cx="5472112" cy="504000"/>
          </a:xfrm>
          <a:prstGeom prst="round2SameRect">
            <a:avLst>
              <a:gd name="adj1" fmla="val 20214"/>
              <a:gd name="adj2" fmla="val 0"/>
            </a:avLst>
          </a:prstGeom>
          <a:solidFill>
            <a:srgbClr val="000048"/>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6" name="正方形/長方形 15">
            <a:extLst>
              <a:ext uri="{FF2B5EF4-FFF2-40B4-BE49-F238E27FC236}">
                <a16:creationId xmlns:a16="http://schemas.microsoft.com/office/drawing/2014/main" id="{C8A0330E-0FD8-0C6D-53EA-BAF444C55F19}"/>
              </a:ext>
            </a:extLst>
          </p:cNvPr>
          <p:cNvSpPr/>
          <p:nvPr/>
        </p:nvSpPr>
        <p:spPr>
          <a:xfrm>
            <a:off x="137891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7" name="正方形/長方形 16">
            <a:extLst>
              <a:ext uri="{FF2B5EF4-FFF2-40B4-BE49-F238E27FC236}">
                <a16:creationId xmlns:a16="http://schemas.microsoft.com/office/drawing/2014/main" id="{88DA48B6-D28A-B5C8-B9CF-5411BC78CDDA}"/>
              </a:ext>
            </a:extLst>
          </p:cNvPr>
          <p:cNvSpPr/>
          <p:nvPr/>
        </p:nvSpPr>
        <p:spPr>
          <a:xfrm>
            <a:off x="137891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8" name="正方形/長方形 17">
            <a:extLst>
              <a:ext uri="{FF2B5EF4-FFF2-40B4-BE49-F238E27FC236}">
                <a16:creationId xmlns:a16="http://schemas.microsoft.com/office/drawing/2014/main" id="{ABEBDCD4-43EE-155D-C78E-05037DE6904B}"/>
              </a:ext>
            </a:extLst>
          </p:cNvPr>
          <p:cNvSpPr/>
          <p:nvPr/>
        </p:nvSpPr>
        <p:spPr>
          <a:xfrm>
            <a:off x="7176463" y="4005485"/>
            <a:ext cx="3600000" cy="504000"/>
          </a:xfrm>
          <a:prstGeom prst="rect">
            <a:avLst/>
          </a:prstGeom>
          <a:solidFill>
            <a:srgbClr val="FFFFFF"/>
          </a:solidFill>
          <a:ln w="31750" cap="rnd" cmpd="sng" algn="ctr">
            <a:solidFill>
              <a:srgbClr val="000048"/>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事前提案可否判断必須商品</a:t>
            </a:r>
          </a:p>
        </p:txBody>
      </p:sp>
      <p:sp>
        <p:nvSpPr>
          <p:cNvPr id="19" name="正方形/長方形 18">
            <a:extLst>
              <a:ext uri="{FF2B5EF4-FFF2-40B4-BE49-F238E27FC236}">
                <a16:creationId xmlns:a16="http://schemas.microsoft.com/office/drawing/2014/main" id="{DED18952-F865-81D3-B574-F7FD9F11536E}"/>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20" name="正方形/長方形 19">
            <a:extLst>
              <a:ext uri="{FF2B5EF4-FFF2-40B4-BE49-F238E27FC236}">
                <a16:creationId xmlns:a16="http://schemas.microsoft.com/office/drawing/2014/main" id="{67A1CE82-1C8B-A016-115F-7BCF4FEF3F6A}"/>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21" name="正方形/長方形 20">
            <a:extLst>
              <a:ext uri="{FF2B5EF4-FFF2-40B4-BE49-F238E27FC236}">
                <a16:creationId xmlns:a16="http://schemas.microsoft.com/office/drawing/2014/main" id="{AAACD854-2BBE-3777-6907-EAF1C5651040}"/>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Tree>
    <p:extLst>
      <p:ext uri="{BB962C8B-B14F-4D97-AF65-F5344CB8AC3E}">
        <p14:creationId xmlns:p14="http://schemas.microsoft.com/office/powerpoint/2010/main" val="1868192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F786E-33B8-5B43-3D0E-069EBEACACA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E83382DD-0571-1D23-5663-0D9B9F789F4C}"/>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4D1749B8-C299-07C5-D7CD-0AA731D0DD1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10520842-9572-15A2-E8CB-A109CF290E74}"/>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a:solidFill>
                  <a:srgbClr val="000048"/>
                </a:solidFill>
              </a:rPr>
              <a:t>LINE</a:t>
            </a:r>
            <a:r>
              <a:rPr lang="ja-JP" altLang="en-US">
                <a:solidFill>
                  <a:srgbClr val="000048"/>
                </a:solidFill>
              </a:rPr>
              <a:t>ヤフー広告 ディスプレイ広告（予約型）</a:t>
            </a:r>
            <a:endParaRPr lang="en-US" altLang="ja-JP">
              <a:solidFill>
                <a:srgbClr val="000048"/>
              </a:solidFill>
            </a:endParaRPr>
          </a:p>
          <a:p>
            <a:r>
              <a:rPr lang="en-US" altLang="ja-JP">
                <a:solidFill>
                  <a:srgbClr val="000048"/>
                </a:solidFill>
              </a:rPr>
              <a:t>2026</a:t>
            </a:r>
            <a:r>
              <a:rPr lang="ja-JP" altLang="en-US">
                <a:solidFill>
                  <a:srgbClr val="000048"/>
                </a:solidFill>
              </a:rPr>
              <a:t>年</a:t>
            </a:r>
            <a:r>
              <a:rPr lang="en-US" altLang="ja-JP">
                <a:solidFill>
                  <a:srgbClr val="000048"/>
                </a:solidFill>
              </a:rPr>
              <a:t>4</a:t>
            </a:r>
            <a:r>
              <a:rPr lang="ja-JP" altLang="en-US">
                <a:solidFill>
                  <a:srgbClr val="000048"/>
                </a:solidFill>
              </a:rPr>
              <a:t>月</a:t>
            </a:r>
            <a:r>
              <a:rPr lang="en-US" altLang="ja-JP">
                <a:solidFill>
                  <a:srgbClr val="000048"/>
                </a:solidFill>
              </a:rPr>
              <a:t>1</a:t>
            </a:r>
            <a:r>
              <a:rPr lang="ja-JP" altLang="en-US">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4D7D8BE2-0870-CF9B-6459-6E5E2DE52E45}"/>
              </a:ext>
            </a:extLst>
          </p:cNvPr>
          <p:cNvSpPr/>
          <p:nvPr/>
        </p:nvSpPr>
        <p:spPr>
          <a:xfrm>
            <a:off x="555391" y="1570842"/>
            <a:ext cx="11175398" cy="4902147"/>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1</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．プラットフォーム統合以降の商品リリース情報</a:t>
            </a:r>
            <a:b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b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．予約型商品全体にかかわる変更</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・ターゲティング項目</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3</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4</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月の期またぎ掲載</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・掲載制限カテゴリーリストの追加</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・制作費申し込みフォームの変更</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3</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．ドキュメント関連</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・共通免責事項のヘルプ記載</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　・セールスシートの掲載場所追加</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2" name="1 つの角を丸めた四角形 22">
            <a:extLst>
              <a:ext uri="{FF2B5EF4-FFF2-40B4-BE49-F238E27FC236}">
                <a16:creationId xmlns:a16="http://schemas.microsoft.com/office/drawing/2014/main" id="{F1770C09-0F0F-4280-8641-22BC832B88A4}"/>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1" i="0" u="none" strike="noStrike" kern="1200" cap="none" spc="0" normalizeH="0" baseline="0" noProof="0">
                <a:ln>
                  <a:noFill/>
                </a:ln>
                <a:solidFill>
                  <a:srgbClr val="FFFFFF"/>
                </a:solidFill>
                <a:effectLst/>
                <a:uLnTx/>
                <a:uFillTx/>
                <a:latin typeface="Meiryo"/>
                <a:ea typeface="Meiryo"/>
                <a:cs typeface="+mn-cs"/>
              </a:rPr>
              <a:t>変更点・お知らせサマリー</a:t>
            </a:r>
          </a:p>
        </p:txBody>
      </p:sp>
    </p:spTree>
    <p:extLst>
      <p:ext uri="{BB962C8B-B14F-4D97-AF65-F5344CB8AC3E}">
        <p14:creationId xmlns:p14="http://schemas.microsoft.com/office/powerpoint/2010/main" val="35316065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01C0B-20BE-EA46-8979-9AD7B9CE158F}"/>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993C4F61-DCFE-C49D-2B43-D8D049202A06}"/>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1E4AE8BA-B7E5-5E5E-B846-F0BBC48934E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テキスト プレースホルダー 3">
            <a:extLst>
              <a:ext uri="{FF2B5EF4-FFF2-40B4-BE49-F238E27FC236}">
                <a16:creationId xmlns:a16="http://schemas.microsoft.com/office/drawing/2014/main" id="{D3560E7C-C34C-EE33-DE9B-06D0E8139727}"/>
              </a:ext>
            </a:extLst>
          </p:cNvPr>
          <p:cNvSpPr>
            <a:spLocks noGrp="1"/>
          </p:cNvSpPr>
          <p:nvPr>
            <p:ph type="body" sz="quarter" idx="10"/>
          </p:nvPr>
        </p:nvSpPr>
        <p:spPr>
          <a:xfrm>
            <a:off x="1887808" y="252000"/>
            <a:ext cx="8136904" cy="335028"/>
          </a:xfrm>
        </p:spPr>
        <p:txBody>
          <a:bodyPr/>
          <a:lstStyle/>
          <a:p>
            <a:r>
              <a:rPr lang="ja-JP" altLang="en-US">
                <a:solidFill>
                  <a:srgbClr val="000048"/>
                </a:solidFill>
                <a:latin typeface="+mn-ea"/>
                <a:cs typeface="メイリオ" panose="020B0604030504040204" pitchFamily="50" charset="-128"/>
              </a:rPr>
              <a:t>スペシャル商品</a:t>
            </a:r>
            <a:r>
              <a:rPr lang="ja-JP" altLang="en-US" sz="1600">
                <a:solidFill>
                  <a:srgbClr val="000048"/>
                </a:solidFill>
                <a:latin typeface="+mn-ea"/>
                <a:cs typeface="メイリオ" panose="020B0604030504040204" pitchFamily="50" charset="-128"/>
              </a:rPr>
              <a:t>（事前提案可否必須商品）</a:t>
            </a:r>
            <a:r>
              <a:rPr lang="ja-JP" altLang="en-US">
                <a:solidFill>
                  <a:srgbClr val="000048"/>
                </a:solidFill>
                <a:latin typeface="+mn-ea"/>
                <a:cs typeface="メイリオ" panose="020B0604030504040204" pitchFamily="50" charset="-128"/>
              </a:rPr>
              <a:t>について</a:t>
            </a:r>
          </a:p>
        </p:txBody>
      </p:sp>
      <p:sp>
        <p:nvSpPr>
          <p:cNvPr id="7" name="正方形/長方形 6">
            <a:extLst>
              <a:ext uri="{FF2B5EF4-FFF2-40B4-BE49-F238E27FC236}">
                <a16:creationId xmlns:a16="http://schemas.microsoft.com/office/drawing/2014/main" id="{1DCA735C-0FDE-FE19-EE12-22E4158E3932}"/>
              </a:ext>
            </a:extLst>
          </p:cNvPr>
          <p:cNvSpPr/>
          <p:nvPr/>
        </p:nvSpPr>
        <p:spPr>
          <a:xfrm>
            <a:off x="479425" y="1268413"/>
            <a:ext cx="11269662" cy="866391"/>
          </a:xfrm>
          <a:prstGeom prst="rect">
            <a:avLst/>
          </a:prstGeom>
        </p:spPr>
        <p:txBody>
          <a:bodyPr wrap="square" lIns="0" tIns="0" rIns="0" bIns="0">
            <a:spAutoFit/>
          </a:bodyPr>
          <a:lstStyle/>
          <a:p>
            <a:pPr>
              <a:lnSpc>
                <a:spcPct val="130000"/>
              </a:lnSpc>
            </a:pPr>
            <a:r>
              <a:rPr lang="ja-JP" altLang="en-US" sz="1600" b="1" u="sng">
                <a:solidFill>
                  <a:srgbClr val="002AFF"/>
                </a:solidFill>
                <a:latin typeface="Meiryo" panose="020B0604030504040204" pitchFamily="34" charset="-128"/>
                <a:ea typeface="Meiryo" panose="020B0604030504040204" pitchFamily="34" charset="-128"/>
              </a:rPr>
              <a:t>スペシャル商品（事前提案可否必須商品</a:t>
            </a:r>
            <a:r>
              <a:rPr lang="en-US" altLang="ja-JP" sz="1600" b="1" u="sng">
                <a:solidFill>
                  <a:srgbClr val="002AFF"/>
                </a:solidFill>
                <a:latin typeface="Meiryo" panose="020B0604030504040204" pitchFamily="34" charset="-128"/>
                <a:ea typeface="Meiryo" panose="020B0604030504040204" pitchFamily="34" charset="-128"/>
              </a:rPr>
              <a:t>※</a:t>
            </a:r>
            <a:r>
              <a:rPr lang="ja-JP" altLang="en-US" sz="1600" b="1" u="sng">
                <a:solidFill>
                  <a:srgbClr val="002AFF"/>
                </a:solidFill>
                <a:latin typeface="Meiryo" panose="020B0604030504040204" pitchFamily="34" charset="-128"/>
                <a:ea typeface="Meiryo" panose="020B0604030504040204" pitchFamily="34" charset="-128"/>
              </a:rPr>
              <a:t>）</a:t>
            </a:r>
            <a:r>
              <a:rPr lang="ja-JP" altLang="en-US" sz="1600">
                <a:solidFill>
                  <a:srgbClr val="0D0D0D"/>
                </a:solidFill>
                <a:latin typeface="Meiryo" panose="020B0604030504040204" pitchFamily="34" charset="-128"/>
                <a:ea typeface="Meiryo" panose="020B0604030504040204" pitchFamily="34" charset="-128"/>
              </a:rPr>
              <a:t>への掲載をご希望の場合は、弊社担当営業宛に以下の項目をご連絡ください。回答まで最大5営業日いただきます。</a:t>
            </a:r>
            <a:endParaRPr lang="en-US" altLang="ja-JP" sz="1600">
              <a:solidFill>
                <a:srgbClr val="0D0D0D"/>
              </a:solidFill>
              <a:latin typeface="Meiryo" panose="020B0604030504040204" pitchFamily="34" charset="-128"/>
              <a:ea typeface="Meiryo" panose="020B0604030504040204" pitchFamily="34" charset="-128"/>
            </a:endParaRPr>
          </a:p>
          <a:p>
            <a:pPr>
              <a:lnSpc>
                <a:spcPct val="130000"/>
              </a:lnSpc>
            </a:pPr>
            <a:r>
              <a:rPr lang="en-US" altLang="ja-JP" sz="1200">
                <a:solidFill>
                  <a:srgbClr val="0D0D0D"/>
                </a:solidFill>
                <a:latin typeface="Meiryo" panose="020B0604030504040204" pitchFamily="34" charset="-128"/>
                <a:ea typeface="Meiryo" panose="020B0604030504040204" pitchFamily="34" charset="-128"/>
              </a:rPr>
              <a:t>※</a:t>
            </a:r>
            <a:r>
              <a:rPr lang="ja-JP" altLang="en-US" sz="1200">
                <a:solidFill>
                  <a:srgbClr val="0D0D0D"/>
                </a:solidFill>
                <a:latin typeface="Meiryo" panose="020B0604030504040204" pitchFamily="34" charset="-128"/>
                <a:ea typeface="Meiryo" panose="020B0604030504040204" pitchFamily="34" charset="-128"/>
              </a:rPr>
              <a:t>広告商品名一例：</a:t>
            </a:r>
            <a:r>
              <a:rPr lang="en-US" altLang="ja-JP" sz="1200">
                <a:solidFill>
                  <a:srgbClr val="0D0D0D"/>
                </a:solidFill>
                <a:latin typeface="Meiryo" panose="020B0604030504040204" pitchFamily="34" charset="-128"/>
                <a:ea typeface="Meiryo" panose="020B0604030504040204" pitchFamily="34" charset="-128"/>
              </a:rPr>
              <a:t>Yahoo! JAPAN</a:t>
            </a:r>
            <a:r>
              <a:rPr lang="ja-JP" altLang="en-US" sz="1200">
                <a:solidFill>
                  <a:srgbClr val="0D0D0D"/>
                </a:solidFill>
                <a:latin typeface="Meiryo" panose="020B0604030504040204" pitchFamily="34" charset="-128"/>
                <a:ea typeface="Meiryo" panose="020B0604030504040204" pitchFamily="34" charset="-128"/>
              </a:rPr>
              <a:t>トップページ　ブランドパネル　トップインパクト　パノラマ　</a:t>
            </a:r>
            <a:r>
              <a:rPr lang="en-US" altLang="ja-JP" sz="1200">
                <a:solidFill>
                  <a:srgbClr val="0D0D0D"/>
                </a:solidFill>
                <a:latin typeface="Meiryo" panose="020B0604030504040204" pitchFamily="34" charset="-128"/>
                <a:ea typeface="Meiryo" panose="020B0604030504040204" pitchFamily="34" charset="-128"/>
              </a:rPr>
              <a:t>PC</a:t>
            </a:r>
            <a:r>
              <a:rPr lang="ja-JP" altLang="en-US" sz="1200">
                <a:solidFill>
                  <a:srgbClr val="0D0D0D"/>
                </a:solidFill>
                <a:latin typeface="Meiryo" panose="020B0604030504040204" pitchFamily="34" charset="-128"/>
                <a:ea typeface="Meiryo" panose="020B0604030504040204" pitchFamily="34" charset="-128"/>
              </a:rPr>
              <a:t>（</a:t>
            </a:r>
            <a:r>
              <a:rPr lang="en-US" altLang="ja-JP" sz="1200">
                <a:solidFill>
                  <a:srgbClr val="0D0D0D"/>
                </a:solidFill>
                <a:latin typeface="Meiryo" panose="020B0604030504040204" pitchFamily="34" charset="-128"/>
                <a:ea typeface="Meiryo" panose="020B0604030504040204" pitchFamily="34" charset="-128"/>
              </a:rPr>
              <a:t>2000</a:t>
            </a:r>
            <a:r>
              <a:rPr lang="ja-JP" altLang="en-US" sz="1200">
                <a:solidFill>
                  <a:srgbClr val="0D0D0D"/>
                </a:solidFill>
                <a:latin typeface="Meiryo" panose="020B0604030504040204" pitchFamily="34" charset="-128"/>
                <a:ea typeface="Meiryo" panose="020B0604030504040204" pitchFamily="34" charset="-128"/>
              </a:rPr>
              <a:t>万円～）</a:t>
            </a:r>
          </a:p>
        </p:txBody>
      </p:sp>
      <p:sp>
        <p:nvSpPr>
          <p:cNvPr id="10" name="角丸四角形 7">
            <a:extLst>
              <a:ext uri="{FF2B5EF4-FFF2-40B4-BE49-F238E27FC236}">
                <a16:creationId xmlns:a16="http://schemas.microsoft.com/office/drawing/2014/main" id="{BEAC25DC-F6EB-9FED-E53B-3049B84CFE46}"/>
              </a:ext>
            </a:extLst>
          </p:cNvPr>
          <p:cNvSpPr/>
          <p:nvPr/>
        </p:nvSpPr>
        <p:spPr>
          <a:xfrm>
            <a:off x="479425" y="2356434"/>
            <a:ext cx="11233150" cy="432000"/>
          </a:xfrm>
          <a:prstGeom prst="roundRect">
            <a:avLst>
              <a:gd name="adj" fmla="val 50000"/>
            </a:avLst>
          </a:prstGeom>
          <a:solidFill>
            <a:srgbClr val="000048">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1" name="表 5">
            <a:extLst>
              <a:ext uri="{FF2B5EF4-FFF2-40B4-BE49-F238E27FC236}">
                <a16:creationId xmlns:a16="http://schemas.microsoft.com/office/drawing/2014/main" id="{F422FE1B-A395-45A3-6009-4CE1EF62F86E}"/>
              </a:ext>
            </a:extLst>
          </p:cNvPr>
          <p:cNvGraphicFramePr>
            <a:graphicFrameLocks noGrp="1"/>
          </p:cNvGraphicFramePr>
          <p:nvPr>
            <p:extLst>
              <p:ext uri="{D42A27DB-BD31-4B8C-83A1-F6EECF244321}">
                <p14:modId xmlns:p14="http://schemas.microsoft.com/office/powerpoint/2010/main" val="3528456619"/>
              </p:ext>
            </p:extLst>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200" b="0" i="0">
                          <a:solidFill>
                            <a:schemeClr val="bg1"/>
                          </a:solidFill>
                          <a:latin typeface="Meiryo" panose="020B0604030504040204" pitchFamily="34" charset="-128"/>
                          <a:ea typeface="Meiryo" panose="020B0604030504040204" pitchFamily="34" charset="-128"/>
                        </a:rPr>
                        <a:t>LINE</a:t>
                      </a: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11672124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03AB1-99BC-BE73-340B-6228BFD9A57B}"/>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6260175E-2C7B-A936-46E4-389EC049ADD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F18FE5DC-E7CE-C193-8302-F996EADD041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66015E39-5242-7847-6AE8-D918BCA55F74}"/>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商品イメージ</a:t>
            </a:r>
          </a:p>
        </p:txBody>
      </p:sp>
      <p:sp>
        <p:nvSpPr>
          <p:cNvPr id="6" name="角丸四角形 10">
            <a:extLst>
              <a:ext uri="{FF2B5EF4-FFF2-40B4-BE49-F238E27FC236}">
                <a16:creationId xmlns:a16="http://schemas.microsoft.com/office/drawing/2014/main" id="{CF8BF4D0-BCA0-CD93-5A1D-BFC8B9A7DBD6}"/>
              </a:ext>
            </a:extLst>
          </p:cNvPr>
          <p:cNvSpPr/>
          <p:nvPr/>
        </p:nvSpPr>
        <p:spPr>
          <a:xfrm>
            <a:off x="731425" y="1597174"/>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7" name="円/楕円 11">
            <a:extLst>
              <a:ext uri="{FF2B5EF4-FFF2-40B4-BE49-F238E27FC236}">
                <a16:creationId xmlns:a16="http://schemas.microsoft.com/office/drawing/2014/main" id="{B6820F82-AAEC-32D2-60BD-A345C349EF1A}"/>
              </a:ext>
            </a:extLst>
          </p:cNvPr>
          <p:cNvSpPr>
            <a:spLocks noChangeAspect="1"/>
          </p:cNvSpPr>
          <p:nvPr/>
        </p:nvSpPr>
        <p:spPr>
          <a:xfrm>
            <a:off x="479425" y="1691626"/>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9" name="グループ化 8">
            <a:extLst>
              <a:ext uri="{FF2B5EF4-FFF2-40B4-BE49-F238E27FC236}">
                <a16:creationId xmlns:a16="http://schemas.microsoft.com/office/drawing/2014/main" id="{FBBAB113-DA7A-3B2B-4138-3F9C8E08F71F}"/>
              </a:ext>
            </a:extLst>
          </p:cNvPr>
          <p:cNvGrpSpPr/>
          <p:nvPr/>
        </p:nvGrpSpPr>
        <p:grpSpPr>
          <a:xfrm>
            <a:off x="676342" y="2797098"/>
            <a:ext cx="1322156" cy="2410962"/>
            <a:chOff x="513033" y="432674"/>
            <a:chExt cx="2115990" cy="3618219"/>
          </a:xfrm>
        </p:grpSpPr>
        <p:grpSp>
          <p:nvGrpSpPr>
            <p:cNvPr id="12" name="グループ化 11">
              <a:extLst>
                <a:ext uri="{FF2B5EF4-FFF2-40B4-BE49-F238E27FC236}">
                  <a16:creationId xmlns:a16="http://schemas.microsoft.com/office/drawing/2014/main" id="{2D224C3C-A994-5F59-B7AA-24CB4CBBC8F9}"/>
                </a:ext>
              </a:extLst>
            </p:cNvPr>
            <p:cNvGrpSpPr/>
            <p:nvPr/>
          </p:nvGrpSpPr>
          <p:grpSpPr>
            <a:xfrm>
              <a:off x="513033" y="432674"/>
              <a:ext cx="2115990" cy="3618219"/>
              <a:chOff x="513033" y="446485"/>
              <a:chExt cx="2115990" cy="3618219"/>
            </a:xfrm>
          </p:grpSpPr>
          <p:pic>
            <p:nvPicPr>
              <p:cNvPr id="14" name="図 13">
                <a:extLst>
                  <a:ext uri="{FF2B5EF4-FFF2-40B4-BE49-F238E27FC236}">
                    <a16:creationId xmlns:a16="http://schemas.microsoft.com/office/drawing/2014/main" id="{C8245864-61E1-F5B0-2E3E-04B53D76DFF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15" name="図 14">
                <a:extLst>
                  <a:ext uri="{FF2B5EF4-FFF2-40B4-BE49-F238E27FC236}">
                    <a16:creationId xmlns:a16="http://schemas.microsoft.com/office/drawing/2014/main" id="{93EF227F-E980-6521-9969-A57F0D2E031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16" name="図 15">
                <a:extLst>
                  <a:ext uri="{FF2B5EF4-FFF2-40B4-BE49-F238E27FC236}">
                    <a16:creationId xmlns:a16="http://schemas.microsoft.com/office/drawing/2014/main" id="{655F8ECE-44DF-9FF5-4A3E-5534822E7B5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3" name="図 12">
              <a:extLst>
                <a:ext uri="{FF2B5EF4-FFF2-40B4-BE49-F238E27FC236}">
                  <a16:creationId xmlns:a16="http://schemas.microsoft.com/office/drawing/2014/main" id="{4F66528F-20E2-DDCF-A7EC-E0DBF0203108}"/>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17" name="グループ化 16">
            <a:extLst>
              <a:ext uri="{FF2B5EF4-FFF2-40B4-BE49-F238E27FC236}">
                <a16:creationId xmlns:a16="http://schemas.microsoft.com/office/drawing/2014/main" id="{E1CA7DBB-9C55-76FF-1137-FAF62B058B6C}"/>
              </a:ext>
            </a:extLst>
          </p:cNvPr>
          <p:cNvGrpSpPr/>
          <p:nvPr/>
        </p:nvGrpSpPr>
        <p:grpSpPr>
          <a:xfrm>
            <a:off x="2058347" y="2841250"/>
            <a:ext cx="1322156" cy="2366809"/>
            <a:chOff x="7241733" y="1270074"/>
            <a:chExt cx="2016626" cy="3609988"/>
          </a:xfrm>
        </p:grpSpPr>
        <p:grpSp>
          <p:nvGrpSpPr>
            <p:cNvPr id="18" name="グループ化 17">
              <a:extLst>
                <a:ext uri="{FF2B5EF4-FFF2-40B4-BE49-F238E27FC236}">
                  <a16:creationId xmlns:a16="http://schemas.microsoft.com/office/drawing/2014/main" id="{AAB11A2E-E7F7-31D7-6ACB-425ABD9CECA0}"/>
                </a:ext>
              </a:extLst>
            </p:cNvPr>
            <p:cNvGrpSpPr/>
            <p:nvPr/>
          </p:nvGrpSpPr>
          <p:grpSpPr>
            <a:xfrm>
              <a:off x="7241733" y="1270074"/>
              <a:ext cx="2016626" cy="3609988"/>
              <a:chOff x="513033" y="432676"/>
              <a:chExt cx="2115990" cy="3551959"/>
            </a:xfrm>
          </p:grpSpPr>
          <p:grpSp>
            <p:nvGrpSpPr>
              <p:cNvPr id="30" name="グループ化 29">
                <a:extLst>
                  <a:ext uri="{FF2B5EF4-FFF2-40B4-BE49-F238E27FC236}">
                    <a16:creationId xmlns:a16="http://schemas.microsoft.com/office/drawing/2014/main" id="{9ADE0172-79B5-A8C2-2815-9072C1B2C303}"/>
                  </a:ext>
                </a:extLst>
              </p:cNvPr>
              <p:cNvGrpSpPr/>
              <p:nvPr/>
            </p:nvGrpSpPr>
            <p:grpSpPr>
              <a:xfrm>
                <a:off x="513033" y="432676"/>
                <a:ext cx="2115990" cy="3551959"/>
                <a:chOff x="513033" y="446487"/>
                <a:chExt cx="2115990" cy="3551959"/>
              </a:xfrm>
            </p:grpSpPr>
            <p:pic>
              <p:nvPicPr>
                <p:cNvPr id="32" name="図 31">
                  <a:extLst>
                    <a:ext uri="{FF2B5EF4-FFF2-40B4-BE49-F238E27FC236}">
                      <a16:creationId xmlns:a16="http://schemas.microsoft.com/office/drawing/2014/main" id="{BEEF496A-E49F-3CF5-1057-EF0A3FE0FEF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33" name="図 32">
                  <a:extLst>
                    <a:ext uri="{FF2B5EF4-FFF2-40B4-BE49-F238E27FC236}">
                      <a16:creationId xmlns:a16="http://schemas.microsoft.com/office/drawing/2014/main" id="{D6BF632C-DA61-496B-ACFB-A779CB93459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1" name="図 30">
                <a:extLst>
                  <a:ext uri="{FF2B5EF4-FFF2-40B4-BE49-F238E27FC236}">
                    <a16:creationId xmlns:a16="http://schemas.microsoft.com/office/drawing/2014/main" id="{376207FF-338F-A035-5431-20DC8F76A37D}"/>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19" name="図 18">
              <a:extLst>
                <a:ext uri="{FF2B5EF4-FFF2-40B4-BE49-F238E27FC236}">
                  <a16:creationId xmlns:a16="http://schemas.microsoft.com/office/drawing/2014/main" id="{6CA0F17B-5A18-8550-70AB-4DD308E9F17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29" name="図 28">
              <a:extLst>
                <a:ext uri="{FF2B5EF4-FFF2-40B4-BE49-F238E27FC236}">
                  <a16:creationId xmlns:a16="http://schemas.microsoft.com/office/drawing/2014/main" id="{06883771-6472-05B9-6130-77E44701674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34" name="角丸四角形 46">
            <a:extLst>
              <a:ext uri="{FF2B5EF4-FFF2-40B4-BE49-F238E27FC236}">
                <a16:creationId xmlns:a16="http://schemas.microsoft.com/office/drawing/2014/main" id="{CB95890B-BEAC-D127-9FE9-EAEC7F2867D4}"/>
              </a:ext>
            </a:extLst>
          </p:cNvPr>
          <p:cNvSpPr/>
          <p:nvPr/>
        </p:nvSpPr>
        <p:spPr>
          <a:xfrm>
            <a:off x="676342" y="5061127"/>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35" name="角丸四角形 47">
            <a:extLst>
              <a:ext uri="{FF2B5EF4-FFF2-40B4-BE49-F238E27FC236}">
                <a16:creationId xmlns:a16="http://schemas.microsoft.com/office/drawing/2014/main" id="{C1DA32AC-211F-448A-58D7-6EF8FB4EFB04}"/>
              </a:ext>
            </a:extLst>
          </p:cNvPr>
          <p:cNvSpPr/>
          <p:nvPr/>
        </p:nvSpPr>
        <p:spPr>
          <a:xfrm>
            <a:off x="2062893" y="5061127"/>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36" name="角丸四角形 45">
            <a:extLst>
              <a:ext uri="{FF2B5EF4-FFF2-40B4-BE49-F238E27FC236}">
                <a16:creationId xmlns:a16="http://schemas.microsoft.com/office/drawing/2014/main" id="{CBB246A8-8E44-1E81-1DA8-8BAED5E26693}"/>
              </a:ext>
            </a:extLst>
          </p:cNvPr>
          <p:cNvSpPr/>
          <p:nvPr/>
        </p:nvSpPr>
        <p:spPr>
          <a:xfrm>
            <a:off x="3609513" y="1035344"/>
            <a:ext cx="8102303" cy="396000"/>
          </a:xfrm>
          <a:prstGeom prst="roundRect">
            <a:avLst>
              <a:gd name="adj" fmla="val 50000"/>
            </a:avLst>
          </a:prstGeom>
          <a:solidFill>
            <a:srgbClr val="000048"/>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7" name="角丸四角形 47">
            <a:extLst>
              <a:ext uri="{FF2B5EF4-FFF2-40B4-BE49-F238E27FC236}">
                <a16:creationId xmlns:a16="http://schemas.microsoft.com/office/drawing/2014/main" id="{A2F91250-E13B-BCAC-4206-75CB0AA49333}"/>
              </a:ext>
            </a:extLst>
          </p:cNvPr>
          <p:cNvSpPr/>
          <p:nvPr/>
        </p:nvSpPr>
        <p:spPr>
          <a:xfrm>
            <a:off x="497930" y="1035344"/>
            <a:ext cx="2724575" cy="396000"/>
          </a:xfrm>
          <a:prstGeom prst="roundRect">
            <a:avLst>
              <a:gd name="adj" fmla="val 50000"/>
            </a:avLst>
          </a:prstGeom>
          <a:solidFill>
            <a:srgbClr val="000048"/>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38" name="角丸四角形 16">
            <a:extLst>
              <a:ext uri="{FF2B5EF4-FFF2-40B4-BE49-F238E27FC236}">
                <a16:creationId xmlns:a16="http://schemas.microsoft.com/office/drawing/2014/main" id="{B14D1579-8D9B-E34D-026A-EB90259E911C}"/>
              </a:ext>
            </a:extLst>
          </p:cNvPr>
          <p:cNvSpPr/>
          <p:nvPr/>
        </p:nvSpPr>
        <p:spPr>
          <a:xfrm>
            <a:off x="3673637" y="1614605"/>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39" name="角丸四角形 20">
            <a:extLst>
              <a:ext uri="{FF2B5EF4-FFF2-40B4-BE49-F238E27FC236}">
                <a16:creationId xmlns:a16="http://schemas.microsoft.com/office/drawing/2014/main" id="{279021A4-65D1-730A-3216-C9492FCEDD21}"/>
              </a:ext>
            </a:extLst>
          </p:cNvPr>
          <p:cNvSpPr/>
          <p:nvPr/>
        </p:nvSpPr>
        <p:spPr>
          <a:xfrm>
            <a:off x="7948176" y="1614605"/>
            <a:ext cx="3815201"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パネルスイッチ</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   </a:t>
            </a:r>
            <a:endPar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40" name="円/楕円 21">
            <a:extLst>
              <a:ext uri="{FF2B5EF4-FFF2-40B4-BE49-F238E27FC236}">
                <a16:creationId xmlns:a16="http://schemas.microsoft.com/office/drawing/2014/main" id="{0D920338-AD4B-00E6-3EB0-5463FDAF5358}"/>
              </a:ext>
            </a:extLst>
          </p:cNvPr>
          <p:cNvSpPr>
            <a:spLocks noChangeAspect="1"/>
          </p:cNvSpPr>
          <p:nvPr/>
        </p:nvSpPr>
        <p:spPr>
          <a:xfrm>
            <a:off x="7699813" y="1709057"/>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I</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41" name="図 40" descr="グラフィカル ユーザー インターフェイス, Web サイト&#10;&#10;自動的に生成された説明">
            <a:extLst>
              <a:ext uri="{FF2B5EF4-FFF2-40B4-BE49-F238E27FC236}">
                <a16:creationId xmlns:a16="http://schemas.microsoft.com/office/drawing/2014/main" id="{3876E095-8327-BDE4-9AD1-E38E7E28113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71555" y="2582761"/>
            <a:ext cx="3595465" cy="2703160"/>
          </a:xfrm>
          <a:prstGeom prst="rect">
            <a:avLst/>
          </a:prstGeom>
        </p:spPr>
      </p:pic>
      <p:pic>
        <p:nvPicPr>
          <p:cNvPr id="42" name="図 41">
            <a:extLst>
              <a:ext uri="{FF2B5EF4-FFF2-40B4-BE49-F238E27FC236}">
                <a16:creationId xmlns:a16="http://schemas.microsoft.com/office/drawing/2014/main" id="{4D73B6B0-3711-E7AF-3E0C-ABDD49CF9269}"/>
              </a:ext>
            </a:extLst>
          </p:cNvPr>
          <p:cNvPicPr>
            <a:picLocks noChangeAspect="1"/>
          </p:cNvPicPr>
          <p:nvPr/>
        </p:nvPicPr>
        <p:blipFill rotWithShape="1">
          <a:blip r:embed="rId9"/>
          <a:srcRect b="4363"/>
          <a:stretch/>
        </p:blipFill>
        <p:spPr>
          <a:xfrm>
            <a:off x="8030131" y="2582761"/>
            <a:ext cx="3706847" cy="2703160"/>
          </a:xfrm>
          <a:prstGeom prst="rect">
            <a:avLst/>
          </a:prstGeom>
        </p:spPr>
      </p:pic>
      <p:sp>
        <p:nvSpPr>
          <p:cNvPr id="43" name="テキスト ボックス 42">
            <a:extLst>
              <a:ext uri="{FF2B5EF4-FFF2-40B4-BE49-F238E27FC236}">
                <a16:creationId xmlns:a16="http://schemas.microsoft.com/office/drawing/2014/main" id="{1712D11B-7CE8-161C-B844-966EF8409A8E}"/>
              </a:ext>
            </a:extLst>
          </p:cNvPr>
          <p:cNvSpPr txBox="1"/>
          <p:nvPr/>
        </p:nvSpPr>
        <p:spPr>
          <a:xfrm>
            <a:off x="8036480" y="5296251"/>
            <a:ext cx="3706847" cy="57009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メイン画像とサイドパネルをクリックすると遷移します。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a:ln>
                  <a:noFill/>
                </a:ln>
                <a:solidFill>
                  <a:srgbClr val="0070C0"/>
                </a:solidFill>
                <a:effectLst/>
                <a:uLnTx/>
                <a:uFillTx/>
                <a:latin typeface="Meiryo" panose="020B0604030504040204" pitchFamily="34" charset="-128"/>
                <a:ea typeface="Meiryo" panose="020B0604030504040204" pitchFamily="34" charset="-128"/>
                <a:cs typeface="Calibri" panose="020F0502020204030204"/>
                <a:hlinkClick r:id="rId10">
                  <a:extLst>
                    <a:ext uri="{A12FA001-AC4F-418D-AE19-62706E023703}">
                      <ahyp:hlinkClr xmlns:ahyp="http://schemas.microsoft.com/office/drawing/2018/hyperlinkcolor" val="tx"/>
                    </a:ext>
                  </a:extLst>
                </a:hlinkClick>
              </a:rPr>
              <a:t>https://yac.yahoo.co.jp/brandpanel_panorama_topimpact_panelswitch_banner/220310_panorama_topimpact_panelswitch_creativeplan.html</a:t>
            </a:r>
            <a:endParaRPr kumimoji="1" lang="en-US" sz="800" b="0" i="0" u="none" strike="noStrike" kern="1200" cap="none" spc="0" normalizeH="0" baseline="0" noProof="0">
              <a:ln>
                <a:noFill/>
              </a:ln>
              <a:solidFill>
                <a:srgbClr val="0070C0"/>
              </a:solidFill>
              <a:effectLst/>
              <a:uLnTx/>
              <a:uFillTx/>
              <a:latin typeface="Meiryo" panose="020B0604030504040204" pitchFamily="34" charset="-128"/>
              <a:ea typeface="Meiryo" panose="020B0604030504040204" pitchFamily="34" charset="-128"/>
            </a:endParaRPr>
          </a:p>
        </p:txBody>
      </p:sp>
      <p:sp>
        <p:nvSpPr>
          <p:cNvPr id="44" name="テキスト ボックス 43">
            <a:extLst>
              <a:ext uri="{FF2B5EF4-FFF2-40B4-BE49-F238E27FC236}">
                <a16:creationId xmlns:a16="http://schemas.microsoft.com/office/drawing/2014/main" id="{981ACCCD-C0EF-A32A-5E62-BEC9AFF0AAF1}"/>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a:ln>
                  <a:noFill/>
                </a:ln>
                <a:solidFill>
                  <a:srgbClr val="0D0D0D"/>
                </a:solidFill>
                <a:effectLst/>
                <a:uLnTx/>
                <a:uFillTx/>
                <a:latin typeface="Meiryo"/>
                <a:ea typeface="Meiryo"/>
              </a:rPr>
              <a:t>:</a:t>
            </a:r>
            <a:r>
              <a:rPr kumimoji="0" lang="ja-JP" altLang="en-US" sz="900" b="0" i="0" u="none" strike="noStrike" kern="0" cap="none" spc="0" normalizeH="0" baseline="0" noProof="0">
                <a:ln>
                  <a:noFill/>
                </a:ln>
                <a:solidFill>
                  <a:srgbClr val="0D0D0D"/>
                </a:solidFill>
                <a:effectLst/>
                <a:uLnTx/>
                <a:uFillTx/>
                <a:latin typeface="Meiryo"/>
                <a:ea typeface="Meiryo"/>
              </a:rPr>
              <a:t> </a:t>
            </a:r>
            <a:r>
              <a:rPr kumimoji="0" lang="en-US" altLang="ja-JP" sz="900" b="0" i="0" u="none" strike="noStrike" kern="0" cap="none" spc="0" normalizeH="0" baseline="0" noProof="0">
                <a:ln>
                  <a:noFill/>
                </a:ln>
                <a:solidFill>
                  <a:srgbClr val="000000"/>
                </a:solidFill>
                <a:effectLst/>
                <a:uLnTx/>
                <a:uFillTx/>
                <a:latin typeface="Meiryo"/>
                <a:ea typeface="Meiryo"/>
                <a:hlinkClick r:id="rId11">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hlinkClick r:id="rId12"/>
              </a:rPr>
              <a:t>https://ads-help.yahoo-net.jp/s/article/H000044930?language=ja</a:t>
            </a:r>
            <a:endParaRPr lang="en-US" altLang="ja-JP" sz="900" b="0" i="0" u="none" strike="noStrike" cap="none" spc="0" normalizeH="0" baseline="0" noProof="0">
              <a:ln>
                <a:noFill/>
              </a:ln>
              <a:solidFill>
                <a:srgbClr val="000000"/>
              </a:solidFill>
              <a:effectLst/>
              <a:uLnTx/>
              <a:uFillTx/>
              <a:latin typeface="Meiryo"/>
              <a:ea typeface="Meiryo"/>
            </a:endParaRPr>
          </a:p>
        </p:txBody>
      </p:sp>
      <p:sp>
        <p:nvSpPr>
          <p:cNvPr id="45" name="正方形/長方形 44">
            <a:extLst>
              <a:ext uri="{FF2B5EF4-FFF2-40B4-BE49-F238E27FC236}">
                <a16:creationId xmlns:a16="http://schemas.microsoft.com/office/drawing/2014/main" id="{10B439F4-9EE7-33EB-8FCC-8C207BC3DD0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cxnSp>
        <p:nvCxnSpPr>
          <p:cNvPr id="47" name="コネクタ: カギ線 46">
            <a:extLst>
              <a:ext uri="{FF2B5EF4-FFF2-40B4-BE49-F238E27FC236}">
                <a16:creationId xmlns:a16="http://schemas.microsoft.com/office/drawing/2014/main" id="{850DAB7A-EBFB-2574-739E-C12F829AA736}"/>
              </a:ext>
            </a:extLst>
          </p:cNvPr>
          <p:cNvCxnSpPr>
            <a:cxnSpLocks/>
          </p:cNvCxnSpPr>
          <p:nvPr/>
        </p:nvCxnSpPr>
        <p:spPr>
          <a:xfrm flipH="1">
            <a:off x="7241170" y="196880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コネクタ: カギ線 47">
            <a:extLst>
              <a:ext uri="{FF2B5EF4-FFF2-40B4-BE49-F238E27FC236}">
                <a16:creationId xmlns:a16="http://schemas.microsoft.com/office/drawing/2014/main" id="{03F69F0E-9D31-490E-262E-499DD994AA1F}"/>
              </a:ext>
            </a:extLst>
          </p:cNvPr>
          <p:cNvCxnSpPr>
            <a:cxnSpLocks/>
          </p:cNvCxnSpPr>
          <p:nvPr/>
        </p:nvCxnSpPr>
        <p:spPr>
          <a:xfrm flipH="1">
            <a:off x="11737977" y="196880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円/楕円 17">
            <a:extLst>
              <a:ext uri="{FF2B5EF4-FFF2-40B4-BE49-F238E27FC236}">
                <a16:creationId xmlns:a16="http://schemas.microsoft.com/office/drawing/2014/main" id="{150A68D5-82A0-1FD6-E7F6-D3B3E705EAB3}"/>
              </a:ext>
            </a:extLst>
          </p:cNvPr>
          <p:cNvSpPr>
            <a:spLocks noChangeAspect="1"/>
          </p:cNvSpPr>
          <p:nvPr/>
        </p:nvSpPr>
        <p:spPr>
          <a:xfrm>
            <a:off x="3425273" y="1709057"/>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a:solidFill>
                  <a:srgbClr val="FFFFFF"/>
                </a:solidFill>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1" name="テキスト ボックス 10">
            <a:extLst>
              <a:ext uri="{FF2B5EF4-FFF2-40B4-BE49-F238E27FC236}">
                <a16:creationId xmlns:a16="http://schemas.microsoft.com/office/drawing/2014/main" id="{D0DC7015-6C53-E393-642E-CF9EF87E44A2}"/>
              </a:ext>
            </a:extLst>
          </p:cNvPr>
          <p:cNvSpPr txBox="1"/>
          <p:nvPr/>
        </p:nvSpPr>
        <p:spPr>
          <a:xfrm>
            <a:off x="496295" y="2379635"/>
            <a:ext cx="3162837" cy="461665"/>
          </a:xfrm>
          <a:prstGeom prst="rect">
            <a:avLst/>
          </a:prstGeom>
          <a:noFill/>
        </p:spPr>
        <p:txBody>
          <a:bodyPr wrap="square" lIns="0" tIns="0" rIns="0" bIns="0" rtlCol="0" anchor="t">
            <a:spAutoFit/>
          </a:bodyPr>
          <a:lstStyle/>
          <a:p>
            <a:pPr>
              <a:defRPr/>
            </a:pPr>
            <a:r>
              <a:rPr lang="en-US" altLang="ja-JP" sz="1000">
                <a:solidFill>
                  <a:srgbClr val="002AFF"/>
                </a:solidFill>
                <a:latin typeface="Meiryo"/>
                <a:ea typeface="Meiryo"/>
              </a:rPr>
              <a:t>※ </a:t>
            </a:r>
            <a:r>
              <a:rPr lang="ja-JP" altLang="en-US" sz="1000">
                <a:solidFill>
                  <a:srgbClr val="002AFF"/>
                </a:solidFill>
                <a:latin typeface="Meiryo"/>
                <a:ea typeface="Meiryo"/>
              </a:rPr>
              <a:t>タップ後の挙動は「スマートフォン動画広告タップ後の挙動」のページをご参照ください。</a:t>
            </a:r>
          </a:p>
          <a:p>
            <a:pPr lvl="0">
              <a:defRPr/>
            </a:pPr>
            <a:endParaRPr lang="ja-JP" altLang="en-US" sz="1000">
              <a:solidFill>
                <a:srgbClr val="002AFF"/>
              </a:solidFill>
              <a:latin typeface="Meiryo" panose="020B0604030504040204" pitchFamily="34" charset="-128"/>
              <a:ea typeface="Meiryo" panose="020B0604030504040204" pitchFamily="34" charset="-128"/>
            </a:endParaRPr>
          </a:p>
        </p:txBody>
      </p:sp>
      <p:sp>
        <p:nvSpPr>
          <p:cNvPr id="21" name="テキスト プレースホルダー 1">
            <a:extLst>
              <a:ext uri="{FF2B5EF4-FFF2-40B4-BE49-F238E27FC236}">
                <a16:creationId xmlns:a16="http://schemas.microsoft.com/office/drawing/2014/main" id="{BCB88BEB-32C9-B2AF-8FF8-5315AAC70BF7}"/>
              </a:ext>
            </a:extLst>
          </p:cNvPr>
          <p:cNvSpPr>
            <a:spLocks noGrp="1"/>
          </p:cNvSpPr>
          <p:nvPr>
            <p:ph type="body" sz="quarter" idx="10"/>
          </p:nvPr>
        </p:nvSpPr>
        <p:spPr>
          <a:xfrm>
            <a:off x="3533530" y="346771"/>
            <a:ext cx="5877515" cy="335028"/>
          </a:xfrm>
        </p:spPr>
        <p:txBody>
          <a:bodyPr>
            <a:noAutofit/>
          </a:bodyPr>
          <a:lstStyle/>
          <a:p>
            <a:r>
              <a:rPr lang="en-US" altLang="ja-JP" sz="1300">
                <a:solidFill>
                  <a:srgbClr val="000048"/>
                </a:solidFill>
                <a:latin typeface="Meiryo"/>
                <a:ea typeface="Meiryo"/>
              </a:rPr>
              <a:t>Yahoo! JAPAN</a:t>
            </a:r>
            <a:r>
              <a:rPr lang="ja-JP" altLang="en-US" sz="1300">
                <a:solidFill>
                  <a:srgbClr val="000048"/>
                </a:solidFill>
                <a:latin typeface="Meiryo"/>
                <a:ea typeface="Meiryo"/>
              </a:rPr>
              <a:t>トップページ　</a:t>
            </a:r>
            <a:r>
              <a:rPr kumimoji="1" lang="ja-JP" altLang="en-US" sz="1300" b="1" i="0">
                <a:solidFill>
                  <a:srgbClr val="000048"/>
                </a:solidFill>
                <a:latin typeface="Meiryo"/>
                <a:ea typeface="Meiryo"/>
              </a:rPr>
              <a:t>ブランドパネル　トップインパクト</a:t>
            </a:r>
            <a:r>
              <a:rPr kumimoji="1" lang="ja-JP" altLang="en-US" sz="1300" b="1" i="0">
                <a:latin typeface="Meiryo"/>
                <a:ea typeface="Meiryo"/>
              </a:rPr>
              <a:t>　</a:t>
            </a:r>
            <a:r>
              <a:rPr kumimoji="1" lang="ja-JP" altLang="en-US" sz="1300" b="1" i="0">
                <a:solidFill>
                  <a:srgbClr val="000048"/>
                </a:solidFill>
                <a:latin typeface="Meiryo"/>
                <a:ea typeface="Meiryo"/>
              </a:rPr>
              <a:t>パノラマ</a:t>
            </a:r>
            <a:r>
              <a:rPr kumimoji="1" lang="ja-JP" altLang="en-US" sz="1300" b="1" i="0">
                <a:latin typeface="Meiryo"/>
                <a:ea typeface="Meiryo"/>
              </a:rPr>
              <a:t>　</a:t>
            </a:r>
            <a:r>
              <a:rPr kumimoji="1" lang="en-US" altLang="ja-JP" sz="1300" b="1" i="0">
                <a:solidFill>
                  <a:srgbClr val="000048"/>
                </a:solidFill>
                <a:latin typeface="Meiryo"/>
                <a:ea typeface="Meiryo"/>
              </a:rPr>
              <a:t>MD</a:t>
            </a:r>
          </a:p>
        </p:txBody>
      </p:sp>
      <p:sp>
        <p:nvSpPr>
          <p:cNvPr id="22" name="テキスト プレースホルダー 1">
            <a:extLst>
              <a:ext uri="{FF2B5EF4-FFF2-40B4-BE49-F238E27FC236}">
                <a16:creationId xmlns:a16="http://schemas.microsoft.com/office/drawing/2014/main" id="{59CD4D97-3938-4D38-FB2C-52402F6E3D01}"/>
              </a:ext>
            </a:extLst>
          </p:cNvPr>
          <p:cNvSpPr txBox="1">
            <a:spLocks/>
          </p:cNvSpPr>
          <p:nvPr/>
        </p:nvSpPr>
        <p:spPr>
          <a:xfrm>
            <a:off x="3522644" y="6991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500">
                <a:solidFill>
                  <a:srgbClr val="000048"/>
                </a:solidFill>
                <a:latin typeface="+mn-ea"/>
              </a:rPr>
              <a:t>スペシャル商品</a:t>
            </a:r>
            <a:r>
              <a:rPr lang="ja-JP" altLang="en-US" sz="1400">
                <a:solidFill>
                  <a:srgbClr val="000048"/>
                </a:solidFill>
                <a:latin typeface="+mn-ea"/>
              </a:rPr>
              <a:t>（事前提案可否判断必須商品）</a:t>
            </a:r>
            <a:endParaRPr lang="ja-JP" altLang="en-US" sz="1400">
              <a:solidFill>
                <a:srgbClr val="000048"/>
              </a:solidFill>
            </a:endParaRPr>
          </a:p>
        </p:txBody>
      </p:sp>
    </p:spTree>
    <p:extLst>
      <p:ext uri="{BB962C8B-B14F-4D97-AF65-F5344CB8AC3E}">
        <p14:creationId xmlns:p14="http://schemas.microsoft.com/office/powerpoint/2010/main" val="42888988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E61FC-78FD-DE1D-78F7-B43515588C6D}"/>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579FDA13-25D3-C92E-E617-77759ADF0FCD}"/>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4734F88D-20D7-A113-1203-1B91266B64C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DE046DD4-F900-DA8E-4933-44EED4DEF9CA}"/>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商品イメージ</a:t>
            </a:r>
          </a:p>
        </p:txBody>
      </p:sp>
      <p:pic>
        <p:nvPicPr>
          <p:cNvPr id="22" name="図 21">
            <a:extLst>
              <a:ext uri="{FF2B5EF4-FFF2-40B4-BE49-F238E27FC236}">
                <a16:creationId xmlns:a16="http://schemas.microsoft.com/office/drawing/2014/main" id="{10C28618-C9A2-1F9D-4CFC-4ECD9A1B6D3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05068" y="2473750"/>
            <a:ext cx="3431359" cy="2593145"/>
          </a:xfrm>
          <a:prstGeom prst="rect">
            <a:avLst/>
          </a:prstGeom>
        </p:spPr>
      </p:pic>
      <p:sp>
        <p:nvSpPr>
          <p:cNvPr id="23" name="正方形/長方形 22">
            <a:extLst>
              <a:ext uri="{FF2B5EF4-FFF2-40B4-BE49-F238E27FC236}">
                <a16:creationId xmlns:a16="http://schemas.microsoft.com/office/drawing/2014/main" id="{78B0EE4E-412A-8F22-2EA3-EC0CCF9A0978}"/>
              </a:ext>
            </a:extLst>
          </p:cNvPr>
          <p:cNvSpPr/>
          <p:nvPr/>
        </p:nvSpPr>
        <p:spPr>
          <a:xfrm>
            <a:off x="6651567" y="5143271"/>
            <a:ext cx="2539157" cy="304699"/>
          </a:xfrm>
          <a:prstGeom prst="rect">
            <a:avLst/>
          </a:prstGeom>
        </p:spPr>
        <p:txBody>
          <a:bodyPr wrap="non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ブランドパネルパノラマ箇所の動画再生終了後</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サイドパネルが止め画用に切り替わります。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24" name="テキスト ボックス 23">
            <a:extLst>
              <a:ext uri="{FF2B5EF4-FFF2-40B4-BE49-F238E27FC236}">
                <a16:creationId xmlns:a16="http://schemas.microsoft.com/office/drawing/2014/main" id="{F4E86C29-CD30-ED7F-EA2F-47AC59E5A111}"/>
              </a:ext>
            </a:extLst>
          </p:cNvPr>
          <p:cNvSpPr txBox="1"/>
          <p:nvPr/>
        </p:nvSpPr>
        <p:spPr>
          <a:xfrm>
            <a:off x="2467824" y="5180067"/>
            <a:ext cx="3896901"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　動画再生中</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4"/>
              </a:rPr>
              <a:t>https://yac.yahoo.co.jp/LinkedGYJ_car_sample_20191016.html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5" name="角丸四角形 25">
            <a:extLst>
              <a:ext uri="{FF2B5EF4-FFF2-40B4-BE49-F238E27FC236}">
                <a16:creationId xmlns:a16="http://schemas.microsoft.com/office/drawing/2014/main" id="{80384A76-FF7B-0E41-B54A-A800B073A881}"/>
              </a:ext>
            </a:extLst>
          </p:cNvPr>
          <p:cNvSpPr/>
          <p:nvPr/>
        </p:nvSpPr>
        <p:spPr>
          <a:xfrm>
            <a:off x="2455636" y="1578371"/>
            <a:ext cx="724859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サイドスイッチ</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26" name="円/楕円 26">
            <a:extLst>
              <a:ext uri="{FF2B5EF4-FFF2-40B4-BE49-F238E27FC236}">
                <a16:creationId xmlns:a16="http://schemas.microsoft.com/office/drawing/2014/main" id="{280F821F-645E-6B87-769C-AD4B1DE59717}"/>
              </a:ext>
            </a:extLst>
          </p:cNvPr>
          <p:cNvSpPr>
            <a:spLocks noChangeAspect="1"/>
          </p:cNvSpPr>
          <p:nvPr/>
        </p:nvSpPr>
        <p:spPr>
          <a:xfrm>
            <a:off x="2203637" y="1672823"/>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a:solidFill>
                  <a:srgbClr val="FFFFFF"/>
                </a:solidFill>
                <a:latin typeface="Meiryo" panose="020B0604030504040204" pitchFamily="34" charset="-128"/>
                <a:ea typeface="Meiryo" panose="020B0604030504040204" pitchFamily="34" charset="-128"/>
                <a:cs typeface="Segoe UI" panose="020B0502040204020203" pitchFamily="34" charset="0"/>
              </a:rPr>
              <a:t>J</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27" name="図 26">
            <a:extLst>
              <a:ext uri="{FF2B5EF4-FFF2-40B4-BE49-F238E27FC236}">
                <a16:creationId xmlns:a16="http://schemas.microsoft.com/office/drawing/2014/main" id="{E8FA80E1-89BB-CC02-EC05-EAF00262114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01909" y="2486348"/>
            <a:ext cx="3431359" cy="2593145"/>
          </a:xfrm>
          <a:prstGeom prst="rect">
            <a:avLst/>
          </a:prstGeom>
        </p:spPr>
      </p:pic>
      <p:grpSp>
        <p:nvGrpSpPr>
          <p:cNvPr id="28" name="グループ化 27">
            <a:extLst>
              <a:ext uri="{FF2B5EF4-FFF2-40B4-BE49-F238E27FC236}">
                <a16:creationId xmlns:a16="http://schemas.microsoft.com/office/drawing/2014/main" id="{FBA2D7A7-C0E5-0958-A0B4-6EDD3F844501}"/>
              </a:ext>
            </a:extLst>
          </p:cNvPr>
          <p:cNvGrpSpPr/>
          <p:nvPr/>
        </p:nvGrpSpPr>
        <p:grpSpPr>
          <a:xfrm>
            <a:off x="5988325" y="3517308"/>
            <a:ext cx="183216" cy="191683"/>
            <a:chOff x="4505326" y="2604452"/>
            <a:chExt cx="203132" cy="212519"/>
          </a:xfrm>
        </p:grpSpPr>
        <p:sp>
          <p:nvSpPr>
            <p:cNvPr id="50" name="山形 13">
              <a:extLst>
                <a:ext uri="{FF2B5EF4-FFF2-40B4-BE49-F238E27FC236}">
                  <a16:creationId xmlns:a16="http://schemas.microsoft.com/office/drawing/2014/main" id="{01E0D388-F1D4-5E2D-DDBD-38563A1BFC77}"/>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51" name="山形 14">
              <a:extLst>
                <a:ext uri="{FF2B5EF4-FFF2-40B4-BE49-F238E27FC236}">
                  <a16:creationId xmlns:a16="http://schemas.microsoft.com/office/drawing/2014/main" id="{62C61454-E3F1-386D-B1AC-00DA2E1F2AF5}"/>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52" name="角丸四角形 45">
            <a:extLst>
              <a:ext uri="{FF2B5EF4-FFF2-40B4-BE49-F238E27FC236}">
                <a16:creationId xmlns:a16="http://schemas.microsoft.com/office/drawing/2014/main" id="{E165ABC3-5685-53CE-8354-99FDC3D4C60B}"/>
              </a:ext>
            </a:extLst>
          </p:cNvPr>
          <p:cNvSpPr/>
          <p:nvPr/>
        </p:nvSpPr>
        <p:spPr>
          <a:xfrm>
            <a:off x="2203637" y="1041923"/>
            <a:ext cx="7702363" cy="404312"/>
          </a:xfrm>
          <a:prstGeom prst="roundRect">
            <a:avLst>
              <a:gd name="adj" fmla="val 50000"/>
            </a:avLst>
          </a:prstGeom>
          <a:solidFill>
            <a:srgbClr val="000048"/>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53" name="正方形/長方形 52">
            <a:extLst>
              <a:ext uri="{FF2B5EF4-FFF2-40B4-BE49-F238E27FC236}">
                <a16:creationId xmlns:a16="http://schemas.microsoft.com/office/drawing/2014/main" id="{FEAF9B14-ECDF-AD5A-4B3E-82A2F05C0D88}"/>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54" name="テキスト ボックス 53">
            <a:extLst>
              <a:ext uri="{FF2B5EF4-FFF2-40B4-BE49-F238E27FC236}">
                <a16:creationId xmlns:a16="http://schemas.microsoft.com/office/drawing/2014/main" id="{A5EF10E1-7C2B-9B35-ED20-22C432F63EF2}"/>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a:ln>
                  <a:noFill/>
                </a:ln>
                <a:solidFill>
                  <a:srgbClr val="0D0D0D"/>
                </a:solidFill>
                <a:effectLst/>
                <a:uLnTx/>
                <a:uFillTx/>
                <a:latin typeface="Meiryo"/>
                <a:ea typeface="Meiryo"/>
              </a:rPr>
              <a:t>:</a:t>
            </a:r>
            <a:r>
              <a:rPr kumimoji="0" lang="ja-JP" altLang="en-US" sz="900" b="0" i="0" u="none" strike="noStrike" kern="0" cap="none" spc="0" normalizeH="0" baseline="0" noProof="0">
                <a:ln>
                  <a:noFill/>
                </a:ln>
                <a:solidFill>
                  <a:srgbClr val="0D0D0D"/>
                </a:solidFill>
                <a:effectLst/>
                <a:uLnTx/>
                <a:uFillTx/>
                <a:latin typeface="Meiryo"/>
                <a:ea typeface="Meiryo"/>
              </a:rPr>
              <a:t> </a:t>
            </a:r>
            <a:r>
              <a:rPr kumimoji="0" lang="en-US" altLang="ja-JP" sz="900" b="0" i="0" u="none" strike="noStrike" kern="0" cap="none" spc="0" normalizeH="0" baseline="0" noProof="0">
                <a:ln>
                  <a:noFill/>
                </a:ln>
                <a:solidFill>
                  <a:srgbClr val="000000"/>
                </a:solidFill>
                <a:effectLst/>
                <a:uLnTx/>
                <a:uFillTx/>
                <a:latin typeface="Meiryo"/>
                <a:ea typeface="Meiryo"/>
                <a:hlinkClick r:id="rId6">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hlinkClick r:id="rId7"/>
              </a:rPr>
              <a:t>https://ads-help.yahoo-net.jp/s/article/H000044930?language=ja</a:t>
            </a:r>
            <a:endParaRPr lang="en-US" altLang="ja-JP" sz="900" b="0" i="0" u="none" strike="noStrike" cap="none" spc="0" normalizeH="0" baseline="0" noProof="0">
              <a:ln>
                <a:noFill/>
              </a:ln>
              <a:solidFill>
                <a:srgbClr val="000000"/>
              </a:solidFill>
              <a:effectLst/>
              <a:uLnTx/>
              <a:uFillTx/>
              <a:latin typeface="Meiryo"/>
              <a:ea typeface="Meiryo"/>
            </a:endParaRPr>
          </a:p>
        </p:txBody>
      </p:sp>
      <p:sp>
        <p:nvSpPr>
          <p:cNvPr id="3" name="テキスト プレースホルダー 1">
            <a:extLst>
              <a:ext uri="{FF2B5EF4-FFF2-40B4-BE49-F238E27FC236}">
                <a16:creationId xmlns:a16="http://schemas.microsoft.com/office/drawing/2014/main" id="{7E43258E-26CD-16C6-A57D-B90B7B4E5E8D}"/>
              </a:ext>
            </a:extLst>
          </p:cNvPr>
          <p:cNvSpPr>
            <a:spLocks noGrp="1"/>
          </p:cNvSpPr>
          <p:nvPr>
            <p:ph type="body" sz="quarter" idx="10"/>
          </p:nvPr>
        </p:nvSpPr>
        <p:spPr>
          <a:xfrm>
            <a:off x="3533530" y="346771"/>
            <a:ext cx="5877515" cy="335028"/>
          </a:xfrm>
        </p:spPr>
        <p:txBody>
          <a:bodyPr>
            <a:noAutofit/>
          </a:bodyPr>
          <a:lstStyle/>
          <a:p>
            <a:r>
              <a:rPr lang="en-US" altLang="ja-JP" sz="1300">
                <a:solidFill>
                  <a:srgbClr val="000048"/>
                </a:solidFill>
                <a:latin typeface="Meiryo"/>
                <a:ea typeface="Meiryo"/>
              </a:rPr>
              <a:t>Yahoo! JAPAN</a:t>
            </a:r>
            <a:r>
              <a:rPr lang="ja-JP" altLang="en-US" sz="1300">
                <a:solidFill>
                  <a:srgbClr val="000048"/>
                </a:solidFill>
                <a:latin typeface="Meiryo"/>
                <a:ea typeface="Meiryo"/>
              </a:rPr>
              <a:t>トップページ　</a:t>
            </a:r>
            <a:r>
              <a:rPr kumimoji="1" lang="ja-JP" altLang="en-US" sz="1300" b="1" i="0">
                <a:solidFill>
                  <a:srgbClr val="000048"/>
                </a:solidFill>
                <a:latin typeface="Meiryo"/>
                <a:ea typeface="Meiryo"/>
              </a:rPr>
              <a:t>ブランドパネル　トップインパクト</a:t>
            </a:r>
            <a:r>
              <a:rPr kumimoji="1" lang="ja-JP" altLang="en-US" sz="1300" b="1" i="0">
                <a:latin typeface="Meiryo"/>
                <a:ea typeface="Meiryo"/>
              </a:rPr>
              <a:t>　</a:t>
            </a:r>
            <a:r>
              <a:rPr kumimoji="1" lang="ja-JP" altLang="en-US" sz="1300" b="1" i="0">
                <a:solidFill>
                  <a:srgbClr val="000048"/>
                </a:solidFill>
                <a:latin typeface="Meiryo"/>
                <a:ea typeface="Meiryo"/>
              </a:rPr>
              <a:t>パノラマ</a:t>
            </a:r>
            <a:r>
              <a:rPr kumimoji="1" lang="ja-JP" altLang="en-US" sz="1300" b="1" i="0">
                <a:latin typeface="Meiryo"/>
                <a:ea typeface="Meiryo"/>
              </a:rPr>
              <a:t>　</a:t>
            </a:r>
            <a:r>
              <a:rPr kumimoji="1" lang="en-US" altLang="ja-JP" sz="1300" b="1" i="0">
                <a:solidFill>
                  <a:srgbClr val="000048"/>
                </a:solidFill>
                <a:latin typeface="Meiryo"/>
                <a:ea typeface="Meiryo"/>
              </a:rPr>
              <a:t>MD</a:t>
            </a:r>
          </a:p>
        </p:txBody>
      </p:sp>
      <p:sp>
        <p:nvSpPr>
          <p:cNvPr id="4" name="テキスト プレースホルダー 1">
            <a:extLst>
              <a:ext uri="{FF2B5EF4-FFF2-40B4-BE49-F238E27FC236}">
                <a16:creationId xmlns:a16="http://schemas.microsoft.com/office/drawing/2014/main" id="{D80C0783-4678-AE6F-5865-27FB60A68372}"/>
              </a:ext>
            </a:extLst>
          </p:cNvPr>
          <p:cNvSpPr txBox="1">
            <a:spLocks/>
          </p:cNvSpPr>
          <p:nvPr/>
        </p:nvSpPr>
        <p:spPr>
          <a:xfrm>
            <a:off x="3522644" y="6991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500">
                <a:solidFill>
                  <a:srgbClr val="000048"/>
                </a:solidFill>
                <a:latin typeface="+mn-ea"/>
              </a:rPr>
              <a:t>スペシャル商品</a:t>
            </a:r>
            <a:r>
              <a:rPr lang="ja-JP" altLang="en-US" sz="1400">
                <a:solidFill>
                  <a:srgbClr val="000048"/>
                </a:solidFill>
                <a:latin typeface="+mn-ea"/>
              </a:rPr>
              <a:t>（事前提案可否判断必須商品）</a:t>
            </a:r>
            <a:endParaRPr lang="ja-JP" altLang="en-US" sz="1400">
              <a:solidFill>
                <a:srgbClr val="000048"/>
              </a:solidFill>
            </a:endParaRPr>
          </a:p>
        </p:txBody>
      </p:sp>
    </p:spTree>
    <p:extLst>
      <p:ext uri="{BB962C8B-B14F-4D97-AF65-F5344CB8AC3E}">
        <p14:creationId xmlns:p14="http://schemas.microsoft.com/office/powerpoint/2010/main" val="18639256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ABF4E-C98E-6073-BF78-8ABEFCBA1C3C}"/>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7F9B78CC-00E9-B3B6-69FC-4B27953FAE1C}"/>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492132F-9544-BF1D-AEDD-B08D61A838F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角丸四角形 3">
            <a:extLst>
              <a:ext uri="{FF2B5EF4-FFF2-40B4-BE49-F238E27FC236}">
                <a16:creationId xmlns:a16="http://schemas.microsoft.com/office/drawing/2014/main" id="{9A3C3625-EDA2-DF3C-65ED-F325CA47A623}"/>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商品一覧</a:t>
            </a:r>
          </a:p>
        </p:txBody>
      </p:sp>
      <p:graphicFrame>
        <p:nvGraphicFramePr>
          <p:cNvPr id="9" name="表 8">
            <a:extLst>
              <a:ext uri="{FF2B5EF4-FFF2-40B4-BE49-F238E27FC236}">
                <a16:creationId xmlns:a16="http://schemas.microsoft.com/office/drawing/2014/main" id="{519EC1CA-DDCC-F822-C37F-7E455C8B2191}"/>
              </a:ext>
            </a:extLst>
          </p:cNvPr>
          <p:cNvGraphicFramePr>
            <a:graphicFrameLocks noGrp="1"/>
          </p:cNvGraphicFramePr>
          <p:nvPr>
            <p:extLst>
              <p:ext uri="{D42A27DB-BD31-4B8C-83A1-F6EECF244321}">
                <p14:modId xmlns:p14="http://schemas.microsoft.com/office/powerpoint/2010/main" val="1733303453"/>
              </p:ext>
            </p:extLst>
          </p:nvPr>
        </p:nvGraphicFramePr>
        <p:xfrm>
          <a:off x="424673" y="900420"/>
          <a:ext cx="11279154" cy="4961273"/>
        </p:xfrm>
        <a:graphic>
          <a:graphicData uri="http://schemas.openxmlformats.org/drawingml/2006/table">
            <a:tbl>
              <a:tblPr/>
              <a:tblGrid>
                <a:gridCol w="1804666">
                  <a:extLst>
                    <a:ext uri="{9D8B030D-6E8A-4147-A177-3AD203B41FA5}">
                      <a16:colId xmlns:a16="http://schemas.microsoft.com/office/drawing/2014/main" val="3279672081"/>
                    </a:ext>
                  </a:extLst>
                </a:gridCol>
                <a:gridCol w="1184311">
                  <a:extLst>
                    <a:ext uri="{9D8B030D-6E8A-4147-A177-3AD203B41FA5}">
                      <a16:colId xmlns:a16="http://schemas.microsoft.com/office/drawing/2014/main" val="570414252"/>
                    </a:ext>
                  </a:extLst>
                </a:gridCol>
                <a:gridCol w="1184311">
                  <a:extLst>
                    <a:ext uri="{9D8B030D-6E8A-4147-A177-3AD203B41FA5}">
                      <a16:colId xmlns:a16="http://schemas.microsoft.com/office/drawing/2014/main" val="2488499146"/>
                    </a:ext>
                  </a:extLst>
                </a:gridCol>
                <a:gridCol w="1184311">
                  <a:extLst>
                    <a:ext uri="{9D8B030D-6E8A-4147-A177-3AD203B41FA5}">
                      <a16:colId xmlns:a16="http://schemas.microsoft.com/office/drawing/2014/main" val="1978399046"/>
                    </a:ext>
                  </a:extLst>
                </a:gridCol>
                <a:gridCol w="1184311">
                  <a:extLst>
                    <a:ext uri="{9D8B030D-6E8A-4147-A177-3AD203B41FA5}">
                      <a16:colId xmlns:a16="http://schemas.microsoft.com/office/drawing/2014/main" val="2280760170"/>
                    </a:ext>
                  </a:extLst>
                </a:gridCol>
                <a:gridCol w="1184311">
                  <a:extLst>
                    <a:ext uri="{9D8B030D-6E8A-4147-A177-3AD203B41FA5}">
                      <a16:colId xmlns:a16="http://schemas.microsoft.com/office/drawing/2014/main" val="1610554890"/>
                    </a:ext>
                  </a:extLst>
                </a:gridCol>
                <a:gridCol w="1184311">
                  <a:extLst>
                    <a:ext uri="{9D8B030D-6E8A-4147-A177-3AD203B41FA5}">
                      <a16:colId xmlns:a16="http://schemas.microsoft.com/office/drawing/2014/main" val="1746725009"/>
                    </a:ext>
                  </a:extLst>
                </a:gridCol>
                <a:gridCol w="1184311">
                  <a:extLst>
                    <a:ext uri="{9D8B030D-6E8A-4147-A177-3AD203B41FA5}">
                      <a16:colId xmlns:a16="http://schemas.microsoft.com/office/drawing/2014/main" val="3044765719"/>
                    </a:ext>
                  </a:extLst>
                </a:gridCol>
                <a:gridCol w="1184311">
                  <a:extLst>
                    <a:ext uri="{9D8B030D-6E8A-4147-A177-3AD203B41FA5}">
                      <a16:colId xmlns:a16="http://schemas.microsoft.com/office/drawing/2014/main" val="395871498"/>
                    </a:ext>
                  </a:extLst>
                </a:gridCol>
              </a:tblGrid>
              <a:tr h="620556">
                <a:tc>
                  <a:txBody>
                    <a:bodyPr/>
                    <a:lstStyle/>
                    <a:p>
                      <a:pPr algn="ctr" rtl="0" fontAlgn="ctr"/>
                      <a:r>
                        <a:rPr lang="ja-JP" altLang="en-US" sz="900" b="1" i="0" u="none" strike="noStrike">
                          <a:solidFill>
                            <a:srgbClr val="FFFFFF"/>
                          </a:solidFill>
                          <a:effectLst/>
                          <a:latin typeface="Meiryo" panose="020B0604030504040204" pitchFamily="50" charset="-128"/>
                          <a:ea typeface="Meiryo" panose="020B0604030504040204" pitchFamily="50" charset="-128"/>
                        </a:rPr>
                        <a:t>商品名</a:t>
                      </a:r>
                    </a:p>
                  </a:txBody>
                  <a:tcPr marL="5250" marR="5250" marT="5250" marB="0" anchor="ctr">
                    <a:lnL>
                      <a:noFill/>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48"/>
                    </a:solidFill>
                  </a:tcPr>
                </a:tc>
                <a:tc gridSpan="2">
                  <a:txBody>
                    <a:bodyPr/>
                    <a:lstStyle/>
                    <a:p>
                      <a:pPr algn="ctr" rtl="0" fontAlgn="ctr"/>
                      <a:r>
                        <a:rPr lang="en-US" altLang="ja-JP" sz="800" b="1" i="0" u="none" strike="noStrike">
                          <a:solidFill>
                            <a:srgbClr val="FFFFFF"/>
                          </a:solidFill>
                          <a:effectLst/>
                          <a:latin typeface="Meiryo"/>
                          <a:ea typeface="Meiryo"/>
                        </a:rPr>
                        <a:t>Yahoo! JAPAN</a:t>
                      </a:r>
                      <a:r>
                        <a:rPr lang="ja-JP" altLang="en-US" sz="800" b="1" i="0" u="none" strike="noStrike">
                          <a:solidFill>
                            <a:srgbClr val="FFFFFF"/>
                          </a:solidFill>
                          <a:effectLst/>
                          <a:latin typeface="Meiryo"/>
                          <a:ea typeface="Meiryo"/>
                        </a:rPr>
                        <a:t>トップページ　ブランドパネル　トップインパクト　パノラマ　</a:t>
                      </a:r>
                      <a:endParaRPr lang="en-US" altLang="ja-JP" sz="800" b="1" i="0" u="none" strike="noStrike">
                        <a:solidFill>
                          <a:srgbClr val="FFFFFF"/>
                        </a:solidFill>
                        <a:effectLst/>
                        <a:latin typeface="Meiryo"/>
                        <a:ea typeface="Meiryo"/>
                      </a:endParaRPr>
                    </a:p>
                    <a:p>
                      <a:pPr algn="ctr" rtl="0" fontAlgn="ctr"/>
                      <a:r>
                        <a:rPr lang="en-US" altLang="ja-JP" sz="800" b="1" i="0" u="none" strike="noStrike">
                          <a:solidFill>
                            <a:srgbClr val="FFFFFF"/>
                          </a:solidFill>
                          <a:effectLst/>
                          <a:latin typeface="Meiryo"/>
                          <a:ea typeface="Meiryo"/>
                        </a:rPr>
                        <a:t>MD</a:t>
                      </a:r>
                      <a:r>
                        <a:rPr lang="ja-JP" altLang="en-US" sz="800" b="1" i="0" u="none" strike="noStrike">
                          <a:solidFill>
                            <a:srgbClr val="FFFFFF"/>
                          </a:solidFill>
                          <a:effectLst/>
                          <a:latin typeface="Meiryo"/>
                          <a:ea typeface="Meiryo"/>
                        </a:rPr>
                        <a:t>（</a:t>
                      </a:r>
                      <a:r>
                        <a:rPr lang="en-US" altLang="ja-JP" sz="800" b="1" i="0" u="none" strike="noStrike">
                          <a:solidFill>
                            <a:srgbClr val="FFFFFF"/>
                          </a:solidFill>
                          <a:effectLst/>
                          <a:latin typeface="Meiryo"/>
                          <a:ea typeface="Meiryo"/>
                        </a:rPr>
                        <a:t>1000</a:t>
                      </a:r>
                      <a:r>
                        <a:rPr lang="ja-JP" altLang="en-US" sz="800" b="1" i="0" u="none" strike="noStrike">
                          <a:solidFill>
                            <a:srgbClr val="FFFFFF"/>
                          </a:solidFill>
                          <a:effectLst/>
                          <a:latin typeface="Meiryo"/>
                          <a:ea typeface="Meiryo"/>
                        </a:rPr>
                        <a:t>万円～）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48"/>
                    </a:solidFill>
                  </a:tcPr>
                </a:tc>
                <a:tc hMerge="1">
                  <a:txBody>
                    <a:bodyPr/>
                    <a:lstStyle/>
                    <a:p>
                      <a:endParaRPr kumimoji="1" lang="ja-JP" altLang="en-US"/>
                    </a:p>
                  </a:txBody>
                  <a:tcPr/>
                </a:tc>
                <a:tc gridSpan="2">
                  <a:txBody>
                    <a:bodyPr/>
                    <a:lstStyle/>
                    <a:p>
                      <a:pPr algn="ctr" rtl="0" fontAlgn="ctr"/>
                      <a:r>
                        <a:rPr lang="en-US" altLang="ja-JP" sz="800" b="1" i="0" u="none" strike="noStrike">
                          <a:solidFill>
                            <a:srgbClr val="FFFFFF"/>
                          </a:solidFill>
                          <a:effectLst/>
                          <a:latin typeface="Meiryo"/>
                          <a:ea typeface="Meiryo"/>
                        </a:rPr>
                        <a:t>Yahoo! JAPAN</a:t>
                      </a:r>
                      <a:r>
                        <a:rPr lang="ja-JP" altLang="en-US" sz="800" b="1" i="0" u="none" strike="noStrike">
                          <a:solidFill>
                            <a:srgbClr val="FFFFFF"/>
                          </a:solidFill>
                          <a:effectLst/>
                          <a:latin typeface="Meiryo"/>
                          <a:ea typeface="Meiryo"/>
                        </a:rPr>
                        <a:t>トップページ　ブランドパネル　トップインパクト　パノラマ　</a:t>
                      </a:r>
                      <a:endParaRPr lang="en-US" altLang="ja-JP" sz="800" b="1" i="0" u="none" strike="noStrike">
                        <a:solidFill>
                          <a:srgbClr val="FFFFFF"/>
                        </a:solidFill>
                        <a:effectLst/>
                        <a:latin typeface="Meiryo"/>
                        <a:ea typeface="Meiryo"/>
                      </a:endParaRPr>
                    </a:p>
                    <a:p>
                      <a:pPr algn="ctr" rtl="0" fontAlgn="ctr"/>
                      <a:r>
                        <a:rPr lang="en-US" altLang="ja-JP" sz="800" b="1" i="0" u="none" strike="noStrike">
                          <a:solidFill>
                            <a:srgbClr val="FFFFFF"/>
                          </a:solidFill>
                          <a:effectLst/>
                          <a:latin typeface="Meiryo"/>
                          <a:ea typeface="Meiryo"/>
                        </a:rPr>
                        <a:t>MD</a:t>
                      </a:r>
                      <a:r>
                        <a:rPr lang="ja-JP" altLang="en-US" sz="800" b="1" i="0" u="none" strike="noStrike">
                          <a:solidFill>
                            <a:srgbClr val="FFFFFF"/>
                          </a:solidFill>
                          <a:effectLst/>
                          <a:latin typeface="Meiryo"/>
                          <a:ea typeface="Meiryo"/>
                        </a:rPr>
                        <a:t>（</a:t>
                      </a:r>
                      <a:r>
                        <a:rPr lang="en-US" altLang="ja-JP" sz="800" b="1" i="0" u="none" strike="noStrike">
                          <a:solidFill>
                            <a:srgbClr val="FFFFFF"/>
                          </a:solidFill>
                          <a:effectLst/>
                          <a:latin typeface="Meiryo"/>
                          <a:ea typeface="Meiryo"/>
                        </a:rPr>
                        <a:t>FQ1</a:t>
                      </a:r>
                      <a:r>
                        <a:rPr lang="ja-JP" altLang="en-US" sz="800" b="1" i="0" u="none" strike="noStrike">
                          <a:solidFill>
                            <a:srgbClr val="FFFFFF"/>
                          </a:solidFill>
                          <a:effectLst/>
                          <a:latin typeface="Meiryo"/>
                          <a:ea typeface="Meiryo"/>
                        </a:rPr>
                        <a:t>）（</a:t>
                      </a:r>
                      <a:r>
                        <a:rPr lang="en-US" altLang="ja-JP" sz="800" b="1" i="0" u="none" strike="noStrike">
                          <a:solidFill>
                            <a:srgbClr val="FFFFFF"/>
                          </a:solidFill>
                          <a:effectLst/>
                          <a:latin typeface="Meiryo"/>
                          <a:ea typeface="Meiryo"/>
                        </a:rPr>
                        <a:t>1000</a:t>
                      </a:r>
                      <a:r>
                        <a:rPr lang="ja-JP" altLang="en-US" sz="800" b="1" i="0" u="none" strike="noStrike">
                          <a:solidFill>
                            <a:srgbClr val="FFFFFF"/>
                          </a:solidFill>
                          <a:effectLst/>
                          <a:latin typeface="Meiryo"/>
                          <a:ea typeface="Meiryo"/>
                        </a:rPr>
                        <a:t>万円～）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48"/>
                    </a:solidFill>
                  </a:tcPr>
                </a:tc>
                <a:tc hMerge="1">
                  <a:txBody>
                    <a:bodyPr/>
                    <a:lstStyle/>
                    <a:p>
                      <a:endParaRPr kumimoji="1" lang="ja-JP" altLang="en-US"/>
                    </a:p>
                  </a:txBody>
                  <a:tcPr/>
                </a:tc>
                <a:tc gridSpan="2">
                  <a:txBody>
                    <a:bodyPr/>
                    <a:lstStyle/>
                    <a:p>
                      <a:pPr algn="ctr" rtl="0" fontAlgn="ctr"/>
                      <a:r>
                        <a:rPr lang="en-US" altLang="ja-JP" sz="800" b="1" i="0" u="none" strike="noStrike">
                          <a:solidFill>
                            <a:srgbClr val="FFFFFF"/>
                          </a:solidFill>
                          <a:effectLst/>
                          <a:latin typeface="メイリオ"/>
                          <a:ea typeface="メイリオ"/>
                        </a:rPr>
                        <a:t>Yahoo! JAPAN</a:t>
                      </a:r>
                      <a:r>
                        <a:rPr lang="ja-JP" altLang="en-US" sz="800" b="1" i="0" u="none" strike="noStrike">
                          <a:solidFill>
                            <a:srgbClr val="FFFFFF"/>
                          </a:solidFill>
                          <a:effectLst/>
                          <a:latin typeface="メイリオ"/>
                          <a:ea typeface="メイリオ"/>
                        </a:rPr>
                        <a:t>トップページ　ブランドパネル　トップインパクト　パノラマ　</a:t>
                      </a:r>
                      <a:endParaRPr lang="en-US" altLang="ja-JP" sz="800" b="1" i="0" u="none" strike="noStrike">
                        <a:solidFill>
                          <a:srgbClr val="FFFFFF"/>
                        </a:solidFill>
                        <a:effectLst/>
                        <a:latin typeface="メイリオ"/>
                        <a:ea typeface="メイリオ"/>
                      </a:endParaRPr>
                    </a:p>
                    <a:p>
                      <a:pPr algn="ctr" rtl="0" fontAlgn="ctr"/>
                      <a:r>
                        <a:rPr lang="en-US" altLang="ja-JP" sz="800" b="1" i="0" u="none" strike="noStrike">
                          <a:solidFill>
                            <a:srgbClr val="FFFFFF"/>
                          </a:solidFill>
                          <a:effectLst/>
                          <a:latin typeface="メイリオ"/>
                          <a:ea typeface="メイリオ"/>
                        </a:rPr>
                        <a:t>MD</a:t>
                      </a:r>
                      <a:r>
                        <a:rPr lang="ja-JP" altLang="en-US" sz="800" b="1" i="0" u="none" strike="noStrike">
                          <a:solidFill>
                            <a:srgbClr val="FFFFFF"/>
                          </a:solidFill>
                          <a:effectLst/>
                          <a:latin typeface="メイリオ"/>
                          <a:ea typeface="メイリオ"/>
                        </a:rPr>
                        <a:t>（</a:t>
                      </a:r>
                      <a:r>
                        <a:rPr lang="en-US" altLang="ja-JP" sz="800" b="1" i="0" u="none" strike="noStrike">
                          <a:solidFill>
                            <a:srgbClr val="FFFFFF"/>
                          </a:solidFill>
                          <a:effectLst/>
                          <a:latin typeface="メイリオ"/>
                          <a:ea typeface="メイリオ"/>
                        </a:rPr>
                        <a:t>FQ1</a:t>
                      </a:r>
                      <a:r>
                        <a:rPr lang="ja-JP" altLang="en-US" sz="800" b="1" i="0" u="none" strike="noStrike">
                          <a:solidFill>
                            <a:srgbClr val="FFFFFF"/>
                          </a:solidFill>
                          <a:effectLst/>
                          <a:latin typeface="メイリオ"/>
                          <a:ea typeface="メイリオ"/>
                        </a:rPr>
                        <a:t>）（</a:t>
                      </a:r>
                      <a:r>
                        <a:rPr lang="en-US" altLang="ja-JP" sz="800" b="1" i="0" u="none" strike="noStrike">
                          <a:solidFill>
                            <a:srgbClr val="FFFFFF"/>
                          </a:solidFill>
                          <a:effectLst/>
                          <a:latin typeface="メイリオ"/>
                          <a:ea typeface="メイリオ"/>
                        </a:rPr>
                        <a:t>2000</a:t>
                      </a:r>
                      <a:r>
                        <a:rPr lang="ja-JP" altLang="en-US" sz="800" b="1" i="0" u="none" strike="noStrike">
                          <a:solidFill>
                            <a:srgbClr val="FFFFFF"/>
                          </a:solidFill>
                          <a:effectLst/>
                          <a:latin typeface="メイリオ"/>
                          <a:ea typeface="メイリオ"/>
                        </a:rPr>
                        <a:t>万円～）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a:noFill/>
                    </a:lnB>
                    <a:solidFill>
                      <a:srgbClr val="000048"/>
                    </a:solidFill>
                  </a:tcPr>
                </a:tc>
                <a:tc hMerge="1">
                  <a:txBody>
                    <a:bodyPr/>
                    <a:lstStyle/>
                    <a:p>
                      <a:endParaRPr kumimoji="1" lang="ja-JP" altLang="en-US"/>
                    </a:p>
                  </a:txBody>
                  <a:tcPr/>
                </a:tc>
                <a:tc gridSpan="2">
                  <a:txBody>
                    <a:bodyPr/>
                    <a:lstStyle/>
                    <a:p>
                      <a:pPr algn="ctr" rtl="0" fontAlgn="ctr"/>
                      <a:r>
                        <a:rPr lang="en-US" altLang="ja-JP" sz="800" b="1" i="0" u="none" strike="noStrike">
                          <a:solidFill>
                            <a:srgbClr val="FFFFFF"/>
                          </a:solidFill>
                          <a:effectLst/>
                          <a:latin typeface="Meiryo"/>
                          <a:ea typeface="Meiryo"/>
                        </a:rPr>
                        <a:t>Yahoo! JAPAN</a:t>
                      </a:r>
                      <a:r>
                        <a:rPr lang="ja-JP" altLang="en-US" sz="800" b="1" i="0" u="none" strike="noStrike">
                          <a:solidFill>
                            <a:srgbClr val="FFFFFF"/>
                          </a:solidFill>
                          <a:effectLst/>
                          <a:latin typeface="Meiryo"/>
                          <a:ea typeface="Meiryo"/>
                        </a:rPr>
                        <a:t>トップページ　ブランドパネル　トップインパクト　パノラマ　</a:t>
                      </a:r>
                      <a:r>
                        <a:rPr lang="en-US" altLang="ja-JP" sz="800" b="1" i="0" u="none" strike="noStrike">
                          <a:solidFill>
                            <a:srgbClr val="FFFFFF"/>
                          </a:solidFill>
                          <a:effectLst/>
                          <a:latin typeface="Meiryo"/>
                          <a:ea typeface="Meiryo"/>
                        </a:rPr>
                        <a:t>MD</a:t>
                      </a:r>
                      <a:r>
                        <a:rPr lang="ja-JP" altLang="en-US" sz="800" b="1" i="0" u="none" strike="noStrike">
                          <a:solidFill>
                            <a:srgbClr val="FFFFFF"/>
                          </a:solidFill>
                          <a:effectLst/>
                          <a:latin typeface="Meiryo"/>
                          <a:ea typeface="Meiryo"/>
                        </a:rPr>
                        <a:t>（都道府県）</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48"/>
                    </a:solidFill>
                  </a:tcPr>
                </a:tc>
                <a:tc hMerge="1">
                  <a:txBody>
                    <a:bodyPr/>
                    <a:lstStyle/>
                    <a:p>
                      <a:endParaRPr kumimoji="1" lang="ja-JP" altLang="en-US"/>
                    </a:p>
                  </a:txBody>
                  <a:tcPr/>
                </a:tc>
                <a:extLst>
                  <a:ext uri="{0D108BD9-81ED-4DB2-BD59-A6C34878D82A}">
                    <a16:rowId xmlns:a16="http://schemas.microsoft.com/office/drawing/2014/main" val="2980937106"/>
                  </a:ext>
                </a:extLst>
              </a:tr>
              <a:tr h="255744">
                <a:tc>
                  <a:txBody>
                    <a:bodyPr/>
                    <a:lstStyle/>
                    <a:p>
                      <a:pPr algn="ctr" rtl="0" fontAlgn="ctr"/>
                      <a:r>
                        <a:rPr lang="ja-JP" altLang="en-US" sz="900" b="0" i="0" u="none" strike="noStrike">
                          <a:solidFill>
                            <a:srgbClr val="FFFFFF"/>
                          </a:solidFill>
                          <a:effectLst/>
                          <a:latin typeface="Meiryo"/>
                          <a:ea typeface="Meiryo"/>
                        </a:rPr>
                        <a:t>リリース種別</a:t>
                      </a:r>
                      <a:r>
                        <a:rPr lang="en-US" altLang="ja-JP" sz="900" b="0" i="0" u="none" strike="noStrike">
                          <a:solidFill>
                            <a:srgbClr val="FFFFFF"/>
                          </a:solidFill>
                          <a:effectLst/>
                          <a:latin typeface="Meiryo"/>
                          <a:ea typeface="Meiryo"/>
                        </a:rPr>
                        <a:t>/</a:t>
                      </a:r>
                      <a:r>
                        <a:rPr lang="ja-JP" altLang="en-US" sz="900" b="0" i="0" u="none" strike="noStrike">
                          <a:solidFill>
                            <a:srgbClr val="FFFFFF"/>
                          </a:solidFill>
                          <a:effectLst/>
                          <a:latin typeface="Meiryo"/>
                          <a:ea typeface="Meiryo"/>
                        </a:rPr>
                        <a:t>商品</a:t>
                      </a:r>
                      <a:r>
                        <a:rPr lang="en-US" altLang="ja-JP" sz="900" b="0" i="0" u="none" strike="noStrike">
                          <a:solidFill>
                            <a:srgbClr val="FFFFFF"/>
                          </a:solidFill>
                          <a:effectLst/>
                          <a:latin typeface="Meiryo"/>
                          <a:ea typeface="Meiryo"/>
                        </a:rPr>
                        <a:t>ID</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ctr" rtl="0" fontAlgn="ct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en-US" altLang="ja-JP" sz="900" b="0" i="0" u="none" strike="noStrike">
                          <a:solidFill>
                            <a:srgbClr val="0D0D0D"/>
                          </a:solidFill>
                          <a:effectLst/>
                          <a:latin typeface="メイリオ" panose="020B0604030504040204" pitchFamily="50" charset="-128"/>
                          <a:ea typeface="+mn-ea"/>
                        </a:rPr>
                        <a:t>1000013211</a:t>
                      </a:r>
                      <a:endParaRPr lang="ja-JP" altLang="en-US" sz="900" b="0" i="0" u="none" strike="noStrike">
                        <a:solidFill>
                          <a:srgbClr val="0D0D0D"/>
                        </a:solidFill>
                        <a:effectLst/>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en-US" altLang="ja-JP" sz="900" b="0" i="0" u="none" strike="noStrike">
                          <a:solidFill>
                            <a:srgbClr val="0D0D0D"/>
                          </a:solidFill>
                          <a:effectLst/>
                          <a:latin typeface="メイリオ" panose="020B0604030504040204" pitchFamily="50" charset="-128"/>
                          <a:ea typeface="+mn-ea"/>
                        </a:rPr>
                        <a:t>1000013215</a:t>
                      </a:r>
                      <a:endParaRPr lang="ja-JP" altLang="en-US" sz="900" b="0" i="0" u="none" strike="noStrike">
                        <a:solidFill>
                          <a:srgbClr val="0D0D0D"/>
                        </a:solidFill>
                        <a:effectLst/>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en-US" altLang="ja-JP" sz="900" b="0" i="0" u="none" strike="noStrike">
                          <a:solidFill>
                            <a:srgbClr val="0D0D0D"/>
                          </a:solidFill>
                          <a:effectLst/>
                          <a:latin typeface="メイリオ" panose="020B0604030504040204" pitchFamily="50" charset="-128"/>
                          <a:ea typeface="+mn-ea"/>
                        </a:rPr>
                        <a:t>1000013216</a:t>
                      </a:r>
                      <a:endParaRPr lang="ja-JP" altLang="en-US" sz="900" b="0" i="0" u="none" strike="noStrike">
                        <a:solidFill>
                          <a:srgbClr val="0D0D0D"/>
                        </a:solidFill>
                        <a:effectLst/>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内容変更</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lvl="0" algn="ctr">
                        <a:buNone/>
                      </a:pPr>
                      <a:r>
                        <a:rPr lang="en-US" altLang="ja-JP" sz="900">
                          <a:latin typeface="メイリオ" panose="020B0604030504040204" pitchFamily="50" charset="-128"/>
                          <a:ea typeface="+mn-ea"/>
                        </a:rPr>
                        <a:t>1000013213</a:t>
                      </a:r>
                      <a:endParaRPr lang="ja-JP" sz="900">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3777053431"/>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予約開始日</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2026</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2</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en-US" altLang="ja-JP" sz="900" kern="1200">
                        <a:solidFill>
                          <a:srgbClr val="0D0D0D"/>
                        </a:solidFill>
                        <a:latin typeface="メイリオ"/>
                        <a:ea typeface="メイリオ"/>
                        <a:cs typeface="+mn-cs"/>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18675676"/>
                  </a:ext>
                </a:extLst>
              </a:tr>
              <a:tr h="222560">
                <a:tc>
                  <a:txBody>
                    <a:bodyPr/>
                    <a:lstStyle/>
                    <a:p>
                      <a:pPr algn="ctr" rtl="0" fontAlgn="ctr"/>
                      <a:r>
                        <a:rPr lang="zh-TW" altLang="en-US" sz="900" b="0" i="0" u="none" strike="noStrike">
                          <a:solidFill>
                            <a:srgbClr val="FFFFFF"/>
                          </a:solidFill>
                          <a:effectLst/>
                          <a:latin typeface="Meiryo" panose="020B0604030504040204" pitchFamily="50" charset="-128"/>
                          <a:ea typeface="Meiryo" panose="020B0604030504040204" pitchFamily="50" charset="-128"/>
                        </a:rPr>
                        <a:t>入稿前審査対象</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sz="900" b="1" i="0" u="none" strike="noStrike">
                          <a:solidFill>
                            <a:srgbClr val="0D0D0D"/>
                          </a:solidFill>
                          <a:effectLst/>
                          <a:latin typeface="Meiryo"/>
                          <a:ea typeface="Meiryo"/>
                        </a:rPr>
                        <a:t>●</a:t>
                      </a:r>
                      <a:r>
                        <a:rPr lang="en-US" sz="900" b="0" i="0" u="none" strike="noStrike">
                          <a:solidFill>
                            <a:srgbClr val="0D0D0D"/>
                          </a:solidFill>
                          <a:effectLst/>
                          <a:latin typeface="Meiryo"/>
                          <a:ea typeface="Meiryo"/>
                        </a:rPr>
                        <a:t>（PC</a:t>
                      </a:r>
                      <a:r>
                        <a:rPr lang="ja-JP" altLang="en-US" sz="900" b="0" i="0" u="none" strike="noStrike">
                          <a:solidFill>
                            <a:srgbClr val="0D0D0D"/>
                          </a:solidFill>
                          <a:effectLst/>
                          <a:latin typeface="Meiryo"/>
                          <a:ea typeface="Meiryo"/>
                        </a:rPr>
                        <a:t>のみ）</a:t>
                      </a:r>
                      <a:endParaRPr lang="ja-JP" altLang="en-US" sz="900" b="1" i="0" u="none" strike="noStrike">
                        <a:solidFill>
                          <a:srgbClr val="0D0D0D"/>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18920613"/>
                  </a:ext>
                </a:extLst>
              </a:tr>
              <a:tr h="236515">
                <a:tc rowSpan="3">
                  <a:txBody>
                    <a:bodyPr/>
                    <a:lstStyle/>
                    <a:p>
                      <a:pPr algn="ctr" rtl="0" fontAlgn="ctr"/>
                      <a:r>
                        <a:rPr lang="ja-JP" altLang="en-US" sz="900" b="0" i="0" u="none" strike="noStrike">
                          <a:solidFill>
                            <a:srgbClr val="FFFFFF"/>
                          </a:solidFill>
                          <a:effectLst/>
                          <a:latin typeface="Meiryo"/>
                          <a:ea typeface="Meiryo"/>
                        </a:rPr>
                        <a:t>広告タイプ</a:t>
                      </a:r>
                      <a:r>
                        <a:rPr lang="en-US" altLang="ja-JP" sz="900" b="0" i="0" u="none" strike="noStrike">
                          <a:solidFill>
                            <a:srgbClr val="FFFFFF"/>
                          </a:solidFill>
                          <a:effectLst/>
                          <a:latin typeface="Meiryo"/>
                          <a:ea typeface="Meiryo"/>
                        </a:rPr>
                        <a:t>/</a:t>
                      </a:r>
                      <a:r>
                        <a:rPr lang="ja-JP" altLang="en-US" sz="900" b="0" i="0" u="none" strike="noStrike">
                          <a:solidFill>
                            <a:srgbClr val="FFFFFF"/>
                          </a:solidFill>
                          <a:effectLst/>
                          <a:latin typeface="Meiryo"/>
                          <a:ea typeface="Meiryo"/>
                        </a:rPr>
                        <a:t>メインメディアの形式</a:t>
                      </a:r>
                      <a:r>
                        <a:rPr lang="en-US" altLang="ja-JP" sz="900" b="0" i="0" u="none" strike="noStrike">
                          <a:solidFill>
                            <a:srgbClr val="FFFFFF"/>
                          </a:solidFill>
                          <a:effectLst/>
                          <a:latin typeface="Meiryo"/>
                          <a:ea typeface="Meiryo"/>
                        </a:rPr>
                        <a:t>/</a:t>
                      </a:r>
                      <a:r>
                        <a:rPr lang="ja-JP" altLang="en-US" sz="900" b="0" i="0" u="none" strike="noStrike">
                          <a:solidFill>
                            <a:srgbClr val="FFFFFF"/>
                          </a:solidFill>
                          <a:effectLst/>
                          <a:latin typeface="Meiryo"/>
                          <a:ea typeface="Meiryo"/>
                        </a:rPr>
                        <a:t>アスペクト比</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スマートフォン</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バナー</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画像</a:t>
                      </a:r>
                      <a:r>
                        <a:rPr lang="en-US" altLang="ja-JP" sz="900" b="0" i="0" u="none" strike="noStrike">
                          <a:solidFill>
                            <a:srgbClr val="0D0D0D"/>
                          </a:solidFill>
                          <a:effectLst/>
                          <a:latin typeface="Meiryo"/>
                          <a:ea typeface="Meiryo"/>
                        </a:rPr>
                        <a:t>/16</a:t>
                      </a:r>
                      <a:r>
                        <a:rPr lang="ja-JP" altLang="en-US" sz="900" b="0" i="0" u="none" strike="noStrike">
                          <a:solidFill>
                            <a:srgbClr val="0D0D0D"/>
                          </a:solidFill>
                          <a:effectLst/>
                          <a:latin typeface="Meiryo"/>
                          <a:ea typeface="Meiryo"/>
                        </a:rPr>
                        <a:t>：</a:t>
                      </a:r>
                      <a:r>
                        <a:rPr lang="en-US" altLang="ja-JP" sz="900" b="0" i="0" u="none" strike="noStrike">
                          <a:solidFill>
                            <a:srgbClr val="0D0D0D"/>
                          </a:solidFill>
                          <a:effectLst/>
                          <a:latin typeface="Meiryo"/>
                          <a:ea typeface="Meiryo"/>
                        </a:rPr>
                        <a:t>9</a:t>
                      </a:r>
                      <a:r>
                        <a:rPr lang="ja-JP" altLang="en-US" sz="900" b="0" i="0" u="none" strike="noStrike">
                          <a:solidFill>
                            <a:srgbClr val="0D0D0D"/>
                          </a:solidFill>
                          <a:effectLst/>
                          <a:latin typeface="Meiryo"/>
                          <a:ea typeface="Meiryo"/>
                        </a:rPr>
                        <a:t>　バナー</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動画</a:t>
                      </a:r>
                      <a:r>
                        <a:rPr lang="en-US" altLang="ja-JP" sz="900" b="0" i="0" u="none" strike="noStrike">
                          <a:solidFill>
                            <a:srgbClr val="0D0D0D"/>
                          </a:solidFill>
                          <a:effectLst/>
                          <a:latin typeface="Meiryo"/>
                          <a:ea typeface="Meiryo"/>
                        </a:rPr>
                        <a:t>/16</a:t>
                      </a:r>
                      <a:r>
                        <a:rPr lang="ja-JP" altLang="en-US" sz="900" b="0" i="0" u="none" strike="noStrike">
                          <a:solidFill>
                            <a:srgbClr val="0D0D0D"/>
                          </a:solidFill>
                          <a:effectLst/>
                          <a:latin typeface="Meiryo"/>
                          <a:ea typeface="Meiryo"/>
                        </a:rPr>
                        <a:t>：</a:t>
                      </a:r>
                      <a:r>
                        <a:rPr lang="en-US" altLang="ja-JP" sz="900" b="0" i="0" u="none" strike="noStrike">
                          <a:solidFill>
                            <a:srgbClr val="0D0D0D"/>
                          </a:solidFill>
                          <a:effectLst/>
                          <a:latin typeface="Meiryo"/>
                          <a:ea typeface="Meiryo"/>
                        </a:rPr>
                        <a:t>9</a:t>
                      </a:r>
                      <a:r>
                        <a:rPr lang="ja-JP" altLang="en-US" sz="900" b="0" i="0" u="none" strike="noStrike">
                          <a:solidFill>
                            <a:srgbClr val="0D0D0D"/>
                          </a:solidFill>
                          <a:effectLst/>
                          <a:latin typeface="Meiryo"/>
                          <a:ea typeface="Meiryo"/>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97070473"/>
                  </a:ext>
                </a:extLst>
              </a:tr>
              <a:tr h="189326">
                <a:tc vMerge="1">
                  <a:txBody>
                    <a:bodyPr/>
                    <a:lstStyle/>
                    <a:p>
                      <a:endParaRPr kumimoji="1" lang="ja-JP" altLang="en-US"/>
                    </a:p>
                  </a:txBody>
                  <a:tcPr/>
                </a:tc>
                <a:tc gridSpan="8">
                  <a:txBody>
                    <a:bodyPr/>
                    <a:lstStyle/>
                    <a:p>
                      <a:pPr algn="ctr" rtl="0" fontAlgn="ctr"/>
                      <a:r>
                        <a:rPr lang="en-US" altLang="ja-JP" sz="900" b="0" i="0" u="none" strike="noStrike">
                          <a:solidFill>
                            <a:srgbClr val="0D0D0D"/>
                          </a:solidFill>
                          <a:effectLst/>
                          <a:latin typeface="Meiryo"/>
                          <a:ea typeface="Meiryo"/>
                        </a:rPr>
                        <a:t>【PC】</a:t>
                      </a:r>
                      <a:r>
                        <a:rPr lang="ja-JP" altLang="en-US" sz="900" b="0" i="0" u="none" strike="noStrike">
                          <a:solidFill>
                            <a:srgbClr val="0D0D0D"/>
                          </a:solidFill>
                          <a:effectLst/>
                          <a:latin typeface="Meiryo"/>
                          <a:ea typeface="Meiryo"/>
                        </a:rPr>
                        <a:t>トップインパクト パノラマ</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画像</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　トップインパクト パノラマ</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動画</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　　　トップインパクト パノラマ パネルスイッチ</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画像</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a:noFill/>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24384625"/>
                  </a:ext>
                </a:extLst>
              </a:tr>
              <a:tr h="211987">
                <a:tc vMerge="1">
                  <a:txBody>
                    <a:bodyPr/>
                    <a:lstStyle/>
                    <a:p>
                      <a:endParaRPr kumimoji="1" lang="ja-JP" altLang="en-US"/>
                    </a:p>
                  </a:txBody>
                  <a:tcPr/>
                </a:tc>
                <a:tc gridSpan="8">
                  <a:txBody>
                    <a:bodyPr/>
                    <a:lstStyle/>
                    <a:p>
                      <a:pPr algn="ctr" rtl="0" fontAlgn="ctr"/>
                      <a:r>
                        <a:rPr lang="ja-JP" altLang="en-US" sz="900" b="0" i="0" u="none" strike="noStrike">
                          <a:solidFill>
                            <a:srgbClr val="0D0D0D"/>
                          </a:solidFill>
                          <a:effectLst/>
                          <a:latin typeface="Meiryo"/>
                          <a:ea typeface="Meiryo"/>
                        </a:rPr>
                        <a:t>トップインパクト パノラマ サイドスイッチ</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動画</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22006341"/>
                  </a:ext>
                </a:extLst>
              </a:tr>
              <a:tr h="387048">
                <a:tc>
                  <a:txBody>
                    <a:bodyPr/>
                    <a:lstStyle/>
                    <a:p>
                      <a:pPr algn="ctr" rtl="0" fontAlgn="ctr"/>
                      <a:r>
                        <a:rPr lang="ja-JP" altLang="en-US" sz="900" b="0" i="0" u="none" strike="noStrike">
                          <a:solidFill>
                            <a:srgbClr val="FFFFFF"/>
                          </a:solidFill>
                          <a:effectLst/>
                          <a:latin typeface="Meiryo"/>
                          <a:ea typeface="Meiryo"/>
                        </a:rPr>
                        <a:t>バナー</a:t>
                      </a:r>
                      <a:r>
                        <a:rPr lang="en-US" altLang="ja-JP" sz="900" b="0" i="0" u="none" strike="noStrike">
                          <a:solidFill>
                            <a:srgbClr val="FFFFFF"/>
                          </a:solidFill>
                          <a:effectLst/>
                          <a:latin typeface="Meiryo"/>
                          <a:ea typeface="Meiryo"/>
                        </a:rPr>
                        <a:t>/</a:t>
                      </a:r>
                      <a:r>
                        <a:rPr lang="ja-JP" altLang="en-US" sz="900" b="0" i="0" u="none" strike="noStrike">
                          <a:solidFill>
                            <a:srgbClr val="FFFFFF"/>
                          </a:solidFill>
                          <a:effectLst/>
                          <a:latin typeface="Meiryo"/>
                          <a:ea typeface="Meiryo"/>
                        </a:rPr>
                        <a:t>動画</a:t>
                      </a:r>
                      <a:r>
                        <a:rPr lang="en-US" altLang="ja-JP" sz="900" b="0" i="0" u="none" strike="noStrike">
                          <a:solidFill>
                            <a:srgbClr val="FFFFFF"/>
                          </a:solidFill>
                          <a:effectLst/>
                          <a:latin typeface="Meiryo"/>
                          <a:ea typeface="Meiryo"/>
                        </a:rPr>
                        <a:t>/16</a:t>
                      </a:r>
                      <a:r>
                        <a:rPr lang="ja-JP" altLang="en-US" sz="900" b="0" i="0" u="none" strike="noStrike">
                          <a:solidFill>
                            <a:srgbClr val="FFFFFF"/>
                          </a:solidFill>
                          <a:effectLst/>
                          <a:latin typeface="Meiryo"/>
                          <a:ea typeface="Meiryo"/>
                        </a:rPr>
                        <a:t>：</a:t>
                      </a:r>
                      <a:r>
                        <a:rPr lang="en-US" altLang="ja-JP" sz="900" b="0" i="0" u="none" strike="noStrike">
                          <a:solidFill>
                            <a:srgbClr val="FFFFFF"/>
                          </a:solidFill>
                          <a:effectLst/>
                          <a:latin typeface="Meiryo"/>
                          <a:ea typeface="Meiryo"/>
                        </a:rPr>
                        <a:t>9</a:t>
                      </a:r>
                      <a:r>
                        <a:rPr lang="ja-JP" altLang="en-US" sz="900" b="0" i="0" u="none" strike="noStrike">
                          <a:solidFill>
                            <a:srgbClr val="FFFFFF"/>
                          </a:solidFill>
                          <a:effectLst/>
                          <a:latin typeface="Meiryo"/>
                          <a:ea typeface="Meiryo"/>
                        </a:rPr>
                        <a:t>広告</a:t>
                      </a:r>
                      <a:br>
                        <a:rPr lang="ja-JP" altLang="en-US" sz="900" b="0" i="0" u="none" strike="noStrike">
                          <a:solidFill>
                            <a:srgbClr val="FFFFFF"/>
                          </a:solidFill>
                          <a:effectLst/>
                          <a:latin typeface="Meiryo"/>
                          <a:ea typeface="Meiryo"/>
                        </a:rPr>
                      </a:br>
                      <a:r>
                        <a:rPr lang="ja-JP" altLang="en-US" sz="900" b="0" i="0" u="none" strike="noStrike">
                          <a:solidFill>
                            <a:srgbClr val="FFFFFF"/>
                          </a:solidFill>
                          <a:effectLst/>
                          <a:latin typeface="Meiryo"/>
                          <a:ea typeface="Meiryo"/>
                        </a:rPr>
                        <a:t>タップ後の動作</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ja-JP" altLang="en-US" sz="900" b="0" i="0" u="none" strike="noStrike">
                          <a:solidFill>
                            <a:srgbClr val="0D0D0D"/>
                          </a:solidFill>
                          <a:effectLst/>
                          <a:latin typeface="Meiryo"/>
                          <a:ea typeface="Meiryo"/>
                        </a:rPr>
                        <a:t>動画をフルスクリーンで再生する（</a:t>
                      </a:r>
                      <a:r>
                        <a:rPr lang="en-US" altLang="ja-JP" sz="900" b="0" i="0" u="none" strike="noStrike">
                          <a:solidFill>
                            <a:srgbClr val="0D0D0D"/>
                          </a:solidFill>
                          <a:effectLst/>
                          <a:latin typeface="Meiryo"/>
                          <a:ea typeface="Meiryo"/>
                        </a:rPr>
                        <a:t>for view</a:t>
                      </a:r>
                      <a:r>
                        <a:rPr lang="ja-JP" altLang="en-US" sz="900" b="0" i="0" u="none" strike="noStrike">
                          <a:solidFill>
                            <a:srgbClr val="0D0D0D"/>
                          </a:solidFill>
                          <a:effectLst/>
                          <a:latin typeface="Meiryo"/>
                          <a:ea typeface="Meiryo"/>
                        </a:rPr>
                        <a:t>）　</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　ランディングページを表示する（</a:t>
                      </a:r>
                      <a:r>
                        <a:rPr lang="en-US" altLang="ja-JP" sz="900" b="0" i="0" u="none" strike="noStrike">
                          <a:solidFill>
                            <a:srgbClr val="0D0D0D"/>
                          </a:solidFill>
                          <a:effectLst/>
                          <a:latin typeface="Meiryo"/>
                          <a:ea typeface="Meiryo"/>
                        </a:rPr>
                        <a:t>for click</a:t>
                      </a:r>
                      <a:r>
                        <a:rPr lang="ja-JP" altLang="en-US" sz="900" b="0" i="0" u="none" strike="noStrike">
                          <a:solidFill>
                            <a:srgbClr val="0D0D0D"/>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03152753"/>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デバイス</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ja-JP" altLang="en-US" sz="900" b="0" i="0" u="none" strike="noStrike">
                          <a:solidFill>
                            <a:srgbClr val="0D0D0D"/>
                          </a:solidFill>
                          <a:effectLst/>
                          <a:latin typeface="Meiryo"/>
                          <a:ea typeface="Meiryo"/>
                        </a:rPr>
                        <a:t>スマートフォン（ウェブ</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アプリ）　</a:t>
                      </a:r>
                      <a:r>
                        <a:rPr lang="en-US" altLang="ja-JP" sz="900" b="0" i="0" u="none" strike="noStrike">
                          <a:solidFill>
                            <a:srgbClr val="0D0D0D"/>
                          </a:solidFill>
                          <a:effectLst/>
                          <a:latin typeface="Meiryo"/>
                          <a:ea typeface="Meiryo"/>
                        </a:rPr>
                        <a:t>/</a:t>
                      </a:r>
                      <a:r>
                        <a:rPr lang="ja-JP" altLang="en-US" sz="900" b="0" i="0" u="none" strike="noStrike">
                          <a:solidFill>
                            <a:srgbClr val="0D0D0D"/>
                          </a:solidFill>
                          <a:effectLst/>
                          <a:latin typeface="Meiryo"/>
                          <a:ea typeface="Meiryo"/>
                        </a:rPr>
                        <a:t>　</a:t>
                      </a:r>
                      <a:r>
                        <a:rPr lang="en-US" altLang="ja-JP" sz="900" b="0" i="0" u="none" strike="noStrike">
                          <a:solidFill>
                            <a:srgbClr val="0D0D0D"/>
                          </a:solidFill>
                          <a:effectLst/>
                          <a:latin typeface="Meiryo"/>
                          <a:ea typeface="Meiryo"/>
                        </a:rPr>
                        <a:t>PC</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860010"/>
                  </a:ext>
                </a:extLst>
              </a:tr>
              <a:tr h="211254">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掲載面</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a:solidFill>
                            <a:srgbClr val="0D0D0D"/>
                          </a:solidFill>
                          <a:effectLst/>
                          <a:latin typeface="Meiryo"/>
                          <a:ea typeface="Meiryo"/>
                        </a:rPr>
                        <a:t>Yahoo! JAPAN</a:t>
                      </a:r>
                      <a:r>
                        <a:rPr lang="ja-JP" altLang="en-US" sz="900" b="0" i="0" u="none" strike="noStrike">
                          <a:solidFill>
                            <a:srgbClr val="0D0D0D"/>
                          </a:solidFill>
                          <a:effectLst/>
                          <a:latin typeface="Meiryo"/>
                          <a:ea typeface="Meiryo"/>
                        </a:rPr>
                        <a:t>　トップページ</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61653793"/>
                  </a:ext>
                </a:extLst>
              </a:tr>
              <a:tr h="311150">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掲載場所</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a:solidFill>
                            <a:srgbClr val="0D0D0D"/>
                          </a:solidFill>
                          <a:effectLst/>
                          <a:latin typeface="Meiryo"/>
                          <a:ea typeface="Meiryo"/>
                        </a:rPr>
                        <a:t>Yahoo! JAPAN</a:t>
                      </a:r>
                      <a:r>
                        <a:rPr lang="ja-JP" altLang="en-US" sz="900" b="0" i="0" u="none" strike="noStrike">
                          <a:solidFill>
                            <a:srgbClr val="0D0D0D"/>
                          </a:solidFill>
                          <a:effectLst/>
                          <a:latin typeface="Meiryo"/>
                          <a:ea typeface="Meiryo"/>
                        </a:rPr>
                        <a:t>　トップページ　および　</a:t>
                      </a:r>
                      <a:r>
                        <a:rPr lang="en-US" altLang="ja-JP" sz="900" b="0" i="0" u="none" strike="noStrike">
                          <a:solidFill>
                            <a:srgbClr val="0D0D0D"/>
                          </a:solidFill>
                          <a:effectLst/>
                          <a:latin typeface="Meiryo"/>
                          <a:ea typeface="Meiryo"/>
                        </a:rPr>
                        <a:t>Yahoo! JAPAN</a:t>
                      </a:r>
                      <a:r>
                        <a:rPr lang="ja-JP" altLang="en-US" sz="900" b="0" i="0" u="none" strike="noStrike">
                          <a:solidFill>
                            <a:srgbClr val="0D0D0D"/>
                          </a:solidFill>
                          <a:effectLst/>
                          <a:latin typeface="Meiryo"/>
                          <a:ea typeface="Meiryo"/>
                        </a:rPr>
                        <a:t>アプリのファーストビュー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91845947"/>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掲載期間</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a:t>
                      </a:r>
                      <a:endParaRPr lang="ja-JP" altLang="en-US" sz="900" b="0" i="0" u="none" strike="noStrike">
                        <a:solidFill>
                          <a:srgbClr val="0D0D0D"/>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989961893"/>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購入期間</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zh-TW" sz="900" b="0" i="0" u="none" strike="noStrike">
                          <a:solidFill>
                            <a:srgbClr val="0D0D0D"/>
                          </a:solidFill>
                          <a:effectLst/>
                          <a:latin typeface="Meiryo"/>
                          <a:ea typeface="Meiryo"/>
                        </a:rPr>
                        <a:t>5</a:t>
                      </a:r>
                      <a:r>
                        <a:rPr lang="zh-TW" altLang="en-US" sz="900" b="0" i="0" u="none" strike="noStrike">
                          <a:solidFill>
                            <a:srgbClr val="0D0D0D"/>
                          </a:solidFill>
                          <a:effectLst/>
                          <a:latin typeface="Meiryo"/>
                          <a:ea typeface="Meiryo"/>
                        </a:rPr>
                        <a:t>日間～</a:t>
                      </a:r>
                      <a:r>
                        <a:rPr lang="en-US" altLang="zh-TW" sz="900" b="0" i="0" u="none" strike="noStrike">
                          <a:solidFill>
                            <a:srgbClr val="0D0D0D"/>
                          </a:solidFill>
                          <a:effectLst/>
                          <a:latin typeface="Meiryo"/>
                          <a:ea typeface="Meiryo"/>
                        </a:rPr>
                        <a:t>31</a:t>
                      </a:r>
                      <a:r>
                        <a:rPr lang="zh-TW" altLang="en-US" sz="900" b="0" i="0" u="none" strike="noStrike">
                          <a:solidFill>
                            <a:srgbClr val="0D0D0D"/>
                          </a:solidFill>
                          <a:effectLst/>
                          <a:latin typeface="Meiryo"/>
                          <a:ea typeface="Meiryo"/>
                        </a:rPr>
                        <a:t>日間</a:t>
                      </a:r>
                      <a:r>
                        <a:rPr lang="zh-TW" altLang="en-US" sz="900" b="0" i="0" u="none" strike="noStrike">
                          <a:solidFill>
                            <a:srgbClr val="002AFF"/>
                          </a:solidFill>
                          <a:effectLst/>
                          <a:latin typeface="Meiryo"/>
                          <a:ea typeface="Meiryo"/>
                        </a:rPr>
                        <a:t> </a:t>
                      </a:r>
                      <a:r>
                        <a:rPr lang="en-US" altLang="zh-TW" sz="900" b="0" i="0" u="none" strike="noStrike">
                          <a:solidFill>
                            <a:srgbClr val="002AFF"/>
                          </a:solidFill>
                          <a:effectLst/>
                          <a:latin typeface="Meiryo"/>
                          <a:ea typeface="Meiryo"/>
                        </a:rPr>
                        <a:t>※1</a:t>
                      </a:r>
                      <a:endParaRPr lang="zh-TW" altLang="en-US" sz="900" b="0" i="0" u="none" strike="noStrike">
                        <a:solidFill>
                          <a:srgbClr val="002AFF"/>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4">
                  <a:txBody>
                    <a:bodyPr/>
                    <a:lstStyle/>
                    <a:p>
                      <a:pPr algn="ctr" rtl="0" fontAlgn="ctr"/>
                      <a:r>
                        <a:rPr lang="en-US" altLang="ja-JP" sz="900" b="0" i="0" u="none" strike="noStrike">
                          <a:solidFill>
                            <a:srgbClr val="0D0D0D"/>
                          </a:solidFill>
                          <a:effectLst/>
                          <a:latin typeface="Calibri"/>
                          <a:ea typeface="游ゴシック"/>
                        </a:rPr>
                        <a:t>3</a:t>
                      </a:r>
                      <a:r>
                        <a:rPr lang="ja-JP" altLang="en-US" sz="900" b="0" i="0" u="none" strike="noStrike">
                          <a:solidFill>
                            <a:srgbClr val="0D0D0D"/>
                          </a:solidFill>
                          <a:effectLst/>
                          <a:latin typeface="メイリオ"/>
                          <a:ea typeface="メイリオ"/>
                        </a:rPr>
                        <a:t>日間～</a:t>
                      </a:r>
                      <a:r>
                        <a:rPr lang="en-US" altLang="ja-JP" sz="900" b="0" i="0" u="none" strike="noStrike">
                          <a:solidFill>
                            <a:srgbClr val="0D0D0D"/>
                          </a:solidFill>
                          <a:effectLst/>
                          <a:latin typeface="Calibri"/>
                          <a:ea typeface="游ゴシック"/>
                        </a:rPr>
                        <a:t>31</a:t>
                      </a:r>
                      <a:r>
                        <a:rPr lang="ja-JP" altLang="en-US" sz="900" b="0" i="0" u="none" strike="noStrike">
                          <a:solidFill>
                            <a:srgbClr val="0D0D0D"/>
                          </a:solidFill>
                          <a:effectLst/>
                          <a:latin typeface="メイリオ"/>
                          <a:ea typeface="メイリオ"/>
                        </a:rPr>
                        <a:t>日間</a:t>
                      </a:r>
                    </a:p>
                  </a:txBody>
                  <a:tcPr marL="5250" marR="5250" marT="5250"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rtl="0" fontAlgn="ctr"/>
                      <a:r>
                        <a:rPr lang="en-US" altLang="zh-TW" sz="900" b="0" i="0" u="none" strike="noStrike">
                          <a:solidFill>
                            <a:srgbClr val="0D0D0D"/>
                          </a:solidFill>
                          <a:effectLst/>
                          <a:latin typeface="Meiryo" panose="020B0604030504040204" pitchFamily="50" charset="-128"/>
                          <a:ea typeface="Meiryo" panose="020B0604030504040204" pitchFamily="50" charset="-128"/>
                        </a:rPr>
                        <a:t>5</a:t>
                      </a:r>
                      <a:r>
                        <a:rPr lang="zh-TW" altLang="en-US" sz="900" b="0" i="0" u="none" strike="noStrike">
                          <a:solidFill>
                            <a:srgbClr val="0D0D0D"/>
                          </a:solidFill>
                          <a:effectLst/>
                          <a:latin typeface="Meiryo" panose="020B0604030504040204" pitchFamily="50" charset="-128"/>
                          <a:ea typeface="Meiryo" panose="020B0604030504040204" pitchFamily="50" charset="-128"/>
                        </a:rPr>
                        <a:t>日間～</a:t>
                      </a:r>
                      <a:r>
                        <a:rPr lang="en-US" altLang="zh-TW" sz="900" b="0" i="0" u="none" strike="noStrike">
                          <a:solidFill>
                            <a:srgbClr val="0D0D0D"/>
                          </a:solidFill>
                          <a:effectLst/>
                          <a:latin typeface="Meiryo" panose="020B0604030504040204" pitchFamily="50" charset="-128"/>
                          <a:ea typeface="Meiryo" panose="020B0604030504040204" pitchFamily="50" charset="-128"/>
                        </a:rPr>
                        <a:t>31</a:t>
                      </a:r>
                      <a:r>
                        <a:rPr lang="zh-TW" altLang="en-US" sz="900" b="0" i="0" u="none" strike="noStrike">
                          <a:solidFill>
                            <a:srgbClr val="0D0D0D"/>
                          </a:solidFill>
                          <a:effectLst/>
                          <a:latin typeface="Meiryo" panose="020B0604030504040204" pitchFamily="50" charset="-128"/>
                          <a:ea typeface="Meiryo" panose="020B0604030504040204" pitchFamily="50" charset="-128"/>
                        </a:rPr>
                        <a:t>日間 </a:t>
                      </a:r>
                      <a:r>
                        <a:rPr lang="en-US" altLang="zh-TW" sz="900" b="0" i="0" u="none" strike="noStrike">
                          <a:solidFill>
                            <a:srgbClr val="002AFF"/>
                          </a:solidFill>
                          <a:effectLst/>
                          <a:latin typeface="Meiryo" panose="020B0604030504040204" pitchFamily="50" charset="-128"/>
                          <a:ea typeface="Meiryo" panose="020B0604030504040204" pitchFamily="50" charset="-128"/>
                        </a:rPr>
                        <a:t>※1</a:t>
                      </a:r>
                      <a:endParaRPr lang="zh-TW" altLang="en-US" sz="900" b="0" i="0" u="none" strike="noStrike">
                        <a:solidFill>
                          <a:srgbClr val="002AFF"/>
                        </a:solidFill>
                        <a:effectLst/>
                        <a:latin typeface="Meiryo" panose="020B0604030504040204" pitchFamily="50" charset="-128"/>
                        <a:ea typeface="Meiryo" panose="020B0604030504040204" pitchFamily="50" charset="-128"/>
                      </a:endParaRPr>
                    </a:p>
                  </a:txBody>
                  <a:tcPr marL="5250" marR="5250" marT="52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6199579"/>
                  </a:ext>
                </a:extLst>
              </a:tr>
              <a:tr h="251399">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料金タイプ</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sz="900" b="0" i="0" u="none" strike="noStrike" err="1">
                          <a:solidFill>
                            <a:srgbClr val="0D0D0D"/>
                          </a:solidFill>
                          <a:effectLst/>
                          <a:latin typeface="Meiryo"/>
                          <a:ea typeface="Meiryo"/>
                        </a:rPr>
                        <a:t>vimps</a:t>
                      </a:r>
                      <a:r>
                        <a:rPr lang="ja-JP" altLang="en-US" sz="900" b="0" i="0" u="none" strike="noStrike">
                          <a:solidFill>
                            <a:srgbClr val="0D0D0D"/>
                          </a:solidFill>
                          <a:effectLst/>
                          <a:latin typeface="Meiryo"/>
                          <a:ea typeface="Meiryo"/>
                        </a:rPr>
                        <a:t>購入型</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117634494"/>
                  </a:ext>
                </a:extLst>
              </a:tr>
              <a:tr h="316245">
                <a:tc>
                  <a:txBody>
                    <a:bodyPr/>
                    <a:lstStyle/>
                    <a:p>
                      <a:pPr algn="ctr" rtl="0" fontAlgn="ctr"/>
                      <a:r>
                        <a:rPr lang="zh-TW" altLang="en-US" sz="900" b="0" i="0" u="none" strike="noStrike">
                          <a:solidFill>
                            <a:srgbClr val="FFFFFF"/>
                          </a:solidFill>
                          <a:effectLst/>
                          <a:latin typeface="Meiryo" panose="020B0604030504040204" pitchFamily="50" charset="-128"/>
                          <a:ea typeface="Meiryo" panose="020B0604030504040204" pitchFamily="50" charset="-128"/>
                        </a:rPr>
                        <a:t>最低購入価格</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ja-JP" sz="900" b="0" i="0" u="none" strike="noStrike">
                          <a:solidFill>
                            <a:srgbClr val="0D0D0D"/>
                          </a:solidFill>
                          <a:effectLst/>
                          <a:latin typeface="Meiryo"/>
                          <a:ea typeface="Meiryo"/>
                        </a:rPr>
                        <a:t>10,000,000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0D0D0D"/>
                          </a:solidFill>
                          <a:effectLst/>
                          <a:latin typeface="Meiryo"/>
                          <a:ea typeface="Meiryo"/>
                        </a:rPr>
                        <a:t>10,000,000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0D0D0D"/>
                          </a:solidFill>
                          <a:effectLst/>
                          <a:latin typeface="Meiryo"/>
                          <a:ea typeface="Meiryo"/>
                        </a:rPr>
                        <a:t>20,000,000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0D0D0D"/>
                          </a:solidFill>
                          <a:effectLst/>
                          <a:latin typeface="Meiryo"/>
                          <a:ea typeface="Meiryo"/>
                        </a:rPr>
                        <a:t>3,000,000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997189860"/>
                  </a:ext>
                </a:extLst>
              </a:tr>
              <a:tr h="155139">
                <a:tc rowSpan="2">
                  <a:txBody>
                    <a:bodyPr/>
                    <a:lstStyle/>
                    <a:p>
                      <a:pPr algn="ctr" rtl="0" fontAlgn="ctr"/>
                      <a:r>
                        <a:rPr lang="ja-JP" altLang="en-US" sz="900" b="0" i="0" u="none" strike="noStrike">
                          <a:solidFill>
                            <a:srgbClr val="FFFFFF"/>
                          </a:solidFill>
                          <a:effectLst/>
                          <a:latin typeface="Meiryo"/>
                          <a:ea typeface="Meiryo"/>
                        </a:rPr>
                        <a:t>基本料金（</a:t>
                      </a:r>
                      <a:r>
                        <a:rPr lang="en-US" sz="900" b="0" i="0" u="none" strike="noStrike" err="1">
                          <a:solidFill>
                            <a:srgbClr val="FFFFFF"/>
                          </a:solidFill>
                          <a:effectLst/>
                          <a:latin typeface="Meiryo"/>
                          <a:ea typeface="Meiryo"/>
                        </a:rPr>
                        <a:t>vCPM</a:t>
                      </a:r>
                      <a:r>
                        <a:rPr lang="en-US" sz="900" b="0" i="0" u="none" strike="noStrike">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rowSpan="2" gridSpan="2">
                  <a:txBody>
                    <a:bodyPr/>
                    <a:lstStyle/>
                    <a:p>
                      <a:pPr algn="ctr" rtl="0" fontAlgn="ctr"/>
                      <a:r>
                        <a:rPr lang="en-US" altLang="ja-JP" sz="900" b="0" i="0" u="none" strike="noStrike">
                          <a:solidFill>
                            <a:srgbClr val="0D0D0D"/>
                          </a:solidFill>
                          <a:effectLst/>
                          <a:latin typeface="Meiryo"/>
                          <a:ea typeface="Meiryo"/>
                        </a:rPr>
                        <a:t>1,075</a:t>
                      </a:r>
                      <a:r>
                        <a:rPr lang="ja-JP" altLang="en-US" sz="900" b="0" i="0" u="none" strike="noStrike">
                          <a:solidFill>
                            <a:srgbClr val="0D0D0D"/>
                          </a:solidFill>
                          <a:effectLst/>
                          <a:latin typeface="Meiryo"/>
                          <a:ea typeface="Meiryo"/>
                        </a:rPr>
                        <a:t>円 </a:t>
                      </a:r>
                      <a:r>
                        <a:rPr kumimoji="1" lang="en-US" altLang="ja-JP" sz="900" b="0" i="0" u="none" strike="noStrike" kern="1200" cap="none" spc="0" normalizeH="0" baseline="0" noProof="0">
                          <a:ln>
                            <a:noFill/>
                          </a:ln>
                          <a:solidFill>
                            <a:srgbClr val="002AFF"/>
                          </a:solidFill>
                          <a:effectLst/>
                          <a:uLnTx/>
                          <a:uFillTx/>
                          <a:latin typeface="Meiryo"/>
                          <a:ea typeface="Meiryo"/>
                          <a:cs typeface="+mn-cs"/>
                        </a:rPr>
                        <a:t>※2</a:t>
                      </a:r>
                      <a:endParaRPr lang="ja-JP" altLang="en-US" sz="900" b="0" i="0" u="none" strike="noStrike">
                        <a:solidFill>
                          <a:srgbClr val="0D0D0D"/>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rowSpan="2" gridSpan="2">
                  <a:txBody>
                    <a:bodyPr/>
                    <a:lstStyle/>
                    <a:p>
                      <a:pPr algn="ctr" rtl="0" fontAlgn="ctr"/>
                      <a:r>
                        <a:rPr lang="en-US" altLang="ja-JP" sz="900" b="0" i="0" u="none" strike="noStrike">
                          <a:solidFill>
                            <a:srgbClr val="0D0D0D"/>
                          </a:solidFill>
                          <a:effectLst/>
                          <a:latin typeface="Meiryo"/>
                          <a:ea typeface="Meiryo"/>
                        </a:rPr>
                        <a:t>1,263</a:t>
                      </a:r>
                      <a:r>
                        <a:rPr lang="ja-JP" altLang="en-US" sz="900" b="0" i="0" u="none" strike="noStrike">
                          <a:solidFill>
                            <a:srgbClr val="0D0D0D"/>
                          </a:solidFill>
                          <a:effectLst/>
                          <a:latin typeface="Meiryo"/>
                          <a:ea typeface="Meiryo"/>
                        </a:rPr>
                        <a:t>円</a:t>
                      </a:r>
                      <a:r>
                        <a:rPr lang="ja-JP" altLang="en-US" sz="900" b="0" i="0" u="none" strike="noStrike">
                          <a:solidFill>
                            <a:srgbClr val="002AFF"/>
                          </a:solidFill>
                          <a:effectLst/>
                          <a:latin typeface="Meiryo"/>
                          <a:ea typeface="Meiryo"/>
                        </a:rPr>
                        <a:t> </a:t>
                      </a:r>
                      <a:r>
                        <a:rPr lang="en-US" altLang="ja-JP" sz="900" b="0" i="0" u="none" strike="noStrike">
                          <a:solidFill>
                            <a:srgbClr val="002AFF"/>
                          </a:solidFill>
                          <a:effectLst/>
                          <a:latin typeface="Meiryo"/>
                          <a:ea typeface="Meiryo"/>
                        </a:rPr>
                        <a:t>※3</a:t>
                      </a:r>
                      <a:endParaRPr lang="ja-JP" altLang="en-US" sz="900" b="0" i="0" u="none" strike="noStrike">
                        <a:solidFill>
                          <a:srgbClr val="002AFF"/>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rowSpan="2" gridSpan="2">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1,075</a:t>
                      </a:r>
                      <a:r>
                        <a:rPr lang="ja-JP" altLang="en-US" sz="900" b="0" i="0" u="none" strike="noStrike">
                          <a:solidFill>
                            <a:srgbClr val="0D0D0D"/>
                          </a:solidFill>
                          <a:effectLst/>
                          <a:latin typeface="Meiryo" panose="020B0604030504040204" pitchFamily="50" charset="-128"/>
                          <a:ea typeface="Meiryo" panose="020B0604030504040204" pitchFamily="50" charset="-128"/>
                        </a:rPr>
                        <a:t>円</a:t>
                      </a:r>
                      <a:r>
                        <a:rPr lang="en-US" altLang="ja-JP" sz="900" b="0" i="0" u="none" strike="noStrike">
                          <a:solidFill>
                            <a:srgbClr val="002AFF"/>
                          </a:solidFill>
                          <a:effectLst/>
                          <a:latin typeface="Meiryo" panose="020B0604030504040204" pitchFamily="50" charset="-128"/>
                          <a:ea typeface="Meiryo" panose="020B0604030504040204" pitchFamily="50" charset="-128"/>
                        </a:rPr>
                        <a:t>※3</a:t>
                      </a:r>
                      <a:r>
                        <a:rPr lang="ja-JP" altLang="en-US" sz="900" b="0" i="0" u="none" strike="noStrike">
                          <a:solidFill>
                            <a:srgbClr val="002AFF"/>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gridSpan="2">
                  <a:txBody>
                    <a:bodyPr/>
                    <a:lstStyle/>
                    <a:p>
                      <a:pPr algn="ctr" rtl="0" fontAlgn="ctr"/>
                      <a:r>
                        <a:rPr lang="en-US" altLang="ja-JP" sz="900" b="0" i="0" u="none" strike="noStrike">
                          <a:solidFill>
                            <a:srgbClr val="0D0D0D"/>
                          </a:solidFill>
                          <a:effectLst/>
                          <a:latin typeface="Meiryo"/>
                          <a:ea typeface="Meiryo"/>
                        </a:rPr>
                        <a:t>1,290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756185011"/>
                  </a:ext>
                </a:extLst>
              </a:tr>
              <a:tr h="143205">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a:t>
                      </a:r>
                      <a:r>
                        <a:rPr lang="en-US" altLang="ja-JP" sz="900" b="0" i="0" u="none" strike="noStrike">
                          <a:solidFill>
                            <a:srgbClr val="0D0D0D"/>
                          </a:solidFill>
                          <a:effectLst/>
                          <a:latin typeface="Meiryo" panose="020B0604030504040204" pitchFamily="50" charset="-128"/>
                          <a:ea typeface="Meiryo" panose="020B0604030504040204" pitchFamily="50" charset="-128"/>
                        </a:rPr>
                        <a:t>1,075.2</a:t>
                      </a:r>
                      <a:r>
                        <a:rPr lang="ja-JP" altLang="en-US" sz="900" b="0" i="0" u="none" strike="noStrike">
                          <a:solidFill>
                            <a:srgbClr val="0D0D0D"/>
                          </a:solidFill>
                          <a:effectLst/>
                          <a:latin typeface="Meiryo" panose="020B0604030504040204" pitchFamily="50" charset="-128"/>
                          <a:ea typeface="Meiryo" panose="020B0604030504040204" pitchFamily="50" charset="-128"/>
                        </a:rPr>
                        <a:t>円</a:t>
                      </a:r>
                      <a:r>
                        <a:rPr lang="en-US" altLang="ja-JP" sz="900" b="0" i="0" u="none" strike="noStrike">
                          <a:solidFill>
                            <a:srgbClr val="0D0D0D"/>
                          </a:solidFill>
                          <a:effectLst/>
                          <a:latin typeface="Meiryo" panose="020B0604030504040204" pitchFamily="50" charset="-128"/>
                          <a:ea typeface="Meiryo" panose="020B0604030504040204" pitchFamily="50" charset="-128"/>
                        </a:rPr>
                        <a:t>×1.2</a:t>
                      </a:r>
                      <a:r>
                        <a:rPr lang="ja-JP" altLang="en-US" sz="900" b="0" i="0" u="none" strike="noStrike">
                          <a:solidFill>
                            <a:srgbClr val="0D0D0D"/>
                          </a:solidFill>
                          <a:effectLst/>
                          <a:latin typeface="Meiryo" panose="020B0604030504040204" pitchFamily="50" charset="-128"/>
                          <a:ea typeface="Meiryo" panose="020B0604030504040204" pitchFamily="50" charset="-128"/>
                        </a:rPr>
                        <a:t>倍）</a:t>
                      </a:r>
                      <a:r>
                        <a:rPr lang="ja-JP" altLang="en-US" sz="900" b="0" i="0" u="none" strike="noStrike">
                          <a:solidFill>
                            <a:srgbClr val="002AFF"/>
                          </a:solidFill>
                          <a:effectLst/>
                          <a:latin typeface="Meiryo" panose="020B0604030504040204" pitchFamily="50" charset="-128"/>
                          <a:ea typeface="Meiryo" panose="020B0604030504040204" pitchFamily="50" charset="-128"/>
                        </a:rPr>
                        <a:t> </a:t>
                      </a:r>
                      <a:r>
                        <a:rPr lang="en-US" altLang="ja-JP" sz="900" b="0" i="0" u="none" strike="noStrike">
                          <a:solidFill>
                            <a:srgbClr val="002AFF"/>
                          </a:solidFill>
                          <a:effectLst/>
                          <a:latin typeface="Meiryo" panose="020B0604030504040204" pitchFamily="50" charset="-128"/>
                          <a:ea typeface="Meiryo" panose="020B0604030504040204" pitchFamily="50" charset="-128"/>
                        </a:rPr>
                        <a:t>※4</a:t>
                      </a:r>
                      <a:endParaRPr lang="ja-JP" altLang="en-US" sz="900" b="0" i="0" u="none" strike="noStrike">
                        <a:solidFill>
                          <a:srgbClr val="002AFF"/>
                        </a:solidFill>
                        <a:effectLst/>
                        <a:latin typeface="Meiryo" panose="020B0604030504040204" pitchFamily="50" charset="-128"/>
                        <a:ea typeface="Meiryo"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816400905"/>
                  </a:ext>
                </a:extLst>
              </a:tr>
              <a:tr h="184165">
                <a:tc>
                  <a:txBody>
                    <a:bodyPr/>
                    <a:lstStyle/>
                    <a:p>
                      <a:pPr algn="ctr" rtl="0" fontAlgn="ctr"/>
                      <a:r>
                        <a:rPr lang="ja-JP" altLang="en-US" sz="900" b="0" i="0" u="none" strike="noStrike">
                          <a:solidFill>
                            <a:srgbClr val="FFFFFF"/>
                          </a:solidFill>
                          <a:effectLst/>
                          <a:latin typeface="Meiryo"/>
                          <a:ea typeface="Meiryo"/>
                        </a:rPr>
                        <a:t>想定</a:t>
                      </a:r>
                      <a:r>
                        <a:rPr lang="en-US" altLang="ja-JP" sz="900" b="0" i="0" u="none" strike="noStrike" err="1">
                          <a:solidFill>
                            <a:srgbClr val="FFFFFF"/>
                          </a:solidFill>
                          <a:effectLst/>
                          <a:latin typeface="Meiryo"/>
                          <a:ea typeface="Meiryo"/>
                        </a:rPr>
                        <a:t>vimps</a:t>
                      </a:r>
                      <a:r>
                        <a:rPr lang="ja-JP" altLang="en-US" sz="900" b="0" i="0" u="none" strike="noStrike">
                          <a:solidFill>
                            <a:srgbClr val="FFFFFF"/>
                          </a:solidFill>
                          <a:effectLst/>
                          <a:latin typeface="Meiryo"/>
                          <a:ea typeface="Meiryo"/>
                        </a:rPr>
                        <a:t>（枠配信のみ）</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ja-JP" sz="900" b="0" i="0" u="none" strike="noStrike">
                          <a:solidFill>
                            <a:srgbClr val="595959"/>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595959"/>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595959"/>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595959"/>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775626630"/>
                  </a:ext>
                </a:extLst>
              </a:tr>
            </a:tbl>
          </a:graphicData>
        </a:graphic>
      </p:graphicFrame>
      <p:sp>
        <p:nvSpPr>
          <p:cNvPr id="12" name="正方形/長方形 11">
            <a:extLst>
              <a:ext uri="{FF2B5EF4-FFF2-40B4-BE49-F238E27FC236}">
                <a16:creationId xmlns:a16="http://schemas.microsoft.com/office/drawing/2014/main" id="{D9D76325-4393-DEF4-3C0F-6FDCF9598168}"/>
              </a:ext>
            </a:extLst>
          </p:cNvPr>
          <p:cNvSpPr/>
          <p:nvPr/>
        </p:nvSpPr>
        <p:spPr>
          <a:xfrm>
            <a:off x="405623" y="593203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eiryo"/>
              </a:rPr>
              <a:t>SP</a:t>
            </a:r>
            <a:r>
              <a:rPr kumimoji="0" lang="ja-JP" altLang="en-US" sz="800" kern="0">
                <a:solidFill>
                  <a:srgbClr val="0D0D0D"/>
                </a:solidFill>
                <a:latin typeface="Meiryo"/>
                <a:ea typeface="Meiryo"/>
              </a:rPr>
              <a:t>はスマートフォン、</a:t>
            </a:r>
            <a:r>
              <a:rPr kumimoji="0" lang="en-US" sz="800" kern="0">
                <a:solidFill>
                  <a:srgbClr val="0D0D0D"/>
                </a:solidFill>
                <a:latin typeface="Meiryo"/>
                <a:ea typeface="Meiryo"/>
              </a:rPr>
              <a:t>PC</a:t>
            </a:r>
            <a:r>
              <a:rPr kumimoji="0" lang="ja-JP" altLang="en-US" sz="800" kern="0">
                <a:solidFill>
                  <a:srgbClr val="0D0D0D"/>
                </a:solidFill>
                <a:latin typeface="Meiryo"/>
                <a:ea typeface="Meiryo"/>
              </a:rPr>
              <a:t>はパソコン、</a:t>
            </a:r>
            <a:r>
              <a:rPr kumimoji="0" lang="en-US" sz="800" kern="0">
                <a:solidFill>
                  <a:srgbClr val="0D0D0D"/>
                </a:solidFill>
                <a:latin typeface="Meiryo"/>
                <a:ea typeface="Meiryo"/>
              </a:rPr>
              <a:t>MD</a:t>
            </a:r>
            <a:r>
              <a:rPr kumimoji="0" lang="ja-JP" sz="800" kern="0">
                <a:solidFill>
                  <a:srgbClr val="0D0D0D"/>
                </a:solidFill>
                <a:latin typeface="Meiryo"/>
                <a:ea typeface="Meiryo"/>
              </a:rPr>
              <a:t>はマルチデバイスの略称です。</a:t>
            </a:r>
            <a:endParaRPr kumimoji="0" lang="en-US"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13" name="正方形/長方形 12">
            <a:extLst>
              <a:ext uri="{FF2B5EF4-FFF2-40B4-BE49-F238E27FC236}">
                <a16:creationId xmlns:a16="http://schemas.microsoft.com/office/drawing/2014/main" id="{BB2D1693-F58E-4D66-EBE6-238FBB38E4D9}"/>
              </a:ext>
            </a:extLst>
          </p:cNvPr>
          <p:cNvSpPr/>
          <p:nvPr/>
        </p:nvSpPr>
        <p:spPr>
          <a:xfrm>
            <a:off x="4712060" y="5898205"/>
            <a:ext cx="7325969" cy="677108"/>
          </a:xfrm>
          <a:prstGeom prst="rect">
            <a:avLst/>
          </a:prstGeom>
        </p:spPr>
        <p:txBody>
          <a:bodyPr wrap="square" lIns="0" tIns="0" rIns="0" bIns="0" anchor="t">
            <a:spAutoFit/>
          </a:bodyPr>
          <a:lstStyle/>
          <a:p>
            <a:pPr>
              <a:lnSpc>
                <a:spcPct val="110000"/>
              </a:lnSpc>
              <a:defRPr/>
            </a:pPr>
            <a:r>
              <a:rPr kumimoji="0" lang="en-US" altLang="ja-JP" sz="800" kern="0">
                <a:solidFill>
                  <a:srgbClr val="002AFF"/>
                </a:solidFill>
                <a:latin typeface="メイリオ" panose="020B0604030504040204" pitchFamily="50" charset="-128"/>
                <a:ea typeface="メイリオ" panose="020B0604030504040204" pitchFamily="50" charset="-128"/>
              </a:rPr>
              <a:t>※1  </a:t>
            </a:r>
            <a:r>
              <a:rPr lang="en-US" altLang="ja-JP" sz="800" b="0" i="0">
                <a:solidFill>
                  <a:srgbClr val="002AFF"/>
                </a:solidFill>
                <a:effectLst/>
                <a:latin typeface="メイリオ" panose="020B0604030504040204" pitchFamily="50" charset="-128"/>
                <a:ea typeface="メイリオ" panose="020B0604030504040204" pitchFamily="50" charset="-128"/>
              </a:rPr>
              <a:t>1</a:t>
            </a:r>
            <a:r>
              <a:rPr lang="ja-JP" altLang="en-US" sz="800" b="0" i="0">
                <a:solidFill>
                  <a:srgbClr val="002AFF"/>
                </a:solidFill>
                <a:effectLst/>
                <a:latin typeface="メイリオ" panose="020B0604030504040204" pitchFamily="50" charset="-128"/>
                <a:ea typeface="メイリオ" panose="020B0604030504040204" pitchFamily="50" charset="-128"/>
              </a:rPr>
              <a:t>日間～</a:t>
            </a:r>
            <a:r>
              <a:rPr lang="en-US" altLang="ja-JP" sz="800" b="0" i="0">
                <a:solidFill>
                  <a:srgbClr val="002AFF"/>
                </a:solidFill>
                <a:effectLst/>
                <a:latin typeface="メイリオ" panose="020B0604030504040204" pitchFamily="50" charset="-128"/>
                <a:ea typeface="メイリオ" panose="020B0604030504040204" pitchFamily="50" charset="-128"/>
              </a:rPr>
              <a:t>4</a:t>
            </a:r>
            <a:r>
              <a:rPr lang="ja-JP" altLang="en-US" sz="800" b="0" i="0">
                <a:solidFill>
                  <a:srgbClr val="002AFF"/>
                </a:solidFill>
                <a:effectLst/>
                <a:latin typeface="メイリオ" panose="020B0604030504040204" pitchFamily="50" charset="-128"/>
                <a:ea typeface="メイリオ" panose="020B0604030504040204" pitchFamily="50" charset="-128"/>
              </a:rPr>
              <a:t>日間での掲載も可能ですが、予約時のシミュレーション</a:t>
            </a:r>
            <a:r>
              <a:rPr lang="en-US" altLang="ja-JP" sz="800" b="0" i="0" err="1">
                <a:solidFill>
                  <a:srgbClr val="002AFF"/>
                </a:solidFill>
                <a:effectLst/>
                <a:latin typeface="メイリオ" panose="020B0604030504040204" pitchFamily="50" charset="-128"/>
                <a:ea typeface="メイリオ" panose="020B0604030504040204" pitchFamily="50" charset="-128"/>
              </a:rPr>
              <a:t>vimps</a:t>
            </a:r>
            <a:r>
              <a:rPr lang="ja-JP" altLang="en-US" sz="800" b="0" i="0">
                <a:solidFill>
                  <a:srgbClr val="002AFF"/>
                </a:solidFill>
                <a:effectLst/>
                <a:latin typeface="メイリオ" panose="020B0604030504040204" pitchFamily="50" charset="-128"/>
                <a:ea typeface="メイリオ" panose="020B0604030504040204" pitchFamily="50" charset="-128"/>
              </a:rPr>
              <a:t>を下回る場合がありますので、</a:t>
            </a:r>
            <a:r>
              <a:rPr lang="en-US" altLang="ja-JP" sz="800" b="0" i="0">
                <a:solidFill>
                  <a:srgbClr val="002AFF"/>
                </a:solidFill>
                <a:effectLst/>
                <a:latin typeface="メイリオ" panose="020B0604030504040204" pitchFamily="50" charset="-128"/>
                <a:ea typeface="メイリオ" panose="020B0604030504040204" pitchFamily="50" charset="-128"/>
              </a:rPr>
              <a:t>5</a:t>
            </a:r>
            <a:r>
              <a:rPr lang="ja-JP" altLang="en-US" sz="800" b="0" i="0">
                <a:solidFill>
                  <a:srgbClr val="002AFF"/>
                </a:solidFill>
                <a:effectLst/>
                <a:latin typeface="メイリオ" panose="020B0604030504040204" pitchFamily="50" charset="-128"/>
                <a:ea typeface="メイリオ" panose="020B0604030504040204" pitchFamily="50" charset="-128"/>
              </a:rPr>
              <a:t>日間以上の掲載を推奨します。</a:t>
            </a:r>
            <a:endParaRPr lang="en-US" altLang="ja-JP" sz="800" b="0" i="0">
              <a:solidFill>
                <a:srgbClr val="002AFF"/>
              </a:solidFill>
              <a:effectLst/>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a:ln>
                  <a:noFill/>
                </a:ln>
                <a:solidFill>
                  <a:srgbClr val="002AFF"/>
                </a:solidFill>
                <a:effectLst/>
                <a:uLnTx/>
                <a:uFillTx/>
                <a:latin typeface="メイリオ" panose="020B0604030504040204" pitchFamily="50" charset="-128"/>
                <a:ea typeface="メイリオ" panose="020B0604030504040204" pitchFamily="50" charset="-128"/>
              </a:rPr>
              <a:t>※2</a:t>
            </a:r>
            <a:r>
              <a:rPr kumimoji="0" lang="ja-JP" altLang="en-US" sz="800" b="0" i="0" u="none" strike="noStrike" kern="0" cap="none" spc="0" normalizeH="0" baseline="0" noProof="0">
                <a:ln>
                  <a:noFill/>
                </a:ln>
                <a:solidFill>
                  <a:srgbClr val="002AFF"/>
                </a:solidFill>
                <a:effectLst/>
                <a:uLnTx/>
                <a:uFillTx/>
                <a:latin typeface="メイリオ" panose="020B0604030504040204" pitchFamily="50" charset="-128"/>
                <a:ea typeface="メイリオ" panose="020B0604030504040204" pitchFamily="50" charset="-128"/>
              </a:rPr>
              <a:t>　ターゲティングを掛ける場合は、</a:t>
            </a:r>
            <a:r>
              <a:rPr kumimoji="0" lang="en-US" altLang="ja-JP" sz="800" b="0" i="0" u="none" strike="noStrike" kern="0" cap="none" spc="0" normalizeH="0" baseline="0" noProof="0">
                <a:ln>
                  <a:noFill/>
                </a:ln>
                <a:solidFill>
                  <a:srgbClr val="002AFF"/>
                </a:solidFill>
                <a:effectLst/>
                <a:uLnTx/>
                <a:uFillTx/>
                <a:latin typeface="メイリオ" panose="020B0604030504040204" pitchFamily="50" charset="-128"/>
                <a:ea typeface="メイリオ" panose="020B0604030504040204" pitchFamily="50" charset="-128"/>
              </a:rPr>
              <a:t>1,075.2</a:t>
            </a:r>
            <a:r>
              <a:rPr kumimoji="0" lang="ja-JP" altLang="en-US" sz="800" b="0" i="0" u="none" strike="noStrike" kern="0" cap="none" spc="0" normalizeH="0" baseline="0" noProof="0">
                <a:ln>
                  <a:noFill/>
                </a:ln>
                <a:solidFill>
                  <a:srgbClr val="002AFF"/>
                </a:solidFill>
                <a:effectLst/>
                <a:uLnTx/>
                <a:uFillTx/>
                <a:latin typeface="メイリオ" panose="020B0604030504040204" pitchFamily="50" charset="-128"/>
                <a:ea typeface="メイリオ" panose="020B0604030504040204" pitchFamily="50" charset="-128"/>
              </a:rPr>
              <a:t>円にターゲティング係数をかけ合わせて計算し、最後に小数点以下切り捨てをしてください。</a:t>
            </a:r>
            <a:endParaRPr lang="en-US" altLang="ja-JP" sz="800" b="0" i="0">
              <a:solidFill>
                <a:srgbClr val="002AFF"/>
              </a:solidFill>
              <a:effectLst/>
              <a:latin typeface="メイリオ" panose="020B0604030504040204" pitchFamily="50" charset="-128"/>
              <a:ea typeface="メイリオ" panose="020B0604030504040204" pitchFamily="50" charset="-128"/>
            </a:endParaRPr>
          </a:p>
          <a:p>
            <a:pPr>
              <a:lnSpc>
                <a:spcPct val="110000"/>
              </a:lnSpc>
              <a:defRPr/>
            </a:pPr>
            <a:r>
              <a:rPr kumimoji="0" lang="en-US" altLang="ja-JP" sz="800" kern="0">
                <a:solidFill>
                  <a:srgbClr val="002AFF"/>
                </a:solidFill>
                <a:latin typeface="メイリオ" panose="020B0604030504040204" pitchFamily="50" charset="-128"/>
                <a:ea typeface="メイリオ" panose="020B0604030504040204" pitchFamily="50" charset="-128"/>
              </a:rPr>
              <a:t>※3  </a:t>
            </a:r>
            <a:r>
              <a:rPr kumimoji="0" lang="en" altLang="ja-JP" sz="800" kern="0">
                <a:solidFill>
                  <a:srgbClr val="002AFF"/>
                </a:solidFill>
                <a:latin typeface="メイリオ" panose="020B0604030504040204" pitchFamily="50" charset="-128"/>
                <a:ea typeface="メイリオ" panose="020B0604030504040204" pitchFamily="50" charset="-128"/>
              </a:rPr>
              <a:t>FQ1</a:t>
            </a:r>
            <a:r>
              <a:rPr kumimoji="0" lang="ja-JP" altLang="en-US" sz="800" kern="0">
                <a:solidFill>
                  <a:srgbClr val="002AFF"/>
                </a:solidFill>
                <a:latin typeface="メイリオ" panose="020B0604030504040204" pitchFamily="50" charset="-128"/>
                <a:ea typeface="メイリオ" panose="020B0604030504040204" pitchFamily="50" charset="-128"/>
              </a:rPr>
              <a:t>回指定の掛け率含む。</a:t>
            </a:r>
            <a:endParaRPr kumimoji="0" lang="en-US" altLang="ja-JP" sz="800" kern="0">
              <a:solidFill>
                <a:srgbClr val="002AFF"/>
              </a:solidFill>
              <a:latin typeface="メイリオ" panose="020B0604030504040204" pitchFamily="50" charset="-128"/>
              <a:ea typeface="メイリオ" panose="020B0604030504040204" pitchFamily="50" charset="-128"/>
            </a:endParaRPr>
          </a:p>
          <a:p>
            <a:pPr>
              <a:lnSpc>
                <a:spcPct val="110000"/>
              </a:lnSpc>
              <a:defRPr/>
            </a:pPr>
            <a:r>
              <a:rPr kumimoji="0" lang="en-US" altLang="ja-JP" sz="800" kern="0">
                <a:solidFill>
                  <a:srgbClr val="002AFF"/>
                </a:solidFill>
                <a:latin typeface="メイリオ" panose="020B0604030504040204" pitchFamily="50" charset="-128"/>
                <a:ea typeface="メイリオ" panose="020B0604030504040204" pitchFamily="50" charset="-128"/>
              </a:rPr>
              <a:t>※4  </a:t>
            </a:r>
            <a:r>
              <a:rPr kumimoji="0" lang="ja-JP" altLang="en-US" sz="800" kern="0">
                <a:solidFill>
                  <a:srgbClr val="002AFF"/>
                </a:solidFill>
                <a:latin typeface="メイリオ" panose="020B0604030504040204" pitchFamily="50" charset="-128"/>
                <a:ea typeface="メイリオ" panose="020B0604030504040204" pitchFamily="50" charset="-128"/>
              </a:rPr>
              <a:t>都道府県指定の掛け率含む。さらにターゲティングを掛ける場合は基本料金</a:t>
            </a:r>
            <a:r>
              <a:rPr kumimoji="0" lang="en" altLang="ja-JP" sz="800" kern="0">
                <a:solidFill>
                  <a:srgbClr val="002AFF"/>
                </a:solidFill>
                <a:latin typeface="メイリオ" panose="020B0604030504040204" pitchFamily="50" charset="-128"/>
                <a:ea typeface="メイリオ" panose="020B0604030504040204" pitchFamily="50" charset="-128"/>
              </a:rPr>
              <a:t>vCPM</a:t>
            </a:r>
            <a:r>
              <a:rPr kumimoji="0" lang="en-US" altLang="ja-JP" sz="800" kern="0">
                <a:solidFill>
                  <a:srgbClr val="002AFF"/>
                </a:solidFill>
                <a:latin typeface="メイリオ" panose="020B0604030504040204" pitchFamily="50" charset="-128"/>
                <a:ea typeface="メイリオ" panose="020B0604030504040204" pitchFamily="50" charset="-128"/>
              </a:rPr>
              <a:t>(</a:t>
            </a:r>
            <a:r>
              <a:rPr kumimoji="0" lang="ja-JP" altLang="en-US" sz="800" kern="0">
                <a:solidFill>
                  <a:srgbClr val="002AFF"/>
                </a:solidFill>
                <a:latin typeface="メイリオ" panose="020B0604030504040204" pitchFamily="50" charset="-128"/>
                <a:ea typeface="メイリオ" panose="020B0604030504040204" pitchFamily="50" charset="-128"/>
              </a:rPr>
              <a:t>★</a:t>
            </a:r>
            <a:r>
              <a:rPr kumimoji="0" lang="en-US" altLang="ja-JP" sz="800" kern="0">
                <a:solidFill>
                  <a:srgbClr val="002AFF"/>
                </a:solidFill>
                <a:latin typeface="メイリオ" panose="020B0604030504040204" pitchFamily="50" charset="-128"/>
                <a:ea typeface="メイリオ" panose="020B0604030504040204" pitchFamily="50" charset="-128"/>
              </a:rPr>
              <a:t>)</a:t>
            </a:r>
            <a:r>
              <a:rPr kumimoji="0" lang="ja-JP" altLang="en-US" sz="800" kern="0">
                <a:solidFill>
                  <a:srgbClr val="002AFF"/>
                </a:solidFill>
                <a:latin typeface="メイリオ" panose="020B0604030504040204" pitchFamily="50" charset="-128"/>
                <a:ea typeface="メイリオ" panose="020B0604030504040204" pitchFamily="50" charset="-128"/>
              </a:rPr>
              <a:t>を元に計算せず、カッコ内の計算式を元に計算してください</a:t>
            </a:r>
            <a:endParaRPr kumimoji="0" lang="en-US" altLang="ja-JP" sz="800" kern="0">
              <a:solidFill>
                <a:srgbClr val="002AFF"/>
              </a:solidFill>
              <a:latin typeface="メイリオ" panose="020B0604030504040204" pitchFamily="50" charset="-128"/>
              <a:ea typeface="メイリオ" panose="020B0604030504040204" pitchFamily="50" charset="-128"/>
            </a:endParaRPr>
          </a:p>
          <a:p>
            <a:pPr>
              <a:lnSpc>
                <a:spcPct val="110000"/>
              </a:lnSpc>
              <a:defRPr/>
            </a:pPr>
            <a:r>
              <a:rPr kumimoji="0" lang="ja-JP" altLang="en-US" sz="800" kern="0">
                <a:solidFill>
                  <a:srgbClr val="002AFF"/>
                </a:solidFill>
                <a:latin typeface="メイリオ" panose="020B0604030504040204" pitchFamily="50" charset="-128"/>
                <a:ea typeface="メイリオ" panose="020B0604030504040204" pitchFamily="50" charset="-128"/>
              </a:rPr>
              <a:t>　　最後に小数点以下切り捨てをしてください。</a:t>
            </a:r>
          </a:p>
        </p:txBody>
      </p:sp>
      <p:sp>
        <p:nvSpPr>
          <p:cNvPr id="19" name="円/楕円 19">
            <a:extLst>
              <a:ext uri="{FF2B5EF4-FFF2-40B4-BE49-F238E27FC236}">
                <a16:creationId xmlns:a16="http://schemas.microsoft.com/office/drawing/2014/main" id="{2520B603-DB8D-9779-94D7-CDC694B61606}"/>
              </a:ext>
            </a:extLst>
          </p:cNvPr>
          <p:cNvSpPr>
            <a:spLocks noChangeAspect="1"/>
          </p:cNvSpPr>
          <p:nvPr/>
        </p:nvSpPr>
        <p:spPr>
          <a:xfrm>
            <a:off x="8586535" y="2349962"/>
            <a:ext cx="180000" cy="180000"/>
          </a:xfrm>
          <a:prstGeom prst="ellipse">
            <a:avLst/>
          </a:prstGeom>
          <a:solidFill>
            <a:srgbClr val="000048"/>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31">
            <a:extLst>
              <a:ext uri="{FF2B5EF4-FFF2-40B4-BE49-F238E27FC236}">
                <a16:creationId xmlns:a16="http://schemas.microsoft.com/office/drawing/2014/main" id="{195CF33D-805E-4EA7-744F-D1FD09CD0E0C}"/>
              </a:ext>
            </a:extLst>
          </p:cNvPr>
          <p:cNvSpPr>
            <a:spLocks noChangeAspect="1"/>
          </p:cNvSpPr>
          <p:nvPr/>
        </p:nvSpPr>
        <p:spPr>
          <a:xfrm>
            <a:off x="7488200" y="2554473"/>
            <a:ext cx="180000" cy="180000"/>
          </a:xfrm>
          <a:prstGeom prst="ellipse">
            <a:avLst/>
          </a:prstGeom>
          <a:solidFill>
            <a:srgbClr val="000048"/>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a:solidFill>
                  <a:srgbClr val="FFFFFF"/>
                </a:solidFill>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1" name="円/楕円 33">
            <a:extLst>
              <a:ext uri="{FF2B5EF4-FFF2-40B4-BE49-F238E27FC236}">
                <a16:creationId xmlns:a16="http://schemas.microsoft.com/office/drawing/2014/main" id="{C8EA808E-62EB-FEC0-F8BF-EFA866F518B2}"/>
              </a:ext>
            </a:extLst>
          </p:cNvPr>
          <p:cNvSpPr>
            <a:spLocks noChangeAspect="1"/>
          </p:cNvSpPr>
          <p:nvPr/>
        </p:nvSpPr>
        <p:spPr>
          <a:xfrm>
            <a:off x="10526259" y="2563645"/>
            <a:ext cx="180000" cy="180000"/>
          </a:xfrm>
          <a:prstGeom prst="ellipse">
            <a:avLst/>
          </a:prstGeom>
          <a:solidFill>
            <a:srgbClr val="000048"/>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a:solidFill>
                  <a:srgbClr val="FFFFFF"/>
                </a:solidFill>
                <a:latin typeface="Segoe UI" panose="020B0502040204020203" pitchFamily="34" charset="0"/>
                <a:ea typeface="メイリオ" panose="020B0604030504040204" pitchFamily="34" charset="-128"/>
                <a:cs typeface="Segoe UI" panose="020B0502040204020203" pitchFamily="34" charset="0"/>
              </a:rPr>
              <a:t>I</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2" name="円/楕円 34">
            <a:extLst>
              <a:ext uri="{FF2B5EF4-FFF2-40B4-BE49-F238E27FC236}">
                <a16:creationId xmlns:a16="http://schemas.microsoft.com/office/drawing/2014/main" id="{FCDF4484-595B-285E-BA81-1C1F75EFE251}"/>
              </a:ext>
            </a:extLst>
          </p:cNvPr>
          <p:cNvSpPr>
            <a:spLocks noChangeAspect="1"/>
          </p:cNvSpPr>
          <p:nvPr/>
        </p:nvSpPr>
        <p:spPr>
          <a:xfrm>
            <a:off x="8342351" y="2753523"/>
            <a:ext cx="180000" cy="180000"/>
          </a:xfrm>
          <a:prstGeom prst="ellipse">
            <a:avLst/>
          </a:prstGeom>
          <a:solidFill>
            <a:srgbClr val="000048"/>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a:solidFill>
                  <a:srgbClr val="FFFFFF"/>
                </a:solidFill>
                <a:latin typeface="Segoe UI" panose="020B0502040204020203" pitchFamily="34" charset="0"/>
                <a:ea typeface="メイリオ" panose="020B0604030504040204" pitchFamily="34" charset="-128"/>
                <a:cs typeface="Segoe UI" panose="020B0502040204020203" pitchFamily="34" charset="0"/>
              </a:rPr>
              <a:t>J</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7" name="テキスト プレースホルダー 1">
            <a:extLst>
              <a:ext uri="{FF2B5EF4-FFF2-40B4-BE49-F238E27FC236}">
                <a16:creationId xmlns:a16="http://schemas.microsoft.com/office/drawing/2014/main" id="{D6795941-856C-1826-595D-9BB0017CF090}"/>
              </a:ext>
            </a:extLst>
          </p:cNvPr>
          <p:cNvSpPr>
            <a:spLocks noGrp="1"/>
          </p:cNvSpPr>
          <p:nvPr>
            <p:ph type="body" sz="quarter" idx="10"/>
          </p:nvPr>
        </p:nvSpPr>
        <p:spPr>
          <a:xfrm>
            <a:off x="3533530" y="346771"/>
            <a:ext cx="5877515" cy="335028"/>
          </a:xfrm>
        </p:spPr>
        <p:txBody>
          <a:bodyPr>
            <a:noAutofit/>
          </a:bodyPr>
          <a:lstStyle/>
          <a:p>
            <a:r>
              <a:rPr lang="en-US" altLang="ja-JP" sz="1300">
                <a:solidFill>
                  <a:srgbClr val="000048"/>
                </a:solidFill>
                <a:latin typeface="Meiryo"/>
                <a:ea typeface="Meiryo"/>
              </a:rPr>
              <a:t>Yahoo! JAPAN</a:t>
            </a:r>
            <a:r>
              <a:rPr lang="ja-JP" altLang="en-US" sz="1300">
                <a:solidFill>
                  <a:srgbClr val="000048"/>
                </a:solidFill>
                <a:latin typeface="Meiryo"/>
                <a:ea typeface="Meiryo"/>
              </a:rPr>
              <a:t>トップページ　</a:t>
            </a:r>
            <a:r>
              <a:rPr kumimoji="1" lang="ja-JP" altLang="en-US" sz="1300" b="1" i="0">
                <a:solidFill>
                  <a:srgbClr val="000048"/>
                </a:solidFill>
                <a:latin typeface="Meiryo"/>
                <a:ea typeface="Meiryo"/>
              </a:rPr>
              <a:t>ブランドパネル　トップインパクト</a:t>
            </a:r>
            <a:r>
              <a:rPr kumimoji="1" lang="ja-JP" altLang="en-US" sz="1300" b="1" i="0">
                <a:latin typeface="Meiryo"/>
                <a:ea typeface="Meiryo"/>
              </a:rPr>
              <a:t>　</a:t>
            </a:r>
            <a:r>
              <a:rPr kumimoji="1" lang="ja-JP" altLang="en-US" sz="1300" b="1" i="0">
                <a:solidFill>
                  <a:srgbClr val="000048"/>
                </a:solidFill>
                <a:latin typeface="Meiryo"/>
                <a:ea typeface="Meiryo"/>
              </a:rPr>
              <a:t>パノラマ</a:t>
            </a:r>
            <a:r>
              <a:rPr kumimoji="1" lang="ja-JP" altLang="en-US" sz="1300" b="1" i="0">
                <a:latin typeface="Meiryo"/>
                <a:ea typeface="Meiryo"/>
              </a:rPr>
              <a:t>　</a:t>
            </a:r>
            <a:r>
              <a:rPr kumimoji="1" lang="en-US" altLang="ja-JP" sz="1300" b="1" i="0">
                <a:solidFill>
                  <a:srgbClr val="000048"/>
                </a:solidFill>
                <a:latin typeface="Meiryo"/>
                <a:ea typeface="Meiryo"/>
              </a:rPr>
              <a:t>MD</a:t>
            </a:r>
          </a:p>
        </p:txBody>
      </p:sp>
      <p:sp>
        <p:nvSpPr>
          <p:cNvPr id="10" name="テキスト プレースホルダー 1">
            <a:extLst>
              <a:ext uri="{FF2B5EF4-FFF2-40B4-BE49-F238E27FC236}">
                <a16:creationId xmlns:a16="http://schemas.microsoft.com/office/drawing/2014/main" id="{FB26C1BB-3B47-01D2-9CBB-DA0935584883}"/>
              </a:ext>
            </a:extLst>
          </p:cNvPr>
          <p:cNvSpPr txBox="1">
            <a:spLocks/>
          </p:cNvSpPr>
          <p:nvPr/>
        </p:nvSpPr>
        <p:spPr>
          <a:xfrm>
            <a:off x="3522644" y="6991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500">
                <a:solidFill>
                  <a:srgbClr val="000048"/>
                </a:solidFill>
                <a:latin typeface="+mn-ea"/>
              </a:rPr>
              <a:t>スペシャル商品</a:t>
            </a:r>
            <a:r>
              <a:rPr lang="ja-JP" altLang="en-US" sz="1400">
                <a:solidFill>
                  <a:srgbClr val="000048"/>
                </a:solidFill>
                <a:latin typeface="+mn-ea"/>
              </a:rPr>
              <a:t>（事前提案可否判断必須商品）</a:t>
            </a:r>
            <a:endParaRPr lang="ja-JP" altLang="en-US" sz="1400">
              <a:solidFill>
                <a:srgbClr val="000048"/>
              </a:solidFill>
            </a:endParaRPr>
          </a:p>
        </p:txBody>
      </p:sp>
    </p:spTree>
    <p:extLst>
      <p:ext uri="{BB962C8B-B14F-4D97-AF65-F5344CB8AC3E}">
        <p14:creationId xmlns:p14="http://schemas.microsoft.com/office/powerpoint/2010/main" val="41190189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9" name="表 8">
            <a:extLst>
              <a:ext uri="{FF2B5EF4-FFF2-40B4-BE49-F238E27FC236}">
                <a16:creationId xmlns:a16="http://schemas.microsoft.com/office/drawing/2014/main" id="{839B0D28-1A0D-AA56-A3C9-8C83B1C494AA}"/>
              </a:ext>
            </a:extLst>
          </p:cNvPr>
          <p:cNvGraphicFramePr>
            <a:graphicFrameLocks noGrp="1"/>
          </p:cNvGraphicFramePr>
          <p:nvPr>
            <p:extLst>
              <p:ext uri="{D42A27DB-BD31-4B8C-83A1-F6EECF244321}">
                <p14:modId xmlns:p14="http://schemas.microsoft.com/office/powerpoint/2010/main" val="2682539113"/>
              </p:ext>
            </p:extLst>
          </p:nvPr>
        </p:nvGraphicFramePr>
        <p:xfrm>
          <a:off x="479422" y="871345"/>
          <a:ext cx="11418664" cy="4176966"/>
        </p:xfrm>
        <a:graphic>
          <a:graphicData uri="http://schemas.openxmlformats.org/drawingml/2006/table">
            <a:tbl>
              <a:tblPr bandRow="1"/>
              <a:tblGrid>
                <a:gridCol w="1809493">
                  <a:extLst>
                    <a:ext uri="{9D8B030D-6E8A-4147-A177-3AD203B41FA5}">
                      <a16:colId xmlns:a16="http://schemas.microsoft.com/office/drawing/2014/main" val="792911817"/>
                    </a:ext>
                  </a:extLst>
                </a:gridCol>
                <a:gridCol w="1956514">
                  <a:extLst>
                    <a:ext uri="{9D8B030D-6E8A-4147-A177-3AD203B41FA5}">
                      <a16:colId xmlns:a16="http://schemas.microsoft.com/office/drawing/2014/main" val="2515137241"/>
                    </a:ext>
                  </a:extLst>
                </a:gridCol>
                <a:gridCol w="2677885">
                  <a:extLst>
                    <a:ext uri="{9D8B030D-6E8A-4147-A177-3AD203B41FA5}">
                      <a16:colId xmlns:a16="http://schemas.microsoft.com/office/drawing/2014/main" val="3608287535"/>
                    </a:ext>
                  </a:extLst>
                </a:gridCol>
                <a:gridCol w="2514600">
                  <a:extLst>
                    <a:ext uri="{9D8B030D-6E8A-4147-A177-3AD203B41FA5}">
                      <a16:colId xmlns:a16="http://schemas.microsoft.com/office/drawing/2014/main" val="135909385"/>
                    </a:ext>
                  </a:extLst>
                </a:gridCol>
                <a:gridCol w="2460172">
                  <a:extLst>
                    <a:ext uri="{9D8B030D-6E8A-4147-A177-3AD203B41FA5}">
                      <a16:colId xmlns:a16="http://schemas.microsoft.com/office/drawing/2014/main" val="2591893762"/>
                    </a:ext>
                  </a:extLst>
                </a:gridCol>
              </a:tblGrid>
              <a:tr h="54170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lang="en-US" altLang="ja-JP" sz="1000" b="1" i="0" u="none" strike="noStrike">
                          <a:solidFill>
                            <a:srgbClr val="FFFFFF"/>
                          </a:solidFill>
                          <a:effectLst/>
                          <a:latin typeface="Meiryo"/>
                          <a:ea typeface="Meiryo"/>
                        </a:rPr>
                        <a:t>Yahoo! JAPAN</a:t>
                      </a:r>
                      <a:r>
                        <a:rPr lang="ja-JP" altLang="en-US" sz="1000" b="1" i="0" u="none" strike="noStrike">
                          <a:solidFill>
                            <a:srgbClr val="FFFFFF"/>
                          </a:solidFill>
                          <a:effectLst/>
                          <a:latin typeface="Meiryo"/>
                          <a:ea typeface="Meiryo"/>
                        </a:rPr>
                        <a:t>トップページ　ブランドパネル　トップインパクト　パノラマ　</a:t>
                      </a:r>
                      <a:r>
                        <a:rPr lang="en-US" altLang="ja-JP" sz="1000" b="1" i="0" u="none" strike="noStrike">
                          <a:solidFill>
                            <a:srgbClr val="FFFFFF"/>
                          </a:solidFill>
                          <a:effectLst/>
                          <a:latin typeface="Meiryo"/>
                          <a:ea typeface="Meiryo"/>
                        </a:rPr>
                        <a:t>MD</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b="1" i="0" u="none" strike="noStrike">
                          <a:solidFill>
                            <a:srgbClr val="FFFFFF"/>
                          </a:solidFill>
                          <a:effectLst/>
                          <a:latin typeface="Meiryo"/>
                          <a:ea typeface="Meiryo"/>
                        </a:rPr>
                        <a:t>Yahoo! JAPAN</a:t>
                      </a:r>
                      <a:r>
                        <a:rPr lang="ja-JP" altLang="en-US" sz="1000" b="1" i="0" u="none" strike="noStrike">
                          <a:solidFill>
                            <a:srgbClr val="FFFFFF"/>
                          </a:solidFill>
                          <a:effectLst/>
                          <a:latin typeface="Meiryo"/>
                          <a:ea typeface="Meiryo"/>
                        </a:rPr>
                        <a:t>トップページ　ブランドパネル　トップインパクト　</a:t>
                      </a:r>
                      <a:endParaRPr lang="en-US" altLang="ja-JP" sz="1000" b="1" i="0" u="none" strike="noStrike">
                        <a:solidFill>
                          <a:srgbClr val="FFFFFF"/>
                        </a:solidFill>
                        <a:effectLst/>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b="1" i="0" u="none" strike="noStrike">
                          <a:solidFill>
                            <a:srgbClr val="FFFFFF"/>
                          </a:solidFill>
                          <a:effectLst/>
                          <a:latin typeface="Meiryo"/>
                          <a:ea typeface="Meiryo"/>
                        </a:rPr>
                        <a:t>パノラマ　</a:t>
                      </a:r>
                      <a:r>
                        <a:rPr lang="en-US" altLang="ja-JP" sz="1000" b="1" i="0" u="none" strike="noStrike">
                          <a:solidFill>
                            <a:srgbClr val="FFFFFF"/>
                          </a:solidFill>
                          <a:effectLst/>
                          <a:latin typeface="Meiryo"/>
                          <a:ea typeface="Meiryo"/>
                        </a:rPr>
                        <a:t>MD</a:t>
                      </a:r>
                      <a:r>
                        <a:rPr lang="ja-JP" altLang="en-US" sz="1000" b="1" i="0" u="none" strike="noStrike">
                          <a:solidFill>
                            <a:srgbClr val="FFFFFF"/>
                          </a:solidFill>
                          <a:effectLst/>
                          <a:latin typeface="Meiryo"/>
                          <a:ea typeface="Meiryo"/>
                        </a:rPr>
                        <a:t>（</a:t>
                      </a:r>
                      <a:r>
                        <a:rPr lang="en-US" altLang="ja-JP" sz="1000" b="1" i="0" u="none" strike="noStrike">
                          <a:solidFill>
                            <a:srgbClr val="FFFFFF"/>
                          </a:solidFill>
                          <a:effectLst/>
                          <a:latin typeface="Meiryo"/>
                          <a:ea typeface="Meiryo"/>
                        </a:rPr>
                        <a:t>FQ1</a:t>
                      </a:r>
                      <a:r>
                        <a:rPr lang="ja-JP" altLang="en-US" sz="1000" b="1" i="0" u="none" strike="noStrike">
                          <a:solidFill>
                            <a:srgbClr val="FFFFFF"/>
                          </a:solidFill>
                          <a:effectLst/>
                          <a:latin typeface="Meiryo"/>
                          <a:ea typeface="Meiryo"/>
                        </a:rPr>
                        <a:t>）（</a:t>
                      </a:r>
                      <a:r>
                        <a:rPr lang="en-US" altLang="ja-JP" sz="1000" b="1" i="0" u="none" strike="noStrike">
                          <a:solidFill>
                            <a:srgbClr val="FFFFFF"/>
                          </a:solidFill>
                          <a:effectLst/>
                          <a:latin typeface="Meiryo"/>
                          <a:ea typeface="Meiryo"/>
                        </a:rPr>
                        <a:t>1000</a:t>
                      </a:r>
                      <a:r>
                        <a:rPr lang="ja-JP" altLang="en-US" sz="1000" b="1" i="0" u="none" strike="noStrike">
                          <a:solidFill>
                            <a:srgbClr val="FFFFFF"/>
                          </a:solidFill>
                          <a:effectLst/>
                          <a:latin typeface="Meiryo"/>
                          <a:ea typeface="Meiryo"/>
                        </a:rPr>
                        <a:t>万円～）</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1" i="0" u="none" strike="noStrike">
                          <a:solidFill>
                            <a:srgbClr val="FFFFFF"/>
                          </a:solidFill>
                          <a:effectLst/>
                          <a:latin typeface="Meiryo"/>
                          <a:ea typeface="Meiryo"/>
                        </a:rPr>
                        <a:t>Yahoo! JAPAN</a:t>
                      </a:r>
                      <a:r>
                        <a:rPr lang="ja-JP" altLang="en-US" sz="1000" b="1" i="0" u="none" strike="noStrike">
                          <a:solidFill>
                            <a:srgbClr val="FFFFFF"/>
                          </a:solidFill>
                          <a:effectLst/>
                          <a:latin typeface="Meiryo"/>
                          <a:ea typeface="Meiryo"/>
                        </a:rPr>
                        <a:t>トップページ　ブランドパネル　トップインパクト　パノラマ　</a:t>
                      </a:r>
                      <a:r>
                        <a:rPr lang="en-US" altLang="ja-JP" sz="1000" b="1" i="0" u="none" strike="noStrike">
                          <a:solidFill>
                            <a:srgbClr val="FFFFFF"/>
                          </a:solidFill>
                          <a:effectLst/>
                          <a:latin typeface="Meiryo"/>
                          <a:ea typeface="Meiryo"/>
                        </a:rPr>
                        <a:t>MD</a:t>
                      </a:r>
                      <a:r>
                        <a:rPr lang="ja-JP" altLang="en-US" sz="1000" b="1" i="0" u="none" strike="noStrike">
                          <a:solidFill>
                            <a:srgbClr val="FFFFFF"/>
                          </a:solidFill>
                          <a:effectLst/>
                          <a:latin typeface="Meiryo"/>
                          <a:ea typeface="Meiryo"/>
                        </a:rPr>
                        <a:t>（都道府県）</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9099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lumMod val="95000"/>
                            </a:schemeClr>
                          </a:solidFill>
                          <a:latin typeface="Meiryo" panose="020B0604030504040204" pitchFamily="34" charset="-128"/>
                          <a:ea typeface="Meiryo" panose="020B0604030504040204" pitchFamily="34" charset="-128"/>
                        </a:rPr>
                        <a:t>1.2</a:t>
                      </a:r>
                      <a:r>
                        <a:rPr kumimoji="1" lang="ja-JP" altLang="en-US" sz="1100" b="0">
                          <a:solidFill>
                            <a:schemeClr val="bg1">
                              <a:lumMod val="95000"/>
                            </a:schemeClr>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a:solidFill>
                          <a:srgbClr val="0D0D0D"/>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9099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6705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7883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lumMod val="95000"/>
                            </a:schemeClr>
                          </a:solidFill>
                          <a:latin typeface="Meiryo" panose="020B0604030504040204" pitchFamily="34" charset="-128"/>
                          <a:ea typeface="Meiryo" panose="020B0604030504040204" pitchFamily="34" charset="-128"/>
                        </a:rPr>
                        <a:t>1.5</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6883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曜日・</a:t>
                      </a:r>
                      <a:r>
                        <a:rPr kumimoji="1" lang="ja-JP" altLang="en-US" sz="1100" b="0">
                          <a:solidFill>
                            <a:schemeClr val="bg1">
                              <a:lumMod val="95000"/>
                            </a:schemeClr>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941840">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オーディエンスリスト</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（興味関心、購買</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意向、属性・ライフ</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イベント）</a:t>
                      </a:r>
                      <a:r>
                        <a:rPr kumimoji="1" lang="en-US" altLang="ja-JP" sz="1100" b="0" kern="1200">
                          <a:solidFill>
                            <a:schemeClr val="bg1"/>
                          </a:solidFill>
                          <a:latin typeface="Meiryo" panose="020B0604030504040204" pitchFamily="34" charset="-128"/>
                          <a:ea typeface="Meiryo" panose="020B0604030504040204" pitchFamily="34" charset="-128"/>
                        </a:rPr>
                        <a:t>※</a:t>
                      </a:r>
                      <a:r>
                        <a:rPr kumimoji="1" lang="ja-JP" altLang="en-US" sz="1100" b="0" kern="1200">
                          <a:solidFill>
                            <a:schemeClr val="bg1"/>
                          </a:solidFill>
                          <a:latin typeface="Meiryo" panose="020B0604030504040204" pitchFamily="34" charset="-128"/>
                          <a:ea typeface="Meiryo" panose="020B0604030504040204" pitchFamily="34" charset="-128"/>
                        </a:rPr>
                        <a:t>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kern="1200">
                          <a:solidFill>
                            <a:schemeClr val="bg1"/>
                          </a:solidFill>
                          <a:latin typeface="Meiryo" panose="020B0604030504040204" pitchFamily="34" charset="-128"/>
                          <a:ea typeface="Meiryo" panose="020B0604030504040204" pitchFamily="34" charset="-128"/>
                        </a:rPr>
                        <a:t>配信：</a:t>
                      </a:r>
                      <a:r>
                        <a:rPr kumimoji="1" lang="en-US" altLang="ja-JP" sz="1200" b="0" kern="1200">
                          <a:solidFill>
                            <a:schemeClr val="bg1"/>
                          </a:solidFill>
                          <a:latin typeface="Meiryo" panose="020B0604030504040204" pitchFamily="34" charset="-128"/>
                          <a:ea typeface="Meiryo" panose="020B0604030504040204" pitchFamily="34" charset="-128"/>
                        </a:rPr>
                        <a:t>1.5</a:t>
                      </a:r>
                      <a:r>
                        <a:rPr kumimoji="1" lang="ja-JP" altLang="en-US" sz="1200" b="0" kern="1200">
                          <a:solidFill>
                            <a:schemeClr val="bg1"/>
                          </a:solidFill>
                          <a:latin typeface="Meiryo" panose="020B0604030504040204" pitchFamily="34" charset="-128"/>
                          <a:ea typeface="Meiryo" panose="020B0604030504040204" pitchFamily="34" charset="-128"/>
                        </a:rPr>
                        <a:t>倍</a:t>
                      </a:r>
                      <a:endParaRPr kumimoji="1" lang="en-US" altLang="ja-JP" sz="12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kern="1200">
                          <a:solidFill>
                            <a:schemeClr val="bg1"/>
                          </a:solidFill>
                          <a:latin typeface="Meiryo" panose="020B0604030504040204" pitchFamily="34" charset="-128"/>
                          <a:ea typeface="Meiryo" panose="020B0604030504040204" pitchFamily="34" charset="-128"/>
                          <a:cs typeface="+mn-cs"/>
                        </a:rPr>
                        <a:t>除外：</a:t>
                      </a:r>
                      <a:r>
                        <a:rPr kumimoji="1" lang="en-US" altLang="ja-JP" sz="1200" b="0" kern="1200">
                          <a:solidFill>
                            <a:schemeClr val="bg1"/>
                          </a:solidFill>
                          <a:latin typeface="Meiryo" panose="020B0604030504040204" pitchFamily="34" charset="-128"/>
                          <a:ea typeface="Meiryo" panose="020B0604030504040204" pitchFamily="34" charset="-128"/>
                          <a:cs typeface="+mn-cs"/>
                        </a:rPr>
                        <a:t>1.1</a:t>
                      </a:r>
                      <a:r>
                        <a:rPr kumimoji="1" lang="ja-JP" altLang="en-US" sz="1200" b="0" kern="1200">
                          <a:solidFill>
                            <a:schemeClr val="bg1"/>
                          </a:solidFill>
                          <a:latin typeface="Meiryo" panose="020B0604030504040204" pitchFamily="34" charset="-128"/>
                          <a:ea typeface="Meiryo" panose="020B0604030504040204" pitchFamily="34" charset="-128"/>
                          <a:cs typeface="+mn-cs"/>
                        </a:rPr>
                        <a:t>倍</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en-US" altLang="ja-JP"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1859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（ヤフー提供）</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リスト参照</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477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lumMod val="95000"/>
                            </a:schemeClr>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1.0</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rPr>
                        <a:t>1</a:t>
                      </a:r>
                      <a:r>
                        <a:rPr kumimoji="1" lang="ja-JP" altLang="en-US" sz="1100" b="0" kern="1200">
                          <a:solidFill>
                            <a:srgbClr val="0D0D0D"/>
                          </a:solidFill>
                          <a:latin typeface="Meiryo" panose="020B0604030504040204" pitchFamily="34" charset="-128"/>
                          <a:ea typeface="Meiryo" panose="020B0604030504040204" pitchFamily="34" charset="-128"/>
                        </a:rPr>
                        <a:t>回</a:t>
                      </a:r>
                      <a:r>
                        <a:rPr kumimoji="1" lang="en-US" altLang="ja-JP" sz="1100" b="0" kern="1200">
                          <a:solidFill>
                            <a:srgbClr val="0D0D0D"/>
                          </a:solidFill>
                          <a:latin typeface="Meiryo" panose="020B0604030504040204" pitchFamily="34" charset="-128"/>
                          <a:ea typeface="Meiryo" panose="020B0604030504040204" pitchFamily="34" charset="-128"/>
                        </a:rPr>
                        <a:t>/</a:t>
                      </a:r>
                      <a:r>
                        <a:rPr kumimoji="1" lang="ja-JP" altLang="en-US" sz="1100" b="0" kern="1200">
                          <a:solidFill>
                            <a:srgbClr val="0D0D0D"/>
                          </a:solidFill>
                          <a:latin typeface="Meiryo" panose="020B0604030504040204" pitchFamily="34" charset="-128"/>
                          <a:ea typeface="Meiryo" panose="020B0604030504040204" pitchFamily="34" charset="-128"/>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8" name="テキスト プレースホルダー 1">
            <a:extLst>
              <a:ext uri="{FF2B5EF4-FFF2-40B4-BE49-F238E27FC236}">
                <a16:creationId xmlns:a16="http://schemas.microsoft.com/office/drawing/2014/main" id="{5F29D623-C3C0-1F99-4FAF-701563917D48}"/>
              </a:ext>
            </a:extLst>
          </p:cNvPr>
          <p:cNvSpPr>
            <a:spLocks noGrp="1"/>
          </p:cNvSpPr>
          <p:nvPr>
            <p:ph type="body" sz="quarter" idx="10"/>
          </p:nvPr>
        </p:nvSpPr>
        <p:spPr>
          <a:xfrm>
            <a:off x="3533530" y="346771"/>
            <a:ext cx="5877515" cy="335028"/>
          </a:xfrm>
        </p:spPr>
        <p:txBody>
          <a:bodyPr>
            <a:noAutofit/>
          </a:bodyPr>
          <a:lstStyle/>
          <a:p>
            <a:r>
              <a:rPr lang="en-US" altLang="ja-JP" sz="1300">
                <a:solidFill>
                  <a:srgbClr val="000048"/>
                </a:solidFill>
                <a:latin typeface="Meiryo"/>
                <a:ea typeface="Meiryo"/>
              </a:rPr>
              <a:t>Yahoo! JAPAN</a:t>
            </a:r>
            <a:r>
              <a:rPr lang="ja-JP" altLang="en-US" sz="1300">
                <a:solidFill>
                  <a:srgbClr val="000048"/>
                </a:solidFill>
                <a:latin typeface="Meiryo"/>
                <a:ea typeface="Meiryo"/>
              </a:rPr>
              <a:t>トップページ　</a:t>
            </a:r>
            <a:r>
              <a:rPr kumimoji="1" lang="ja-JP" altLang="en-US" sz="1300" b="1" i="0">
                <a:solidFill>
                  <a:srgbClr val="000048"/>
                </a:solidFill>
                <a:latin typeface="Meiryo"/>
                <a:ea typeface="Meiryo"/>
              </a:rPr>
              <a:t>ブランドパネル　トップインパクト</a:t>
            </a:r>
            <a:r>
              <a:rPr kumimoji="1" lang="ja-JP" altLang="en-US" sz="1300" b="1" i="0">
                <a:latin typeface="Meiryo"/>
                <a:ea typeface="Meiryo"/>
              </a:rPr>
              <a:t>　</a:t>
            </a:r>
            <a:r>
              <a:rPr kumimoji="1" lang="ja-JP" altLang="en-US" sz="1300" b="1" i="0">
                <a:solidFill>
                  <a:srgbClr val="000048"/>
                </a:solidFill>
                <a:latin typeface="Meiryo"/>
                <a:ea typeface="Meiryo"/>
              </a:rPr>
              <a:t>パノラマ</a:t>
            </a:r>
            <a:r>
              <a:rPr kumimoji="1" lang="ja-JP" altLang="en-US" sz="1300" b="1" i="0">
                <a:latin typeface="Meiryo"/>
                <a:ea typeface="Meiryo"/>
              </a:rPr>
              <a:t>　</a:t>
            </a:r>
            <a:r>
              <a:rPr kumimoji="1" lang="en-US" altLang="ja-JP" sz="1300" b="1" i="0">
                <a:solidFill>
                  <a:srgbClr val="000048"/>
                </a:solidFill>
                <a:latin typeface="Meiryo"/>
                <a:ea typeface="Meiryo"/>
              </a:rPr>
              <a:t>MD</a:t>
            </a:r>
          </a:p>
        </p:txBody>
      </p:sp>
      <p:sp>
        <p:nvSpPr>
          <p:cNvPr id="11" name="テキスト プレースホルダー 1">
            <a:extLst>
              <a:ext uri="{FF2B5EF4-FFF2-40B4-BE49-F238E27FC236}">
                <a16:creationId xmlns:a16="http://schemas.microsoft.com/office/drawing/2014/main" id="{2AB87EAD-062E-7FD2-7746-79020A020923}"/>
              </a:ext>
            </a:extLst>
          </p:cNvPr>
          <p:cNvSpPr txBox="1">
            <a:spLocks/>
          </p:cNvSpPr>
          <p:nvPr/>
        </p:nvSpPr>
        <p:spPr>
          <a:xfrm>
            <a:off x="3522644" y="6991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500">
                <a:solidFill>
                  <a:srgbClr val="000048"/>
                </a:solidFill>
                <a:latin typeface="+mn-ea"/>
              </a:rPr>
              <a:t>スペシャル商品</a:t>
            </a:r>
            <a:r>
              <a:rPr lang="ja-JP" altLang="en-US" sz="1400">
                <a:solidFill>
                  <a:srgbClr val="000048"/>
                </a:solidFill>
                <a:latin typeface="+mn-ea"/>
              </a:rPr>
              <a:t>（事前提案可否判断必須商品）</a:t>
            </a:r>
            <a:endParaRPr lang="ja-JP" altLang="en-US" sz="1400">
              <a:solidFill>
                <a:srgbClr val="000048"/>
              </a:solidFill>
            </a:endParaRPr>
          </a:p>
        </p:txBody>
      </p:sp>
      <p:sp>
        <p:nvSpPr>
          <p:cNvPr id="2" name="テキスト ボックス 1">
            <a:extLst>
              <a:ext uri="{FF2B5EF4-FFF2-40B4-BE49-F238E27FC236}">
                <a16:creationId xmlns:a16="http://schemas.microsoft.com/office/drawing/2014/main" id="{D0029A20-0FE4-EA1E-F54F-A94D32B456BE}"/>
              </a:ext>
            </a:extLst>
          </p:cNvPr>
          <p:cNvSpPr txBox="1"/>
          <p:nvPr/>
        </p:nvSpPr>
        <p:spPr>
          <a:xfrm>
            <a:off x="479422" y="5048311"/>
            <a:ext cx="11233147" cy="1446550"/>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23308174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661BC-66D8-34E3-6742-12585508FEE4}"/>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DE10D2BA-7776-070A-A20F-0ABEAAD5FC5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C1EBF0FB-2464-006D-3797-B7AE2B79354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31CBD730-B0A1-7321-DC79-0711A74AD2C1}"/>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商品イメージ</a:t>
            </a:r>
          </a:p>
        </p:txBody>
      </p:sp>
      <p:sp>
        <p:nvSpPr>
          <p:cNvPr id="6" name="角丸四角形 16">
            <a:extLst>
              <a:ext uri="{FF2B5EF4-FFF2-40B4-BE49-F238E27FC236}">
                <a16:creationId xmlns:a16="http://schemas.microsoft.com/office/drawing/2014/main" id="{8EBF7CD8-047F-21CC-981B-DB42A9FD325C}"/>
              </a:ext>
            </a:extLst>
          </p:cNvPr>
          <p:cNvSpPr/>
          <p:nvPr/>
        </p:nvSpPr>
        <p:spPr>
          <a:xfrm>
            <a:off x="2200437" y="1290755"/>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7" name="円/楕円 17">
            <a:extLst>
              <a:ext uri="{FF2B5EF4-FFF2-40B4-BE49-F238E27FC236}">
                <a16:creationId xmlns:a16="http://schemas.microsoft.com/office/drawing/2014/main" id="{E8378765-321D-6993-4005-F94FC7B65383}"/>
              </a:ext>
            </a:extLst>
          </p:cNvPr>
          <p:cNvSpPr>
            <a:spLocks noChangeAspect="1"/>
          </p:cNvSpPr>
          <p:nvPr/>
        </p:nvSpPr>
        <p:spPr>
          <a:xfrm>
            <a:off x="1952073" y="1385207"/>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a:solidFill>
                  <a:srgbClr val="FFFFFF"/>
                </a:solidFill>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角丸四角形 20">
            <a:extLst>
              <a:ext uri="{FF2B5EF4-FFF2-40B4-BE49-F238E27FC236}">
                <a16:creationId xmlns:a16="http://schemas.microsoft.com/office/drawing/2014/main" id="{97EAA859-11E0-E06C-1303-7C93AEFDAD51}"/>
              </a:ext>
            </a:extLst>
          </p:cNvPr>
          <p:cNvSpPr/>
          <p:nvPr/>
        </p:nvSpPr>
        <p:spPr>
          <a:xfrm>
            <a:off x="6474976" y="1290755"/>
            <a:ext cx="3815201"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パネルスイッチ</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   </a:t>
            </a:r>
            <a:endPar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1" name="円/楕円 21">
            <a:extLst>
              <a:ext uri="{FF2B5EF4-FFF2-40B4-BE49-F238E27FC236}">
                <a16:creationId xmlns:a16="http://schemas.microsoft.com/office/drawing/2014/main" id="{24A81D83-5988-1A77-5EF0-691D3960B881}"/>
              </a:ext>
            </a:extLst>
          </p:cNvPr>
          <p:cNvSpPr>
            <a:spLocks noChangeAspect="1"/>
          </p:cNvSpPr>
          <p:nvPr/>
        </p:nvSpPr>
        <p:spPr>
          <a:xfrm>
            <a:off x="6226613" y="1385207"/>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a:solidFill>
                  <a:srgbClr val="FFFFFF"/>
                </a:solidFill>
                <a:latin typeface="Meiryo" panose="020B0604030504040204" pitchFamily="34" charset="-128"/>
                <a:ea typeface="Meiryo" panose="020B0604030504040204" pitchFamily="34" charset="-128"/>
                <a:cs typeface="Segoe UI" panose="020B0502040204020203" pitchFamily="34" charset="0"/>
              </a:rPr>
              <a:t>I</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2" name="図 11" descr="グラフィカル ユーザー インターフェイス, Web サイト&#10;&#10;自動的に生成された説明">
            <a:extLst>
              <a:ext uri="{FF2B5EF4-FFF2-40B4-BE49-F238E27FC236}">
                <a16:creationId xmlns:a16="http://schemas.microsoft.com/office/drawing/2014/main" id="{42824408-8131-5789-7E8F-E2F3E75B6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8355" y="2366861"/>
            <a:ext cx="3595465" cy="2703160"/>
          </a:xfrm>
          <a:prstGeom prst="rect">
            <a:avLst/>
          </a:prstGeom>
        </p:spPr>
      </p:pic>
      <p:pic>
        <p:nvPicPr>
          <p:cNvPr id="13" name="図 12">
            <a:extLst>
              <a:ext uri="{FF2B5EF4-FFF2-40B4-BE49-F238E27FC236}">
                <a16:creationId xmlns:a16="http://schemas.microsoft.com/office/drawing/2014/main" id="{9165A801-7E52-89AF-DC62-5DFCA35390D9}"/>
              </a:ext>
            </a:extLst>
          </p:cNvPr>
          <p:cNvPicPr>
            <a:picLocks noChangeAspect="1"/>
          </p:cNvPicPr>
          <p:nvPr/>
        </p:nvPicPr>
        <p:blipFill rotWithShape="1">
          <a:blip r:embed="rId4"/>
          <a:srcRect b="4363"/>
          <a:stretch/>
        </p:blipFill>
        <p:spPr>
          <a:xfrm>
            <a:off x="6556931" y="2366861"/>
            <a:ext cx="3706847" cy="2703160"/>
          </a:xfrm>
          <a:prstGeom prst="rect">
            <a:avLst/>
          </a:prstGeom>
        </p:spPr>
      </p:pic>
      <p:cxnSp>
        <p:nvCxnSpPr>
          <p:cNvPr id="14" name="コネクタ: カギ線 13">
            <a:extLst>
              <a:ext uri="{FF2B5EF4-FFF2-40B4-BE49-F238E27FC236}">
                <a16:creationId xmlns:a16="http://schemas.microsoft.com/office/drawing/2014/main" id="{CCAA09E1-4C56-04D1-C14E-EE9E11CF5EFA}"/>
              </a:ext>
            </a:extLst>
          </p:cNvPr>
          <p:cNvCxnSpPr>
            <a:cxnSpLocks/>
          </p:cNvCxnSpPr>
          <p:nvPr/>
        </p:nvCxnSpPr>
        <p:spPr>
          <a:xfrm flipH="1">
            <a:off x="5767970"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コネクタ: カギ線 14">
            <a:extLst>
              <a:ext uri="{FF2B5EF4-FFF2-40B4-BE49-F238E27FC236}">
                <a16:creationId xmlns:a16="http://schemas.microsoft.com/office/drawing/2014/main" id="{C560CA2E-E61D-B179-A849-C83B4FABC5BA}"/>
              </a:ext>
            </a:extLst>
          </p:cNvPr>
          <p:cNvCxnSpPr>
            <a:cxnSpLocks/>
          </p:cNvCxnSpPr>
          <p:nvPr/>
        </p:nvCxnSpPr>
        <p:spPr>
          <a:xfrm flipH="1">
            <a:off x="10264777"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13780C6B-F6B7-D201-895F-B00B968A1E31}"/>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7" name="テキスト ボックス 16">
            <a:extLst>
              <a:ext uri="{FF2B5EF4-FFF2-40B4-BE49-F238E27FC236}">
                <a16:creationId xmlns:a16="http://schemas.microsoft.com/office/drawing/2014/main" id="{2A90AE8D-FC00-F24A-C989-9B951D672663}"/>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hlinkClick r:id="rId6"/>
              </a:rPr>
              <a:t>https://ads-help.yahoo-net.jp/s/article/H000044930?language=ja</a:t>
            </a:r>
            <a:endParaRPr lang="en-US" altLang="ja-JP" sz="900" b="0" i="0" u="none" strike="noStrike" cap="none" spc="0" normalizeH="0" baseline="0" noProof="0">
              <a:ln>
                <a:noFill/>
              </a:ln>
              <a:solidFill>
                <a:srgbClr val="000000"/>
              </a:solidFill>
              <a:effectLst/>
              <a:uLnTx/>
              <a:uFillTx/>
              <a:latin typeface="Meiryo"/>
              <a:ea typeface="Meiryo"/>
            </a:endParaRPr>
          </a:p>
        </p:txBody>
      </p:sp>
      <p:sp>
        <p:nvSpPr>
          <p:cNvPr id="18" name="テキスト ボックス 17">
            <a:extLst>
              <a:ext uri="{FF2B5EF4-FFF2-40B4-BE49-F238E27FC236}">
                <a16:creationId xmlns:a16="http://schemas.microsoft.com/office/drawing/2014/main" id="{CB46CCDC-A57A-4DEE-EF7F-22AE5C9CF74C}"/>
              </a:ext>
            </a:extLst>
          </p:cNvPr>
          <p:cNvSpPr txBox="1"/>
          <p:nvPr/>
        </p:nvSpPr>
        <p:spPr>
          <a:xfrm>
            <a:off x="6678176" y="5172475"/>
            <a:ext cx="3585602" cy="57009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メイン画像とサイドパネルをクリックすると遷移します。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a:ln>
                  <a:noFill/>
                </a:ln>
                <a:solidFill>
                  <a:srgbClr val="F2F2F5"/>
                </a:solidFill>
                <a:effectLst/>
                <a:uLnTx/>
                <a:uFillTx/>
                <a:latin typeface="Meiryo" panose="020B0604030504040204" pitchFamily="34" charset="-128"/>
                <a:ea typeface="Meiryo" panose="020B0604030504040204" pitchFamily="34" charset="-128"/>
                <a:cs typeface="Calibri" panose="020F0502020204030204"/>
                <a:hlinkClick r:id="rId7"/>
              </a:rPr>
              <a:t>https://yac.yahoo.co.jp/brandpanel_panorama_topimpact_panelswitch_banner/220310_panorama_topimpact_panelswitch_creativeplan.html</a:t>
            </a:r>
            <a:endParaRPr kumimoji="1" lang="en-US" sz="800" b="0" i="0" u="none" strike="noStrike" kern="1200" cap="none" spc="0" normalizeH="0" baseline="0" noProof="0">
              <a:ln>
                <a:noFill/>
              </a:ln>
              <a:solidFill>
                <a:srgbClr val="F2F2F5"/>
              </a:solidFill>
              <a:effectLst/>
              <a:uLnTx/>
              <a:uFillTx/>
              <a:latin typeface="Meiryo" panose="020B0604030504040204" pitchFamily="34" charset="-128"/>
              <a:ea typeface="Meiryo" panose="020B0604030504040204" pitchFamily="34" charset="-128"/>
            </a:endParaRPr>
          </a:p>
        </p:txBody>
      </p:sp>
      <p:sp>
        <p:nvSpPr>
          <p:cNvPr id="20" name="テキスト プレースホルダー 1">
            <a:extLst>
              <a:ext uri="{FF2B5EF4-FFF2-40B4-BE49-F238E27FC236}">
                <a16:creationId xmlns:a16="http://schemas.microsoft.com/office/drawing/2014/main" id="{9F23B18C-306F-0B0F-4A54-5B1E8681E6FF}"/>
              </a:ext>
            </a:extLst>
          </p:cNvPr>
          <p:cNvSpPr>
            <a:spLocks noGrp="1"/>
          </p:cNvSpPr>
          <p:nvPr>
            <p:ph type="body" sz="quarter" idx="10"/>
          </p:nvPr>
        </p:nvSpPr>
        <p:spPr>
          <a:xfrm>
            <a:off x="3539671" y="361971"/>
            <a:ext cx="5877515" cy="335028"/>
          </a:xfrm>
        </p:spPr>
        <p:txBody>
          <a:bodyPr>
            <a:noAutofit/>
          </a:bodyPr>
          <a:lstStyle/>
          <a:p>
            <a:r>
              <a:rPr lang="en-US" altLang="ja-JP" sz="1300">
                <a:solidFill>
                  <a:srgbClr val="000048"/>
                </a:solidFill>
                <a:latin typeface="Meiryo"/>
                <a:ea typeface="Meiryo"/>
              </a:rPr>
              <a:t>Yahoo! JAPAN</a:t>
            </a:r>
            <a:r>
              <a:rPr lang="ja-JP" altLang="en-US" sz="1300">
                <a:solidFill>
                  <a:srgbClr val="000048"/>
                </a:solidFill>
                <a:latin typeface="Meiryo"/>
                <a:ea typeface="Meiryo"/>
              </a:rPr>
              <a:t>トップページ　</a:t>
            </a:r>
            <a:r>
              <a:rPr kumimoji="1" lang="ja-JP" altLang="en-US" sz="1300" b="1" i="0">
                <a:solidFill>
                  <a:srgbClr val="000048"/>
                </a:solidFill>
                <a:latin typeface="Meiryo"/>
                <a:ea typeface="Meiryo"/>
              </a:rPr>
              <a:t>ブランドパネル</a:t>
            </a:r>
            <a:r>
              <a:rPr kumimoji="1" lang="ja-JP" altLang="en-US" sz="1300" b="1" i="0">
                <a:latin typeface="Meiryo"/>
                <a:ea typeface="Meiryo"/>
              </a:rPr>
              <a:t>　</a:t>
            </a:r>
            <a:r>
              <a:rPr kumimoji="1" lang="ja-JP" altLang="en-US" sz="1300" b="1" i="0">
                <a:solidFill>
                  <a:srgbClr val="000048"/>
                </a:solidFill>
                <a:latin typeface="Meiryo"/>
                <a:ea typeface="Meiryo"/>
              </a:rPr>
              <a:t>トップインパクト</a:t>
            </a:r>
            <a:r>
              <a:rPr kumimoji="1" lang="ja-JP" altLang="en-US" sz="1300" b="1" i="0">
                <a:latin typeface="Meiryo"/>
                <a:ea typeface="Meiryo"/>
              </a:rPr>
              <a:t>　</a:t>
            </a:r>
            <a:r>
              <a:rPr kumimoji="1" lang="ja-JP" altLang="en-US" sz="1300" b="1" i="0">
                <a:solidFill>
                  <a:srgbClr val="000048"/>
                </a:solidFill>
                <a:latin typeface="Meiryo"/>
                <a:ea typeface="Meiryo"/>
              </a:rPr>
              <a:t>パノラマ</a:t>
            </a:r>
            <a:r>
              <a:rPr kumimoji="1" lang="ja-JP" altLang="en-US" sz="1300" b="1" i="0">
                <a:latin typeface="Meiryo"/>
                <a:ea typeface="Meiryo"/>
              </a:rPr>
              <a:t>　</a:t>
            </a:r>
            <a:r>
              <a:rPr kumimoji="1" lang="en-US" altLang="ja-JP" sz="1300" b="1" i="0">
                <a:solidFill>
                  <a:srgbClr val="000048"/>
                </a:solidFill>
                <a:latin typeface="Meiryo"/>
                <a:ea typeface="Meiryo"/>
              </a:rPr>
              <a:t>PC</a:t>
            </a:r>
            <a:endParaRPr kumimoji="1" lang="ja-JP" altLang="en-US" sz="1300" b="1" i="0">
              <a:solidFill>
                <a:srgbClr val="000048"/>
              </a:solidFill>
              <a:latin typeface="Meiryo"/>
              <a:ea typeface="Meiryo"/>
            </a:endParaRPr>
          </a:p>
        </p:txBody>
      </p:sp>
      <p:sp>
        <p:nvSpPr>
          <p:cNvPr id="21" name="テキスト プレースホルダー 1">
            <a:extLst>
              <a:ext uri="{FF2B5EF4-FFF2-40B4-BE49-F238E27FC236}">
                <a16:creationId xmlns:a16="http://schemas.microsoft.com/office/drawing/2014/main" id="{C1BB43FF-EEB3-F4D1-07EB-477CCE7E0F02}"/>
              </a:ext>
            </a:extLst>
          </p:cNvPr>
          <p:cNvSpPr txBox="1">
            <a:spLocks/>
          </p:cNvSpPr>
          <p:nvPr/>
        </p:nvSpPr>
        <p:spPr>
          <a:xfrm>
            <a:off x="3522644" y="6991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500">
                <a:solidFill>
                  <a:srgbClr val="000048"/>
                </a:solidFill>
                <a:latin typeface="+mn-ea"/>
              </a:rPr>
              <a:t>スペシャル商品</a:t>
            </a:r>
            <a:r>
              <a:rPr lang="ja-JP" altLang="en-US" sz="1400">
                <a:solidFill>
                  <a:srgbClr val="000048"/>
                </a:solidFill>
                <a:latin typeface="+mn-ea"/>
              </a:rPr>
              <a:t>（事前提案可否判断必須商品）</a:t>
            </a:r>
            <a:endParaRPr lang="ja-JP" altLang="en-US" sz="1400">
              <a:solidFill>
                <a:srgbClr val="000048"/>
              </a:solidFill>
            </a:endParaRPr>
          </a:p>
        </p:txBody>
      </p:sp>
    </p:spTree>
    <p:extLst>
      <p:ext uri="{BB962C8B-B14F-4D97-AF65-F5344CB8AC3E}">
        <p14:creationId xmlns:p14="http://schemas.microsoft.com/office/powerpoint/2010/main" val="38546367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2F250-66EF-3CB7-DA6B-84126AC29494}"/>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91EBC793-371F-84A1-6C3B-8679C8A97DCA}"/>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48DACFC0-FE07-2BFA-206E-C0C1F3C820D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EBC92E42-2E5D-126C-33B8-B7DF375C6CF6}"/>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商品イメージ</a:t>
            </a:r>
          </a:p>
        </p:txBody>
      </p:sp>
      <p:pic>
        <p:nvPicPr>
          <p:cNvPr id="10" name="図 9">
            <a:extLst>
              <a:ext uri="{FF2B5EF4-FFF2-40B4-BE49-F238E27FC236}">
                <a16:creationId xmlns:a16="http://schemas.microsoft.com/office/drawing/2014/main" id="{1C4908CC-50C1-2D78-8809-0052FBEA4B9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05068" y="2289600"/>
            <a:ext cx="3431359" cy="2593145"/>
          </a:xfrm>
          <a:prstGeom prst="rect">
            <a:avLst/>
          </a:prstGeom>
        </p:spPr>
      </p:pic>
      <p:sp>
        <p:nvSpPr>
          <p:cNvPr id="19" name="正方形/長方形 18">
            <a:extLst>
              <a:ext uri="{FF2B5EF4-FFF2-40B4-BE49-F238E27FC236}">
                <a16:creationId xmlns:a16="http://schemas.microsoft.com/office/drawing/2014/main" id="{2552BB14-8057-326A-9EB4-2E6C05F9144A}"/>
              </a:ext>
            </a:extLst>
          </p:cNvPr>
          <p:cNvSpPr/>
          <p:nvPr/>
        </p:nvSpPr>
        <p:spPr>
          <a:xfrm>
            <a:off x="6651567" y="5117871"/>
            <a:ext cx="2539157" cy="304699"/>
          </a:xfrm>
          <a:prstGeom prst="rect">
            <a:avLst/>
          </a:prstGeom>
        </p:spPr>
        <p:txBody>
          <a:bodyPr wrap="non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ブランドパネルパノラマ箇所の動画再生終了後</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サイドパネルが止め画用に切り替わります。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20" name="テキスト ボックス 19">
            <a:extLst>
              <a:ext uri="{FF2B5EF4-FFF2-40B4-BE49-F238E27FC236}">
                <a16:creationId xmlns:a16="http://schemas.microsoft.com/office/drawing/2014/main" id="{9722832A-334E-FF9F-31D1-6A180A97B708}"/>
              </a:ext>
            </a:extLst>
          </p:cNvPr>
          <p:cNvSpPr txBox="1"/>
          <p:nvPr/>
        </p:nvSpPr>
        <p:spPr>
          <a:xfrm>
            <a:off x="2467824" y="5154667"/>
            <a:ext cx="3896901"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　動画再生中</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4"/>
              </a:rPr>
              <a:t>https://yac.yahoo.co.jp/LinkedGYJ_car_sample_20191016.html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1" name="角丸四角形 25">
            <a:extLst>
              <a:ext uri="{FF2B5EF4-FFF2-40B4-BE49-F238E27FC236}">
                <a16:creationId xmlns:a16="http://schemas.microsoft.com/office/drawing/2014/main" id="{69B54AE8-D173-89D6-C444-297C0C1F9F94}"/>
              </a:ext>
            </a:extLst>
          </p:cNvPr>
          <p:cNvSpPr/>
          <p:nvPr/>
        </p:nvSpPr>
        <p:spPr>
          <a:xfrm>
            <a:off x="2455636" y="1279921"/>
            <a:ext cx="724859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サイドスイッチ</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22" name="円/楕円 26">
            <a:extLst>
              <a:ext uri="{FF2B5EF4-FFF2-40B4-BE49-F238E27FC236}">
                <a16:creationId xmlns:a16="http://schemas.microsoft.com/office/drawing/2014/main" id="{D4A4170A-F797-BB61-A6F1-3B14DF4A7C77}"/>
              </a:ext>
            </a:extLst>
          </p:cNvPr>
          <p:cNvSpPr>
            <a:spLocks noChangeAspect="1"/>
          </p:cNvSpPr>
          <p:nvPr/>
        </p:nvSpPr>
        <p:spPr>
          <a:xfrm>
            <a:off x="2203637" y="1374373"/>
            <a:ext cx="504000" cy="504000"/>
          </a:xfrm>
          <a:prstGeom prst="ellipse">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a:solidFill>
                  <a:srgbClr val="FFFFFF"/>
                </a:solidFill>
                <a:latin typeface="Meiryo" panose="020B0604030504040204" pitchFamily="34" charset="-128"/>
                <a:ea typeface="Meiryo" panose="020B0604030504040204" pitchFamily="34" charset="-128"/>
                <a:cs typeface="Segoe UI" panose="020B0502040204020203" pitchFamily="34" charset="0"/>
              </a:rPr>
              <a:t>J</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23" name="図 22">
            <a:extLst>
              <a:ext uri="{FF2B5EF4-FFF2-40B4-BE49-F238E27FC236}">
                <a16:creationId xmlns:a16="http://schemas.microsoft.com/office/drawing/2014/main" id="{795A5C0F-1032-2532-568B-4D6699A08A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01909" y="2302198"/>
            <a:ext cx="3431359" cy="2593145"/>
          </a:xfrm>
          <a:prstGeom prst="rect">
            <a:avLst/>
          </a:prstGeom>
        </p:spPr>
      </p:pic>
      <p:grpSp>
        <p:nvGrpSpPr>
          <p:cNvPr id="24" name="グループ化 23">
            <a:extLst>
              <a:ext uri="{FF2B5EF4-FFF2-40B4-BE49-F238E27FC236}">
                <a16:creationId xmlns:a16="http://schemas.microsoft.com/office/drawing/2014/main" id="{11B575C3-300C-DBAA-DBEE-FE9FFB0020F1}"/>
              </a:ext>
            </a:extLst>
          </p:cNvPr>
          <p:cNvGrpSpPr/>
          <p:nvPr/>
        </p:nvGrpSpPr>
        <p:grpSpPr>
          <a:xfrm>
            <a:off x="5988325" y="3333158"/>
            <a:ext cx="183216" cy="191683"/>
            <a:chOff x="4505326" y="2604452"/>
            <a:chExt cx="203132" cy="212519"/>
          </a:xfrm>
        </p:grpSpPr>
        <p:sp>
          <p:nvSpPr>
            <p:cNvPr id="25" name="山形 13">
              <a:extLst>
                <a:ext uri="{FF2B5EF4-FFF2-40B4-BE49-F238E27FC236}">
                  <a16:creationId xmlns:a16="http://schemas.microsoft.com/office/drawing/2014/main" id="{EBE534BB-675F-0917-ADD0-0D13C6570DB5}"/>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6" name="山形 14">
              <a:extLst>
                <a:ext uri="{FF2B5EF4-FFF2-40B4-BE49-F238E27FC236}">
                  <a16:creationId xmlns:a16="http://schemas.microsoft.com/office/drawing/2014/main" id="{47A22D36-41AB-2920-F776-2382D8CEEC83}"/>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27" name="正方形/長方形 26">
            <a:extLst>
              <a:ext uri="{FF2B5EF4-FFF2-40B4-BE49-F238E27FC236}">
                <a16:creationId xmlns:a16="http://schemas.microsoft.com/office/drawing/2014/main" id="{6C27F90A-2081-9592-C859-6057A03A3433}"/>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28" name="テキスト ボックス 27">
            <a:extLst>
              <a:ext uri="{FF2B5EF4-FFF2-40B4-BE49-F238E27FC236}">
                <a16:creationId xmlns:a16="http://schemas.microsoft.com/office/drawing/2014/main" id="{207B8715-4D71-A791-E2D2-B854116C19F4}"/>
              </a:ext>
            </a:extLst>
          </p:cNvPr>
          <p:cNvSpPr txBox="1"/>
          <p:nvPr/>
        </p:nvSpPr>
        <p:spPr>
          <a:xfrm>
            <a:off x="623154" y="5990974"/>
            <a:ext cx="8989036" cy="41780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・フォーマット別ガイド</a:t>
            </a:r>
            <a:r>
              <a:rPr kumimoji="0" lang="en-US" altLang="ja-JP" sz="900" b="0" i="0" u="none" strike="noStrike" kern="0" cap="none" spc="0" normalizeH="0" baseline="0" noProof="0">
                <a:ln>
                  <a:noFill/>
                </a:ln>
                <a:solidFill>
                  <a:srgbClr val="0D0D0D"/>
                </a:solidFill>
                <a:effectLst/>
                <a:uLnTx/>
                <a:uFillTx/>
                <a:latin typeface="Meiryo"/>
                <a:ea typeface="Meiryo"/>
              </a:rPr>
              <a:t>:</a:t>
            </a:r>
            <a:r>
              <a:rPr kumimoji="0" lang="ja-JP" altLang="en-US" sz="900" b="0" i="0" u="none" strike="noStrike" kern="0" cap="none" spc="0" normalizeH="0" baseline="0" noProof="0">
                <a:ln>
                  <a:noFill/>
                </a:ln>
                <a:solidFill>
                  <a:srgbClr val="0D0D0D"/>
                </a:solidFill>
                <a:effectLst/>
                <a:uLnTx/>
                <a:uFillTx/>
                <a:latin typeface="Meiryo"/>
                <a:ea typeface="Meiryo"/>
              </a:rPr>
              <a:t> </a:t>
            </a:r>
            <a:r>
              <a:rPr kumimoji="0" lang="en-US" altLang="ja-JP" sz="900" b="0" i="0" u="none" strike="noStrike" kern="0" cap="none" spc="0" normalizeH="0" baseline="0" noProof="0">
                <a:ln>
                  <a:noFill/>
                </a:ln>
                <a:solidFill>
                  <a:srgbClr val="000000"/>
                </a:solidFill>
                <a:effectLst/>
                <a:uLnTx/>
                <a:uFillTx/>
                <a:latin typeface="Meiryo"/>
                <a:ea typeface="Meiryo"/>
                <a:hlinkClick r:id="rId6">
                  <a:extLst>
                    <a:ext uri="{A12FA001-AC4F-418D-AE19-62706E023703}">
                      <ahyp:hlinkClr xmlns:ahyp="http://schemas.microsoft.com/office/drawing/2018/hyperlinkcolor" val="tx"/>
                    </a:ext>
                  </a:extLst>
                </a:hlinkClick>
              </a:rPr>
              <a:t>https://s.yimg.jp/dl/displayads-guarantee/formatguide.zip</a:t>
            </a:r>
            <a:endParaRPr kumimoji="0" lang="en-US" altLang="ja-JP" sz="900" b="0" i="0" u="none" strike="noStrike" kern="0" cap="none" spc="0" normalizeH="0" baseline="0" noProof="0">
              <a:ln>
                <a:noFill/>
              </a:ln>
              <a:solidFill>
                <a:srgbClr val="000000"/>
              </a:solidFill>
              <a:effectLst/>
              <a:uLnTx/>
              <a:uFillTx/>
              <a:latin typeface="Meiryo"/>
              <a:ea typeface="Meiryo"/>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D0D0D"/>
                </a:solidFill>
                <a:effectLst/>
                <a:uLnTx/>
                <a:uFillTx/>
                <a:latin typeface="Meiryo"/>
                <a:ea typeface="Meiryo"/>
              </a:rPr>
              <a:t>・入稿規定（</a:t>
            </a:r>
            <a:r>
              <a:rPr kumimoji="0" lang="en-US" altLang="ja-JP" sz="900" b="0" i="0" u="none" strike="noStrike" kern="0" cap="none" spc="0" normalizeH="0" baseline="0" noProof="0">
                <a:ln>
                  <a:noFill/>
                </a:ln>
                <a:solidFill>
                  <a:srgbClr val="0D0D0D"/>
                </a:solidFill>
                <a:effectLst/>
                <a:uLnTx/>
                <a:uFillTx/>
                <a:latin typeface="Meiryo"/>
                <a:ea typeface="Meiryo"/>
              </a:rPr>
              <a:t>web</a:t>
            </a:r>
            <a:r>
              <a:rPr kumimoji="0" lang="ja-JP" altLang="en-US" sz="900" b="0" i="0" u="none" strike="noStrike" kern="0" cap="none" spc="0" normalizeH="0" baseline="0" noProof="0">
                <a:ln>
                  <a:noFill/>
                </a:ln>
                <a:solidFill>
                  <a:srgbClr val="0D0D0D"/>
                </a:solidFill>
                <a:effectLst/>
                <a:uLnTx/>
                <a:uFillTx/>
                <a:latin typeface="Meiryo"/>
                <a:ea typeface="Meiryo"/>
              </a:rPr>
              <a:t>）：</a:t>
            </a:r>
            <a:r>
              <a:rPr kumimoji="0" lang="ja-JP" altLang="en-US" sz="900" kern="0">
                <a:solidFill>
                  <a:srgbClr val="0D0D0D"/>
                </a:solidFill>
                <a:latin typeface="Meiryo"/>
                <a:ea typeface="Meiryo"/>
                <a:cs typeface="+mn-lt"/>
                <a:hlinkClick r:id="rId7"/>
              </a:rPr>
              <a:t>https://ads-help.yahoo-net.jp/s/article/H000044930?language=ja</a:t>
            </a:r>
            <a:endParaRPr lang="en-US" altLang="en-US" sz="900" b="0" i="0" u="none" strike="noStrike" cap="none" spc="0" normalizeH="0" baseline="0" noProof="0">
              <a:ln>
                <a:noFill/>
              </a:ln>
              <a:solidFill>
                <a:srgbClr val="000000"/>
              </a:solidFill>
              <a:effectLst/>
              <a:uLnTx/>
              <a:uFillTx/>
              <a:latin typeface="Meiryo"/>
              <a:ea typeface="Meiryo"/>
            </a:endParaRPr>
          </a:p>
        </p:txBody>
      </p:sp>
      <p:sp>
        <p:nvSpPr>
          <p:cNvPr id="9" name="テキスト プレースホルダー 1">
            <a:extLst>
              <a:ext uri="{FF2B5EF4-FFF2-40B4-BE49-F238E27FC236}">
                <a16:creationId xmlns:a16="http://schemas.microsoft.com/office/drawing/2014/main" id="{A7CDDEFE-23BF-8E90-01D9-DD69B69AC334}"/>
              </a:ext>
            </a:extLst>
          </p:cNvPr>
          <p:cNvSpPr>
            <a:spLocks noGrp="1"/>
          </p:cNvSpPr>
          <p:nvPr>
            <p:ph type="body" sz="quarter" idx="10"/>
          </p:nvPr>
        </p:nvSpPr>
        <p:spPr>
          <a:xfrm>
            <a:off x="3539671" y="361971"/>
            <a:ext cx="5877515" cy="335028"/>
          </a:xfrm>
        </p:spPr>
        <p:txBody>
          <a:bodyPr>
            <a:noAutofit/>
          </a:bodyPr>
          <a:lstStyle/>
          <a:p>
            <a:r>
              <a:rPr lang="en-US" altLang="ja-JP" sz="1300">
                <a:solidFill>
                  <a:srgbClr val="000048"/>
                </a:solidFill>
                <a:latin typeface="Meiryo"/>
                <a:ea typeface="Meiryo"/>
              </a:rPr>
              <a:t>Yahoo! JAPAN</a:t>
            </a:r>
            <a:r>
              <a:rPr lang="ja-JP" altLang="en-US" sz="1300">
                <a:solidFill>
                  <a:srgbClr val="000048"/>
                </a:solidFill>
                <a:latin typeface="Meiryo"/>
                <a:ea typeface="Meiryo"/>
              </a:rPr>
              <a:t>トップページ　</a:t>
            </a:r>
            <a:r>
              <a:rPr kumimoji="1" lang="ja-JP" altLang="en-US" sz="1300" b="1" i="0">
                <a:solidFill>
                  <a:srgbClr val="000048"/>
                </a:solidFill>
                <a:latin typeface="Meiryo"/>
                <a:ea typeface="Meiryo"/>
              </a:rPr>
              <a:t>ブランドパネル</a:t>
            </a:r>
            <a:r>
              <a:rPr kumimoji="1" lang="ja-JP" altLang="en-US" sz="1300" b="1" i="0">
                <a:latin typeface="Meiryo"/>
                <a:ea typeface="Meiryo"/>
              </a:rPr>
              <a:t>　</a:t>
            </a:r>
            <a:r>
              <a:rPr kumimoji="1" lang="ja-JP" altLang="en-US" sz="1300" b="1" i="0">
                <a:solidFill>
                  <a:srgbClr val="000048"/>
                </a:solidFill>
                <a:latin typeface="Meiryo"/>
                <a:ea typeface="Meiryo"/>
              </a:rPr>
              <a:t>トップインパクト</a:t>
            </a:r>
            <a:r>
              <a:rPr kumimoji="1" lang="ja-JP" altLang="en-US" sz="1300" b="1" i="0">
                <a:latin typeface="Meiryo"/>
                <a:ea typeface="Meiryo"/>
              </a:rPr>
              <a:t>　</a:t>
            </a:r>
            <a:r>
              <a:rPr kumimoji="1" lang="ja-JP" altLang="en-US" sz="1300" b="1" i="0">
                <a:solidFill>
                  <a:srgbClr val="000048"/>
                </a:solidFill>
                <a:latin typeface="Meiryo"/>
                <a:ea typeface="Meiryo"/>
              </a:rPr>
              <a:t>パノラマ</a:t>
            </a:r>
            <a:r>
              <a:rPr kumimoji="1" lang="ja-JP" altLang="en-US" sz="1300" b="1" i="0">
                <a:latin typeface="Meiryo"/>
                <a:ea typeface="Meiryo"/>
              </a:rPr>
              <a:t>　</a:t>
            </a:r>
            <a:r>
              <a:rPr kumimoji="1" lang="en-US" altLang="ja-JP" sz="1300" b="1" i="0">
                <a:solidFill>
                  <a:srgbClr val="000048"/>
                </a:solidFill>
                <a:latin typeface="Meiryo"/>
                <a:ea typeface="Meiryo"/>
              </a:rPr>
              <a:t>PC</a:t>
            </a:r>
            <a:endParaRPr kumimoji="1" lang="ja-JP" altLang="en-US" sz="1300" b="1" i="0">
              <a:solidFill>
                <a:srgbClr val="000048"/>
              </a:solidFill>
              <a:latin typeface="Meiryo"/>
              <a:ea typeface="Meiryo"/>
            </a:endParaRPr>
          </a:p>
        </p:txBody>
      </p:sp>
      <p:sp>
        <p:nvSpPr>
          <p:cNvPr id="11" name="テキスト プレースホルダー 1">
            <a:extLst>
              <a:ext uri="{FF2B5EF4-FFF2-40B4-BE49-F238E27FC236}">
                <a16:creationId xmlns:a16="http://schemas.microsoft.com/office/drawing/2014/main" id="{A5BC5D09-67C7-E2D1-1D44-72C50BDAEEBF}"/>
              </a:ext>
            </a:extLst>
          </p:cNvPr>
          <p:cNvSpPr txBox="1">
            <a:spLocks/>
          </p:cNvSpPr>
          <p:nvPr/>
        </p:nvSpPr>
        <p:spPr>
          <a:xfrm>
            <a:off x="3522644" y="6991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500">
                <a:solidFill>
                  <a:srgbClr val="000048"/>
                </a:solidFill>
                <a:latin typeface="+mn-ea"/>
              </a:rPr>
              <a:t>スペシャル商品</a:t>
            </a:r>
            <a:r>
              <a:rPr lang="ja-JP" altLang="en-US" sz="1400">
                <a:solidFill>
                  <a:srgbClr val="000048"/>
                </a:solidFill>
                <a:latin typeface="+mn-ea"/>
              </a:rPr>
              <a:t>（事前提案可否判断必須商品）</a:t>
            </a:r>
            <a:endParaRPr lang="ja-JP" altLang="en-US" sz="1400">
              <a:solidFill>
                <a:srgbClr val="000048"/>
              </a:solidFill>
            </a:endParaRPr>
          </a:p>
        </p:txBody>
      </p:sp>
    </p:spTree>
    <p:extLst>
      <p:ext uri="{BB962C8B-B14F-4D97-AF65-F5344CB8AC3E}">
        <p14:creationId xmlns:p14="http://schemas.microsoft.com/office/powerpoint/2010/main" val="598566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8DF259-DE86-2C73-23B5-5E5288495775}"/>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F0466FB0-5C31-E909-4790-122669BC2FAE}"/>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6DDF8FEC-BA56-D446-4FB6-3265F9B3661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角丸四角形 3">
            <a:extLst>
              <a:ext uri="{FF2B5EF4-FFF2-40B4-BE49-F238E27FC236}">
                <a16:creationId xmlns:a16="http://schemas.microsoft.com/office/drawing/2014/main" id="{59DF7402-F3C7-3444-0FB6-E5D5A5E1AF1E}"/>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商品一覧</a:t>
            </a:r>
          </a:p>
        </p:txBody>
      </p:sp>
      <p:graphicFrame>
        <p:nvGraphicFramePr>
          <p:cNvPr id="10" name="表 9">
            <a:extLst>
              <a:ext uri="{FF2B5EF4-FFF2-40B4-BE49-F238E27FC236}">
                <a16:creationId xmlns:a16="http://schemas.microsoft.com/office/drawing/2014/main" id="{1B5F9471-504F-8CEE-CAE7-DEDCAD2312B9}"/>
              </a:ext>
            </a:extLst>
          </p:cNvPr>
          <p:cNvGraphicFramePr>
            <a:graphicFrameLocks noGrp="1"/>
          </p:cNvGraphicFramePr>
          <p:nvPr>
            <p:extLst>
              <p:ext uri="{D42A27DB-BD31-4B8C-83A1-F6EECF244321}">
                <p14:modId xmlns:p14="http://schemas.microsoft.com/office/powerpoint/2010/main" val="3751996275"/>
              </p:ext>
            </p:extLst>
          </p:nvPr>
        </p:nvGraphicFramePr>
        <p:xfrm>
          <a:off x="479426" y="987427"/>
          <a:ext cx="11233151" cy="4852009"/>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65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kern="1200">
                          <a:solidFill>
                            <a:schemeClr val="bg1"/>
                          </a:solidFill>
                          <a:latin typeface="Meiryo" panose="020B0604030504040204" pitchFamily="34" charset="-128"/>
                          <a:ea typeface="Meiryo" panose="020B0604030504040204" pitchFamily="34" charset="-128"/>
                          <a:cs typeface="+mn-cs"/>
                        </a:rPr>
                        <a:t>Yahoo! JAPAN</a:t>
                      </a:r>
                      <a:r>
                        <a:rPr kumimoji="1" lang="ja-JP" altLang="en-US" sz="900" b="1" i="0" kern="1200">
                          <a:solidFill>
                            <a:schemeClr val="bg1"/>
                          </a:solidFill>
                          <a:latin typeface="Meiryo" panose="020B0604030504040204" pitchFamily="34" charset="-128"/>
                          <a:ea typeface="Meiryo" panose="020B0604030504040204" pitchFamily="34" charset="-128"/>
                          <a:cs typeface="+mn-cs"/>
                        </a:rPr>
                        <a:t>トップページ　ブランドパネル　トップインパクト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a:solidFill>
                            <a:schemeClr val="bg1"/>
                          </a:solidFill>
                          <a:latin typeface="Meiryo" panose="020B0604030504040204" pitchFamily="34" charset="-128"/>
                          <a:ea typeface="Meiryo" panose="020B0604030504040204" pitchFamily="34" charset="-128"/>
                          <a:cs typeface="+mn-cs"/>
                        </a:rPr>
                        <a:t>万円～）</a:t>
                      </a:r>
                      <a:endParaRPr kumimoji="1" lang="en-US" altLang="ja-JP" sz="900" b="1" i="0" kern="120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kern="1200">
                          <a:solidFill>
                            <a:schemeClr val="bg1"/>
                          </a:solidFill>
                          <a:latin typeface="Meiryo" panose="020B0604030504040204" pitchFamily="34" charset="-128"/>
                          <a:ea typeface="Meiryo" panose="020B0604030504040204" pitchFamily="34" charset="-128"/>
                          <a:cs typeface="+mn-cs"/>
                        </a:rPr>
                        <a:t>Yahoo! JAPAN</a:t>
                      </a:r>
                      <a:r>
                        <a:rPr kumimoji="1" lang="ja-JP" altLang="en-US" sz="900" b="1" i="0" kern="1200">
                          <a:solidFill>
                            <a:schemeClr val="bg1"/>
                          </a:solidFill>
                          <a:latin typeface="Meiryo" panose="020B0604030504040204" pitchFamily="34" charset="-128"/>
                          <a:ea typeface="Meiryo" panose="020B0604030504040204" pitchFamily="34" charset="-128"/>
                          <a:cs typeface="+mn-cs"/>
                        </a:rPr>
                        <a:t>トップページ　ブランドパネル　トップインパクト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a:solidFill>
                            <a:schemeClr val="bg1"/>
                          </a:solidFill>
                          <a:latin typeface="Meiryo" panose="020B0604030504040204" pitchFamily="34" charset="-128"/>
                          <a:ea typeface="Meiryo" panose="020B0604030504040204" pitchFamily="34" charset="-128"/>
                          <a:cs typeface="+mn-cs"/>
                        </a:rPr>
                        <a:t>万円～）</a:t>
                      </a:r>
                      <a:endParaRPr kumimoji="1" lang="en-US" altLang="ja-JP" sz="900" b="1" i="0" kern="120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メイリオ" panose="020B0604030504040204" pitchFamily="50" charset="-128"/>
                          <a:ea typeface="メイリオ" panose="020B0604030504040204" pitchFamily="50"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latin typeface="メイリオ" panose="020B0604030504040204" pitchFamily="50" charset="-128"/>
                          <a:ea typeface="+mn-ea"/>
                        </a:rPr>
                        <a:t>1000013177</a:t>
                      </a:r>
                      <a:endParaRPr kumimoji="1" lang="ja-JP" altLang="en-US" sz="900">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メイリオ" panose="020B0604030504040204" pitchFamily="50" charset="-128"/>
                          <a:ea typeface="メイリオ" panose="020B0604030504040204" pitchFamily="50"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kumimoji="1" lang="en-US" altLang="ja-JP" sz="900">
                          <a:latin typeface="メイリオ" panose="020B0604030504040204" pitchFamily="50" charset="-128"/>
                          <a:ea typeface="+mn-ea"/>
                        </a:rPr>
                        <a:t>1000013166</a:t>
                      </a:r>
                      <a:endParaRPr kumimoji="1" lang="ja-JP" altLang="en-US" sz="900">
                        <a:latin typeface="メイリオ" panose="020B0604030504040204" pitchFamily="50" charset="-128"/>
                        <a:ea typeface="メイリオ" panose="020B0604030504040204" pitchFamily="50"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2026</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2</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en-US" altLang="ja-JP" sz="900" kern="120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75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kern="1200">
                          <a:solidFill>
                            <a:srgbClr val="0D0D0D"/>
                          </a:solidFill>
                          <a:latin typeface="Meiryo"/>
                          <a:ea typeface="Meiryo"/>
                          <a:cs typeface="+mn-cs"/>
                        </a:rPr>
                        <a:t>トップインパクト パノラマ</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　トップインパクト パノラマ</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　　　トップインパクト パノラマ パネルスイッチ</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a:ea typeface="Meiryo"/>
                          <a:cs typeface="+mn-cs"/>
                        </a:rPr>
                        <a:t>トップインパクト パノラマ サイドスイッチ</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92544">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lang="en-US" altLang="ja-JP" sz="900" b="0" i="0" kern="120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a:solidFill>
                            <a:srgbClr val="0D0D0D"/>
                          </a:solidFill>
                          <a:latin typeface="Meiryo"/>
                          <a:ea typeface="Meiryo"/>
                          <a:cs typeface="+mn-cs"/>
                        </a:rPr>
                        <a:t>PC</a:t>
                      </a:r>
                      <a:endParaRPr kumimoji="1" lang="ja-JP" altLang="en-US" sz="90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a:solidFill>
                            <a:srgbClr val="0D0D0D"/>
                          </a:solidFill>
                          <a:latin typeface="Meiryo"/>
                          <a:ea typeface="Meiryo"/>
                          <a:cs typeface="+mn-cs"/>
                        </a:rPr>
                        <a:t>Yahoo! JAPAN </a:t>
                      </a:r>
                      <a:r>
                        <a:rPr kumimoji="1" lang="ja-JP" altLang="en-US" sz="90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a:solidFill>
                            <a:srgbClr val="0D0D0D"/>
                          </a:solidFill>
                          <a:latin typeface="Meiryo"/>
                          <a:ea typeface="Meiryo"/>
                          <a:cs typeface="+mn-cs"/>
                        </a:rPr>
                        <a:t>Yahoo! JAPAN</a:t>
                      </a:r>
                      <a:r>
                        <a:rPr lang="en-US" altLang="ja-JP" sz="900" kern="1200">
                          <a:solidFill>
                            <a:srgbClr val="0D0D0D"/>
                          </a:solidFill>
                          <a:latin typeface="Meiryo"/>
                          <a:ea typeface="Meiryo"/>
                          <a:cs typeface="+mn-cs"/>
                        </a:rPr>
                        <a:t> </a:t>
                      </a:r>
                      <a:r>
                        <a:rPr kumimoji="1" lang="en-US" altLang="ja-JP"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rtl="0" fontAlgn="ctr"/>
                      <a:r>
                        <a:rPr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2026</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30</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日（水）</a:t>
                      </a:r>
                      <a:endParaRPr lang="ja-JP" altLang="en-US" sz="900" b="0" i="0" u="none" strike="noStrike">
                        <a:solidFill>
                          <a:srgbClr val="0D0D0D"/>
                        </a:solidFill>
                        <a:effectLst/>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a:solidFill>
                            <a:srgbClr val="0D0D0D"/>
                          </a:solidFill>
                          <a:latin typeface="Meiryo"/>
                          <a:ea typeface="Meiryo"/>
                          <a:cs typeface="+mn-cs"/>
                        </a:rPr>
                        <a:t>5</a:t>
                      </a:r>
                      <a:r>
                        <a:rPr kumimoji="1" lang="ja-JP" altLang="en-US" sz="900" kern="1200">
                          <a:solidFill>
                            <a:srgbClr val="0D0D0D"/>
                          </a:solidFill>
                          <a:latin typeface="Meiryo"/>
                          <a:ea typeface="Meiryo"/>
                          <a:cs typeface="+mn-cs"/>
                        </a:rPr>
                        <a:t>日間～</a:t>
                      </a:r>
                      <a:r>
                        <a:rPr lang="ja-JP" altLang="en-US"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 </a:t>
                      </a:r>
                      <a:r>
                        <a:rPr kumimoji="0" lang="en-US" altLang="ja-JP" sz="900" kern="0">
                          <a:solidFill>
                            <a:srgbClr val="002AFF"/>
                          </a:solidFill>
                          <a:latin typeface="Meiryo"/>
                          <a:ea typeface="Meiryo"/>
                        </a:rPr>
                        <a:t>※1</a:t>
                      </a:r>
                      <a:r>
                        <a:rPr lang="en-US" altLang="ja-JP" sz="900" kern="0">
                          <a:solidFill>
                            <a:srgbClr val="002AFF"/>
                          </a:solidFill>
                          <a:latin typeface="Meiryo"/>
                          <a:ea typeface="Meiryo"/>
                        </a:rPr>
                        <a:t> </a:t>
                      </a:r>
                      <a:endParaRPr kumimoji="1" lang="ja-JP" altLang="en-US" sz="900" kern="1200">
                        <a:solidFill>
                          <a:srgbClr val="002AFF"/>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20,000,000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98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1,680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1,596</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a:solidFill>
                            <a:srgbClr val="0D0D0D"/>
                          </a:solidFill>
                          <a:latin typeface="Meiryo"/>
                          <a:ea typeface="Meiryo"/>
                          <a:cs typeface="+mn-cs"/>
                        </a:rPr>
                        <a:t>-</a:t>
                      </a:r>
                      <a:endParaRPr kumimoji="1" lang="ja-JP" altLang="en-US" sz="100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a:solidFill>
                            <a:srgbClr val="0D0D0D"/>
                          </a:solidFill>
                          <a:latin typeface="Meiryo"/>
                          <a:ea typeface="Meiryo"/>
                        </a:rPr>
                        <a:t>-</a:t>
                      </a:r>
                      <a:endParaRPr kumimoji="1" lang="ja-JP" altLang="en-US" sz="100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1" name="正方形/長方形 10">
            <a:extLst>
              <a:ext uri="{FF2B5EF4-FFF2-40B4-BE49-F238E27FC236}">
                <a16:creationId xmlns:a16="http://schemas.microsoft.com/office/drawing/2014/main" id="{408B2A84-7A55-E964-8028-9BA14535DB69}"/>
              </a:ext>
            </a:extLst>
          </p:cNvPr>
          <p:cNvSpPr/>
          <p:nvPr/>
        </p:nvSpPr>
        <p:spPr>
          <a:xfrm>
            <a:off x="479426" y="5876674"/>
            <a:ext cx="4190250"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sz="80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5" name="正方形/長方形 14">
            <a:extLst>
              <a:ext uri="{FF2B5EF4-FFF2-40B4-BE49-F238E27FC236}">
                <a16:creationId xmlns:a16="http://schemas.microsoft.com/office/drawing/2014/main" id="{9D5FC98A-E400-F4C7-8EE5-E3762118A050}"/>
              </a:ext>
            </a:extLst>
          </p:cNvPr>
          <p:cNvSpPr/>
          <p:nvPr/>
        </p:nvSpPr>
        <p:spPr>
          <a:xfrm>
            <a:off x="5047886" y="5941180"/>
            <a:ext cx="6280565" cy="132344"/>
          </a:xfrm>
          <a:prstGeom prst="rect">
            <a:avLst/>
          </a:prstGeom>
        </p:spPr>
        <p:txBody>
          <a:bodyPr wrap="none" lIns="0" tIns="0" rIns="0" bIns="0" anchor="t">
            <a:spAutoFit/>
          </a:bodyPr>
          <a:lstStyle/>
          <a:p>
            <a:pPr>
              <a:lnSpc>
                <a:spcPct val="110000"/>
              </a:lnSpc>
              <a:defRPr/>
            </a:pPr>
            <a:r>
              <a:rPr kumimoji="0" lang="en-US" altLang="ja-JP" sz="800" kern="0">
                <a:solidFill>
                  <a:srgbClr val="002AFF"/>
                </a:solidFill>
                <a:latin typeface="Meiryo" panose="020B0604030504040204" pitchFamily="34" charset="-128"/>
                <a:ea typeface="Meiryo" panose="020B0604030504040204" pitchFamily="34" charset="-128"/>
              </a:rPr>
              <a:t>※1  </a:t>
            </a:r>
            <a:r>
              <a:rPr lang="en-US" altLang="ja-JP" sz="800" b="0" i="0">
                <a:solidFill>
                  <a:srgbClr val="002AFF"/>
                </a:solidFill>
                <a:effectLst/>
                <a:latin typeface="NotoSansJP"/>
              </a:rPr>
              <a:t>1</a:t>
            </a:r>
            <a:r>
              <a:rPr lang="ja-JP" altLang="en-US" sz="800" b="0" i="0">
                <a:solidFill>
                  <a:srgbClr val="002AFF"/>
                </a:solidFill>
                <a:effectLst/>
                <a:latin typeface="NotoSansJP"/>
              </a:rPr>
              <a:t>日間～</a:t>
            </a:r>
            <a:r>
              <a:rPr lang="en-US" altLang="ja-JP" sz="800" b="0" i="0">
                <a:solidFill>
                  <a:srgbClr val="002AFF"/>
                </a:solidFill>
                <a:effectLst/>
                <a:latin typeface="NotoSansJP"/>
              </a:rPr>
              <a:t>4</a:t>
            </a:r>
            <a:r>
              <a:rPr lang="ja-JP" altLang="en-US" sz="800" b="0" i="0">
                <a:solidFill>
                  <a:srgbClr val="002AFF"/>
                </a:solidFill>
                <a:effectLst/>
                <a:latin typeface="NotoSansJP"/>
              </a:rPr>
              <a:t>日間での掲載も可能ですが、予約時のシミュレーション</a:t>
            </a:r>
            <a:r>
              <a:rPr lang="en-US" altLang="ja-JP" sz="800" b="0" i="0" err="1">
                <a:solidFill>
                  <a:srgbClr val="002AFF"/>
                </a:solidFill>
                <a:effectLst/>
                <a:latin typeface="NotoSansJP"/>
              </a:rPr>
              <a:t>vimps</a:t>
            </a:r>
            <a:r>
              <a:rPr lang="ja-JP" altLang="en-US" sz="800" b="0" i="0">
                <a:solidFill>
                  <a:srgbClr val="002AFF"/>
                </a:solidFill>
                <a:effectLst/>
                <a:latin typeface="NotoSansJP"/>
              </a:rPr>
              <a:t>を下回る場合がありますので、</a:t>
            </a:r>
            <a:r>
              <a:rPr lang="en-US" altLang="ja-JP" sz="800" b="0" i="0">
                <a:solidFill>
                  <a:srgbClr val="002AFF"/>
                </a:solidFill>
                <a:effectLst/>
                <a:latin typeface="NotoSansJP"/>
              </a:rPr>
              <a:t>5</a:t>
            </a:r>
            <a:r>
              <a:rPr lang="ja-JP" altLang="en-US" sz="800" b="0" i="0">
                <a:solidFill>
                  <a:srgbClr val="002AFF"/>
                </a:solidFill>
                <a:effectLst/>
                <a:latin typeface="NotoSansJP"/>
              </a:rPr>
              <a:t>日間以上の掲載を推奨します</a:t>
            </a:r>
            <a:endParaRPr lang="en-US" altLang="ja-JP" sz="800" b="0" i="0">
              <a:solidFill>
                <a:srgbClr val="002AFF"/>
              </a:solidFill>
              <a:effectLst/>
              <a:latin typeface="NotoSansJP"/>
            </a:endParaRPr>
          </a:p>
        </p:txBody>
      </p:sp>
      <p:sp>
        <p:nvSpPr>
          <p:cNvPr id="16" name="円/楕円 31">
            <a:extLst>
              <a:ext uri="{FF2B5EF4-FFF2-40B4-BE49-F238E27FC236}">
                <a16:creationId xmlns:a16="http://schemas.microsoft.com/office/drawing/2014/main" id="{E6AD4668-CEE8-107F-FD6B-81C5E5360B29}"/>
              </a:ext>
            </a:extLst>
          </p:cNvPr>
          <p:cNvSpPr>
            <a:spLocks noChangeAspect="1"/>
          </p:cNvSpPr>
          <p:nvPr/>
        </p:nvSpPr>
        <p:spPr>
          <a:xfrm>
            <a:off x="7989850" y="2421123"/>
            <a:ext cx="180000" cy="180000"/>
          </a:xfrm>
          <a:prstGeom prst="ellipse">
            <a:avLst/>
          </a:prstGeom>
          <a:solidFill>
            <a:srgbClr val="000048"/>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a:solidFill>
                  <a:srgbClr val="FFFFFF"/>
                </a:solidFill>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7" name="円/楕円 33">
            <a:extLst>
              <a:ext uri="{FF2B5EF4-FFF2-40B4-BE49-F238E27FC236}">
                <a16:creationId xmlns:a16="http://schemas.microsoft.com/office/drawing/2014/main" id="{EE65FCA0-7845-54B7-FCD0-C2088E45569B}"/>
              </a:ext>
            </a:extLst>
          </p:cNvPr>
          <p:cNvSpPr>
            <a:spLocks noChangeAspect="1"/>
          </p:cNvSpPr>
          <p:nvPr/>
        </p:nvSpPr>
        <p:spPr>
          <a:xfrm>
            <a:off x="11021559" y="2449345"/>
            <a:ext cx="180000" cy="180000"/>
          </a:xfrm>
          <a:prstGeom prst="ellipse">
            <a:avLst/>
          </a:prstGeom>
          <a:solidFill>
            <a:srgbClr val="000048"/>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a:solidFill>
                  <a:srgbClr val="FFFFFF"/>
                </a:solidFill>
                <a:latin typeface="Segoe UI" panose="020B0502040204020203" pitchFamily="34" charset="0"/>
                <a:ea typeface="メイリオ" panose="020B0604030504040204" pitchFamily="34" charset="-128"/>
                <a:cs typeface="Segoe UI" panose="020B0502040204020203" pitchFamily="34" charset="0"/>
              </a:rPr>
              <a:t>I</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円/楕円 34">
            <a:extLst>
              <a:ext uri="{FF2B5EF4-FFF2-40B4-BE49-F238E27FC236}">
                <a16:creationId xmlns:a16="http://schemas.microsoft.com/office/drawing/2014/main" id="{9958C50D-7A49-296E-0933-EA8CAB552465}"/>
              </a:ext>
            </a:extLst>
          </p:cNvPr>
          <p:cNvSpPr>
            <a:spLocks noChangeAspect="1"/>
          </p:cNvSpPr>
          <p:nvPr/>
        </p:nvSpPr>
        <p:spPr>
          <a:xfrm>
            <a:off x="8971001" y="2601123"/>
            <a:ext cx="180000" cy="180000"/>
          </a:xfrm>
          <a:prstGeom prst="ellipse">
            <a:avLst/>
          </a:prstGeom>
          <a:solidFill>
            <a:srgbClr val="000048"/>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a:solidFill>
                  <a:srgbClr val="FFFFFF"/>
                </a:solidFill>
                <a:latin typeface="Segoe UI" panose="020B0502040204020203" pitchFamily="34" charset="0"/>
                <a:ea typeface="メイリオ" panose="020B0604030504040204" pitchFamily="34" charset="-128"/>
                <a:cs typeface="Segoe UI" panose="020B0502040204020203" pitchFamily="34" charset="0"/>
              </a:rPr>
              <a:t>J</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 name="テキスト プレースホルダー 1">
            <a:extLst>
              <a:ext uri="{FF2B5EF4-FFF2-40B4-BE49-F238E27FC236}">
                <a16:creationId xmlns:a16="http://schemas.microsoft.com/office/drawing/2014/main" id="{A10AB258-61CC-F0D7-8A92-3805F220E039}"/>
              </a:ext>
            </a:extLst>
          </p:cNvPr>
          <p:cNvSpPr>
            <a:spLocks noGrp="1"/>
          </p:cNvSpPr>
          <p:nvPr>
            <p:ph type="body" sz="quarter" idx="10"/>
          </p:nvPr>
        </p:nvSpPr>
        <p:spPr>
          <a:xfrm>
            <a:off x="3539671" y="361971"/>
            <a:ext cx="5877515" cy="335028"/>
          </a:xfrm>
        </p:spPr>
        <p:txBody>
          <a:bodyPr>
            <a:noAutofit/>
          </a:bodyPr>
          <a:lstStyle/>
          <a:p>
            <a:r>
              <a:rPr lang="en-US" altLang="ja-JP" sz="1300">
                <a:solidFill>
                  <a:srgbClr val="000048"/>
                </a:solidFill>
                <a:latin typeface="Meiryo"/>
                <a:ea typeface="Meiryo"/>
              </a:rPr>
              <a:t>Yahoo! JAPAN</a:t>
            </a:r>
            <a:r>
              <a:rPr lang="ja-JP" altLang="en-US" sz="1300">
                <a:solidFill>
                  <a:srgbClr val="000048"/>
                </a:solidFill>
                <a:latin typeface="Meiryo"/>
                <a:ea typeface="Meiryo"/>
              </a:rPr>
              <a:t>トップページ　</a:t>
            </a:r>
            <a:r>
              <a:rPr kumimoji="1" lang="ja-JP" altLang="en-US" sz="1300" b="1" i="0">
                <a:solidFill>
                  <a:srgbClr val="000048"/>
                </a:solidFill>
                <a:latin typeface="Meiryo"/>
                <a:ea typeface="Meiryo"/>
              </a:rPr>
              <a:t>ブランドパネル</a:t>
            </a:r>
            <a:r>
              <a:rPr kumimoji="1" lang="ja-JP" altLang="en-US" sz="1300" b="1" i="0">
                <a:latin typeface="Meiryo"/>
                <a:ea typeface="Meiryo"/>
              </a:rPr>
              <a:t>　</a:t>
            </a:r>
            <a:r>
              <a:rPr kumimoji="1" lang="ja-JP" altLang="en-US" sz="1300" b="1" i="0">
                <a:solidFill>
                  <a:srgbClr val="000048"/>
                </a:solidFill>
                <a:latin typeface="Meiryo"/>
                <a:ea typeface="Meiryo"/>
              </a:rPr>
              <a:t>トップインパクト</a:t>
            </a:r>
            <a:r>
              <a:rPr kumimoji="1" lang="ja-JP" altLang="en-US" sz="1300" b="1" i="0">
                <a:latin typeface="Meiryo"/>
                <a:ea typeface="Meiryo"/>
              </a:rPr>
              <a:t>　</a:t>
            </a:r>
            <a:r>
              <a:rPr kumimoji="1" lang="ja-JP" altLang="en-US" sz="1300" b="1" i="0">
                <a:solidFill>
                  <a:srgbClr val="000048"/>
                </a:solidFill>
                <a:latin typeface="Meiryo"/>
                <a:ea typeface="Meiryo"/>
              </a:rPr>
              <a:t>パノラマ</a:t>
            </a:r>
            <a:r>
              <a:rPr kumimoji="1" lang="ja-JP" altLang="en-US" sz="1300" b="1" i="0">
                <a:latin typeface="Meiryo"/>
                <a:ea typeface="Meiryo"/>
              </a:rPr>
              <a:t>　</a:t>
            </a:r>
            <a:r>
              <a:rPr kumimoji="1" lang="en-US" altLang="ja-JP" sz="1300" b="1" i="0">
                <a:solidFill>
                  <a:srgbClr val="000048"/>
                </a:solidFill>
                <a:latin typeface="Meiryo"/>
                <a:ea typeface="Meiryo"/>
              </a:rPr>
              <a:t>PC</a:t>
            </a:r>
            <a:endParaRPr kumimoji="1" lang="ja-JP" altLang="en-US" sz="1300" b="1" i="0">
              <a:solidFill>
                <a:srgbClr val="000048"/>
              </a:solidFill>
              <a:latin typeface="Meiryo"/>
              <a:ea typeface="Meiryo"/>
            </a:endParaRPr>
          </a:p>
        </p:txBody>
      </p:sp>
      <p:sp>
        <p:nvSpPr>
          <p:cNvPr id="3" name="テキスト プレースホルダー 1">
            <a:extLst>
              <a:ext uri="{FF2B5EF4-FFF2-40B4-BE49-F238E27FC236}">
                <a16:creationId xmlns:a16="http://schemas.microsoft.com/office/drawing/2014/main" id="{763E6908-6ADC-6955-D786-EC2591BAC349}"/>
              </a:ext>
            </a:extLst>
          </p:cNvPr>
          <p:cNvSpPr txBox="1">
            <a:spLocks/>
          </p:cNvSpPr>
          <p:nvPr/>
        </p:nvSpPr>
        <p:spPr>
          <a:xfrm>
            <a:off x="3522644" y="6991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500">
                <a:solidFill>
                  <a:srgbClr val="000048"/>
                </a:solidFill>
                <a:latin typeface="+mn-ea"/>
              </a:rPr>
              <a:t>スペシャル商品</a:t>
            </a:r>
            <a:r>
              <a:rPr lang="ja-JP" altLang="en-US" sz="1400">
                <a:solidFill>
                  <a:srgbClr val="000048"/>
                </a:solidFill>
                <a:latin typeface="+mn-ea"/>
              </a:rPr>
              <a:t>（事前提案可否判断必須商品）</a:t>
            </a:r>
            <a:endParaRPr lang="ja-JP" altLang="en-US" sz="1400">
              <a:solidFill>
                <a:srgbClr val="000048"/>
              </a:solidFill>
            </a:endParaRPr>
          </a:p>
        </p:txBody>
      </p:sp>
    </p:spTree>
    <p:extLst>
      <p:ext uri="{BB962C8B-B14F-4D97-AF65-F5344CB8AC3E}">
        <p14:creationId xmlns:p14="http://schemas.microsoft.com/office/powerpoint/2010/main" val="6307678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22BD3-710F-46D1-A78A-D03916F12F4A}"/>
            </a:ext>
          </a:extLst>
        </p:cNvPr>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79C4ED32-DB79-BB42-194A-DEFD10A6A978}"/>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42FF29D4-F467-8F9C-5837-33FE60BAC48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23497271-ECC9-75CE-6039-C1F998CDC73A}"/>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48"/>
                </a:solidFill>
                <a:effectLst/>
                <a:uLnTx/>
                <a:uFillTx/>
                <a:latin typeface="Meiryo" panose="020B0604030504040204" pitchFamily="34" charset="-128"/>
                <a:ea typeface="Meiryo" panose="020B0604030504040204" pitchFamily="34" charset="-128"/>
              </a:rPr>
              <a:t>ターゲティング設定</a:t>
            </a:r>
          </a:p>
        </p:txBody>
      </p:sp>
      <p:sp>
        <p:nvSpPr>
          <p:cNvPr id="6" name="テキスト プレースホルダー 1">
            <a:extLst>
              <a:ext uri="{FF2B5EF4-FFF2-40B4-BE49-F238E27FC236}">
                <a16:creationId xmlns:a16="http://schemas.microsoft.com/office/drawing/2014/main" id="{8A159000-3BFE-B61B-0DA7-F3369519F4AE}"/>
              </a:ext>
            </a:extLst>
          </p:cNvPr>
          <p:cNvSpPr>
            <a:spLocks noGrp="1"/>
          </p:cNvSpPr>
          <p:nvPr>
            <p:ph type="body" sz="quarter" idx="10"/>
          </p:nvPr>
        </p:nvSpPr>
        <p:spPr>
          <a:xfrm>
            <a:off x="3539671" y="361971"/>
            <a:ext cx="5877515" cy="335028"/>
          </a:xfrm>
        </p:spPr>
        <p:txBody>
          <a:bodyPr>
            <a:noAutofit/>
          </a:bodyPr>
          <a:lstStyle/>
          <a:p>
            <a:r>
              <a:rPr lang="en-US" altLang="ja-JP" sz="1300">
                <a:solidFill>
                  <a:srgbClr val="000048"/>
                </a:solidFill>
                <a:latin typeface="Meiryo"/>
                <a:ea typeface="Meiryo"/>
              </a:rPr>
              <a:t>Yahoo! JAPAN</a:t>
            </a:r>
            <a:r>
              <a:rPr lang="ja-JP" altLang="en-US" sz="1300">
                <a:solidFill>
                  <a:srgbClr val="000048"/>
                </a:solidFill>
                <a:latin typeface="Meiryo"/>
                <a:ea typeface="Meiryo"/>
              </a:rPr>
              <a:t>トップページ　</a:t>
            </a:r>
            <a:r>
              <a:rPr kumimoji="1" lang="ja-JP" altLang="en-US" sz="1300" b="1" i="0">
                <a:solidFill>
                  <a:srgbClr val="000048"/>
                </a:solidFill>
                <a:latin typeface="Meiryo"/>
                <a:ea typeface="Meiryo"/>
              </a:rPr>
              <a:t>ブランドパネル</a:t>
            </a:r>
            <a:r>
              <a:rPr kumimoji="1" lang="ja-JP" altLang="en-US" sz="1300" b="1" i="0">
                <a:latin typeface="Meiryo"/>
                <a:ea typeface="Meiryo"/>
              </a:rPr>
              <a:t>　</a:t>
            </a:r>
            <a:r>
              <a:rPr kumimoji="1" lang="ja-JP" altLang="en-US" sz="1300" b="1" i="0">
                <a:solidFill>
                  <a:srgbClr val="000048"/>
                </a:solidFill>
                <a:latin typeface="Meiryo"/>
                <a:ea typeface="Meiryo"/>
              </a:rPr>
              <a:t>トップインパクト</a:t>
            </a:r>
            <a:r>
              <a:rPr kumimoji="1" lang="ja-JP" altLang="en-US" sz="1300" b="1" i="0">
                <a:latin typeface="Meiryo"/>
                <a:ea typeface="Meiryo"/>
              </a:rPr>
              <a:t>　</a:t>
            </a:r>
            <a:r>
              <a:rPr kumimoji="1" lang="ja-JP" altLang="en-US" sz="1300" b="1" i="0">
                <a:solidFill>
                  <a:srgbClr val="000048"/>
                </a:solidFill>
                <a:latin typeface="Meiryo"/>
                <a:ea typeface="Meiryo"/>
              </a:rPr>
              <a:t>パノラマ</a:t>
            </a:r>
            <a:r>
              <a:rPr kumimoji="1" lang="ja-JP" altLang="en-US" sz="1300" b="1" i="0">
                <a:latin typeface="Meiryo"/>
                <a:ea typeface="Meiryo"/>
              </a:rPr>
              <a:t>　</a:t>
            </a:r>
            <a:r>
              <a:rPr kumimoji="1" lang="en-US" altLang="ja-JP" sz="1300" b="1" i="0">
                <a:solidFill>
                  <a:srgbClr val="000048"/>
                </a:solidFill>
                <a:latin typeface="Meiryo"/>
                <a:ea typeface="Meiryo"/>
              </a:rPr>
              <a:t>PC</a:t>
            </a:r>
            <a:endParaRPr kumimoji="1" lang="ja-JP" altLang="en-US" sz="1300" b="1" i="0">
              <a:solidFill>
                <a:srgbClr val="000048"/>
              </a:solidFill>
              <a:latin typeface="Meiryo"/>
              <a:ea typeface="Meiryo"/>
            </a:endParaRPr>
          </a:p>
        </p:txBody>
      </p:sp>
      <p:graphicFrame>
        <p:nvGraphicFramePr>
          <p:cNvPr id="13" name="表 12">
            <a:extLst>
              <a:ext uri="{FF2B5EF4-FFF2-40B4-BE49-F238E27FC236}">
                <a16:creationId xmlns:a16="http://schemas.microsoft.com/office/drawing/2014/main" id="{2F2F0560-A931-6EDA-EFEB-6B0B3F8EFC74}"/>
              </a:ext>
            </a:extLst>
          </p:cNvPr>
          <p:cNvGraphicFramePr>
            <a:graphicFrameLocks noGrp="1"/>
          </p:cNvGraphicFramePr>
          <p:nvPr>
            <p:extLst>
              <p:ext uri="{D42A27DB-BD31-4B8C-83A1-F6EECF244321}">
                <p14:modId xmlns:p14="http://schemas.microsoft.com/office/powerpoint/2010/main" val="1505292599"/>
              </p:ext>
            </p:extLst>
          </p:nvPr>
        </p:nvGraphicFramePr>
        <p:xfrm>
          <a:off x="479423" y="826712"/>
          <a:ext cx="11037663" cy="4252376"/>
        </p:xfrm>
        <a:graphic>
          <a:graphicData uri="http://schemas.openxmlformats.org/drawingml/2006/table">
            <a:tbl>
              <a:tblPr firstCol="1" bandRow="1"/>
              <a:tblGrid>
                <a:gridCol w="2082474">
                  <a:extLst>
                    <a:ext uri="{9D8B030D-6E8A-4147-A177-3AD203B41FA5}">
                      <a16:colId xmlns:a16="http://schemas.microsoft.com/office/drawing/2014/main" val="792911817"/>
                    </a:ext>
                  </a:extLst>
                </a:gridCol>
                <a:gridCol w="2230820">
                  <a:extLst>
                    <a:ext uri="{9D8B030D-6E8A-4147-A177-3AD203B41FA5}">
                      <a16:colId xmlns:a16="http://schemas.microsoft.com/office/drawing/2014/main" val="2515137241"/>
                    </a:ext>
                  </a:extLst>
                </a:gridCol>
                <a:gridCol w="6724369">
                  <a:extLst>
                    <a:ext uri="{9D8B030D-6E8A-4147-A177-3AD203B41FA5}">
                      <a16:colId xmlns:a16="http://schemas.microsoft.com/office/drawing/2014/main" val="598637953"/>
                    </a:ext>
                  </a:extLst>
                </a:gridCol>
              </a:tblGrid>
              <a:tr h="57074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i="0" kern="1200">
                          <a:solidFill>
                            <a:schemeClr val="bg1"/>
                          </a:solidFill>
                          <a:latin typeface="Meiryo" panose="020B0604030504040204" pitchFamily="34" charset="-128"/>
                          <a:ea typeface="Meiryo" panose="020B0604030504040204" pitchFamily="34" charset="-128"/>
                          <a:cs typeface="+mn-cs"/>
                        </a:rPr>
                        <a:t>Yahoo! JAPAN</a:t>
                      </a:r>
                      <a:r>
                        <a:rPr kumimoji="1" lang="ja-JP" altLang="en-US" sz="900" b="1" i="0" kern="1200">
                          <a:solidFill>
                            <a:schemeClr val="bg1"/>
                          </a:solidFill>
                          <a:latin typeface="Meiryo" panose="020B0604030504040204" pitchFamily="34" charset="-128"/>
                          <a:ea typeface="Meiryo" panose="020B0604030504040204" pitchFamily="34" charset="-128"/>
                          <a:cs typeface="+mn-cs"/>
                        </a:rPr>
                        <a:t>トップページ　ブランドパネル　トップインパクト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8294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294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77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77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294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895928">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（興味関心、購買</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意向、属性・ライフ</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イベント）</a:t>
                      </a:r>
                      <a:r>
                        <a:rPr kumimoji="1" lang="en-US" altLang="ja-JP" sz="1050" b="0" kern="1200">
                          <a:solidFill>
                            <a:schemeClr val="bg1"/>
                          </a:solidFill>
                          <a:latin typeface="Meiryo" panose="020B0604030504040204" pitchFamily="34" charset="-128"/>
                          <a:ea typeface="Meiryo" panose="020B0604030504040204" pitchFamily="34" charset="-128"/>
                        </a:rPr>
                        <a:t>※</a:t>
                      </a:r>
                      <a:r>
                        <a:rPr kumimoji="1" lang="ja-JP" altLang="en-US" sz="1050" b="0" kern="1200">
                          <a:solidFill>
                            <a:schemeClr val="bg1"/>
                          </a:solidFill>
                          <a:latin typeface="Meiryo" panose="020B0604030504040204" pitchFamily="34" charset="-128"/>
                          <a:ea typeface="Meiryo" panose="020B0604030504040204" pitchFamily="34" charset="-128"/>
                        </a:rPr>
                        <a:t>１</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配信：</a:t>
                      </a:r>
                      <a:r>
                        <a:rPr kumimoji="1" lang="en-US" altLang="ja-JP" sz="1100" b="0" kern="1200">
                          <a:solidFill>
                            <a:schemeClr val="bg1"/>
                          </a:solidFill>
                          <a:latin typeface="Meiryo" panose="020B0604030504040204" pitchFamily="34" charset="-128"/>
                          <a:ea typeface="Meiryo" panose="020B0604030504040204" pitchFamily="34" charset="-128"/>
                        </a:rPr>
                        <a:t>1.5</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cs typeface="+mn-cs"/>
                        </a:rPr>
                        <a:t>除外：</a:t>
                      </a:r>
                      <a:r>
                        <a:rPr kumimoji="1" lang="en-US" altLang="ja-JP" sz="1100" b="0" kern="1200">
                          <a:solidFill>
                            <a:schemeClr val="bg1"/>
                          </a:solidFill>
                          <a:latin typeface="Meiryo" panose="020B0604030504040204" pitchFamily="34" charset="-128"/>
                          <a:ea typeface="Meiryo" panose="020B0604030504040204" pitchFamily="34" charset="-128"/>
                          <a:cs typeface="+mn-cs"/>
                        </a:rPr>
                        <a:t>1.1</a:t>
                      </a:r>
                      <a:r>
                        <a:rPr kumimoji="1" lang="ja-JP" altLang="en-US" sz="110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07718">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8294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2" name="テキスト ボックス 1">
            <a:extLst>
              <a:ext uri="{FF2B5EF4-FFF2-40B4-BE49-F238E27FC236}">
                <a16:creationId xmlns:a16="http://schemas.microsoft.com/office/drawing/2014/main" id="{F4D6BC47-F43F-A182-E85F-A17D49998594}"/>
              </a:ext>
            </a:extLst>
          </p:cNvPr>
          <p:cNvSpPr txBox="1"/>
          <p:nvPr/>
        </p:nvSpPr>
        <p:spPr>
          <a:xfrm>
            <a:off x="555391" y="5079088"/>
            <a:ext cx="11233147" cy="1446550"/>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lang="en-US" altLang="ja-JP" sz="800">
                <a:solidFill>
                  <a:srgbClr val="0D0D0D"/>
                </a:solidFill>
                <a:latin typeface="Meiryo" panose="020B0604030504040204" pitchFamily="34" charset="-128"/>
                <a:ea typeface="Meiryo" panose="020B0604030504040204" pitchFamily="34" charset="-128"/>
              </a:rPr>
              <a:t>1</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8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8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3" name="テキスト プレースホルダー 1">
            <a:extLst>
              <a:ext uri="{FF2B5EF4-FFF2-40B4-BE49-F238E27FC236}">
                <a16:creationId xmlns:a16="http://schemas.microsoft.com/office/drawing/2014/main" id="{85B02782-E3AE-F79C-9270-D640B7B95AA6}"/>
              </a:ext>
            </a:extLst>
          </p:cNvPr>
          <p:cNvSpPr txBox="1">
            <a:spLocks/>
          </p:cNvSpPr>
          <p:nvPr/>
        </p:nvSpPr>
        <p:spPr>
          <a:xfrm>
            <a:off x="3522644" y="6991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500">
                <a:solidFill>
                  <a:srgbClr val="000048"/>
                </a:solidFill>
                <a:latin typeface="+mn-ea"/>
              </a:rPr>
              <a:t>スペシャル商品</a:t>
            </a:r>
            <a:r>
              <a:rPr lang="ja-JP" altLang="en-US" sz="1400">
                <a:solidFill>
                  <a:srgbClr val="000048"/>
                </a:solidFill>
                <a:latin typeface="+mn-ea"/>
              </a:rPr>
              <a:t>（事前提案可否判断必須商品）</a:t>
            </a:r>
            <a:endParaRPr lang="ja-JP" altLang="en-US" sz="1400">
              <a:solidFill>
                <a:srgbClr val="000048"/>
              </a:solidFill>
            </a:endParaRPr>
          </a:p>
        </p:txBody>
      </p:sp>
    </p:spTree>
    <p:extLst>
      <p:ext uri="{BB962C8B-B14F-4D97-AF65-F5344CB8AC3E}">
        <p14:creationId xmlns:p14="http://schemas.microsoft.com/office/powerpoint/2010/main" val="31648184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F7C1C-2C1A-F672-7960-AAA4C3D5E42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4C1E265-F595-0C33-6AC6-20BB8B770FA6}"/>
              </a:ext>
            </a:extLst>
          </p:cNvPr>
          <p:cNvSpPr>
            <a:spLocks noGrp="1"/>
          </p:cNvSpPr>
          <p:nvPr>
            <p:ph type="body" sz="quarter" idx="19"/>
          </p:nvPr>
        </p:nvSpPr>
        <p:spPr/>
        <p:txBody>
          <a:bodyPr/>
          <a:lstStyle/>
          <a:p>
            <a:r>
              <a:rPr lang="ja-JP" altLang="en-US"/>
              <a:t>その他・注意事項</a:t>
            </a:r>
          </a:p>
        </p:txBody>
      </p:sp>
      <p:sp>
        <p:nvSpPr>
          <p:cNvPr id="8" name="テキスト プレースホルダー 7">
            <a:extLst>
              <a:ext uri="{FF2B5EF4-FFF2-40B4-BE49-F238E27FC236}">
                <a16:creationId xmlns:a16="http://schemas.microsoft.com/office/drawing/2014/main" id="{47922574-0242-E3B3-E49E-B97A8EEBB3F4}"/>
              </a:ext>
            </a:extLst>
          </p:cNvPr>
          <p:cNvSpPr>
            <a:spLocks noGrp="1"/>
          </p:cNvSpPr>
          <p:nvPr>
            <p:ph type="body" sz="quarter" idx="20"/>
          </p:nvPr>
        </p:nvSpPr>
        <p:spPr/>
        <p:txBody>
          <a:bodyPr/>
          <a:lstStyle/>
          <a:p>
            <a:r>
              <a:rPr lang="en-US" altLang="ja-JP"/>
              <a:t>03</a:t>
            </a:r>
            <a:endParaRPr lang="ja-JP" altLang="en-US"/>
          </a:p>
        </p:txBody>
      </p:sp>
      <p:pic>
        <p:nvPicPr>
          <p:cNvPr id="6" name="図プレースホルダー 10" descr="アイコン&#10;&#10;自動的に生成された説明">
            <a:extLst>
              <a:ext uri="{FF2B5EF4-FFF2-40B4-BE49-F238E27FC236}">
                <a16:creationId xmlns:a16="http://schemas.microsoft.com/office/drawing/2014/main" id="{138ABCF6-FF7B-8E5E-A1FE-B3DFF708F18C}"/>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2995886"/>
            <a:ext cx="1586282" cy="1464484"/>
          </a:xfrm>
        </p:spPr>
      </p:pic>
    </p:spTree>
    <p:extLst>
      <p:ext uri="{BB962C8B-B14F-4D97-AF65-F5344CB8AC3E}">
        <p14:creationId xmlns:p14="http://schemas.microsoft.com/office/powerpoint/2010/main" val="3351486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F690E-9083-83CC-EF6F-716EC6DDE518}"/>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82F5F89-C156-6C44-9689-7E07AD77D883}"/>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35002325-8F53-1A7A-4F5A-1CBF19F0B95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717615CA-9073-50A6-DCE0-3171BA9E53B8}"/>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a:solidFill>
                  <a:srgbClr val="000048"/>
                </a:solidFill>
              </a:rPr>
              <a:t>LINE</a:t>
            </a:r>
            <a:r>
              <a:rPr lang="ja-JP" altLang="en-US">
                <a:solidFill>
                  <a:srgbClr val="000048"/>
                </a:solidFill>
              </a:rPr>
              <a:t>ヤフー広告 ディスプレイ広告（予約型）</a:t>
            </a:r>
            <a:endParaRPr lang="en-US" altLang="ja-JP">
              <a:solidFill>
                <a:srgbClr val="000048"/>
              </a:solidFill>
            </a:endParaRPr>
          </a:p>
          <a:p>
            <a:r>
              <a:rPr lang="en-US" altLang="ja-JP">
                <a:solidFill>
                  <a:srgbClr val="000048"/>
                </a:solidFill>
              </a:rPr>
              <a:t>2026</a:t>
            </a:r>
            <a:r>
              <a:rPr lang="ja-JP" altLang="en-US">
                <a:solidFill>
                  <a:srgbClr val="000048"/>
                </a:solidFill>
              </a:rPr>
              <a:t>年</a:t>
            </a:r>
            <a:r>
              <a:rPr lang="en-US" altLang="ja-JP">
                <a:solidFill>
                  <a:srgbClr val="000048"/>
                </a:solidFill>
              </a:rPr>
              <a:t>4</a:t>
            </a:r>
            <a:r>
              <a:rPr lang="ja-JP" altLang="en-US">
                <a:solidFill>
                  <a:srgbClr val="000048"/>
                </a:solidFill>
              </a:rPr>
              <a:t>月</a:t>
            </a:r>
            <a:r>
              <a:rPr lang="en-US" altLang="ja-JP">
                <a:solidFill>
                  <a:srgbClr val="000048"/>
                </a:solidFill>
              </a:rPr>
              <a:t>1</a:t>
            </a:r>
            <a:r>
              <a:rPr lang="ja-JP" altLang="en-US">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F05BFCE5-B90C-0ABB-0540-8592A2E8488A}"/>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r>
              <a:rPr lang="ja-JP" altLang="en-US" sz="1600" b="1">
                <a:solidFill>
                  <a:srgbClr val="0D0D0D"/>
                </a:solidFill>
                <a:latin typeface="メイリオ" panose="020B0604030504040204" pitchFamily="50" charset="-128"/>
              </a:rPr>
              <a:t>・</a:t>
            </a:r>
            <a:r>
              <a:rPr lang="en-US" altLang="ja-JP" sz="1600" b="1">
                <a:solidFill>
                  <a:srgbClr val="0D0D0D"/>
                </a:solidFill>
                <a:latin typeface="メイリオ" panose="020B0604030504040204" pitchFamily="50" charset="-128"/>
              </a:rPr>
              <a:t>LINE</a:t>
            </a:r>
            <a:r>
              <a:rPr lang="ja-JP" altLang="en-US" sz="1600" b="1">
                <a:solidFill>
                  <a:srgbClr val="0D0D0D"/>
                </a:solidFill>
                <a:latin typeface="メイリオ" panose="020B0604030504040204" pitchFamily="50" charset="-128"/>
              </a:rPr>
              <a:t>ヤフー広告として、新プラットフォームの管理画面よりご予約いただきます。</a:t>
            </a:r>
            <a:endParaRPr lang="en-US" altLang="ja-JP" sz="1600" b="1">
              <a:solidFill>
                <a:srgbClr val="0D0D0D"/>
              </a:solidFill>
              <a:latin typeface="メイリオ" panose="020B0604030504040204" pitchFamily="50" charset="-128"/>
            </a:endParaRPr>
          </a:p>
          <a:p>
            <a:r>
              <a:rPr lang="ja-JP" altLang="en-US" sz="1600">
                <a:solidFill>
                  <a:srgbClr val="0D0D0D"/>
                </a:solidFill>
                <a:latin typeface="メイリオ" panose="020B0604030504040204" pitchFamily="50" charset="-128"/>
              </a:rPr>
              <a:t>　（</a:t>
            </a:r>
            <a:r>
              <a:rPr lang="en-US" altLang="ja-JP" sz="1600">
                <a:solidFill>
                  <a:srgbClr val="0D0D0D"/>
                </a:solidFill>
                <a:latin typeface="メイリオ" panose="020B0604030504040204" pitchFamily="50" charset="-128"/>
              </a:rPr>
              <a:t>Yahoo!</a:t>
            </a:r>
            <a:r>
              <a:rPr lang="ja-JP" altLang="en-US" sz="1600">
                <a:solidFill>
                  <a:srgbClr val="0D0D0D"/>
                </a:solidFill>
                <a:latin typeface="メイリオ" panose="020B0604030504040204" pitchFamily="50" charset="-128"/>
              </a:rPr>
              <a:t>広告 ディスプレイ広告の広告管理ツールから予約することができます。</a:t>
            </a:r>
            <a:endParaRPr lang="en-US" altLang="ja-JP" sz="1600">
              <a:solidFill>
                <a:srgbClr val="0D0D0D"/>
              </a:solidFill>
              <a:latin typeface="メイリオ" panose="020B0604030504040204" pitchFamily="50" charset="-128"/>
            </a:endParaRPr>
          </a:p>
          <a:p>
            <a:r>
              <a:rPr lang="ja-JP" altLang="en-US" sz="1600">
                <a:solidFill>
                  <a:srgbClr val="0D0D0D"/>
                </a:solidFill>
                <a:latin typeface="メイリオ" panose="020B0604030504040204" pitchFamily="50" charset="-128"/>
              </a:rPr>
              <a:t>　　仕様は</a:t>
            </a:r>
            <a:r>
              <a:rPr lang="en-US" altLang="ja-JP" sz="1600">
                <a:solidFill>
                  <a:srgbClr val="0D0D0D"/>
                </a:solidFill>
                <a:latin typeface="メイリオ" panose="020B0604030504040204" pitchFamily="50" charset="-128"/>
              </a:rPr>
              <a:t>Yahoo!</a:t>
            </a:r>
            <a:r>
              <a:rPr lang="ja-JP" altLang="en-US" sz="1600">
                <a:solidFill>
                  <a:srgbClr val="0D0D0D"/>
                </a:solidFill>
                <a:latin typeface="メイリオ" panose="020B0604030504040204" pitchFamily="50" charset="-128"/>
              </a:rPr>
              <a:t>広告 ディスプレイ広告に準じます。）</a:t>
            </a:r>
            <a:endParaRPr lang="en-US" altLang="ja-JP" sz="1600">
              <a:solidFill>
                <a:srgbClr val="0D0D0D"/>
              </a:solidFill>
              <a:latin typeface="メイリオ" panose="020B0604030504040204" pitchFamily="50" charset="-128"/>
            </a:endParaRPr>
          </a:p>
          <a:p>
            <a:endParaRPr lang="en-US" altLang="ja-JP" sz="1600">
              <a:solidFill>
                <a:srgbClr val="0D0D0D"/>
              </a:solidFill>
              <a:latin typeface="メイリオ" panose="020B0604030504040204" pitchFamily="50" charset="-128"/>
            </a:endParaRPr>
          </a:p>
          <a:p>
            <a:r>
              <a:rPr lang="ja-JP" altLang="en-US" sz="1600" b="1">
                <a:solidFill>
                  <a:srgbClr val="0D0D0D"/>
                </a:solidFill>
                <a:latin typeface="メイリオ" panose="020B0604030504040204" pitchFamily="50" charset="-128"/>
              </a:rPr>
              <a:t>・</a:t>
            </a:r>
            <a:r>
              <a:rPr lang="en-US" altLang="ja-JP" sz="1600" b="1">
                <a:solidFill>
                  <a:srgbClr val="0D0D0D"/>
                </a:solidFill>
                <a:latin typeface="メイリオ" panose="020B0604030504040204" pitchFamily="50" charset="-128"/>
              </a:rPr>
              <a:t>LINE</a:t>
            </a:r>
            <a:r>
              <a:rPr lang="ja-JP" altLang="en-US" sz="1600" b="1">
                <a:solidFill>
                  <a:srgbClr val="0D0D0D"/>
                </a:solidFill>
                <a:latin typeface="メイリオ" panose="020B0604030504040204" pitchFamily="50" charset="-128"/>
              </a:rPr>
              <a:t>ヤフー広告 ディスプレイ広告（予約型）のリリーススケジュールは以下の通りです。</a:t>
            </a:r>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a:solidFill>
                <a:srgbClr val="0D0D0D"/>
              </a:solidFill>
              <a:latin typeface="メイリオ" panose="020B0604030504040204" pitchFamily="50" charset="-128"/>
            </a:endParaRPr>
          </a:p>
        </p:txBody>
      </p:sp>
      <p:sp>
        <p:nvSpPr>
          <p:cNvPr id="2" name="1 つの角を丸めた四角形 22">
            <a:extLst>
              <a:ext uri="{FF2B5EF4-FFF2-40B4-BE49-F238E27FC236}">
                <a16:creationId xmlns:a16="http://schemas.microsoft.com/office/drawing/2014/main" id="{C3CEF8E8-5E58-994C-F875-7C68056B8A45}"/>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a:latin typeface="Meiryo"/>
                <a:ea typeface="Meiryo"/>
              </a:rPr>
              <a:t>1</a:t>
            </a:r>
            <a:r>
              <a:rPr lang="ja-JP" altLang="en-US" b="1">
                <a:latin typeface="Meiryo"/>
                <a:ea typeface="Meiryo"/>
              </a:rPr>
              <a:t>．プラットフォーム統合以降の商品リリース情報</a:t>
            </a:r>
          </a:p>
        </p:txBody>
      </p:sp>
      <p:graphicFrame>
        <p:nvGraphicFramePr>
          <p:cNvPr id="9" name="表 8">
            <a:extLst>
              <a:ext uri="{FF2B5EF4-FFF2-40B4-BE49-F238E27FC236}">
                <a16:creationId xmlns:a16="http://schemas.microsoft.com/office/drawing/2014/main" id="{4E2349A0-ED93-AA47-F509-19140175868D}"/>
              </a:ext>
            </a:extLst>
          </p:cNvPr>
          <p:cNvGraphicFramePr>
            <a:graphicFrameLocks noGrp="1"/>
          </p:cNvGraphicFramePr>
          <p:nvPr>
            <p:extLst>
              <p:ext uri="{D42A27DB-BD31-4B8C-83A1-F6EECF244321}">
                <p14:modId xmlns:p14="http://schemas.microsoft.com/office/powerpoint/2010/main" val="61466421"/>
              </p:ext>
            </p:extLst>
          </p:nvPr>
        </p:nvGraphicFramePr>
        <p:xfrm>
          <a:off x="1301205" y="3416977"/>
          <a:ext cx="9589589" cy="2606012"/>
        </p:xfrm>
        <a:graphic>
          <a:graphicData uri="http://schemas.openxmlformats.org/drawingml/2006/table">
            <a:tbl>
              <a:tblPr bandRow="1"/>
              <a:tblGrid>
                <a:gridCol w="2686781">
                  <a:extLst>
                    <a:ext uri="{9D8B030D-6E8A-4147-A177-3AD203B41FA5}">
                      <a16:colId xmlns:a16="http://schemas.microsoft.com/office/drawing/2014/main" val="3236551118"/>
                    </a:ext>
                  </a:extLst>
                </a:gridCol>
                <a:gridCol w="6902808">
                  <a:extLst>
                    <a:ext uri="{9D8B030D-6E8A-4147-A177-3AD203B41FA5}">
                      <a16:colId xmlns:a16="http://schemas.microsoft.com/office/drawing/2014/main" val="3901351372"/>
                    </a:ext>
                  </a:extLst>
                </a:gridCol>
              </a:tblGrid>
              <a:tr h="40337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リリース日</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28812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2025/12/17(</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メイリオ" panose="020B0604030504040204" pitchFamily="50" charset="-128"/>
                          <a:ea typeface="メイリオ" panose="020B0604030504040204" pitchFamily="50" charset="-128"/>
                          <a:cs typeface="+mn-cs"/>
                        </a:rPr>
                        <a:t>LINE Talk Head View</a:t>
                      </a:r>
                      <a:r>
                        <a:rPr kumimoji="1" lang="ja-JP" altLang="en-US" sz="1100" b="0" kern="1200">
                          <a:solidFill>
                            <a:srgbClr val="0D0D0D"/>
                          </a:solidFill>
                          <a:latin typeface="メイリオ" panose="020B0604030504040204" pitchFamily="50" charset="-128"/>
                          <a:ea typeface="メイリオ" panose="020B0604030504040204" pitchFamily="50" charset="-128"/>
                          <a:cs typeface="+mn-cs"/>
                        </a:rPr>
                        <a:t>、</a:t>
                      </a:r>
                      <a:r>
                        <a:rPr kumimoji="1" lang="en-US" altLang="ja-JP" sz="1100" b="0" kern="1200">
                          <a:solidFill>
                            <a:srgbClr val="0D0D0D"/>
                          </a:solidFill>
                          <a:latin typeface="メイリオ" panose="020B0604030504040204" pitchFamily="50" charset="-128"/>
                          <a:ea typeface="メイリオ" panose="020B0604030504040204" pitchFamily="50" charset="-128"/>
                          <a:cs typeface="+mn-cs"/>
                        </a:rPr>
                        <a:t>LINE Talk Head View</a:t>
                      </a:r>
                      <a:r>
                        <a:rPr kumimoji="1" lang="ja-JP" altLang="en-US" sz="1100" b="0" kern="1200">
                          <a:solidFill>
                            <a:srgbClr val="0D0D0D"/>
                          </a:solidFill>
                          <a:latin typeface="メイリオ" panose="020B0604030504040204" pitchFamily="50" charset="-128"/>
                          <a:ea typeface="メイリオ" panose="020B0604030504040204" pitchFamily="50" charset="-128"/>
                          <a:cs typeface="+mn-cs"/>
                        </a:rPr>
                        <a:t> </a:t>
                      </a:r>
                      <a:r>
                        <a:rPr kumimoji="1" lang="en-US" altLang="ja-JP" sz="1100" b="0" kern="1200">
                          <a:solidFill>
                            <a:srgbClr val="0D0D0D"/>
                          </a:solidFill>
                          <a:latin typeface="メイリオ" panose="020B0604030504040204" pitchFamily="50" charset="-128"/>
                          <a:ea typeface="メイリオ" panose="020B0604030504040204" pitchFamily="50" charset="-128"/>
                          <a:cs typeface="+mn-cs"/>
                        </a:rPr>
                        <a:t>Premium</a:t>
                      </a:r>
                      <a:endParaRPr kumimoji="1" lang="ja-JP" altLang="en-US" sz="1100" b="0" kern="120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87291441"/>
                  </a:ext>
                </a:extLst>
              </a:tr>
              <a:tr h="28812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2026/1/14(</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kern="1200">
                          <a:solidFill>
                            <a:srgbClr val="0D0D0D"/>
                          </a:solidFill>
                          <a:latin typeface="メイリオ" panose="020B0604030504040204" pitchFamily="50" charset="-128"/>
                          <a:ea typeface="+mn-ea"/>
                          <a:cs typeface="+mn-cs"/>
                        </a:rPr>
                        <a:t>Yahoo! JAPAN</a:t>
                      </a:r>
                      <a:r>
                        <a:rPr kumimoji="1" lang="ja-JP" altLang="en-US" sz="1100" b="0" kern="1200">
                          <a:solidFill>
                            <a:srgbClr val="0D0D0D"/>
                          </a:solidFill>
                          <a:latin typeface="メイリオ" panose="020B0604030504040204" pitchFamily="50" charset="-128"/>
                          <a:ea typeface="+mn-ea"/>
                          <a:cs typeface="+mn-cs"/>
                        </a:rPr>
                        <a:t>トップページ　トピックス</a:t>
                      </a:r>
                      <a:r>
                        <a:rPr kumimoji="1" lang="en-US" altLang="ja-JP" sz="1100" b="0" kern="1200">
                          <a:solidFill>
                            <a:srgbClr val="0D0D0D"/>
                          </a:solidFill>
                          <a:latin typeface="メイリオ" panose="020B0604030504040204" pitchFamily="50" charset="-128"/>
                          <a:ea typeface="+mn-ea"/>
                          <a:cs typeface="+mn-cs"/>
                        </a:rPr>
                        <a:t>PR</a:t>
                      </a:r>
                      <a:r>
                        <a:rPr kumimoji="1" lang="ja-JP" altLang="en-US" sz="1100" b="0" kern="1200">
                          <a:solidFill>
                            <a:srgbClr val="0D0D0D"/>
                          </a:solidFill>
                          <a:latin typeface="メイリオ" panose="020B0604030504040204" pitchFamily="50" charset="-128"/>
                          <a:ea typeface="+mn-ea"/>
                          <a:cs typeface="+mn-cs"/>
                        </a:rPr>
                        <a:t>　</a:t>
                      </a:r>
                      <a:r>
                        <a:rPr kumimoji="1" lang="en-US" altLang="ja-JP" sz="1100" b="0" kern="1200">
                          <a:solidFill>
                            <a:srgbClr val="0D0D0D"/>
                          </a:solidFill>
                          <a:latin typeface="メイリオ" panose="020B0604030504040204" pitchFamily="50" charset="-128"/>
                          <a:ea typeface="+mn-ea"/>
                          <a:cs typeface="+mn-cs"/>
                        </a:rPr>
                        <a:t>SP/PC/MD</a:t>
                      </a:r>
                      <a:r>
                        <a:rPr kumimoji="1" lang="ja-JP" altLang="en-US" sz="1100" b="0" kern="1200">
                          <a:solidFill>
                            <a:srgbClr val="0D0D0D"/>
                          </a:solidFill>
                          <a:latin typeface="メイリオ" panose="020B0604030504040204" pitchFamily="50" charset="-128"/>
                          <a:ea typeface="+mn-ea"/>
                          <a:cs typeface="+mn-cs"/>
                        </a:rPr>
                        <a:t>　</a:t>
                      </a:r>
                      <a:endParaRPr kumimoji="1" lang="ja-JP" altLang="en-US" sz="1100" b="0" kern="120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230342987"/>
                  </a:ext>
                </a:extLst>
              </a:tr>
              <a:tr h="37572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2026/1/21(</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メイリオ" panose="020B0604030504040204" pitchFamily="50" charset="-128"/>
                          <a:ea typeface="+mn-ea"/>
                          <a:cs typeface="+mn-cs"/>
                        </a:rPr>
                        <a:t>Yahoo! JAPAN</a:t>
                      </a:r>
                      <a:r>
                        <a:rPr kumimoji="1" lang="ja-JP" altLang="en-US" sz="1100" b="0" kern="1200">
                          <a:solidFill>
                            <a:srgbClr val="0D0D0D"/>
                          </a:solidFill>
                          <a:latin typeface="メイリオ" panose="020B0604030504040204" pitchFamily="50" charset="-128"/>
                          <a:ea typeface="+mn-ea"/>
                          <a:cs typeface="+mn-cs"/>
                        </a:rPr>
                        <a:t>トップページ　ブランドパネル、</a:t>
                      </a:r>
                      <a:r>
                        <a:rPr kumimoji="1" lang="en-US" altLang="ja-JP" sz="1100" b="0" kern="1200">
                          <a:solidFill>
                            <a:srgbClr val="0D0D0D"/>
                          </a:solidFill>
                          <a:latin typeface="メイリオ" panose="020B0604030504040204" pitchFamily="50" charset="-128"/>
                          <a:ea typeface="+mn-ea"/>
                          <a:cs typeface="+mn-cs"/>
                        </a:rPr>
                        <a:t>Yahoo! JAPAN</a:t>
                      </a:r>
                      <a:r>
                        <a:rPr kumimoji="1" lang="ja-JP" altLang="en-US" sz="1100" b="0" kern="1200">
                          <a:solidFill>
                            <a:srgbClr val="0D0D0D"/>
                          </a:solidFill>
                          <a:latin typeface="メイリオ" panose="020B0604030504040204" pitchFamily="50" charset="-128"/>
                          <a:ea typeface="+mn-ea"/>
                          <a:cs typeface="+mn-cs"/>
                        </a:rPr>
                        <a:t>トップページカスタマイズ、</a:t>
                      </a:r>
                      <a:endParaRPr kumimoji="1" lang="en-US" altLang="ja-JP" sz="1100" b="0" kern="1200">
                        <a:solidFill>
                          <a:srgbClr val="0D0D0D"/>
                        </a:solidFill>
                        <a:latin typeface="メイリオ" panose="020B0604030504040204" pitchFamily="50" charset="-128"/>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メイリオ" panose="020B0604030504040204" pitchFamily="50" charset="-128"/>
                          <a:ea typeface="+mn-ea"/>
                          <a:cs typeface="+mn-cs"/>
                        </a:rPr>
                        <a:t>Yahoo! JAPAN</a:t>
                      </a:r>
                      <a:r>
                        <a:rPr kumimoji="1" lang="ja-JP" altLang="en-US" sz="1100" b="0" kern="1200">
                          <a:solidFill>
                            <a:srgbClr val="0D0D0D"/>
                          </a:solidFill>
                          <a:latin typeface="メイリオ" panose="020B0604030504040204" pitchFamily="50" charset="-128"/>
                          <a:ea typeface="+mn-ea"/>
                          <a:cs typeface="+mn-cs"/>
                        </a:rPr>
                        <a:t>トップページインタラクション企画</a:t>
                      </a:r>
                    </a:p>
                    <a:p>
                      <a:pPr algn="ctr"/>
                      <a:r>
                        <a:rPr kumimoji="1" lang="en-US" altLang="ja-JP" sz="1100" b="0" kern="1200">
                          <a:solidFill>
                            <a:srgbClr val="0D0D0D"/>
                          </a:solidFill>
                          <a:latin typeface="メイリオ" panose="020B0604030504040204" pitchFamily="50" charset="-128"/>
                          <a:ea typeface="+mn-ea"/>
                          <a:cs typeface="+mn-cs"/>
                        </a:rPr>
                        <a:t>Yahoo!</a:t>
                      </a:r>
                      <a:r>
                        <a:rPr kumimoji="1" lang="ja-JP" altLang="en-US" sz="1100" b="0" kern="1200">
                          <a:solidFill>
                            <a:srgbClr val="0D0D0D"/>
                          </a:solidFill>
                          <a:latin typeface="メイリオ" panose="020B0604030504040204" pitchFamily="50" charset="-128"/>
                          <a:ea typeface="+mn-ea"/>
                          <a:cs typeface="+mn-cs"/>
                        </a:rPr>
                        <a:t>ニュース タイアップ、スポーツナビ タイアップ、</a:t>
                      </a:r>
                      <a:r>
                        <a:rPr lang="ja-JP" altLang="en-US" sz="1100">
                          <a:solidFill>
                            <a:srgbClr val="0D0D0D"/>
                          </a:solidFill>
                          <a:latin typeface="メイリオ" panose="020B0604030504040204" pitchFamily="50" charset="-128"/>
                        </a:rPr>
                        <a:t>サストモ　スポンサードコンテンツ、</a:t>
                      </a:r>
                      <a:endParaRPr lang="en-US" altLang="ja-JP" sz="1100">
                        <a:solidFill>
                          <a:srgbClr val="0D0D0D"/>
                        </a:solidFill>
                        <a:latin typeface="メイリオ" panose="020B0604030504040204" pitchFamily="50" charset="-128"/>
                      </a:endParaRPr>
                    </a:p>
                    <a:p>
                      <a:pPr algn="ctr"/>
                      <a:r>
                        <a:rPr kumimoji="1" lang="en-US" altLang="ja-JP" sz="1100" b="0" kern="1200">
                          <a:solidFill>
                            <a:srgbClr val="0D0D0D"/>
                          </a:solidFill>
                          <a:latin typeface="メイリオ" panose="020B0604030504040204" pitchFamily="50" charset="-128"/>
                          <a:ea typeface="+mn-ea"/>
                          <a:cs typeface="+mn-cs"/>
                        </a:rPr>
                        <a:t>Yahoo!</a:t>
                      </a:r>
                      <a:r>
                        <a:rPr kumimoji="1" lang="ja-JP" altLang="en-US" sz="1100" b="0" kern="1200">
                          <a:solidFill>
                            <a:srgbClr val="0D0D0D"/>
                          </a:solidFill>
                          <a:latin typeface="メイリオ" panose="020B0604030504040204" pitchFamily="50" charset="-128"/>
                          <a:ea typeface="+mn-ea"/>
                          <a:cs typeface="+mn-cs"/>
                        </a:rPr>
                        <a:t>ファイナンス　タイアップ、</a:t>
                      </a:r>
                      <a:r>
                        <a:rPr kumimoji="1" lang="en-US" altLang="ja-JP" sz="1100" b="0" kern="1200" err="1">
                          <a:solidFill>
                            <a:srgbClr val="0D0D0D"/>
                          </a:solidFill>
                          <a:latin typeface="メイリオ" panose="020B0604030504040204" pitchFamily="50" charset="-128"/>
                          <a:ea typeface="+mn-ea"/>
                          <a:cs typeface="+mn-cs"/>
                        </a:rPr>
                        <a:t>carview</a:t>
                      </a:r>
                      <a:r>
                        <a:rPr kumimoji="1" lang="en-US" altLang="ja-JP" sz="1100" b="0" kern="1200">
                          <a:solidFill>
                            <a:srgbClr val="0D0D0D"/>
                          </a:solidFill>
                          <a:latin typeface="メイリオ" panose="020B0604030504040204" pitchFamily="50" charset="-128"/>
                          <a:ea typeface="+mn-ea"/>
                          <a:cs typeface="+mn-cs"/>
                        </a:rPr>
                        <a:t>! </a:t>
                      </a:r>
                      <a:r>
                        <a:rPr kumimoji="1" lang="ja-JP" altLang="en-US" sz="1100" b="0" kern="1200">
                          <a:solidFill>
                            <a:srgbClr val="0D0D0D"/>
                          </a:solidFill>
                          <a:latin typeface="メイリオ" panose="020B0604030504040204" pitchFamily="50" charset="-128"/>
                          <a:ea typeface="+mn-ea"/>
                          <a:cs typeface="+mn-cs"/>
                        </a:rPr>
                        <a:t>タイアップ</a:t>
                      </a:r>
                      <a:endParaRPr kumimoji="1" lang="ja-JP" altLang="en-US" sz="1100" b="0" kern="1200">
                        <a:solidFill>
                          <a:srgbClr val="0D0D0D"/>
                        </a:solidFill>
                        <a:latin typeface="メイリオ" panose="020B0604030504040204" pitchFamily="50" charset="-128"/>
                        <a:ea typeface="メイリオ" panose="020B0604030504040204" pitchFamily="50"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83990618"/>
                  </a:ext>
                </a:extLst>
              </a:tr>
              <a:tr h="28812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2026/1/28(</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kern="1200">
                          <a:solidFill>
                            <a:srgbClr val="0D0D0D"/>
                          </a:solidFill>
                          <a:latin typeface="メイリオ" panose="020B0604030504040204" pitchFamily="50" charset="-128"/>
                          <a:ea typeface="+mn-ea"/>
                          <a:cs typeface="+mn-cs"/>
                        </a:rPr>
                        <a:t>スポーツナビ、</a:t>
                      </a:r>
                      <a:r>
                        <a:rPr kumimoji="1" lang="en-US" altLang="ja-JP" sz="1100" b="0" kern="1200">
                          <a:solidFill>
                            <a:srgbClr val="0D0D0D"/>
                          </a:solidFill>
                          <a:latin typeface="メイリオ" panose="020B0604030504040204" pitchFamily="50" charset="-128"/>
                          <a:ea typeface="+mn-ea"/>
                          <a:cs typeface="+mn-cs"/>
                        </a:rPr>
                        <a:t>Yahoo!</a:t>
                      </a:r>
                      <a:r>
                        <a:rPr kumimoji="1" lang="ja-JP" altLang="en-US" sz="1100" b="0" kern="1200">
                          <a:solidFill>
                            <a:srgbClr val="0D0D0D"/>
                          </a:solidFill>
                          <a:latin typeface="メイリオ" panose="020B0604030504040204" pitchFamily="50" charset="-128"/>
                          <a:ea typeface="+mn-ea"/>
                          <a:cs typeface="+mn-cs"/>
                        </a:rPr>
                        <a:t>天気・災害、</a:t>
                      </a:r>
                      <a:r>
                        <a:rPr kumimoji="1" lang="en-US" altLang="ja-JP" sz="1100" b="0" kern="1200">
                          <a:solidFill>
                            <a:srgbClr val="0D0D0D"/>
                          </a:solidFill>
                          <a:latin typeface="メイリオ" panose="020B0604030504040204" pitchFamily="50" charset="-128"/>
                          <a:ea typeface="+mn-ea"/>
                          <a:cs typeface="+mn-cs"/>
                        </a:rPr>
                        <a:t>Yahoo!</a:t>
                      </a:r>
                      <a:r>
                        <a:rPr kumimoji="1" lang="ja-JP" altLang="en-US" sz="1100" b="0" kern="1200">
                          <a:solidFill>
                            <a:srgbClr val="0D0D0D"/>
                          </a:solidFill>
                          <a:latin typeface="メイリオ" panose="020B0604030504040204" pitchFamily="50" charset="-128"/>
                          <a:ea typeface="+mn-ea"/>
                          <a:cs typeface="+mn-cs"/>
                        </a:rPr>
                        <a:t>ファイナンス、</a:t>
                      </a:r>
                      <a:r>
                        <a:rPr kumimoji="1" lang="en-US" altLang="ja-JP" sz="1100" b="0" kern="1200">
                          <a:solidFill>
                            <a:srgbClr val="0D0D0D"/>
                          </a:solidFill>
                          <a:latin typeface="メイリオ" panose="020B0604030504040204" pitchFamily="50" charset="-128"/>
                          <a:ea typeface="+mn-ea"/>
                          <a:cs typeface="+mn-cs"/>
                        </a:rPr>
                        <a:t>Yahoo! JAPAN</a:t>
                      </a:r>
                      <a:r>
                        <a:rPr kumimoji="1" lang="ja-JP" altLang="en-US" sz="1100" b="0" kern="1200">
                          <a:solidFill>
                            <a:srgbClr val="0D0D0D"/>
                          </a:solidFill>
                          <a:latin typeface="メイリオ" panose="020B0604030504040204" pitchFamily="50" charset="-128"/>
                          <a:ea typeface="+mn-ea"/>
                          <a:cs typeface="+mn-cs"/>
                        </a:rPr>
                        <a:t>　中面プライムディスプレイ</a:t>
                      </a:r>
                    </a:p>
                  </a:txBody>
                  <a:tcPr marL="163440" marR="16344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651884806"/>
                  </a:ext>
                </a:extLst>
              </a:tr>
              <a:tr h="288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a:solidFill>
                            <a:schemeClr val="bg1"/>
                          </a:solidFill>
                          <a:latin typeface="Meiryo" panose="020B0604030504040204" pitchFamily="34" charset="-128"/>
                          <a:ea typeface="Meiryo" panose="020B0604030504040204" pitchFamily="34" charset="-128"/>
                        </a:rPr>
                        <a:t>2026/2/4(</a:t>
                      </a:r>
                      <a:r>
                        <a:rPr kumimoji="1" lang="ja-JP" altLang="en-US" sz="1100" b="0">
                          <a:solidFill>
                            <a:schemeClr val="bg1"/>
                          </a:solidFill>
                          <a:latin typeface="Meiryo" panose="020B0604030504040204" pitchFamily="34" charset="-128"/>
                          <a:ea typeface="Meiryo" panose="020B0604030504040204" pitchFamily="34" charset="-128"/>
                        </a:rPr>
                        <a:t>水</a:t>
                      </a:r>
                      <a:r>
                        <a:rPr kumimoji="1" lang="en-US" altLang="ja-JP" sz="1100" b="0">
                          <a:solidFill>
                            <a:schemeClr val="bg1"/>
                          </a:solidFill>
                          <a:latin typeface="Meiryo" panose="020B0604030504040204" pitchFamily="34" charset="-128"/>
                          <a:ea typeface="Meiryo" panose="020B0604030504040204" pitchFamily="34" charset="-128"/>
                        </a:rPr>
                        <a:t>)</a:t>
                      </a:r>
                      <a:endParaRPr kumimoji="1" lang="ja-JP" altLang="en-US" sz="1100" b="0">
                        <a:solidFill>
                          <a:schemeClr val="bg1"/>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メイリオ" panose="020B0604030504040204" pitchFamily="50" charset="-128"/>
                          <a:ea typeface="+mn-ea"/>
                          <a:cs typeface="+mn-cs"/>
                        </a:rPr>
                        <a:t>Yahoo!</a:t>
                      </a:r>
                      <a:r>
                        <a:rPr kumimoji="1" lang="ja-JP" altLang="en-US" sz="1100" b="0" kern="1200">
                          <a:solidFill>
                            <a:srgbClr val="0D0D0D"/>
                          </a:solidFill>
                          <a:latin typeface="メイリオ" panose="020B0604030504040204" pitchFamily="50" charset="-128"/>
                          <a:ea typeface="+mn-ea"/>
                          <a:cs typeface="+mn-cs"/>
                        </a:rPr>
                        <a:t>乗換案内</a:t>
                      </a: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460911264"/>
                  </a:ext>
                </a:extLst>
              </a:tr>
              <a:tr h="2881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a:solidFill>
                            <a:schemeClr val="bg1"/>
                          </a:solidFill>
                          <a:latin typeface="Meiryo" panose="020B0604030504040204" pitchFamily="34" charset="-128"/>
                          <a:ea typeface="Meiryo" panose="020B0604030504040204" pitchFamily="34" charset="-128"/>
                        </a:rPr>
                        <a:t>2026/2</a:t>
                      </a:r>
                      <a:r>
                        <a:rPr kumimoji="1" lang="ja-JP" altLang="en-US" sz="1100" b="0">
                          <a:solidFill>
                            <a:schemeClr val="bg1"/>
                          </a:solidFill>
                          <a:latin typeface="Meiryo" panose="020B0604030504040204" pitchFamily="34" charset="-128"/>
                          <a:ea typeface="Meiryo" panose="020B0604030504040204" pitchFamily="34" charset="-128"/>
                        </a:rPr>
                        <a:t>　未定</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メイリオ" panose="020B0604030504040204" pitchFamily="50" charset="-128"/>
                          <a:ea typeface="+mn-ea"/>
                          <a:cs typeface="+mn-cs"/>
                        </a:rPr>
                        <a:t>LINE NEWS Top Ad</a:t>
                      </a:r>
                      <a:endParaRPr kumimoji="1" lang="ja-JP" altLang="en-US" sz="1100" b="0" kern="1200">
                        <a:solidFill>
                          <a:srgbClr val="0D0D0D"/>
                        </a:solidFill>
                        <a:latin typeface="メイリオ" panose="020B0604030504040204" pitchFamily="50" charset="-128"/>
                        <a:ea typeface="+mn-ea"/>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488294094"/>
                  </a:ext>
                </a:extLst>
              </a:tr>
            </a:tbl>
          </a:graphicData>
        </a:graphic>
      </p:graphicFrame>
    </p:spTree>
    <p:extLst>
      <p:ext uri="{BB962C8B-B14F-4D97-AF65-F5344CB8AC3E}">
        <p14:creationId xmlns:p14="http://schemas.microsoft.com/office/powerpoint/2010/main" val="7216926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4" name="正方形/長方形 3">
            <a:extLst>
              <a:ext uri="{FF2B5EF4-FFF2-40B4-BE49-F238E27FC236}">
                <a16:creationId xmlns:a16="http://schemas.microsoft.com/office/drawing/2014/main" id="{66C8D166-561E-87AA-2D97-22634365DE2D}"/>
              </a:ext>
            </a:extLst>
          </p:cNvPr>
          <p:cNvSpPr/>
          <p:nvPr/>
        </p:nvSpPr>
        <p:spPr>
          <a:xfrm>
            <a:off x="8285260" y="6098721"/>
            <a:ext cx="4183422" cy="355482"/>
          </a:xfrm>
          <a:prstGeom prst="rect">
            <a:avLst/>
          </a:prstGeom>
        </p:spPr>
        <p:txBody>
          <a:bodyPr wrap="square" lIns="0" tIns="0" rIns="0" bIns="0">
            <a:spAutoFit/>
          </a:bodyPr>
          <a:lstStyle/>
          <a:p>
            <a:pP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a:solidFill>
                <a:prstClr val="black"/>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9EE3A50F-8B69-DCF7-3056-A38423887876}"/>
              </a:ext>
            </a:extLst>
          </p:cNvPr>
          <p:cNvSpPr/>
          <p:nvPr/>
        </p:nvSpPr>
        <p:spPr>
          <a:xfrm>
            <a:off x="517409" y="5918761"/>
            <a:ext cx="6701050" cy="473976"/>
          </a:xfrm>
          <a:prstGeom prst="rect">
            <a:avLst/>
          </a:prstGeom>
        </p:spPr>
        <p:txBody>
          <a:bodyPr wrap="square" lIns="0" tIns="0" rIns="0" bIns="0">
            <a:spAutoFit/>
          </a:bodyPr>
          <a:lstStyle/>
          <a:p>
            <a:pPr fontAlgn="ct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p:txBody>
      </p:sp>
      <p:graphicFrame>
        <p:nvGraphicFramePr>
          <p:cNvPr id="8" name="表 7">
            <a:extLst>
              <a:ext uri="{FF2B5EF4-FFF2-40B4-BE49-F238E27FC236}">
                <a16:creationId xmlns:a16="http://schemas.microsoft.com/office/drawing/2014/main" id="{7BD069AC-04F8-CAB3-FA07-5FD562A63FF1}"/>
              </a:ext>
            </a:extLst>
          </p:cNvPr>
          <p:cNvGraphicFramePr>
            <a:graphicFrameLocks noGrp="1"/>
          </p:cNvGraphicFramePr>
          <p:nvPr>
            <p:extLst>
              <p:ext uri="{D42A27DB-BD31-4B8C-83A1-F6EECF244321}">
                <p14:modId xmlns:p14="http://schemas.microsoft.com/office/powerpoint/2010/main" val="1663558889"/>
              </p:ext>
            </p:extLst>
          </p:nvPr>
        </p:nvGraphicFramePr>
        <p:xfrm>
          <a:off x="517409" y="807141"/>
          <a:ext cx="11320688" cy="5081059"/>
        </p:xfrm>
        <a:graphic>
          <a:graphicData uri="http://schemas.openxmlformats.org/drawingml/2006/table">
            <a:tbl>
              <a:tblPr firstCol="1" bandRow="1"/>
              <a:tblGrid>
                <a:gridCol w="4557444">
                  <a:extLst>
                    <a:ext uri="{9D8B030D-6E8A-4147-A177-3AD203B41FA5}">
                      <a16:colId xmlns:a16="http://schemas.microsoft.com/office/drawing/2014/main" val="792911817"/>
                    </a:ext>
                  </a:extLst>
                </a:gridCol>
                <a:gridCol w="2321712">
                  <a:extLst>
                    <a:ext uri="{9D8B030D-6E8A-4147-A177-3AD203B41FA5}">
                      <a16:colId xmlns:a16="http://schemas.microsoft.com/office/drawing/2014/main" val="3057805663"/>
                    </a:ext>
                  </a:extLst>
                </a:gridCol>
                <a:gridCol w="2220766">
                  <a:extLst>
                    <a:ext uri="{9D8B030D-6E8A-4147-A177-3AD203B41FA5}">
                      <a16:colId xmlns:a16="http://schemas.microsoft.com/office/drawing/2014/main" val="4203260269"/>
                    </a:ext>
                  </a:extLst>
                </a:gridCol>
                <a:gridCol w="2220766">
                  <a:extLst>
                    <a:ext uri="{9D8B030D-6E8A-4147-A177-3AD203B41FA5}">
                      <a16:colId xmlns:a16="http://schemas.microsoft.com/office/drawing/2014/main" val="862787916"/>
                    </a:ext>
                  </a:extLst>
                </a:gridCol>
              </a:tblGrid>
              <a:tr h="3507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MD</a:t>
                      </a:r>
                      <a:r>
                        <a:rPr kumimoji="1" lang="ja-JP" altLang="en-US" sz="800" b="1" kern="1200">
                          <a:solidFill>
                            <a:schemeClr val="bg1"/>
                          </a:solidFill>
                        </a:rPr>
                        <a:t>　トップカバー</a:t>
                      </a:r>
                      <a:endParaRPr kumimoji="1" lang="en-US" altLang="ja-JP" sz="800" b="1" kern="1200">
                        <a:solidFill>
                          <a:schemeClr val="bg1"/>
                        </a:solidFill>
                      </a:endParaRP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ja-JP" altLang="en-US" sz="800" b="1">
                          <a:solidFill>
                            <a:schemeClr val="bg1"/>
                          </a:solidFill>
                        </a:rPr>
                        <a:t>リッチフォーマット　</a:t>
                      </a:r>
                      <a:r>
                        <a:rPr kumimoji="1" lang="en-US" altLang="ja-JP" sz="800" b="1" kern="1200">
                          <a:solidFill>
                            <a:schemeClr val="bg1"/>
                          </a:solidFill>
                        </a:rPr>
                        <a:t>MD</a:t>
                      </a:r>
                      <a:r>
                        <a:rPr kumimoji="1" lang="ja-JP" altLang="en-US" sz="800" b="1" kern="1200">
                          <a:solidFill>
                            <a:schemeClr val="bg1"/>
                          </a:solidFill>
                        </a:rPr>
                        <a:t>　トップカバー　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SP</a:t>
                      </a:r>
                      <a:r>
                        <a:rPr kumimoji="1" lang="ja-JP" altLang="en-US" sz="800" b="1" kern="1200">
                          <a:solidFill>
                            <a:schemeClr val="bg1"/>
                          </a:solidFill>
                        </a:rPr>
                        <a:t>　トップカバー</a:t>
                      </a:r>
                      <a:endParaRPr kumimoji="1" lang="en-US" altLang="ja-JP" sz="800" b="1" kern="120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449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a:ea typeface="Meiryo"/>
                        </a:rPr>
                        <a:t>　</a:t>
                      </a:r>
                      <a:endParaRPr lang="ja-JP" altLang="en-US" sz="7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09047038"/>
                  </a:ext>
                </a:extLst>
              </a:tr>
              <a:tr h="278673">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a:ea typeface="Meiryo"/>
                        </a:rPr>
                        <a:t>　</a:t>
                      </a:r>
                      <a:endParaRPr lang="ja-JP" altLang="en-US" sz="7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05067978"/>
                  </a:ext>
                </a:extLst>
              </a:tr>
              <a:tr h="2921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a:ea typeface="Meiryo"/>
                        </a:rPr>
                        <a:t>　</a:t>
                      </a:r>
                      <a:endParaRPr lang="ja-JP" altLang="en-US" sz="7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16567869"/>
                  </a:ext>
                </a:extLst>
              </a:tr>
              <a:tr h="2413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767268695"/>
                  </a:ext>
                </a:extLst>
              </a:tr>
              <a:tr h="2921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628964"/>
                  </a:ext>
                </a:extLst>
              </a:tr>
              <a:tr h="2032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50117590"/>
                  </a:ext>
                </a:extLst>
              </a:tr>
              <a:tr h="2413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41138105"/>
                  </a:ext>
                </a:extLst>
              </a:tr>
              <a:tr h="25906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94366260"/>
                  </a:ext>
                </a:extLst>
              </a:tr>
              <a:tr h="15379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34750592"/>
                  </a:ext>
                </a:extLst>
              </a:tr>
              <a:tr h="2032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※2</a:t>
                      </a: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01219410"/>
                  </a:ext>
                </a:extLst>
              </a:tr>
              <a:tr h="2286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※2</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4197840892"/>
                  </a:ext>
                </a:extLst>
              </a:tr>
              <a:tr h="2286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2025979"/>
                  </a:ext>
                </a:extLst>
              </a:tr>
              <a:tr h="30336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7669965"/>
                  </a:ext>
                </a:extLst>
              </a:tr>
              <a:tr h="2286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1516483"/>
                  </a:ext>
                </a:extLst>
              </a:tr>
              <a:tr h="2286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2251199972"/>
                  </a:ext>
                </a:extLst>
              </a:tr>
              <a:tr h="1905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3479615484"/>
                  </a:ext>
                </a:extLst>
              </a:tr>
              <a:tr h="2413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914959637"/>
                  </a:ext>
                </a:extLst>
              </a:tr>
              <a:tr h="2032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362951679"/>
                  </a:ext>
                </a:extLst>
              </a:tr>
              <a:tr h="2286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594083045"/>
                  </a:ext>
                </a:extLst>
              </a:tr>
              <a:tr h="2392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45858479"/>
                  </a:ext>
                </a:extLst>
              </a:tr>
            </a:tbl>
          </a:graphicData>
        </a:graphic>
      </p:graphicFrame>
      <p:sp>
        <p:nvSpPr>
          <p:cNvPr id="3" name="正方形/長方形 2">
            <a:extLst>
              <a:ext uri="{FF2B5EF4-FFF2-40B4-BE49-F238E27FC236}">
                <a16:creationId xmlns:a16="http://schemas.microsoft.com/office/drawing/2014/main" id="{8F0E62ED-164B-0762-F524-A779CB76B37C}"/>
              </a:ext>
            </a:extLst>
          </p:cNvPr>
          <p:cNvSpPr/>
          <p:nvPr/>
        </p:nvSpPr>
        <p:spPr>
          <a:xfrm>
            <a:off x="8409307" y="6088071"/>
            <a:ext cx="190338" cy="115018"/>
          </a:xfrm>
          <a:prstGeom prst="rect">
            <a:avLst/>
          </a:prstGeom>
          <a:solidFill>
            <a:srgbClr val="002AFF">
              <a:alpha val="10196"/>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106091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37B8D-C03C-CFFA-60C8-C35D18158DFC}"/>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608E30F9-ED6E-45A9-F31D-88136C43FA1B}"/>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A0143F24-5902-E6A0-91AD-3923E6C8148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3D66A711-9F0E-1914-1595-2667E728E15E}"/>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4" name="正方形/長方形 3">
            <a:extLst>
              <a:ext uri="{FF2B5EF4-FFF2-40B4-BE49-F238E27FC236}">
                <a16:creationId xmlns:a16="http://schemas.microsoft.com/office/drawing/2014/main" id="{62F2D4E2-D6EF-37F0-4995-649A9946D2E3}"/>
              </a:ext>
            </a:extLst>
          </p:cNvPr>
          <p:cNvSpPr/>
          <p:nvPr/>
        </p:nvSpPr>
        <p:spPr>
          <a:xfrm>
            <a:off x="8186999" y="6080163"/>
            <a:ext cx="4183422" cy="355482"/>
          </a:xfrm>
          <a:prstGeom prst="rect">
            <a:avLst/>
          </a:prstGeom>
        </p:spPr>
        <p:txBody>
          <a:bodyPr wrap="square" lIns="0" tIns="0" rIns="0" bIns="0">
            <a:spAutoFit/>
          </a:bodyPr>
          <a:lstStyle/>
          <a:p>
            <a:pP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a:solidFill>
                <a:prstClr val="black"/>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0061B8F1-7F2D-8BB5-543E-6799F3CA1AD3}"/>
              </a:ext>
            </a:extLst>
          </p:cNvPr>
          <p:cNvSpPr/>
          <p:nvPr/>
        </p:nvSpPr>
        <p:spPr>
          <a:xfrm>
            <a:off x="479427" y="5783928"/>
            <a:ext cx="6701050" cy="473976"/>
          </a:xfrm>
          <a:prstGeom prst="rect">
            <a:avLst/>
          </a:prstGeom>
        </p:spPr>
        <p:txBody>
          <a:bodyPr wrap="square" lIns="0" tIns="0" rIns="0" bIns="0">
            <a:spAutoFit/>
          </a:bodyPr>
          <a:lstStyle/>
          <a:p>
            <a:pPr fontAlgn="ct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p:txBody>
      </p:sp>
      <p:graphicFrame>
        <p:nvGraphicFramePr>
          <p:cNvPr id="8" name="表 7">
            <a:extLst>
              <a:ext uri="{FF2B5EF4-FFF2-40B4-BE49-F238E27FC236}">
                <a16:creationId xmlns:a16="http://schemas.microsoft.com/office/drawing/2014/main" id="{78900705-1221-8B97-8497-5D3348DC76D5}"/>
              </a:ext>
            </a:extLst>
          </p:cNvPr>
          <p:cNvGraphicFramePr>
            <a:graphicFrameLocks noGrp="1"/>
          </p:cNvGraphicFramePr>
          <p:nvPr>
            <p:extLst>
              <p:ext uri="{D42A27DB-BD31-4B8C-83A1-F6EECF244321}">
                <p14:modId xmlns:p14="http://schemas.microsoft.com/office/powerpoint/2010/main" val="1240241570"/>
              </p:ext>
            </p:extLst>
          </p:nvPr>
        </p:nvGraphicFramePr>
        <p:xfrm>
          <a:off x="435656" y="1166624"/>
          <a:ext cx="11320688" cy="4058521"/>
        </p:xfrm>
        <a:graphic>
          <a:graphicData uri="http://schemas.openxmlformats.org/drawingml/2006/table">
            <a:tbl>
              <a:tblPr firstCol="1" bandRow="1"/>
              <a:tblGrid>
                <a:gridCol w="4557444">
                  <a:extLst>
                    <a:ext uri="{9D8B030D-6E8A-4147-A177-3AD203B41FA5}">
                      <a16:colId xmlns:a16="http://schemas.microsoft.com/office/drawing/2014/main" val="792911817"/>
                    </a:ext>
                  </a:extLst>
                </a:gridCol>
                <a:gridCol w="2321712">
                  <a:extLst>
                    <a:ext uri="{9D8B030D-6E8A-4147-A177-3AD203B41FA5}">
                      <a16:colId xmlns:a16="http://schemas.microsoft.com/office/drawing/2014/main" val="3057805663"/>
                    </a:ext>
                  </a:extLst>
                </a:gridCol>
                <a:gridCol w="2220766">
                  <a:extLst>
                    <a:ext uri="{9D8B030D-6E8A-4147-A177-3AD203B41FA5}">
                      <a16:colId xmlns:a16="http://schemas.microsoft.com/office/drawing/2014/main" val="4203260269"/>
                    </a:ext>
                  </a:extLst>
                </a:gridCol>
                <a:gridCol w="2220766">
                  <a:extLst>
                    <a:ext uri="{9D8B030D-6E8A-4147-A177-3AD203B41FA5}">
                      <a16:colId xmlns:a16="http://schemas.microsoft.com/office/drawing/2014/main" val="862787916"/>
                    </a:ext>
                  </a:extLst>
                </a:gridCol>
              </a:tblGrid>
              <a:tr h="35682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MD</a:t>
                      </a:r>
                      <a:r>
                        <a:rPr kumimoji="1" lang="ja-JP" altLang="en-US" sz="800" b="1" kern="1200">
                          <a:solidFill>
                            <a:schemeClr val="bg1"/>
                          </a:solidFill>
                        </a:rPr>
                        <a:t>　トップカバー</a:t>
                      </a:r>
                      <a:endParaRPr kumimoji="1" lang="en-US" altLang="ja-JP" sz="800" b="1" kern="1200">
                        <a:solidFill>
                          <a:schemeClr val="bg1"/>
                        </a:solidFill>
                      </a:endParaRP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ja-JP" altLang="en-US" sz="800" b="1">
                          <a:solidFill>
                            <a:schemeClr val="bg1"/>
                          </a:solidFill>
                        </a:rPr>
                        <a:t>リッチフォーマット　</a:t>
                      </a:r>
                      <a:r>
                        <a:rPr kumimoji="1" lang="en-US" altLang="ja-JP" sz="800" b="1" kern="1200">
                          <a:solidFill>
                            <a:schemeClr val="bg1"/>
                          </a:solidFill>
                        </a:rPr>
                        <a:t>MD</a:t>
                      </a:r>
                      <a:r>
                        <a:rPr kumimoji="1" lang="ja-JP" altLang="en-US" sz="800" b="1" kern="1200">
                          <a:solidFill>
                            <a:schemeClr val="bg1"/>
                          </a:solidFill>
                        </a:rPr>
                        <a:t>　トップカバー　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SP</a:t>
                      </a:r>
                      <a:r>
                        <a:rPr kumimoji="1" lang="ja-JP" altLang="en-US" sz="800" b="1" kern="1200">
                          <a:solidFill>
                            <a:schemeClr val="bg1"/>
                          </a:solidFill>
                        </a:rPr>
                        <a:t>　トップカバー</a:t>
                      </a:r>
                      <a:endParaRPr kumimoji="1" lang="en-US" altLang="ja-JP" sz="800" b="1" kern="120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235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79597813"/>
                  </a:ext>
                </a:extLst>
              </a:tr>
              <a:tr h="271285">
                <a:tc>
                  <a:txBody>
                    <a:bodyPr/>
                    <a:lstStyle/>
                    <a:p>
                      <a:pPr algn="l" fontAlgn="ctr"/>
                      <a:r>
                        <a:rPr lang="zh-TW" altLang="en-US" sz="850" b="0" i="0" u="none" strike="noStrike">
                          <a:solidFill>
                            <a:schemeClr val="bg1"/>
                          </a:solidFill>
                          <a:effectLst/>
                          <a:latin typeface="Meiryo" panose="020B0604030504040204" pitchFamily="34" charset="-128"/>
                          <a:ea typeface="Meiryo" panose="020B0604030504040204" pitchFamily="34" charset="-128"/>
                        </a:rPr>
                        <a:t>性的部位治療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099510192"/>
                  </a:ext>
                </a:extLst>
              </a:tr>
              <a:tr h="232530">
                <a:tc>
                  <a:txBody>
                    <a:bodyPr/>
                    <a:lstStyle/>
                    <a:p>
                      <a:pPr algn="l" fontAlgn="ctr"/>
                      <a:r>
                        <a:rPr lang="ja-JP" altLang="en-US" sz="850" b="0" i="0" u="none" strike="noStrike">
                          <a:solidFill>
                            <a:schemeClr val="bg1"/>
                          </a:solidFill>
                          <a:effectLst/>
                          <a:latin typeface="Meiryo" panose="020B0604030504040204" pitchFamily="34" charset="-128"/>
                          <a:ea typeface="Meiryo" panose="020B0604030504040204" pitchFamily="34" charset="-128"/>
                        </a:rPr>
                        <a:t>性を連想させるクリエイティブ（デジタルエンターテインメント）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30870920"/>
                  </a:ext>
                </a:extLst>
              </a:tr>
              <a:tr h="284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※1</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45162569"/>
                  </a:ext>
                </a:extLst>
              </a:tr>
              <a:tr h="2971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※1</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2178296829"/>
                  </a:ext>
                </a:extLst>
              </a:tr>
              <a:tr h="2712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恋愛</a:t>
                      </a:r>
                      <a:r>
                        <a:rPr lang="en-US" altLang="ja-JP" sz="850" b="0" u="none" strike="noStrike">
                          <a:solidFill>
                            <a:schemeClr val="bg1"/>
                          </a:solidFill>
                          <a:effectLst/>
                          <a:latin typeface="Meiryo"/>
                          <a:ea typeface="Meiryo"/>
                        </a:rPr>
                        <a:t>/</a:t>
                      </a:r>
                      <a:r>
                        <a:rPr lang="ja-JP" altLang="en-US" sz="850" b="0" u="none" strike="noStrike">
                          <a:solidFill>
                            <a:schemeClr val="bg1"/>
                          </a:solidFill>
                          <a:effectLst/>
                          <a:latin typeface="Meiryo"/>
                          <a:ea typeface="Meiryo"/>
                        </a:rPr>
                        <a:t>結婚情報・サービス</a:t>
                      </a:r>
                      <a:endParaRPr lang="ja-JP" altLang="en-US" sz="850" b="0" i="0" u="none" strike="noStrike">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2327458966"/>
                  </a:ext>
                </a:extLst>
              </a:tr>
              <a:tr h="2325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恋愛・結婚情報（出会い系サイト、結婚紹介、インターネット異性紹介業</a:t>
                      </a:r>
                      <a:r>
                        <a:rPr lang="en-US" altLang="ja-JP" sz="850" b="0" u="none" strike="noStrike">
                          <a:solidFill>
                            <a:schemeClr val="bg1"/>
                          </a:solidFill>
                          <a:effectLst/>
                          <a:latin typeface="Meiryo"/>
                          <a:ea typeface="Meiryo"/>
                        </a:rPr>
                        <a:t>)</a:t>
                      </a:r>
                      <a:endParaRPr lang="en-US" altLang="ja-JP" sz="850" b="0" i="0" u="none" strike="noStrike">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3799200"/>
                  </a:ext>
                </a:extLst>
              </a:tr>
              <a:tr h="2066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325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2812486826"/>
                  </a:ext>
                </a:extLst>
              </a:tr>
              <a:tr h="2583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4464143"/>
                  </a:ext>
                </a:extLst>
              </a:tr>
              <a:tr h="25836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9541065"/>
                  </a:ext>
                </a:extLst>
              </a:tr>
              <a:tr h="2583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40608094"/>
                  </a:ext>
                </a:extLst>
              </a:tr>
              <a:tr h="2325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 </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 </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 </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40765094"/>
                  </a:ext>
                </a:extLst>
              </a:tr>
              <a:tr h="268525">
                <a:tc>
                  <a:txBody>
                    <a:bodyPr/>
                    <a:lstStyle/>
                    <a:p>
                      <a:pPr lvl="0" algn="l">
                        <a:buNone/>
                      </a:pPr>
                      <a:r>
                        <a:rPr lang="ja-JP" altLang="en-US" sz="850" b="0" u="none" strike="noStrike">
                          <a:solidFill>
                            <a:schemeClr val="bg1"/>
                          </a:solidFill>
                          <a:effectLst/>
                          <a:latin typeface="Meiryo"/>
                          <a:ea typeface="Meiryo"/>
                        </a:rPr>
                        <a:t>加熱式たばこ</a:t>
                      </a:r>
                    </a:p>
                  </a:txBody>
                  <a:tcPr marL="180000" marR="5260" marT="5260" marB="0" anchor="ctr">
                    <a:lnL w="12700">
                      <a:solidFill>
                        <a:srgbClr val="FFFFFF"/>
                      </a:solidFill>
                    </a:lnL>
                    <a:lnR w="3174">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60000"/>
                      </a:srgbClr>
                    </a:solidFill>
                  </a:tcPr>
                </a:tc>
                <a:tc>
                  <a:txBody>
                    <a:bodyPr/>
                    <a:lstStyle/>
                    <a:p>
                      <a:pPr lvl="0" algn="ctr">
                        <a:buNone/>
                      </a:pPr>
                      <a:endParaRPr lang="en-US" altLang="ja-JP" sz="900" b="1" u="none" strike="noStrike">
                        <a:solidFill>
                          <a:srgbClr val="0D0D0D"/>
                        </a:solidFill>
                        <a:effectLst/>
                        <a:latin typeface="Meiryo"/>
                        <a:ea typeface="Meiryo"/>
                      </a:endParaRPr>
                    </a:p>
                  </a:txBody>
                  <a:tcPr marL="6350" marR="6350" marT="6350" marB="0" anchor="ctr">
                    <a:lnL w="3174">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10196"/>
                      </a:srgbClr>
                    </a:solidFill>
                  </a:tcPr>
                </a:tc>
                <a:tc>
                  <a:txBody>
                    <a:bodyPr/>
                    <a:lstStyle/>
                    <a:p>
                      <a:pPr lvl="0" algn="ctr">
                        <a:buNone/>
                      </a:pPr>
                      <a:r>
                        <a:rPr lang="en-US" altLang="ja-JP" sz="900" b="1" u="none" strike="noStrike">
                          <a:solidFill>
                            <a:srgbClr val="0D0D0D"/>
                          </a:solidFill>
                          <a:effectLst/>
                          <a:latin typeface="Meiryo"/>
                          <a:ea typeface="Meiryo"/>
                        </a:rPr>
                        <a:t>×</a:t>
                      </a: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10196"/>
                      </a:srgbClr>
                    </a:solidFill>
                  </a:tcPr>
                </a:tc>
                <a:tc>
                  <a:txBody>
                    <a:bodyPr/>
                    <a:lstStyle/>
                    <a:p>
                      <a:pPr lvl="0" algn="ctr">
                        <a:buNone/>
                      </a:pPr>
                      <a:endParaRPr lang="en-US" altLang="ja-JP" sz="900" b="1" u="none" strike="noStrike">
                        <a:solidFill>
                          <a:srgbClr val="0D0D0D"/>
                        </a:solidFill>
                        <a:effectLst/>
                        <a:latin typeface="Meiryo"/>
                        <a:ea typeface="Meiryo"/>
                      </a:endParaRP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10196"/>
                      </a:srgbClr>
                    </a:solidFill>
                  </a:tcPr>
                </a:tc>
                <a:extLst>
                  <a:ext uri="{0D108BD9-81ED-4DB2-BD59-A6C34878D82A}">
                    <a16:rowId xmlns:a16="http://schemas.microsoft.com/office/drawing/2014/main" val="4022617014"/>
                  </a:ext>
                </a:extLst>
              </a:tr>
              <a:tr h="173832">
                <a:tc>
                  <a:txBody>
                    <a:bodyPr/>
                    <a:lstStyle/>
                    <a:p>
                      <a:pPr marL="0" lvl="0" algn="l" defTabSz="914400" rtl="0" eaLnBrk="1" latinLnBrk="0" hangingPunct="1">
                        <a:buNone/>
                      </a:pPr>
                      <a:r>
                        <a:rPr kumimoji="1" lang="ja-JP" altLang="en-US" sz="850" b="0" u="none" strike="noStrike" kern="1200">
                          <a:solidFill>
                            <a:schemeClr val="bg1"/>
                          </a:solidFill>
                          <a:effectLst/>
                          <a:latin typeface="Meiryo"/>
                          <a:ea typeface="Meiryo"/>
                          <a:cs typeface="+mn-cs"/>
                        </a:rPr>
                        <a:t>電子たばこ</a:t>
                      </a:r>
                    </a:p>
                  </a:txBody>
                  <a:tcPr marL="180000" marR="5260" marT="5260" marB="0" anchor="ctr">
                    <a:lnL w="12700">
                      <a:solidFill>
                        <a:srgbClr val="FFFFFF"/>
                      </a:solidFill>
                    </a:lnL>
                    <a:lnR w="3174"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60000"/>
                      </a:srgbClr>
                    </a:solidFill>
                  </a:tcPr>
                </a:tc>
                <a:tc>
                  <a:txBody>
                    <a:bodyPr/>
                    <a:lstStyle/>
                    <a:p>
                      <a:pPr marL="0" lvl="0" algn="ctr" defTabSz="914400" rtl="0" eaLnBrk="1" latinLnBrk="0" hangingPunct="1">
                        <a:buNone/>
                      </a:pPr>
                      <a:r>
                        <a:rPr lang="en-US" altLang="ja-JP" sz="900" b="1" u="none" strike="noStrike">
                          <a:solidFill>
                            <a:srgbClr val="0D0D0D"/>
                          </a:solidFill>
                          <a:effectLst/>
                          <a:latin typeface="Meiryo"/>
                          <a:ea typeface="Meiryo"/>
                        </a:rPr>
                        <a:t>×</a:t>
                      </a:r>
                      <a:endParaRPr kumimoji="1" lang="en-US" altLang="ja-JP" sz="850" b="0" u="none" strike="noStrike" kern="1200">
                        <a:solidFill>
                          <a:schemeClr val="bg1"/>
                        </a:solidFill>
                        <a:effectLst/>
                        <a:latin typeface="Meiryo"/>
                        <a:ea typeface="Meiryo"/>
                        <a:cs typeface="+mn-cs"/>
                      </a:endParaRPr>
                    </a:p>
                  </a:txBody>
                  <a:tcPr marL="6350" marR="6350" marT="6350" marB="0" anchor="ctr">
                    <a:lnL w="3174"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marL="0" lvl="0" algn="ctr" defTabSz="914400" rtl="0" eaLnBrk="1" latinLnBrk="0" hangingPunct="1">
                        <a:buNone/>
                      </a:pPr>
                      <a:r>
                        <a:rPr lang="en-US" altLang="ja-JP" sz="900" b="1" u="none" strike="noStrike">
                          <a:solidFill>
                            <a:srgbClr val="0D0D0D"/>
                          </a:solidFill>
                          <a:effectLst/>
                          <a:latin typeface="Meiryo"/>
                          <a:ea typeface="Meiryo"/>
                        </a:rPr>
                        <a:t>×</a:t>
                      </a:r>
                      <a:endParaRPr kumimoji="1" lang="en-US" altLang="ja-JP" sz="850" b="0" u="none" strike="noStrike" kern="1200">
                        <a:solidFill>
                          <a:schemeClr val="bg1"/>
                        </a:solidFill>
                        <a:effectLst/>
                        <a:latin typeface="Meiryo"/>
                        <a:ea typeface="Meiryo"/>
                        <a:cs typeface="+mn-cs"/>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marL="0" lvl="0" algn="ctr" defTabSz="914400" rtl="0" eaLnBrk="1" latinLnBrk="0" hangingPunct="1">
                        <a:buNone/>
                      </a:pPr>
                      <a:r>
                        <a:rPr lang="en-US" altLang="ja-JP" sz="900" b="1" u="none" strike="noStrike">
                          <a:solidFill>
                            <a:srgbClr val="0D0D0D"/>
                          </a:solidFill>
                          <a:effectLst/>
                          <a:latin typeface="Meiryo"/>
                          <a:ea typeface="Meiryo"/>
                        </a:rPr>
                        <a:t>×</a:t>
                      </a:r>
                      <a:endParaRPr kumimoji="1" lang="en-US" altLang="ja-JP" sz="850" b="0" u="none" strike="noStrike" kern="1200">
                        <a:solidFill>
                          <a:schemeClr val="bg1"/>
                        </a:solidFill>
                        <a:effectLst/>
                        <a:latin typeface="Meiryo"/>
                        <a:ea typeface="Meiryo"/>
                        <a:cs typeface="+mn-cs"/>
                      </a:endParaRPr>
                    </a:p>
                  </a:txBody>
                  <a:tcPr marL="6350" marR="6350" marT="6350" marB="0" anchor="ctr">
                    <a:lnL w="12700" cap="flat" cmpd="sng" algn="ctr">
                      <a:solidFill>
                        <a:srgbClr val="FFFFFF"/>
                      </a:solidFill>
                      <a:prstDash val="solid"/>
                      <a:round/>
                      <a:headEnd type="none" w="med" len="med"/>
                      <a:tailEnd type="none" w="med" len="med"/>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extLst>
                  <a:ext uri="{0D108BD9-81ED-4DB2-BD59-A6C34878D82A}">
                    <a16:rowId xmlns:a16="http://schemas.microsoft.com/office/drawing/2014/main" val="2410604485"/>
                  </a:ext>
                </a:extLst>
              </a:tr>
            </a:tbl>
          </a:graphicData>
        </a:graphic>
      </p:graphicFrame>
      <p:sp>
        <p:nvSpPr>
          <p:cNvPr id="3" name="正方形/長方形 2">
            <a:extLst>
              <a:ext uri="{FF2B5EF4-FFF2-40B4-BE49-F238E27FC236}">
                <a16:creationId xmlns:a16="http://schemas.microsoft.com/office/drawing/2014/main" id="{3FEC6DF7-E9A2-443A-FD73-001D2EC3C429}"/>
              </a:ext>
            </a:extLst>
          </p:cNvPr>
          <p:cNvSpPr/>
          <p:nvPr/>
        </p:nvSpPr>
        <p:spPr>
          <a:xfrm>
            <a:off x="8290819" y="6080163"/>
            <a:ext cx="190338" cy="115018"/>
          </a:xfrm>
          <a:prstGeom prst="rect">
            <a:avLst/>
          </a:prstGeom>
          <a:solidFill>
            <a:srgbClr val="002AFF">
              <a:alpha val="10196"/>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1947513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solidFill>
                  <a:srgbClr val="000048"/>
                </a:solidFill>
              </a:rPr>
              <a:t>掲載制限カテゴリー</a:t>
            </a:r>
            <a:endParaRPr kumimoji="1" lang="ja-JP" altLang="en-US">
              <a:solidFill>
                <a:srgbClr val="000048"/>
              </a:solidFill>
            </a:endParaRPr>
          </a:p>
        </p:txBody>
      </p:sp>
      <p:sp>
        <p:nvSpPr>
          <p:cNvPr id="4" name="正方形/長方形 3">
            <a:extLst>
              <a:ext uri="{FF2B5EF4-FFF2-40B4-BE49-F238E27FC236}">
                <a16:creationId xmlns:a16="http://schemas.microsoft.com/office/drawing/2014/main" id="{66C8D166-561E-87AA-2D97-22634365DE2D}"/>
              </a:ext>
            </a:extLst>
          </p:cNvPr>
          <p:cNvSpPr/>
          <p:nvPr/>
        </p:nvSpPr>
        <p:spPr>
          <a:xfrm>
            <a:off x="8156692" y="6214334"/>
            <a:ext cx="4183422" cy="355482"/>
          </a:xfrm>
          <a:prstGeom prst="rect">
            <a:avLst/>
          </a:prstGeom>
        </p:spPr>
        <p:txBody>
          <a:bodyPr wrap="square" lIns="0" tIns="0" rIns="0" bIns="0">
            <a:spAutoFit/>
          </a:bodyPr>
          <a:lstStyle/>
          <a:p>
            <a:pP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a:solidFill>
                <a:prstClr val="black"/>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9EE3A50F-8B69-DCF7-3056-A38423887876}"/>
              </a:ext>
            </a:extLst>
          </p:cNvPr>
          <p:cNvSpPr/>
          <p:nvPr/>
        </p:nvSpPr>
        <p:spPr>
          <a:xfrm>
            <a:off x="466272" y="5944191"/>
            <a:ext cx="6701050" cy="473976"/>
          </a:xfrm>
          <a:prstGeom prst="rect">
            <a:avLst/>
          </a:prstGeom>
        </p:spPr>
        <p:txBody>
          <a:bodyPr wrap="square" lIns="0" tIns="0" rIns="0" bIns="0">
            <a:spAutoFit/>
          </a:bodyPr>
          <a:lstStyle/>
          <a:p>
            <a:pPr fontAlgn="ct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7F80B61E-C91E-2441-3C61-F3B1761AE122}"/>
              </a:ext>
            </a:extLst>
          </p:cNvPr>
          <p:cNvSpPr/>
          <p:nvPr/>
        </p:nvSpPr>
        <p:spPr>
          <a:xfrm>
            <a:off x="8278631" y="6214334"/>
            <a:ext cx="190338" cy="115018"/>
          </a:xfrm>
          <a:prstGeom prst="rect">
            <a:avLst/>
          </a:prstGeom>
          <a:solidFill>
            <a:srgbClr val="002AFF">
              <a:alpha val="10196"/>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aphicFrame>
        <p:nvGraphicFramePr>
          <p:cNvPr id="8" name="表 7">
            <a:extLst>
              <a:ext uri="{FF2B5EF4-FFF2-40B4-BE49-F238E27FC236}">
                <a16:creationId xmlns:a16="http://schemas.microsoft.com/office/drawing/2014/main" id="{7BD069AC-04F8-CAB3-FA07-5FD562A63FF1}"/>
              </a:ext>
            </a:extLst>
          </p:cNvPr>
          <p:cNvGraphicFramePr>
            <a:graphicFrameLocks noGrp="1"/>
          </p:cNvGraphicFramePr>
          <p:nvPr>
            <p:extLst>
              <p:ext uri="{D42A27DB-BD31-4B8C-83A1-F6EECF244321}">
                <p14:modId xmlns:p14="http://schemas.microsoft.com/office/powerpoint/2010/main" val="2006792189"/>
              </p:ext>
            </p:extLst>
          </p:nvPr>
        </p:nvGraphicFramePr>
        <p:xfrm>
          <a:off x="466272" y="864177"/>
          <a:ext cx="11613630" cy="5080014"/>
        </p:xfrm>
        <a:graphic>
          <a:graphicData uri="http://schemas.openxmlformats.org/drawingml/2006/table">
            <a:tbl>
              <a:tblPr firstCol="1" bandRow="1"/>
              <a:tblGrid>
                <a:gridCol w="3111500">
                  <a:extLst>
                    <a:ext uri="{9D8B030D-6E8A-4147-A177-3AD203B41FA5}">
                      <a16:colId xmlns:a16="http://schemas.microsoft.com/office/drawing/2014/main" val="792911817"/>
                    </a:ext>
                  </a:extLst>
                </a:gridCol>
                <a:gridCol w="2032000">
                  <a:extLst>
                    <a:ext uri="{9D8B030D-6E8A-4147-A177-3AD203B41FA5}">
                      <a16:colId xmlns:a16="http://schemas.microsoft.com/office/drawing/2014/main" val="3057805663"/>
                    </a:ext>
                  </a:extLst>
                </a:gridCol>
                <a:gridCol w="1701800">
                  <a:extLst>
                    <a:ext uri="{9D8B030D-6E8A-4147-A177-3AD203B41FA5}">
                      <a16:colId xmlns:a16="http://schemas.microsoft.com/office/drawing/2014/main" val="4203260269"/>
                    </a:ext>
                  </a:extLst>
                </a:gridCol>
                <a:gridCol w="1473200">
                  <a:extLst>
                    <a:ext uri="{9D8B030D-6E8A-4147-A177-3AD203B41FA5}">
                      <a16:colId xmlns:a16="http://schemas.microsoft.com/office/drawing/2014/main" val="862787916"/>
                    </a:ext>
                  </a:extLst>
                </a:gridCol>
                <a:gridCol w="1612900">
                  <a:extLst>
                    <a:ext uri="{9D8B030D-6E8A-4147-A177-3AD203B41FA5}">
                      <a16:colId xmlns:a16="http://schemas.microsoft.com/office/drawing/2014/main" val="2598357217"/>
                    </a:ext>
                  </a:extLst>
                </a:gridCol>
                <a:gridCol w="1682230">
                  <a:extLst>
                    <a:ext uri="{9D8B030D-6E8A-4147-A177-3AD203B41FA5}">
                      <a16:colId xmlns:a16="http://schemas.microsoft.com/office/drawing/2014/main" val="2910572198"/>
                    </a:ext>
                  </a:extLst>
                </a:gridCol>
              </a:tblGrid>
              <a:tr h="3522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r>
                        <a:rPr kumimoji="1" lang="ja-JP" altLang="en-US" sz="800" b="1">
                          <a:solidFill>
                            <a:schemeClr val="bg1"/>
                          </a:solidFill>
                        </a:rPr>
                        <a:t>リッチフォーマット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（カルーセル含む）</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ブランドパネル　</a:t>
                      </a:r>
                      <a:r>
                        <a:rPr kumimoji="1" lang="en-US" altLang="ja-JP" sz="800" b="1" kern="1200">
                          <a:solidFill>
                            <a:schemeClr val="bg1"/>
                          </a:solidFill>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endParaRPr kumimoji="1" lang="en-US" altLang="ja-JP" sz="800" b="1" kern="1200">
                        <a:solidFill>
                          <a:schemeClr val="bg1"/>
                        </a:solidFill>
                      </a:endParaRPr>
                    </a:p>
                    <a:p>
                      <a:pPr algn="ctr"/>
                      <a:r>
                        <a:rPr kumimoji="1" lang="ja-JP" altLang="en-US" sz="800" b="1" kern="1200">
                          <a:solidFill>
                            <a:schemeClr val="bg1"/>
                          </a:solidFill>
                        </a:rPr>
                        <a:t>トップインパクト　</a:t>
                      </a:r>
                      <a:r>
                        <a:rPr kumimoji="1" lang="en-US" altLang="ja-JP" sz="800" b="1" kern="1200">
                          <a:solidFill>
                            <a:schemeClr val="bg1"/>
                          </a:solidFill>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1388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a:ea typeface="Meiryo"/>
                        </a:rPr>
                        <a:t>　</a:t>
                      </a:r>
                      <a:endParaRPr lang="ja-JP" altLang="en-US" sz="7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09047038"/>
                  </a:ext>
                </a:extLst>
              </a:tr>
              <a:tr h="1905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a:ea typeface="Meiryo"/>
                        </a:rPr>
                        <a:t>　</a:t>
                      </a:r>
                      <a:endParaRPr lang="ja-JP" altLang="en-US" sz="7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05067978"/>
                  </a:ext>
                </a:extLst>
              </a:tr>
              <a:tr h="21209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a:ea typeface="Meiryo"/>
                        </a:rPr>
                        <a:t>　</a:t>
                      </a:r>
                      <a:endParaRPr lang="ja-JP" altLang="en-US" sz="7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16567869"/>
                  </a:ext>
                </a:extLst>
              </a:tr>
              <a:tr h="2286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67268695"/>
                  </a:ext>
                </a:extLst>
              </a:tr>
              <a:tr h="2667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28964"/>
                  </a:ext>
                </a:extLst>
              </a:tr>
              <a:tr h="21971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50117590"/>
                  </a:ext>
                </a:extLst>
              </a:tr>
              <a:tr h="2286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41138105"/>
                  </a:ext>
                </a:extLst>
              </a:tr>
              <a:tr h="16615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94366260"/>
                  </a:ext>
                </a:extLst>
              </a:tr>
              <a:tr h="21484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34750592"/>
                  </a:ext>
                </a:extLst>
              </a:tr>
              <a:tr h="22693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※2</a:t>
                      </a: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※2</a:t>
                      </a: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01219410"/>
                  </a:ext>
                </a:extLst>
              </a:tr>
              <a:tr h="2332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a:t>
                      </a:r>
                      <a:endParaRPr lang="en-US" altLang="ja-JP" sz="850" b="0" u="none" strike="noStrike">
                        <a:solidFill>
                          <a:schemeClr val="bg1"/>
                        </a:solidFill>
                        <a:effectLst/>
                        <a:latin typeface="Meiryo" panose="020B0604030504040204" pitchFamily="34" charset="-128"/>
                        <a:ea typeface="Meiryo" panose="020B0604030504040204" pitchFamily="34" charset="-128"/>
                      </a:endParaRPr>
                    </a:p>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※2</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9804"/>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02AFF"/>
                          </a:solidFill>
                          <a:effectLst/>
                          <a:latin typeface="Meiryo"/>
                          <a:ea typeface="Meiryo"/>
                        </a:rPr>
                        <a:t>※2</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9804"/>
                      </a:srgbClr>
                    </a:solidFill>
                  </a:tcPr>
                </a:tc>
                <a:extLst>
                  <a:ext uri="{0D108BD9-81ED-4DB2-BD59-A6C34878D82A}">
                    <a16:rowId xmlns:a16="http://schemas.microsoft.com/office/drawing/2014/main" val="4197840892"/>
                  </a:ext>
                </a:extLst>
              </a:tr>
              <a:tr h="16204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02AFF"/>
                          </a:solidFill>
                          <a:effectLst/>
                          <a:latin typeface="Meiryo"/>
                          <a:ea typeface="Meiryo"/>
                        </a:rPr>
                        <a:t>　</a:t>
                      </a:r>
                      <a:endParaRPr lang="ja-JP" altLang="en-US"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2025979"/>
                  </a:ext>
                </a:extLst>
              </a:tr>
              <a:tr h="18340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02AFF"/>
                          </a:solidFill>
                          <a:effectLst/>
                          <a:latin typeface="Meiryo"/>
                          <a:ea typeface="Meiryo"/>
                        </a:rPr>
                        <a:t>　</a:t>
                      </a:r>
                      <a:endParaRPr lang="ja-JP" altLang="en-US"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7669965"/>
                  </a:ext>
                </a:extLst>
              </a:tr>
              <a:tr h="2343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02AFF"/>
                          </a:solidFill>
                          <a:effectLst/>
                          <a:latin typeface="Meiryo"/>
                          <a:ea typeface="Meiryo"/>
                        </a:rPr>
                        <a:t>　</a:t>
                      </a:r>
                      <a:endParaRPr lang="ja-JP" altLang="en-US"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1516483"/>
                  </a:ext>
                </a:extLst>
              </a:tr>
              <a:tr h="2286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51199972"/>
                  </a:ext>
                </a:extLst>
              </a:tr>
              <a:tr h="3443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79615484"/>
                  </a:ext>
                </a:extLst>
              </a:tr>
              <a:tr h="3443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a:t>
                      </a:r>
                      <a:endParaRPr lang="en-US" altLang="ja-JP" sz="850" b="0" u="none" strike="noStrike">
                        <a:solidFill>
                          <a:schemeClr val="bg1"/>
                        </a:solidFill>
                        <a:effectLst/>
                        <a:latin typeface="Meiryo" panose="020B0604030504040204" pitchFamily="34" charset="-128"/>
                        <a:ea typeface="Meiryo" panose="020B0604030504040204" pitchFamily="34" charset="-128"/>
                      </a:endParaRPr>
                    </a:p>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14959637"/>
                  </a:ext>
                </a:extLst>
              </a:tr>
              <a:tr h="3443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362951679"/>
                  </a:ext>
                </a:extLst>
              </a:tr>
              <a:tr h="2115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594083045"/>
                  </a:ext>
                </a:extLst>
              </a:tr>
              <a:tr h="1929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45858479"/>
                  </a:ext>
                </a:extLst>
              </a:tr>
            </a:tbl>
          </a:graphicData>
        </a:graphic>
      </p:graphicFrame>
    </p:spTree>
    <p:extLst>
      <p:ext uri="{BB962C8B-B14F-4D97-AF65-F5344CB8AC3E}">
        <p14:creationId xmlns:p14="http://schemas.microsoft.com/office/powerpoint/2010/main" val="39191124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FB872-8D9B-02F4-9A21-DF17FC676746}"/>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A93090AC-3AD3-7100-2025-7D783486D928}"/>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A3128353-2F6F-3DE0-D953-6EA8C2495D9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FA6CD35F-1E71-7E07-46CE-7A93BDEFDBCC}"/>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4" name="正方形/長方形 3">
            <a:extLst>
              <a:ext uri="{FF2B5EF4-FFF2-40B4-BE49-F238E27FC236}">
                <a16:creationId xmlns:a16="http://schemas.microsoft.com/office/drawing/2014/main" id="{16DC9F76-AD13-C2E6-38EF-E605F5B9905B}"/>
              </a:ext>
            </a:extLst>
          </p:cNvPr>
          <p:cNvSpPr/>
          <p:nvPr/>
        </p:nvSpPr>
        <p:spPr>
          <a:xfrm>
            <a:off x="8366706" y="5848208"/>
            <a:ext cx="4183422" cy="355482"/>
          </a:xfrm>
          <a:prstGeom prst="rect">
            <a:avLst/>
          </a:prstGeom>
        </p:spPr>
        <p:txBody>
          <a:bodyPr wrap="square" lIns="0" tIns="0" rIns="0" bIns="0">
            <a:spAutoFit/>
          </a:bodyPr>
          <a:lstStyle/>
          <a:p>
            <a:pP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a:solidFill>
                <a:prstClr val="black"/>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1501C574-7B10-7282-0542-F61063C462A0}"/>
              </a:ext>
            </a:extLst>
          </p:cNvPr>
          <p:cNvSpPr/>
          <p:nvPr/>
        </p:nvSpPr>
        <p:spPr>
          <a:xfrm>
            <a:off x="328971" y="5714817"/>
            <a:ext cx="6701050" cy="473976"/>
          </a:xfrm>
          <a:prstGeom prst="rect">
            <a:avLst/>
          </a:prstGeom>
        </p:spPr>
        <p:txBody>
          <a:bodyPr wrap="square" lIns="0" tIns="0" rIns="0" bIns="0">
            <a:spAutoFit/>
          </a:bodyPr>
          <a:lstStyle/>
          <a:p>
            <a:pPr fontAlgn="ct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75D766E2-8D51-DF40-BF61-902A2CACB9C8}"/>
              </a:ext>
            </a:extLst>
          </p:cNvPr>
          <p:cNvSpPr/>
          <p:nvPr/>
        </p:nvSpPr>
        <p:spPr>
          <a:xfrm>
            <a:off x="8487323" y="5848208"/>
            <a:ext cx="190338" cy="115018"/>
          </a:xfrm>
          <a:prstGeom prst="rect">
            <a:avLst/>
          </a:prstGeom>
          <a:solidFill>
            <a:srgbClr val="002AFF">
              <a:alpha val="10196"/>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aphicFrame>
        <p:nvGraphicFramePr>
          <p:cNvPr id="8" name="表 7">
            <a:extLst>
              <a:ext uri="{FF2B5EF4-FFF2-40B4-BE49-F238E27FC236}">
                <a16:creationId xmlns:a16="http://schemas.microsoft.com/office/drawing/2014/main" id="{39A1A0C5-C61B-227C-3787-7950BEA49B88}"/>
              </a:ext>
            </a:extLst>
          </p:cNvPr>
          <p:cNvGraphicFramePr>
            <a:graphicFrameLocks noGrp="1"/>
          </p:cNvGraphicFramePr>
          <p:nvPr>
            <p:extLst>
              <p:ext uri="{D42A27DB-BD31-4B8C-83A1-F6EECF244321}">
                <p14:modId xmlns:p14="http://schemas.microsoft.com/office/powerpoint/2010/main" val="2251163694"/>
              </p:ext>
            </p:extLst>
          </p:nvPr>
        </p:nvGraphicFramePr>
        <p:xfrm>
          <a:off x="387443" y="894774"/>
          <a:ext cx="11417114" cy="4071212"/>
        </p:xfrm>
        <a:graphic>
          <a:graphicData uri="http://schemas.openxmlformats.org/drawingml/2006/table">
            <a:tbl>
              <a:tblPr firstCol="1" bandRow="1"/>
              <a:tblGrid>
                <a:gridCol w="3991288">
                  <a:extLst>
                    <a:ext uri="{9D8B030D-6E8A-4147-A177-3AD203B41FA5}">
                      <a16:colId xmlns:a16="http://schemas.microsoft.com/office/drawing/2014/main" val="792911817"/>
                    </a:ext>
                  </a:extLst>
                </a:gridCol>
                <a:gridCol w="1496149">
                  <a:extLst>
                    <a:ext uri="{9D8B030D-6E8A-4147-A177-3AD203B41FA5}">
                      <a16:colId xmlns:a16="http://schemas.microsoft.com/office/drawing/2014/main" val="3057805663"/>
                    </a:ext>
                  </a:extLst>
                </a:gridCol>
                <a:gridCol w="1431099">
                  <a:extLst>
                    <a:ext uri="{9D8B030D-6E8A-4147-A177-3AD203B41FA5}">
                      <a16:colId xmlns:a16="http://schemas.microsoft.com/office/drawing/2014/main" val="4203260269"/>
                    </a:ext>
                  </a:extLst>
                </a:gridCol>
                <a:gridCol w="1431099">
                  <a:extLst>
                    <a:ext uri="{9D8B030D-6E8A-4147-A177-3AD203B41FA5}">
                      <a16:colId xmlns:a16="http://schemas.microsoft.com/office/drawing/2014/main" val="862787916"/>
                    </a:ext>
                  </a:extLst>
                </a:gridCol>
                <a:gridCol w="1496149">
                  <a:extLst>
                    <a:ext uri="{9D8B030D-6E8A-4147-A177-3AD203B41FA5}">
                      <a16:colId xmlns:a16="http://schemas.microsoft.com/office/drawing/2014/main" val="2598357217"/>
                    </a:ext>
                  </a:extLst>
                </a:gridCol>
                <a:gridCol w="1571330">
                  <a:extLst>
                    <a:ext uri="{9D8B030D-6E8A-4147-A177-3AD203B41FA5}">
                      <a16:colId xmlns:a16="http://schemas.microsoft.com/office/drawing/2014/main" val="2910572198"/>
                    </a:ext>
                  </a:extLst>
                </a:gridCol>
              </a:tblGrid>
              <a:tr h="2409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r>
                        <a:rPr kumimoji="1" lang="ja-JP" altLang="en-US" sz="800" b="1">
                          <a:solidFill>
                            <a:schemeClr val="bg1"/>
                          </a:solidFill>
                        </a:rPr>
                        <a:t>リッチフォーマット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（カルーセル含む）</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ブランドパネル　</a:t>
                      </a:r>
                      <a:r>
                        <a:rPr kumimoji="1" lang="en-US" altLang="ja-JP" sz="800" b="1" kern="1200">
                          <a:solidFill>
                            <a:schemeClr val="bg1"/>
                          </a:solidFill>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endParaRPr kumimoji="1" lang="en-US" altLang="ja-JP" sz="800" b="1" kern="1200">
                        <a:solidFill>
                          <a:schemeClr val="bg1"/>
                        </a:solidFill>
                      </a:endParaRPr>
                    </a:p>
                    <a:p>
                      <a:pPr algn="ctr"/>
                      <a:r>
                        <a:rPr kumimoji="1" lang="ja-JP" altLang="en-US" sz="800" b="1" kern="1200">
                          <a:solidFill>
                            <a:schemeClr val="bg1"/>
                          </a:solidFill>
                        </a:rPr>
                        <a:t>トップインパクト　</a:t>
                      </a:r>
                      <a:r>
                        <a:rPr kumimoji="1" lang="en-US" altLang="ja-JP" sz="800" b="1" kern="1200">
                          <a:solidFill>
                            <a:schemeClr val="bg1"/>
                          </a:solidFill>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076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79597813"/>
                  </a:ext>
                </a:extLst>
              </a:tr>
              <a:tr h="239573">
                <a:tc>
                  <a:txBody>
                    <a:bodyPr/>
                    <a:lstStyle/>
                    <a:p>
                      <a:pPr algn="l" fontAlgn="ctr"/>
                      <a:r>
                        <a:rPr lang="zh-TW" altLang="en-US" sz="850" b="0" i="0" u="none" strike="noStrike">
                          <a:solidFill>
                            <a:schemeClr val="bg1"/>
                          </a:solidFill>
                          <a:effectLst/>
                          <a:latin typeface="Meiryo" panose="020B0604030504040204" pitchFamily="34" charset="-128"/>
                          <a:ea typeface="Meiryo" panose="020B0604030504040204" pitchFamily="34" charset="-128"/>
                        </a:rPr>
                        <a:t>性的部位治療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20700254"/>
                  </a:ext>
                </a:extLst>
              </a:tr>
              <a:tr h="254932">
                <a:tc>
                  <a:txBody>
                    <a:bodyPr/>
                    <a:lstStyle/>
                    <a:p>
                      <a:pPr algn="l" fontAlgn="ctr"/>
                      <a:r>
                        <a:rPr lang="ja-JP" altLang="en-US" sz="850" b="0" i="0" u="none" strike="noStrike">
                          <a:solidFill>
                            <a:schemeClr val="bg1"/>
                          </a:solidFill>
                          <a:effectLst/>
                          <a:latin typeface="Meiryo" panose="020B0604030504040204" pitchFamily="34" charset="-128"/>
                          <a:ea typeface="Meiryo" panose="020B0604030504040204" pitchFamily="34" charset="-128"/>
                        </a:rPr>
                        <a:t>性を連想させるクリエイティブ（デジタルエンターテインメント）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68789008"/>
                  </a:ext>
                </a:extLst>
              </a:tr>
              <a:tr h="2394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※1</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a:ea typeface="Meiryo"/>
                        </a:rPr>
                        <a:t>　</a:t>
                      </a:r>
                      <a:endParaRPr lang="ja-JP" altLang="en-US" sz="9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※1</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45162569"/>
                  </a:ext>
                </a:extLst>
              </a:tr>
              <a:tr h="2268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※1</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※1</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2178296829"/>
                  </a:ext>
                </a:extLst>
              </a:tr>
              <a:tr h="24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恋愛</a:t>
                      </a:r>
                      <a:r>
                        <a:rPr lang="en-US" altLang="ja-JP" sz="850" b="0" u="none" strike="noStrike">
                          <a:solidFill>
                            <a:schemeClr val="bg1"/>
                          </a:solidFill>
                          <a:effectLst/>
                          <a:latin typeface="Meiryo"/>
                          <a:ea typeface="Meiryo"/>
                        </a:rPr>
                        <a:t>/</a:t>
                      </a:r>
                      <a:r>
                        <a:rPr lang="ja-JP" altLang="en-US" sz="850" b="0" u="none" strike="noStrike">
                          <a:solidFill>
                            <a:schemeClr val="bg1"/>
                          </a:solidFill>
                          <a:effectLst/>
                          <a:latin typeface="Meiryo"/>
                          <a:ea typeface="Meiryo"/>
                        </a:rPr>
                        <a:t>結婚情報・サービス</a:t>
                      </a:r>
                      <a:endParaRPr lang="ja-JP" altLang="en-US" sz="850" b="0" i="0" u="none" strike="noStrike">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27458966"/>
                  </a:ext>
                </a:extLst>
              </a:tr>
              <a:tr h="2393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a:ea typeface="Meiryo"/>
                        </a:rPr>
                        <a:t>恋愛・結婚情報（出会い系サイト、結婚紹介、インターネット異性紹介業</a:t>
                      </a:r>
                      <a:r>
                        <a:rPr lang="en-US" altLang="ja-JP" sz="850" b="0" u="none" strike="noStrike">
                          <a:solidFill>
                            <a:schemeClr val="bg1"/>
                          </a:solidFill>
                          <a:effectLst/>
                          <a:latin typeface="Meiryo"/>
                          <a:ea typeface="Meiryo"/>
                        </a:rPr>
                        <a:t>)</a:t>
                      </a:r>
                      <a:endParaRPr lang="en-US" altLang="ja-JP" sz="850" b="0" i="0" u="none" strike="noStrike">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3799200"/>
                  </a:ext>
                </a:extLst>
              </a:tr>
              <a:tr h="254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881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02AFF"/>
                          </a:solidFill>
                          <a:effectLst/>
                          <a:latin typeface="Meiryo"/>
                          <a:ea typeface="Meiryo"/>
                        </a:rPr>
                        <a:t>×</a:t>
                      </a:r>
                      <a:endParaRPr lang="en-US" altLang="ja-JP" sz="9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12486826"/>
                  </a:ext>
                </a:extLst>
              </a:tr>
              <a:tr h="2156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4464143"/>
                  </a:ext>
                </a:extLst>
              </a:tr>
              <a:tr h="29551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9541065"/>
                  </a:ext>
                </a:extLst>
              </a:tr>
              <a:tr h="2356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40608094"/>
                  </a:ext>
                </a:extLst>
              </a:tr>
              <a:tr h="3155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 </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 </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 </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 </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 </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40765094"/>
                  </a:ext>
                </a:extLst>
              </a:tr>
              <a:tr h="204905">
                <a:tc>
                  <a:txBody>
                    <a:bodyPr/>
                    <a:lstStyle/>
                    <a:p>
                      <a:pPr lvl="0" algn="l">
                        <a:buNone/>
                      </a:pPr>
                      <a:r>
                        <a:rPr lang="ja-JP" altLang="en-US" sz="850" b="0" u="none" strike="noStrike">
                          <a:solidFill>
                            <a:schemeClr val="bg1"/>
                          </a:solidFill>
                          <a:effectLst/>
                          <a:latin typeface="Meiryo"/>
                          <a:ea typeface="Meiryo"/>
                        </a:rPr>
                        <a:t>加熱式たばこ</a:t>
                      </a:r>
                    </a:p>
                  </a:txBody>
                  <a:tcPr marL="180000" marR="5260" marT="5260" marB="0" anchor="ctr">
                    <a:lnL w="12700">
                      <a:solidFill>
                        <a:srgbClr val="FFFFFF"/>
                      </a:solidFill>
                    </a:lnL>
                    <a:lnR w="3174">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900" b="1" i="0" u="none" strike="noStrike">
                        <a:solidFill>
                          <a:srgbClr val="0D0D0D"/>
                        </a:solidFill>
                        <a:effectLst/>
                        <a:latin typeface="Meiryo"/>
                        <a:ea typeface="Meiryo"/>
                      </a:endParaRPr>
                    </a:p>
                  </a:txBody>
                  <a:tcPr marL="6350" marR="6350" marT="6350" marB="0" anchor="ctr">
                    <a:lnL w="3174">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10196"/>
                      </a:srgbClr>
                    </a:solidFill>
                  </a:tcPr>
                </a:tc>
                <a:tc>
                  <a:txBody>
                    <a:bodyPr/>
                    <a:lstStyle/>
                    <a:p>
                      <a:pPr lvl="0" algn="ctr">
                        <a:buNone/>
                      </a:pPr>
                      <a:r>
                        <a:rPr lang="en-US" altLang="ja-JP" sz="900" b="1" u="none" strike="noStrike">
                          <a:solidFill>
                            <a:srgbClr val="0D0D0D"/>
                          </a:solidFill>
                          <a:effectLst/>
                          <a:latin typeface="Meiryo"/>
                          <a:ea typeface="Meiryo"/>
                        </a:rPr>
                        <a:t>×</a:t>
                      </a: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10196"/>
                      </a:srgbClr>
                    </a:solidFill>
                  </a:tcPr>
                </a:tc>
                <a:tc>
                  <a:txBody>
                    <a:bodyPr/>
                    <a:lstStyle/>
                    <a:p>
                      <a:pPr lvl="0" algn="ctr">
                        <a:buNone/>
                      </a:pPr>
                      <a:endParaRPr lang="en-US" altLang="ja-JP" sz="900" b="1" u="none" strike="noStrike">
                        <a:solidFill>
                          <a:srgbClr val="0D0D0D"/>
                        </a:solidFill>
                        <a:effectLst/>
                        <a:latin typeface="Meiryo"/>
                        <a:ea typeface="Meiryo"/>
                      </a:endParaRP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10196"/>
                      </a:srgbClr>
                    </a:solidFill>
                  </a:tcPr>
                </a:tc>
                <a:tc>
                  <a:txBody>
                    <a:bodyPr/>
                    <a:lstStyle/>
                    <a:p>
                      <a:pPr lvl="0" algn="ctr">
                        <a:buNone/>
                      </a:pPr>
                      <a:endParaRPr lang="en-US" altLang="ja-JP" sz="900" b="1" u="none" strike="noStrike">
                        <a:solidFill>
                          <a:srgbClr val="0D0D0D"/>
                        </a:solidFill>
                        <a:effectLst/>
                        <a:latin typeface="Meiryo"/>
                        <a:ea typeface="Meiryo"/>
                      </a:endParaRP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10196"/>
                      </a:srgbClr>
                    </a:solidFill>
                  </a:tcPr>
                </a:tc>
                <a:tc>
                  <a:txBody>
                    <a:bodyPr/>
                    <a:lstStyle/>
                    <a:p>
                      <a:pPr lvl="0" algn="ctr">
                        <a:buNone/>
                      </a:pPr>
                      <a:r>
                        <a:rPr lang="en-US" altLang="ja-JP" sz="900" b="1" u="none" strike="noStrike">
                          <a:solidFill>
                            <a:schemeClr val="tx1"/>
                          </a:solidFill>
                          <a:effectLst/>
                          <a:latin typeface="Meiryo"/>
                          <a:ea typeface="Meiryo"/>
                        </a:rPr>
                        <a:t>×</a:t>
                      </a: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10196"/>
                      </a:srgbClr>
                    </a:solidFill>
                  </a:tcPr>
                </a:tc>
                <a:extLst>
                  <a:ext uri="{0D108BD9-81ED-4DB2-BD59-A6C34878D82A}">
                    <a16:rowId xmlns:a16="http://schemas.microsoft.com/office/drawing/2014/main" val="4022617014"/>
                  </a:ext>
                </a:extLst>
              </a:tr>
              <a:tr h="203739">
                <a:tc>
                  <a:txBody>
                    <a:bodyPr/>
                    <a:lstStyle/>
                    <a:p>
                      <a:pPr lvl="0" algn="l">
                        <a:buNone/>
                      </a:pPr>
                      <a:r>
                        <a:rPr lang="ja-JP" altLang="en-US" sz="850" b="0" u="none" strike="noStrike">
                          <a:solidFill>
                            <a:schemeClr val="bg1"/>
                          </a:solidFill>
                          <a:effectLst/>
                          <a:latin typeface="Meiryo"/>
                          <a:ea typeface="Meiryo"/>
                        </a:rPr>
                        <a:t>電子たばこ</a:t>
                      </a:r>
                    </a:p>
                  </a:txBody>
                  <a:tcPr marL="180000" marR="5260" marT="5260" marB="0" anchor="ctr">
                    <a:lnL w="12700">
                      <a:solidFill>
                        <a:srgbClr val="FFFFFF"/>
                      </a:solidFill>
                    </a:lnL>
                    <a:lnR w="3174"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4"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extLst>
                  <a:ext uri="{0D108BD9-81ED-4DB2-BD59-A6C34878D82A}">
                    <a16:rowId xmlns:a16="http://schemas.microsoft.com/office/drawing/2014/main" val="2931613771"/>
                  </a:ext>
                </a:extLst>
              </a:tr>
            </a:tbl>
          </a:graphicData>
        </a:graphic>
      </p:graphicFrame>
    </p:spTree>
    <p:extLst>
      <p:ext uri="{BB962C8B-B14F-4D97-AF65-F5344CB8AC3E}">
        <p14:creationId xmlns:p14="http://schemas.microsoft.com/office/powerpoint/2010/main" val="17516242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8205166" y="6084369"/>
            <a:ext cx="4183422" cy="355482"/>
          </a:xfrm>
          <a:prstGeom prst="rect">
            <a:avLst/>
          </a:prstGeom>
        </p:spPr>
        <p:txBody>
          <a:bodyPr wrap="square" lIns="0" tIns="0" rIns="0" bIns="0">
            <a:spAutoFit/>
          </a:bodyPr>
          <a:lstStyle/>
          <a:p>
            <a:pP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402772" y="5852905"/>
            <a:ext cx="6701050" cy="592470"/>
          </a:xfrm>
          <a:prstGeom prst="rect">
            <a:avLst/>
          </a:prstGeom>
        </p:spPr>
        <p:txBody>
          <a:bodyPr wrap="square" lIns="0" tIns="0" rIns="0" bIns="0">
            <a:spAutoFit/>
          </a:bodyPr>
          <a:lstStyle/>
          <a:p>
            <a:pPr fontAlgn="ct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61709096-E73D-CFE7-F427-24C94AEC60B7}"/>
              </a:ext>
            </a:extLst>
          </p:cNvPr>
          <p:cNvSpPr/>
          <p:nvPr/>
        </p:nvSpPr>
        <p:spPr>
          <a:xfrm>
            <a:off x="4531580" y="280569"/>
            <a:ext cx="4557658" cy="2616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graphicFrame>
        <p:nvGraphicFramePr>
          <p:cNvPr id="6" name="表 5">
            <a:extLst>
              <a:ext uri="{FF2B5EF4-FFF2-40B4-BE49-F238E27FC236}">
                <a16:creationId xmlns:a16="http://schemas.microsoft.com/office/drawing/2014/main" id="{9E9AA328-D293-D6D7-0BC5-1083D416E39D}"/>
              </a:ext>
            </a:extLst>
          </p:cNvPr>
          <p:cNvGraphicFramePr>
            <a:graphicFrameLocks noGrp="1"/>
          </p:cNvGraphicFramePr>
          <p:nvPr>
            <p:extLst>
              <p:ext uri="{D42A27DB-BD31-4B8C-83A1-F6EECF244321}">
                <p14:modId xmlns:p14="http://schemas.microsoft.com/office/powerpoint/2010/main" val="1028207204"/>
              </p:ext>
            </p:extLst>
          </p:nvPr>
        </p:nvGraphicFramePr>
        <p:xfrm>
          <a:off x="402772" y="954703"/>
          <a:ext cx="11271931" cy="4530527"/>
        </p:xfrm>
        <a:graphic>
          <a:graphicData uri="http://schemas.openxmlformats.org/drawingml/2006/table">
            <a:tbl>
              <a:tblPr firstCol="1" bandRow="1"/>
              <a:tblGrid>
                <a:gridCol w="3993913">
                  <a:extLst>
                    <a:ext uri="{9D8B030D-6E8A-4147-A177-3AD203B41FA5}">
                      <a16:colId xmlns:a16="http://schemas.microsoft.com/office/drawing/2014/main" val="792911817"/>
                    </a:ext>
                  </a:extLst>
                </a:gridCol>
                <a:gridCol w="3560879">
                  <a:extLst>
                    <a:ext uri="{9D8B030D-6E8A-4147-A177-3AD203B41FA5}">
                      <a16:colId xmlns:a16="http://schemas.microsoft.com/office/drawing/2014/main" val="3057805663"/>
                    </a:ext>
                  </a:extLst>
                </a:gridCol>
                <a:gridCol w="3717139">
                  <a:extLst>
                    <a:ext uri="{9D8B030D-6E8A-4147-A177-3AD203B41FA5}">
                      <a16:colId xmlns:a16="http://schemas.microsoft.com/office/drawing/2014/main" val="4203260269"/>
                    </a:ext>
                  </a:extLst>
                </a:gridCol>
              </a:tblGrid>
              <a:tr h="3270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a:solidFill>
                            <a:schemeClr val="bg1"/>
                          </a:solidFill>
                        </a:rPr>
                        <a:t>カテゴリー名</a:t>
                      </a:r>
                      <a:endParaRPr kumimoji="1" lang="ja-JP" altLang="en-US" sz="800" b="1">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br>
                        <a:rPr kumimoji="1" lang="en-US" altLang="ja-JP" sz="800" b="1" kern="1200">
                          <a:solidFill>
                            <a:srgbClr val="FFFFFF"/>
                          </a:solidFill>
                        </a:rPr>
                      </a:br>
                      <a:r>
                        <a:rPr kumimoji="1" lang="ja-JP" altLang="en-US" sz="800" b="1" kern="1200">
                          <a:solidFill>
                            <a:schemeClr val="bg1"/>
                          </a:solidFill>
                        </a:rPr>
                        <a:t>トップインパクト  パノラマ  </a:t>
                      </a:r>
                      <a:r>
                        <a:rPr kumimoji="1" lang="en-US" altLang="ja-JP" sz="800" b="1" kern="1200">
                          <a:solidFill>
                            <a:schemeClr val="bg1"/>
                          </a:solidFill>
                        </a:rPr>
                        <a:t>MD</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br>
                        <a:rPr kumimoji="1" lang="en-US" altLang="ja-JP" sz="800" b="1" kern="1200">
                          <a:solidFill>
                            <a:srgbClr val="FFFFFF"/>
                          </a:solidFill>
                        </a:rPr>
                      </a:br>
                      <a:r>
                        <a:rPr kumimoji="1" lang="ja-JP" altLang="en-US" sz="800" b="1" kern="1200">
                          <a:solidFill>
                            <a:schemeClr val="bg1"/>
                          </a:solidFill>
                        </a:rPr>
                        <a:t>トップインパクト  パノラマ  </a:t>
                      </a:r>
                      <a:r>
                        <a:rPr kumimoji="1" lang="en" altLang="ja-JP" sz="800" b="1" kern="1200">
                          <a:solidFill>
                            <a:schemeClr val="bg1"/>
                          </a:solidFill>
                        </a:rPr>
                        <a:t>PC</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6720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chemeClr val="accent3"/>
                          </a:solidFill>
                          <a:effectLst/>
                          <a:latin typeface="Meiryo"/>
                          <a:ea typeface="Meiryo"/>
                        </a:rPr>
                        <a:t>　</a:t>
                      </a:r>
                      <a:endParaRPr lang="ja-JP" altLang="en-US" sz="8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chemeClr val="accent3"/>
                          </a:solidFill>
                          <a:effectLst/>
                          <a:latin typeface="Meiryo"/>
                          <a:ea typeface="Meiryo"/>
                        </a:rPr>
                        <a:t>　</a:t>
                      </a:r>
                      <a:endParaRPr lang="ja-JP" altLang="en-US" sz="8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09047038"/>
                  </a:ext>
                </a:extLst>
              </a:tr>
              <a:tr h="20169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chemeClr val="accent3"/>
                          </a:solidFill>
                          <a:effectLst/>
                          <a:latin typeface="Meiryo"/>
                          <a:ea typeface="Meiryo"/>
                        </a:rPr>
                        <a:t>　</a:t>
                      </a:r>
                      <a:endParaRPr lang="ja-JP" altLang="en-US" sz="800" b="1" i="0" u="none" strike="noStrike">
                        <a:solidFill>
                          <a:schemeClr val="accent3"/>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chemeClr val="accent3"/>
                          </a:solidFill>
                          <a:effectLst/>
                          <a:latin typeface="Meiryo"/>
                          <a:ea typeface="Meiryo"/>
                        </a:rPr>
                        <a:t>　</a:t>
                      </a:r>
                      <a:endParaRPr lang="ja-JP" altLang="en-US" sz="800" b="1" i="0" u="none" strike="noStrike">
                        <a:solidFill>
                          <a:schemeClr val="accent3"/>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05067978"/>
                  </a:ext>
                </a:extLst>
              </a:tr>
              <a:tr h="2286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16567869"/>
                  </a:ext>
                </a:extLst>
              </a:tr>
              <a:tr h="2286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67268695"/>
                  </a:ext>
                </a:extLst>
              </a:tr>
              <a:tr h="2180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28964"/>
                  </a:ext>
                </a:extLst>
              </a:tr>
              <a:tr h="18720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銀行</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50117590"/>
                  </a:ext>
                </a:extLst>
              </a:tr>
              <a:tr h="2413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41138105"/>
                  </a:ext>
                </a:extLst>
              </a:tr>
              <a:tr h="19990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94366260"/>
                  </a:ext>
                </a:extLst>
              </a:tr>
              <a:tr h="1905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34750592"/>
                  </a:ext>
                </a:extLst>
              </a:tr>
              <a:tr h="21919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※2</a:t>
                      </a: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※2</a:t>
                      </a:r>
                      <a:endParaRPr lang="ja-JP" altLang="en-US"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01219410"/>
                  </a:ext>
                </a:extLst>
              </a:tr>
              <a:tr h="2180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02AFF"/>
                          </a:solidFill>
                          <a:effectLst/>
                          <a:latin typeface="Meiryo"/>
                          <a:ea typeface="Meiryo"/>
                        </a:rPr>
                        <a:t>※2</a:t>
                      </a:r>
                      <a:endParaRPr lang="en-US" altLang="ja-JP" sz="8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02AFF"/>
                          </a:solidFill>
                          <a:effectLst/>
                          <a:latin typeface="Meiryo"/>
                          <a:ea typeface="Meiryo"/>
                        </a:rPr>
                        <a:t>※2</a:t>
                      </a:r>
                      <a:endParaRPr lang="en-US" altLang="ja-JP" sz="8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4197840892"/>
                  </a:ext>
                </a:extLst>
              </a:tr>
              <a:tr h="18505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保険</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2025979"/>
                  </a:ext>
                </a:extLst>
              </a:tr>
              <a:tr h="2032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7669965"/>
                  </a:ext>
                </a:extLst>
              </a:tr>
              <a:tr h="2286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panose="020B0604030504040204" pitchFamily="34" charset="-128"/>
                          <a:ea typeface="Meiryo" panose="020B0604030504040204" pitchFamily="34" charset="-128"/>
                        </a:rPr>
                        <a:t>×</a:t>
                      </a:r>
                      <a:endParaRPr lang="en-US" altLang="ja-JP" sz="8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1516483"/>
                  </a:ext>
                </a:extLst>
              </a:tr>
              <a:tr h="145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51199972"/>
                  </a:ext>
                </a:extLst>
              </a:tr>
              <a:tr h="2223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79615484"/>
                  </a:ext>
                </a:extLst>
              </a:tr>
              <a:tr h="2047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14959637"/>
                  </a:ext>
                </a:extLst>
              </a:tr>
              <a:tr h="2673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362951679"/>
                  </a:ext>
                </a:extLst>
              </a:tr>
              <a:tr h="1593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02AFF"/>
                          </a:solidFill>
                          <a:effectLst/>
                          <a:latin typeface="Meiryo"/>
                          <a:ea typeface="Meiryo"/>
                        </a:rPr>
                        <a:t>×</a:t>
                      </a:r>
                      <a:endParaRPr lang="en-US" altLang="ja-JP" sz="8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02AFF"/>
                          </a:solidFill>
                          <a:effectLst/>
                          <a:latin typeface="Meiryo"/>
                          <a:ea typeface="Meiryo"/>
                        </a:rPr>
                        <a:t>×</a:t>
                      </a:r>
                      <a:endParaRPr lang="en-US" altLang="ja-JP" sz="800" b="1" i="0" u="none" strike="noStrike">
                        <a:solidFill>
                          <a:srgbClr val="002AFF"/>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594083045"/>
                  </a:ext>
                </a:extLst>
              </a:tr>
              <a:tr h="1784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治験</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45858479"/>
                  </a:ext>
                </a:extLst>
              </a:tr>
            </a:tbl>
          </a:graphicData>
        </a:graphic>
      </p:graphicFrame>
      <p:sp>
        <p:nvSpPr>
          <p:cNvPr id="3" name="正方形/長方形 2">
            <a:extLst>
              <a:ext uri="{FF2B5EF4-FFF2-40B4-BE49-F238E27FC236}">
                <a16:creationId xmlns:a16="http://schemas.microsoft.com/office/drawing/2014/main" id="{D59C601A-C25B-263F-8FD5-652A9A836679}"/>
              </a:ext>
            </a:extLst>
          </p:cNvPr>
          <p:cNvSpPr/>
          <p:nvPr/>
        </p:nvSpPr>
        <p:spPr>
          <a:xfrm>
            <a:off x="8332211" y="6084369"/>
            <a:ext cx="190338" cy="115018"/>
          </a:xfrm>
          <a:prstGeom prst="rect">
            <a:avLst/>
          </a:prstGeom>
          <a:solidFill>
            <a:srgbClr val="002AFF">
              <a:alpha val="10196"/>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59307655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1915D-2081-90F3-521A-C8AECC8B9CC8}"/>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0C67CB5B-1D1C-4575-A2D6-BAA154E40D84}"/>
              </a:ext>
            </a:extLst>
          </p:cNvPr>
          <p:cNvSpPr>
            <a:spLocks noGrp="1"/>
          </p:cNvSpPr>
          <p:nvPr>
            <p:ph type="body" sz="quarter" idx="12"/>
          </p:nvPr>
        </p:nvSpPr>
        <p:spPr/>
        <p:txBody>
          <a:bodyPr/>
          <a:lstStyle/>
          <a:p>
            <a:pPr marL="0" indent="0">
              <a:buNone/>
            </a:pPr>
            <a:r>
              <a:rPr lang="ja-JP" altLang="en-US"/>
              <a:t>その他・注意事項</a:t>
            </a:r>
          </a:p>
        </p:txBody>
      </p:sp>
      <p:pic>
        <p:nvPicPr>
          <p:cNvPr id="10" name="図プレースホルダー 9" descr="アイコン&#10;&#10;自動的に生成された説明">
            <a:extLst>
              <a:ext uri="{FF2B5EF4-FFF2-40B4-BE49-F238E27FC236}">
                <a16:creationId xmlns:a16="http://schemas.microsoft.com/office/drawing/2014/main" id="{7DED974B-4457-B307-4214-07F12488D1F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FFB038C2-1A47-E203-565F-5522BBF85929}"/>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20" name="正方形/長方形 19">
            <a:extLst>
              <a:ext uri="{FF2B5EF4-FFF2-40B4-BE49-F238E27FC236}">
                <a16:creationId xmlns:a16="http://schemas.microsoft.com/office/drawing/2014/main" id="{22E77E0C-EAF6-A3BB-5805-5BABD62F8F00}"/>
              </a:ext>
            </a:extLst>
          </p:cNvPr>
          <p:cNvSpPr/>
          <p:nvPr/>
        </p:nvSpPr>
        <p:spPr>
          <a:xfrm>
            <a:off x="7631826" y="5719339"/>
            <a:ext cx="4183422" cy="355482"/>
          </a:xfrm>
          <a:prstGeom prst="rect">
            <a:avLst/>
          </a:prstGeom>
        </p:spPr>
        <p:txBody>
          <a:bodyPr wrap="square" lIns="0" tIns="0" rIns="0" bIns="0">
            <a:spAutoFit/>
          </a:bodyPr>
          <a:lstStyle/>
          <a:p>
            <a:pP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13E3BC3C-8452-ECB9-9AFC-DA5D85CD0267}"/>
              </a:ext>
            </a:extLst>
          </p:cNvPr>
          <p:cNvSpPr/>
          <p:nvPr/>
        </p:nvSpPr>
        <p:spPr>
          <a:xfrm>
            <a:off x="512082" y="5600845"/>
            <a:ext cx="6701050" cy="592470"/>
          </a:xfrm>
          <a:prstGeom prst="rect">
            <a:avLst/>
          </a:prstGeom>
        </p:spPr>
        <p:txBody>
          <a:bodyPr wrap="square" lIns="0" tIns="0" rIns="0" bIns="0">
            <a:spAutoFit/>
          </a:bodyPr>
          <a:lstStyle/>
          <a:p>
            <a:pPr fontAlgn="ct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0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endParaRPr kumimoji="0" lang="en-US" altLang="ja-JP" sz="70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20D57774-CFC4-E27B-64A4-205584CFC350}"/>
              </a:ext>
            </a:extLst>
          </p:cNvPr>
          <p:cNvSpPr/>
          <p:nvPr/>
        </p:nvSpPr>
        <p:spPr>
          <a:xfrm>
            <a:off x="4531580" y="280569"/>
            <a:ext cx="4557658" cy="2616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graphicFrame>
        <p:nvGraphicFramePr>
          <p:cNvPr id="6" name="表 5">
            <a:extLst>
              <a:ext uri="{FF2B5EF4-FFF2-40B4-BE49-F238E27FC236}">
                <a16:creationId xmlns:a16="http://schemas.microsoft.com/office/drawing/2014/main" id="{060AB6DA-E166-B8AF-D402-0D70946BF2AF}"/>
              </a:ext>
            </a:extLst>
          </p:cNvPr>
          <p:cNvGraphicFramePr>
            <a:graphicFrameLocks noGrp="1"/>
          </p:cNvGraphicFramePr>
          <p:nvPr>
            <p:extLst>
              <p:ext uri="{D42A27DB-BD31-4B8C-83A1-F6EECF244321}">
                <p14:modId xmlns:p14="http://schemas.microsoft.com/office/powerpoint/2010/main" val="2327412817"/>
              </p:ext>
            </p:extLst>
          </p:nvPr>
        </p:nvGraphicFramePr>
        <p:xfrm>
          <a:off x="512082" y="950029"/>
          <a:ext cx="11157403" cy="4230271"/>
        </p:xfrm>
        <a:graphic>
          <a:graphicData uri="http://schemas.openxmlformats.org/drawingml/2006/table">
            <a:tbl>
              <a:tblPr firstCol="1" bandRow="1"/>
              <a:tblGrid>
                <a:gridCol w="3953333">
                  <a:extLst>
                    <a:ext uri="{9D8B030D-6E8A-4147-A177-3AD203B41FA5}">
                      <a16:colId xmlns:a16="http://schemas.microsoft.com/office/drawing/2014/main" val="792911817"/>
                    </a:ext>
                  </a:extLst>
                </a:gridCol>
                <a:gridCol w="3666214">
                  <a:extLst>
                    <a:ext uri="{9D8B030D-6E8A-4147-A177-3AD203B41FA5}">
                      <a16:colId xmlns:a16="http://schemas.microsoft.com/office/drawing/2014/main" val="3057805663"/>
                    </a:ext>
                  </a:extLst>
                </a:gridCol>
                <a:gridCol w="3537856">
                  <a:extLst>
                    <a:ext uri="{9D8B030D-6E8A-4147-A177-3AD203B41FA5}">
                      <a16:colId xmlns:a16="http://schemas.microsoft.com/office/drawing/2014/main" val="4203260269"/>
                    </a:ext>
                  </a:extLst>
                </a:gridCol>
              </a:tblGrid>
              <a:tr h="3270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a:solidFill>
                            <a:schemeClr val="bg1"/>
                          </a:solidFill>
                        </a:rPr>
                        <a:t>カテゴリー名</a:t>
                      </a:r>
                      <a:endParaRPr kumimoji="1" lang="ja-JP" altLang="en-US" sz="800" b="1">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br>
                        <a:rPr kumimoji="1" lang="en-US" altLang="ja-JP" sz="800" b="1" kern="1200">
                          <a:solidFill>
                            <a:srgbClr val="FFFFFF"/>
                          </a:solidFill>
                        </a:rPr>
                      </a:br>
                      <a:r>
                        <a:rPr kumimoji="1" lang="ja-JP" altLang="en-US" sz="800" b="1" kern="1200">
                          <a:solidFill>
                            <a:schemeClr val="bg1"/>
                          </a:solidFill>
                        </a:rPr>
                        <a:t>トップインパクト  パノラマ  </a:t>
                      </a:r>
                      <a:r>
                        <a:rPr kumimoji="1" lang="en-US" altLang="ja-JP" sz="800" b="1" kern="1200">
                          <a:solidFill>
                            <a:schemeClr val="bg1"/>
                          </a:solidFill>
                        </a:rPr>
                        <a:t>MD</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br>
                        <a:rPr kumimoji="1" lang="en-US" altLang="ja-JP" sz="800" b="1" kern="1200">
                          <a:solidFill>
                            <a:srgbClr val="FFFFFF"/>
                          </a:solidFill>
                        </a:rPr>
                      </a:br>
                      <a:r>
                        <a:rPr kumimoji="1" lang="ja-JP" altLang="en-US" sz="800" b="1" kern="1200">
                          <a:solidFill>
                            <a:schemeClr val="bg1"/>
                          </a:solidFill>
                        </a:rPr>
                        <a:t>トップインパクト  パノラマ  </a:t>
                      </a:r>
                      <a:r>
                        <a:rPr kumimoji="1" lang="en" altLang="ja-JP" sz="800" b="1" kern="1200">
                          <a:solidFill>
                            <a:schemeClr val="bg1"/>
                          </a:solidFill>
                        </a:rPr>
                        <a:t>PC</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418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79597813"/>
                  </a:ext>
                </a:extLst>
              </a:tr>
              <a:tr h="286354">
                <a:tc>
                  <a:txBody>
                    <a:bodyPr/>
                    <a:lstStyle/>
                    <a:p>
                      <a:pPr algn="l" fontAlgn="ctr"/>
                      <a:r>
                        <a:rPr lang="zh-TW" altLang="en-US" sz="800" b="0" i="0" u="none" strike="noStrike">
                          <a:solidFill>
                            <a:schemeClr val="bg1"/>
                          </a:solidFill>
                          <a:effectLst/>
                          <a:latin typeface="Meiryo" panose="020B0604030504040204" pitchFamily="34" charset="-128"/>
                          <a:ea typeface="Meiryo" panose="020B0604030504040204" pitchFamily="34" charset="-128"/>
                        </a:rPr>
                        <a:t>性的部位治療</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569819"/>
                  </a:ext>
                </a:extLst>
              </a:tr>
              <a:tr h="250689">
                <a:tc>
                  <a:txBody>
                    <a:bodyPr/>
                    <a:lstStyle/>
                    <a:p>
                      <a:pPr algn="l" fontAlgn="ctr"/>
                      <a:r>
                        <a:rPr lang="ja-JP" altLang="en-US" sz="800" b="0" i="0" u="none" strike="noStrike">
                          <a:solidFill>
                            <a:schemeClr val="bg1"/>
                          </a:solidFill>
                          <a:effectLst/>
                          <a:latin typeface="Meiryo" panose="020B0604030504040204" pitchFamily="34" charset="-128"/>
                          <a:ea typeface="Meiryo" panose="020B0604030504040204" pitchFamily="34" charset="-128"/>
                        </a:rPr>
                        <a:t>性を連想させるクリエイティブ（デジタルエンターテインメント）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69465443"/>
                  </a:ext>
                </a:extLst>
              </a:tr>
              <a:tr h="24444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1" u="none" strike="noStrike">
                          <a:solidFill>
                            <a:srgbClr val="0D0D0D"/>
                          </a:solidFill>
                          <a:effectLst/>
                          <a:latin typeface="Meiryo"/>
                          <a:ea typeface="Meiryo"/>
                        </a:rPr>
                        <a:t>※1</a:t>
                      </a: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※1</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45162569"/>
                  </a:ext>
                </a:extLst>
              </a:tr>
              <a:tr h="2889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02AFF"/>
                          </a:solidFill>
                          <a:effectLst/>
                          <a:latin typeface="Meiryo"/>
                          <a:ea typeface="Meiryo"/>
                        </a:rPr>
                        <a:t>※1</a:t>
                      </a:r>
                      <a:endParaRPr lang="en-US" altLang="ja-JP" sz="800" b="1" i="0" u="none" strike="noStrike">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02AFF"/>
                          </a:solidFill>
                          <a:effectLst/>
                          <a:latin typeface="Meiryo" panose="020B0604030504040204" pitchFamily="34" charset="-128"/>
                          <a:ea typeface="Meiryo" panose="020B0604030504040204" pitchFamily="34" charset="-128"/>
                        </a:rPr>
                        <a:t>※1</a:t>
                      </a:r>
                      <a:endParaRPr lang="en-US" altLang="ja-JP" sz="800" b="1" i="0" u="none" strike="noStrike">
                        <a:solidFill>
                          <a:srgbClr val="002AFF"/>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2178296829"/>
                  </a:ext>
                </a:extLst>
              </a:tr>
              <a:tr h="2065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a:ea typeface="Meiryo"/>
                        </a:rPr>
                        <a:t>恋愛</a:t>
                      </a:r>
                      <a:r>
                        <a:rPr lang="en-US" altLang="ja-JP" sz="800" b="0" u="none" strike="noStrike">
                          <a:solidFill>
                            <a:schemeClr val="bg1"/>
                          </a:solidFill>
                          <a:effectLst/>
                          <a:latin typeface="Meiryo"/>
                          <a:ea typeface="Meiryo"/>
                        </a:rPr>
                        <a:t>/</a:t>
                      </a:r>
                      <a:r>
                        <a:rPr lang="ja-JP" altLang="en-US" sz="800" b="0" u="none" strike="noStrike">
                          <a:solidFill>
                            <a:schemeClr val="bg1"/>
                          </a:solidFill>
                          <a:effectLst/>
                          <a:latin typeface="Meiryo"/>
                          <a:ea typeface="Meiryo"/>
                        </a:rPr>
                        <a:t>結婚情報・サービス</a:t>
                      </a:r>
                      <a:endParaRPr lang="ja-JP" altLang="en-US" sz="800" b="0" i="0" u="none" strike="noStrike">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panose="020B0604030504040204" pitchFamily="34" charset="-128"/>
                          <a:ea typeface="Meiryo" panose="020B0604030504040204" pitchFamily="34" charset="-128"/>
                        </a:rPr>
                        <a:t>×</a:t>
                      </a:r>
                      <a:endParaRPr lang="en-US" altLang="ja-JP" sz="8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27458966"/>
                  </a:ext>
                </a:extLst>
              </a:tr>
              <a:tr h="2469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a:ea typeface="Meiryo"/>
                        </a:rPr>
                        <a:t>恋愛・結婚情報（出会い系サイト、結婚紹介、インターネット異性紹介業</a:t>
                      </a:r>
                      <a:r>
                        <a:rPr lang="en-US" altLang="ja-JP" sz="800" b="0" u="none" strike="noStrike">
                          <a:solidFill>
                            <a:schemeClr val="bg1"/>
                          </a:solidFill>
                          <a:effectLst/>
                          <a:latin typeface="Meiryo"/>
                          <a:ea typeface="Meiryo"/>
                        </a:rPr>
                        <a:t>)</a:t>
                      </a:r>
                      <a:endParaRPr lang="en-US" altLang="ja-JP" sz="800" b="0" i="0" u="none" strike="noStrike">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3799200"/>
                  </a:ext>
                </a:extLst>
              </a:tr>
              <a:tr h="2702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占い</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377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12486826"/>
                  </a:ext>
                </a:extLst>
              </a:tr>
              <a:tr h="28316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探偵</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4464143"/>
                  </a:ext>
                </a:extLst>
              </a:tr>
              <a:tr h="264213">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葬祭</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800" b="1" u="none" strike="noStrike">
                          <a:solidFill>
                            <a:srgbClr val="0D0D0D"/>
                          </a:solidFill>
                          <a:effectLst/>
                          <a:latin typeface="Meiryo"/>
                          <a:ea typeface="Meiryo"/>
                        </a:rPr>
                        <a:t>　</a:t>
                      </a:r>
                      <a:endParaRPr lang="ja-JP" altLang="en-US"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9541065"/>
                  </a:ext>
                </a:extLst>
              </a:tr>
              <a:tr h="2325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a:t>
                      </a:r>
                      <a:endParaRPr lang="en-US" altLang="ja-JP" sz="800" b="1" i="0" u="none" strike="noStrike">
                        <a:solidFill>
                          <a:srgbClr val="0D0D0D"/>
                        </a:solidFill>
                        <a:effectLst/>
                        <a:latin typeface="Meiryo"/>
                        <a:ea typeface="Meiryo"/>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40608094"/>
                  </a:ext>
                </a:extLst>
              </a:tr>
              <a:tr h="2771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a:ea typeface="Meiryo"/>
                        </a:rPr>
                        <a:t>× </a:t>
                      </a:r>
                      <a:endParaRPr lang="en-US" altLang="ja-JP" sz="8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800" b="1" u="none" strike="noStrike">
                          <a:solidFill>
                            <a:srgbClr val="0D0D0D"/>
                          </a:solidFill>
                          <a:effectLst/>
                          <a:latin typeface="Meiryo" panose="020B0604030504040204" pitchFamily="34" charset="-128"/>
                          <a:ea typeface="Meiryo" panose="020B0604030504040204" pitchFamily="34" charset="-128"/>
                        </a:rPr>
                        <a:t>× </a:t>
                      </a:r>
                      <a:endParaRPr lang="en-US" altLang="ja-JP" sz="8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40765094"/>
                  </a:ext>
                </a:extLst>
              </a:tr>
              <a:tr h="271452">
                <a:tc>
                  <a:txBody>
                    <a:bodyPr/>
                    <a:lstStyle/>
                    <a:p>
                      <a:pPr lvl="0" algn="l">
                        <a:buNone/>
                      </a:pPr>
                      <a:r>
                        <a:rPr lang="ja-JP" altLang="en-US" sz="800" b="0" u="none" strike="noStrike">
                          <a:solidFill>
                            <a:schemeClr val="bg1"/>
                          </a:solidFill>
                          <a:effectLst/>
                          <a:latin typeface="Meiryo"/>
                          <a:ea typeface="Meiryo"/>
                        </a:rPr>
                        <a:t>加熱式たばこ</a:t>
                      </a:r>
                    </a:p>
                  </a:txBody>
                  <a:tcPr marL="180000" marR="5260" marT="5260" marB="0" anchor="ctr">
                    <a:lnL w="12700">
                      <a:solidFill>
                        <a:srgbClr val="FFFFFF"/>
                      </a:solidFill>
                    </a:lnL>
                    <a:lnR w="3174">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60000"/>
                      </a:srgbClr>
                    </a:solidFill>
                  </a:tcPr>
                </a:tc>
                <a:tc>
                  <a:txBody>
                    <a:bodyPr/>
                    <a:lstStyle/>
                    <a:p>
                      <a:pPr lvl="0" algn="ctr">
                        <a:buNone/>
                      </a:pPr>
                      <a:r>
                        <a:rPr lang="en-US" altLang="ja-JP" sz="800" b="1" u="none" strike="noStrike">
                          <a:solidFill>
                            <a:srgbClr val="0D0D0D"/>
                          </a:solidFill>
                          <a:effectLst/>
                          <a:latin typeface="Meiryo"/>
                          <a:ea typeface="Meiryo"/>
                        </a:rPr>
                        <a:t>×</a:t>
                      </a:r>
                    </a:p>
                  </a:txBody>
                  <a:tcPr marL="6350" marR="6350" marT="6350" marB="0" anchor="ctr">
                    <a:lnL w="3174">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10196"/>
                      </a:srgbClr>
                    </a:solidFill>
                  </a:tcPr>
                </a:tc>
                <a:tc>
                  <a:txBody>
                    <a:bodyPr/>
                    <a:lstStyle/>
                    <a:p>
                      <a:pPr lvl="0" algn="ctr">
                        <a:buNone/>
                      </a:pPr>
                      <a:r>
                        <a:rPr lang="en-US" altLang="ja-JP" sz="800" b="1" u="none" strike="noStrike">
                          <a:solidFill>
                            <a:srgbClr val="0D0D0D"/>
                          </a:solidFill>
                          <a:effectLst/>
                          <a:latin typeface="Meiryo"/>
                          <a:ea typeface="Meiryo"/>
                        </a:rPr>
                        <a:t>×</a:t>
                      </a:r>
                    </a:p>
                  </a:txBody>
                  <a:tcPr marL="6350" marR="6350" marT="6350" marB="0" anchor="ctr">
                    <a:lnL w="12700">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0">
                      <a:noFill/>
                    </a:lnTlToBr>
                    <a:lnBlToTr w="0">
                      <a:noFill/>
                    </a:lnBlToTr>
                    <a:solidFill>
                      <a:srgbClr val="00003E">
                        <a:alpha val="10196"/>
                      </a:srgbClr>
                    </a:solidFill>
                  </a:tcPr>
                </a:tc>
                <a:extLst>
                  <a:ext uri="{0D108BD9-81ED-4DB2-BD59-A6C34878D82A}">
                    <a16:rowId xmlns:a16="http://schemas.microsoft.com/office/drawing/2014/main" val="677586743"/>
                  </a:ext>
                </a:extLst>
              </a:tr>
              <a:tr h="292680">
                <a:tc>
                  <a:txBody>
                    <a:bodyPr/>
                    <a:lstStyle/>
                    <a:p>
                      <a:pPr lvl="0" algn="l">
                        <a:buNone/>
                      </a:pPr>
                      <a:r>
                        <a:rPr lang="ja-JP" altLang="en-US" sz="800" b="0" u="none" strike="noStrike">
                          <a:solidFill>
                            <a:schemeClr val="bg1"/>
                          </a:solidFill>
                          <a:effectLst/>
                          <a:latin typeface="Meiryo"/>
                          <a:ea typeface="Meiryo"/>
                        </a:rPr>
                        <a:t>電子たばこ</a:t>
                      </a:r>
                    </a:p>
                  </a:txBody>
                  <a:tcPr marL="180000" marR="5260" marT="5260" marB="0" anchor="ctr">
                    <a:lnL w="12700">
                      <a:solidFill>
                        <a:srgbClr val="FFFFFF"/>
                      </a:solidFill>
                    </a:lnL>
                    <a:lnR w="3174"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60000"/>
                      </a:srgbClr>
                    </a:solidFill>
                  </a:tcPr>
                </a:tc>
                <a:tc>
                  <a:txBody>
                    <a:bodyPr/>
                    <a:lstStyle/>
                    <a:p>
                      <a:pPr lvl="0" algn="ctr">
                        <a:buNone/>
                      </a:pPr>
                      <a:r>
                        <a:rPr lang="en-US" altLang="ja-JP" sz="800" b="1" u="none" strike="noStrike">
                          <a:solidFill>
                            <a:srgbClr val="0D0D0D"/>
                          </a:solidFill>
                          <a:effectLst/>
                          <a:latin typeface="Meiryo"/>
                          <a:ea typeface="Meiryo"/>
                        </a:rPr>
                        <a:t>×</a:t>
                      </a:r>
                    </a:p>
                  </a:txBody>
                  <a:tcPr marL="6350" marR="6350" marT="6350" marB="0" anchor="ctr">
                    <a:lnL w="3174"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tc>
                  <a:txBody>
                    <a:bodyPr/>
                    <a:lstStyle/>
                    <a:p>
                      <a:pPr lvl="0" algn="ctr">
                        <a:buNone/>
                      </a:pPr>
                      <a:r>
                        <a:rPr lang="en-US" altLang="ja-JP" sz="800" b="1" u="none" strike="noStrike">
                          <a:solidFill>
                            <a:srgbClr val="0D0D0D"/>
                          </a:solidFill>
                          <a:effectLst/>
                          <a:latin typeface="Meiryo"/>
                          <a:ea typeface="Meiryo"/>
                        </a:rPr>
                        <a:t>×</a:t>
                      </a:r>
                    </a:p>
                  </a:txBody>
                  <a:tcPr marL="6350" marR="6350" marT="6350" marB="0" anchor="ctr">
                    <a:lnL w="12700" cap="flat" cmpd="sng" algn="ctr">
                      <a:solidFill>
                        <a:srgbClr val="FFFFFF"/>
                      </a:solidFill>
                      <a:prstDash val="solid"/>
                      <a:round/>
                      <a:headEnd type="none" w="med" len="med"/>
                      <a:tailEnd type="none" w="med" len="med"/>
                    </a:lnL>
                    <a:lnR w="12700">
                      <a:solidFill>
                        <a:srgbClr val="FFFFFF"/>
                      </a:solidFill>
                    </a:lnR>
                    <a:lnT w="3175" cap="flat" cmpd="sng" algn="ctr">
                      <a:solidFill>
                        <a:srgbClr val="FFFFFF"/>
                      </a:solidFill>
                      <a:prstDash val="solid"/>
                      <a:round/>
                      <a:headEnd type="none" w="med" len="med"/>
                      <a:tailEnd type="none" w="med" len="med"/>
                    </a:lnT>
                    <a:lnB w="12700">
                      <a:solidFill>
                        <a:srgbClr val="FFFFFF"/>
                      </a:solidFill>
                    </a:lnB>
                    <a:lnTlToBr w="0">
                      <a:noFill/>
                    </a:lnTlToBr>
                    <a:lnBlToTr w="0">
                      <a:noFill/>
                    </a:lnBlToTr>
                    <a:solidFill>
                      <a:srgbClr val="00003E">
                        <a:alpha val="10196"/>
                      </a:srgbClr>
                    </a:solidFill>
                  </a:tcPr>
                </a:tc>
                <a:extLst>
                  <a:ext uri="{0D108BD9-81ED-4DB2-BD59-A6C34878D82A}">
                    <a16:rowId xmlns:a16="http://schemas.microsoft.com/office/drawing/2014/main" val="497009734"/>
                  </a:ext>
                </a:extLst>
              </a:tr>
            </a:tbl>
          </a:graphicData>
        </a:graphic>
      </p:graphicFrame>
      <p:sp>
        <p:nvSpPr>
          <p:cNvPr id="3" name="正方形/長方形 2">
            <a:extLst>
              <a:ext uri="{FF2B5EF4-FFF2-40B4-BE49-F238E27FC236}">
                <a16:creationId xmlns:a16="http://schemas.microsoft.com/office/drawing/2014/main" id="{3597E32D-957D-54FD-D87B-A3A4AF93C043}"/>
              </a:ext>
            </a:extLst>
          </p:cNvPr>
          <p:cNvSpPr/>
          <p:nvPr/>
        </p:nvSpPr>
        <p:spPr>
          <a:xfrm>
            <a:off x="7736207" y="5719339"/>
            <a:ext cx="190338" cy="115018"/>
          </a:xfrm>
          <a:prstGeom prst="rect">
            <a:avLst/>
          </a:prstGeom>
          <a:solidFill>
            <a:srgbClr val="002AFF">
              <a:alpha val="10196"/>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86329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FA8DE-9CC6-8B23-3FCD-3F0AAF3F7CD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FDECBDB2-598C-C275-86DA-F806CE7D0B7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7" name="図プレースホルダー 8" descr="アイコン&#10;&#10;自動的に生成された説明">
            <a:extLst>
              <a:ext uri="{FF2B5EF4-FFF2-40B4-BE49-F238E27FC236}">
                <a16:creationId xmlns:a16="http://schemas.microsoft.com/office/drawing/2014/main" id="{475C7351-E1DE-C691-1C06-331FC75589E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ABAEDD4E-C642-41D3-593D-2271B479DE62}"/>
              </a:ext>
            </a:extLst>
          </p:cNvPr>
          <p:cNvSpPr>
            <a:spLocks noGrp="1"/>
          </p:cNvSpPr>
          <p:nvPr>
            <p:ph type="body" sz="quarter" idx="10"/>
          </p:nvPr>
        </p:nvSpPr>
        <p:spPr>
          <a:xfrm>
            <a:off x="1887808" y="252000"/>
            <a:ext cx="8136904" cy="335028"/>
          </a:xfrm>
        </p:spPr>
        <p:txBody>
          <a:bodyPr/>
          <a:lstStyle/>
          <a:p>
            <a:r>
              <a:rPr lang="ja-JP" altLang="en-US">
                <a:solidFill>
                  <a:srgbClr val="000048"/>
                </a:solidFill>
              </a:rPr>
              <a:t>掲載制限カテゴリー</a:t>
            </a:r>
            <a:endParaRPr kumimoji="1" lang="ja-JP" altLang="en-US">
              <a:solidFill>
                <a:srgbClr val="000048"/>
              </a:solidFill>
            </a:endParaRPr>
          </a:p>
        </p:txBody>
      </p:sp>
      <p:graphicFrame>
        <p:nvGraphicFramePr>
          <p:cNvPr id="2" name="表 1">
            <a:extLst>
              <a:ext uri="{FF2B5EF4-FFF2-40B4-BE49-F238E27FC236}">
                <a16:creationId xmlns:a16="http://schemas.microsoft.com/office/drawing/2014/main" id="{5D3D9B77-A695-FEEC-C415-67DE00663E62}"/>
              </a:ext>
            </a:extLst>
          </p:cNvPr>
          <p:cNvGraphicFramePr>
            <a:graphicFrameLocks noGrp="1"/>
          </p:cNvGraphicFramePr>
          <p:nvPr>
            <p:extLst>
              <p:ext uri="{D42A27DB-BD31-4B8C-83A1-F6EECF244321}">
                <p14:modId xmlns:p14="http://schemas.microsoft.com/office/powerpoint/2010/main" val="265219373"/>
              </p:ext>
            </p:extLst>
          </p:nvPr>
        </p:nvGraphicFramePr>
        <p:xfrm>
          <a:off x="479425" y="3277514"/>
          <a:ext cx="11248747" cy="1185970"/>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a:solidFill>
                            <a:schemeClr val="bg1"/>
                          </a:solidFill>
                          <a:latin typeface="Meiryo" panose="020B0604030504040204" pitchFamily="34" charset="-128"/>
                          <a:ea typeface="Meiryo" panose="020B0604030504040204" pitchFamily="34" charset="-128"/>
                          <a:cs typeface="+mn-cs"/>
                        </a:rPr>
                        <a:t>/</a:t>
                      </a:r>
                      <a:r>
                        <a:rPr kumimoji="1" lang="ja-JP" altLang="en-US" sz="1000" b="1" kern="120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a:solidFill>
                            <a:srgbClr val="0D0D0D"/>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a:solidFill>
                            <a:srgbClr val="0D0D0D"/>
                          </a:solidFill>
                          <a:latin typeface="Meiryo" panose="020B0604030504040204" pitchFamily="34" charset="-128"/>
                          <a:ea typeface="Meiryo" panose="020B0604030504040204" pitchFamily="34" charset="-128"/>
                          <a:cs typeface="+mn-cs"/>
                        </a:rPr>
                        <a:t>※</a:t>
                      </a:r>
                      <a:r>
                        <a:rPr kumimoji="1" lang="ja-JP" altLang="en-US" sz="1000" b="0" kern="1200" noProof="0">
                          <a:solidFill>
                            <a:srgbClr val="0D0D0D"/>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a:solidFill>
                            <a:srgbClr val="002AFF"/>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a:solidFill>
                            <a:srgbClr val="0D0D0D"/>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a:solidFill>
                            <a:srgbClr val="0D0D0D"/>
                          </a:solidFill>
                          <a:latin typeface="Meiryo" panose="020B0604030504040204" pitchFamily="34" charset="-128"/>
                          <a:ea typeface="Meiryo" panose="020B0604030504040204" pitchFamily="34" charset="-128"/>
                          <a:cs typeface="+mn-cs"/>
                        </a:rPr>
                        <a:t>任意</a:t>
                      </a: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0">
                          <a:solidFill>
                            <a:srgbClr val="0D0D0D"/>
                          </a:solidFill>
                          <a:latin typeface="Meiryo" panose="020B0604030504040204" pitchFamily="34" charset="-128"/>
                          <a:ea typeface="Meiryo" panose="020B0604030504040204" pitchFamily="34" charset="-128"/>
                        </a:rPr>
                        <a:t>掲載に間に合うよう適宜</a:t>
                      </a:r>
                      <a:endParaRPr kumimoji="1" lang="en-US" altLang="ja-JP" sz="1100" b="0" kern="1200" noProof="0">
                        <a:solidFill>
                          <a:schemeClr val="tx1">
                            <a:lumMod val="65000"/>
                            <a:lumOff val="35000"/>
                          </a:schemeClr>
                        </a:solidFill>
                        <a:latin typeface="+mn-lt"/>
                        <a:ea typeface="+mn-ea"/>
                        <a:cs typeface="+mn-cs"/>
                      </a:endParaRPr>
                    </a:p>
                  </a:txBody>
                  <a:tcPr marL="163440" marR="16344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3"/>
                        </a:rPr>
                        <a:t>掲載制限カテゴリー確認　依頼フォーム</a:t>
                      </a:r>
                      <a:br>
                        <a:rPr kumimoji="1" lang="en-US" altLang="ja-JP" sz="1000" b="0">
                          <a:latin typeface="Meiryo" panose="020B0604030504040204" pitchFamily="34" charset="-128"/>
                          <a:ea typeface="Meiryo" panose="020B0604030504040204" pitchFamily="34" charset="-128"/>
                        </a:rPr>
                      </a:br>
                      <a:endParaRPr lang="en-US" altLang="ja-JP" sz="1000" b="0">
                        <a:latin typeface="Meiryo" panose="020B0604030504040204" pitchFamily="34" charset="-128"/>
                        <a:ea typeface="Meiryo" panose="020B0604030504040204" pitchFamily="34" charset="-128"/>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5098"/>
                      </a:srgbClr>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A2FA6B53-EC21-3006-7EA0-979FDAC3BE84}"/>
              </a:ext>
            </a:extLst>
          </p:cNvPr>
          <p:cNvSpPr txBox="1"/>
          <p:nvPr/>
        </p:nvSpPr>
        <p:spPr>
          <a:xfrm>
            <a:off x="479425" y="1089025"/>
            <a:ext cx="11233150" cy="2132892"/>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a:solidFill>
                  <a:srgbClr val="0D0D0D"/>
                </a:solidFill>
                <a:latin typeface="Meiryo" panose="020B0604030504040204" pitchFamily="34" charset="-128"/>
                <a:ea typeface="Meiryo" panose="020B0604030504040204" pitchFamily="34" charset="-128"/>
              </a:rPr>
              <a:t>広告主様の訴求したい商品</a:t>
            </a:r>
            <a:r>
              <a:rPr lang="en-US" altLang="ja-JP" sz="1400">
                <a:solidFill>
                  <a:srgbClr val="0D0D0D"/>
                </a:solidFill>
                <a:latin typeface="Meiryo" panose="020B0604030504040204" pitchFamily="34" charset="-128"/>
                <a:ea typeface="Meiryo" panose="020B0604030504040204" pitchFamily="34" charset="-128"/>
              </a:rPr>
              <a:t>/</a:t>
            </a:r>
            <a:r>
              <a:rPr lang="ja-JP" altLang="en-US" sz="1400">
                <a:solidFill>
                  <a:srgbClr val="0D0D0D"/>
                </a:solidFill>
                <a:latin typeface="Meiryo" panose="020B0604030504040204" pitchFamily="34" charset="-128"/>
                <a:ea typeface="Meiryo" panose="020B0604030504040204" pitchFamily="34" charset="-128"/>
              </a:rPr>
              <a:t>サービスが掲載制限カテゴリーに該当する場合、掲載を制限させていただくことがあります。</a:t>
            </a:r>
            <a:br>
              <a:rPr lang="en-US" altLang="ja-JP" sz="1400">
                <a:solidFill>
                  <a:srgbClr val="0D0D0D"/>
                </a:solidFill>
                <a:latin typeface="Meiryo" panose="020B0604030504040204" pitchFamily="34" charset="-128"/>
                <a:ea typeface="Meiryo" panose="020B0604030504040204" pitchFamily="34" charset="-128"/>
              </a:rPr>
            </a:br>
            <a:r>
              <a:rPr lang="ja-JP" altLang="en-US" sz="1400">
                <a:solidFill>
                  <a:srgbClr val="000000"/>
                </a:solidFill>
                <a:latin typeface="Calibri" panose="020F0502020204030204"/>
                <a:ea typeface="メイリオ" panose="020B0604030504040204" pitchFamily="50" charset="-128"/>
              </a:rPr>
              <a:t>ディスプレイ広告（予約型）の掲載制限に関わる各カテゴリーの定義は</a:t>
            </a:r>
            <a:r>
              <a:rPr lang="ja-JP" altLang="en-US" sz="1400">
                <a:solidFill>
                  <a:srgbClr val="000000"/>
                </a:solidFill>
                <a:latin typeface="Calibri" panose="020F0502020204030204"/>
                <a:ea typeface="メイリオ" panose="020B0604030504040204" pitchFamily="50" charset="-128"/>
                <a:hlinkClick r:id="rId4"/>
              </a:rPr>
              <a:t>掲載制限カテゴリー定義</a:t>
            </a:r>
            <a:r>
              <a:rPr lang="ja-JP" altLang="en-US" sz="1400">
                <a:solidFill>
                  <a:srgbClr val="000000"/>
                </a:solidFill>
                <a:latin typeface="Calibri" panose="020F0502020204030204"/>
                <a:ea typeface="メイリオ" panose="020B0604030504040204" pitchFamily="50" charset="-128"/>
              </a:rPr>
              <a:t> を参照ください。</a:t>
            </a:r>
            <a:endParaRPr lang="en-US" altLang="ja-JP" sz="1100">
              <a:solidFill>
                <a:srgbClr val="0D0D0D"/>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endParaRPr lang="en-US" altLang="ja-JP" sz="1400">
              <a:solidFill>
                <a:srgbClr val="0D0D0D"/>
              </a:solidFill>
              <a:latin typeface="Meiryo" panose="020B0604030504040204" pitchFamily="34" charset="-128"/>
              <a:ea typeface="Meiryo" panose="020B0604030504040204" pitchFamily="34" charset="-128"/>
            </a:endParaRPr>
          </a:p>
          <a:p>
            <a:pPr eaLnBrk="1" fontAlgn="auto" hangingPunct="1">
              <a:spcBef>
                <a:spcPts val="0"/>
              </a:spcBef>
              <a:spcAft>
                <a:spcPts val="0"/>
              </a:spcAft>
            </a:pPr>
            <a:r>
              <a:rPr lang="ja-JP" altLang="en-US" sz="1400">
                <a:solidFill>
                  <a:srgbClr val="000000"/>
                </a:solidFill>
                <a:latin typeface="Calibri" panose="020F0502020204030204"/>
                <a:ea typeface="メイリオ" panose="020B0604030504040204" pitchFamily="50" charset="-128"/>
              </a:rPr>
              <a:t>該当の可否について判断が難しい場合には、</a:t>
            </a:r>
            <a:r>
              <a:rPr lang="ja-JP" altLang="en-US" sz="1400">
                <a:solidFill>
                  <a:srgbClr val="FF0000"/>
                </a:solidFill>
                <a:latin typeface="Calibri" panose="020F0502020204030204"/>
                <a:ea typeface="メイリオ" panose="020B0604030504040204" pitchFamily="50" charset="-128"/>
                <a:hlinkClick r:id="rId3"/>
              </a:rPr>
              <a:t>事前確認用フォーム</a:t>
            </a:r>
            <a:r>
              <a:rPr lang="ja-JP" altLang="en-US" sz="1400">
                <a:solidFill>
                  <a:srgbClr val="000000"/>
                </a:solidFill>
                <a:latin typeface="Calibri" panose="020F0502020204030204"/>
                <a:ea typeface="メイリオ" panose="020B0604030504040204" pitchFamily="50" charset="-128"/>
              </a:rPr>
              <a:t>をご利用ください（審査目安：</a:t>
            </a:r>
            <a:r>
              <a:rPr lang="en-US" altLang="ja-JP" sz="1400">
                <a:solidFill>
                  <a:srgbClr val="000000"/>
                </a:solidFill>
                <a:latin typeface="Calibri" panose="020F0502020204030204"/>
                <a:ea typeface="メイリオ" panose="020B0604030504040204" pitchFamily="50" charset="-128"/>
              </a:rPr>
              <a:t>3</a:t>
            </a:r>
            <a:r>
              <a:rPr lang="ja-JP" altLang="en-US" sz="1400">
                <a:solidFill>
                  <a:srgbClr val="000000"/>
                </a:solidFill>
                <a:latin typeface="Calibri" panose="020F0502020204030204"/>
                <a:ea typeface="メイリオ" panose="020B0604030504040204" pitchFamily="50" charset="-128"/>
              </a:rPr>
              <a:t>営業日）。</a:t>
            </a:r>
            <a:endParaRPr lang="en-US" altLang="ja-JP" sz="140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br>
              <a:rPr lang="ja-JP" altLang="en-US" sz="1400">
                <a:solidFill>
                  <a:srgbClr val="000000"/>
                </a:solidFill>
                <a:latin typeface="Calibri" panose="020F0502020204030204"/>
                <a:ea typeface="メイリオ" panose="020B0604030504040204" pitchFamily="50" charset="-128"/>
              </a:rPr>
            </a:br>
            <a:r>
              <a:rPr lang="ja-JP" altLang="en-US" sz="1400">
                <a:solidFill>
                  <a:srgbClr val="000000"/>
                </a:solidFill>
                <a:latin typeface="Calibri" panose="020F0502020204030204"/>
                <a:ea typeface="メイリオ" panose="020B0604030504040204" pitchFamily="50" charset="-128"/>
              </a:rPr>
              <a:t>掲載制限カテゴリーに該当すると判断できる場合は本フォームでの確認依頼は不要です。判断に迷う場合に限りご利用ください。</a:t>
            </a:r>
          </a:p>
          <a:p>
            <a:pPr eaLnBrk="1" fontAlgn="auto" hangingPunct="1">
              <a:spcBef>
                <a:spcPts val="0"/>
              </a:spcBef>
              <a:spcAft>
                <a:spcPts val="0"/>
              </a:spcAft>
            </a:pPr>
            <a:r>
              <a:rPr lang="ja-JP" altLang="en-US" sz="1400">
                <a:solidFill>
                  <a:srgbClr val="000000"/>
                </a:solidFill>
                <a:latin typeface="Calibri" panose="020F0502020204030204"/>
                <a:ea typeface="メイリオ" panose="020B0604030504040204" pitchFamily="50" charset="-128"/>
              </a:rPr>
              <a:t>掲載面・広告商品ごとの掲載制限や事前提案可否は本フォームにおける確認の対象外です。</a:t>
            </a:r>
            <a:endParaRPr lang="en-US" altLang="ja-JP" sz="140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40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400">
              <a:solidFill>
                <a:srgbClr val="000000"/>
              </a:solidFill>
              <a:latin typeface="Calibri" panose="020F0502020204030204"/>
              <a:ea typeface="メイリオ" panose="020B0604030504040204" pitchFamily="50" charset="-128"/>
            </a:endParaRPr>
          </a:p>
        </p:txBody>
      </p:sp>
      <p:sp>
        <p:nvSpPr>
          <p:cNvPr id="4" name="テキスト プレースホルダー 10">
            <a:extLst>
              <a:ext uri="{FF2B5EF4-FFF2-40B4-BE49-F238E27FC236}">
                <a16:creationId xmlns:a16="http://schemas.microsoft.com/office/drawing/2014/main" id="{1CE1CDF4-54E6-23EF-B17A-9F7DAEC41FD9}"/>
              </a:ext>
            </a:extLst>
          </p:cNvPr>
          <p:cNvSpPr txBox="1">
            <a:spLocks/>
          </p:cNvSpPr>
          <p:nvPr/>
        </p:nvSpPr>
        <p:spPr>
          <a:xfrm>
            <a:off x="1755837" y="4883979"/>
            <a:ext cx="99723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a:solidFill>
                  <a:schemeClr val="tx1"/>
                </a:solidFill>
                <a:latin typeface="メイリオ" panose="020B0604030504040204" pitchFamily="50" charset="-128"/>
                <a:ea typeface="メイリオ" panose="020B0604030504040204" pitchFamily="50" charset="-128"/>
              </a:rPr>
              <a:t>予約時に登録いただいた掲載制限の内容と、入稿後の広告カテゴリー審査に差異がある場合「カテゴリー差分」のメールが送付されます。</a:t>
            </a:r>
            <a:endParaRPr lang="en-US" altLang="ja-JP" sz="1400">
              <a:solidFill>
                <a:schemeClr val="tx1"/>
              </a:solidFill>
              <a:latin typeface="メイリオ" panose="020B0604030504040204" pitchFamily="50" charset="-128"/>
              <a:ea typeface="メイリオ" panose="020B0604030504040204" pitchFamily="50" charset="-128"/>
            </a:endParaRPr>
          </a:p>
          <a:p>
            <a:r>
              <a:rPr lang="ja-JP" altLang="en-US" sz="1400">
                <a:solidFill>
                  <a:schemeClr val="tx1"/>
                </a:solidFill>
                <a:latin typeface="メイリオ" panose="020B0604030504040204" pitchFamily="50" charset="-128"/>
                <a:ea typeface="メイリオ" panose="020B0604030504040204" pitchFamily="50" charset="-128"/>
              </a:rPr>
              <a:t>必ずご確認いただきますようお願いします。</a:t>
            </a:r>
          </a:p>
          <a:p>
            <a:pPr defTabSz="914400">
              <a:lnSpc>
                <a:spcPct val="120000"/>
              </a:lnSpc>
              <a:spcBef>
                <a:spcPts val="0"/>
              </a:spcBef>
              <a:spcAft>
                <a:spcPts val="600"/>
              </a:spcAft>
              <a:defRPr/>
            </a:pPr>
            <a:endParaRPr lang="ja-JP">
              <a:cs typeface="Calibri" panose="020F0502020204030204"/>
            </a:endParaRPr>
          </a:p>
        </p:txBody>
      </p:sp>
      <p:pic>
        <p:nvPicPr>
          <p:cNvPr id="5" name="図プレースホルダー 10" descr="アイコン&#10;&#10;自動的に生成された説明">
            <a:extLst>
              <a:ext uri="{FF2B5EF4-FFF2-40B4-BE49-F238E27FC236}">
                <a16:creationId xmlns:a16="http://schemas.microsoft.com/office/drawing/2014/main" id="{55BE6426-5608-C60B-AC86-FD1F5C08867B}"/>
              </a:ext>
            </a:extLst>
          </p:cNvPr>
          <p:cNvPicPr>
            <a:picLocks noChangeAspect="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val="0"/>
              </a:ext>
            </a:extLst>
          </a:blip>
          <a:srcRect t="3900" b="3900"/>
          <a:stretch/>
        </p:blipFill>
        <p:spPr>
          <a:xfrm>
            <a:off x="491781" y="5047920"/>
            <a:ext cx="970646" cy="896118"/>
          </a:xfrm>
          <a:prstGeom prst="rect">
            <a:avLst/>
          </a:prstGeom>
        </p:spPr>
      </p:pic>
    </p:spTree>
    <p:extLst>
      <p:ext uri="{BB962C8B-B14F-4D97-AF65-F5344CB8AC3E}">
        <p14:creationId xmlns:p14="http://schemas.microsoft.com/office/powerpoint/2010/main" val="10716875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B7D73-BE60-7CE8-0985-BE4BEAF2841E}"/>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A2405669-2820-966B-ED35-ABC3E935EAC4}"/>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7" name="図プレースホルダー 8" descr="アイコン&#10;&#10;自動的に生成された説明">
            <a:extLst>
              <a:ext uri="{FF2B5EF4-FFF2-40B4-BE49-F238E27FC236}">
                <a16:creationId xmlns:a16="http://schemas.microsoft.com/office/drawing/2014/main" id="{D2758E85-518B-EDCC-3843-BBA63994656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pic>
        <p:nvPicPr>
          <p:cNvPr id="5" name="図プレースホルダー 10" descr="アイコン&#10;&#10;自動的に生成された説明">
            <a:extLst>
              <a:ext uri="{FF2B5EF4-FFF2-40B4-BE49-F238E27FC236}">
                <a16:creationId xmlns:a16="http://schemas.microsoft.com/office/drawing/2014/main" id="{C3AF0251-A31C-9144-A309-D44B316CF6DE}"/>
              </a:ext>
            </a:extLst>
          </p:cNvPr>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rcRect t="3900" b="3900"/>
          <a:stretch/>
        </p:blipFill>
        <p:spPr>
          <a:xfrm>
            <a:off x="479423" y="5024663"/>
            <a:ext cx="970646" cy="896118"/>
          </a:xfrm>
          <a:prstGeom prst="rect">
            <a:avLst/>
          </a:prstGeom>
        </p:spPr>
      </p:pic>
      <p:sp>
        <p:nvSpPr>
          <p:cNvPr id="10" name="テキスト プレースホルダー 1">
            <a:extLst>
              <a:ext uri="{FF2B5EF4-FFF2-40B4-BE49-F238E27FC236}">
                <a16:creationId xmlns:a16="http://schemas.microsoft.com/office/drawing/2014/main" id="{96E6C98E-8831-10FE-B78E-4755EC1F4C1F}"/>
              </a:ext>
            </a:extLst>
          </p:cNvPr>
          <p:cNvSpPr txBox="1">
            <a:spLocks/>
          </p:cNvSpPr>
          <p:nvPr/>
        </p:nvSpPr>
        <p:spPr>
          <a:xfrm>
            <a:off x="1800722" y="194457"/>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掲載制限カテゴリーに該当する場合の注意点</a:t>
            </a:r>
          </a:p>
        </p:txBody>
      </p:sp>
      <p:sp>
        <p:nvSpPr>
          <p:cNvPr id="14" name="正方形/長方形 13">
            <a:extLst>
              <a:ext uri="{FF2B5EF4-FFF2-40B4-BE49-F238E27FC236}">
                <a16:creationId xmlns:a16="http://schemas.microsoft.com/office/drawing/2014/main" id="{D9F30330-C626-FC8E-6319-0CCEA57C8F4D}"/>
              </a:ext>
            </a:extLst>
          </p:cNvPr>
          <p:cNvSpPr/>
          <p:nvPr/>
        </p:nvSpPr>
        <p:spPr>
          <a:xfrm>
            <a:off x="479425" y="1538720"/>
            <a:ext cx="11233150" cy="1104933"/>
          </a:xfrm>
          <a:prstGeom prst="rect">
            <a:avLst/>
          </a:prstGeom>
          <a:solidFill>
            <a:srgbClr val="00003E">
              <a:alpha val="5098"/>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広告管理ツールのシミュレーションの結果は在庫なしと表示されます。</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（ただし、ホワイトリストに登録されていれば予約可能です）</a:t>
            </a:r>
          </a:p>
        </p:txBody>
      </p:sp>
      <p:sp>
        <p:nvSpPr>
          <p:cNvPr id="15" name="1 つの角を丸めた四角形 6">
            <a:extLst>
              <a:ext uri="{FF2B5EF4-FFF2-40B4-BE49-F238E27FC236}">
                <a16:creationId xmlns:a16="http://schemas.microsoft.com/office/drawing/2014/main" id="{C71ACD3D-C9CC-BD59-6C44-9C5B2EFBCCCB}"/>
              </a:ext>
            </a:extLst>
          </p:cNvPr>
          <p:cNvSpPr/>
          <p:nvPr/>
        </p:nvSpPr>
        <p:spPr>
          <a:xfrm>
            <a:off x="479424" y="1162924"/>
            <a:ext cx="11233149" cy="375796"/>
          </a:xfrm>
          <a:prstGeom prst="round1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rPr>
              <a:t>バナー広告、予約型専用広告</a:t>
            </a:r>
            <a:r>
              <a:rPr kumimoji="1" lang="ja-JP" altLang="en-US" sz="1600" b="1"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rPr>
              <a:t>（ブランドパネル クインティのみ）</a:t>
            </a:r>
            <a:r>
              <a:rPr kumimoji="1" lang="ja-JP" altLang="en-US" sz="16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の場合</a:t>
            </a:r>
          </a:p>
        </p:txBody>
      </p:sp>
      <p:sp>
        <p:nvSpPr>
          <p:cNvPr id="16" name="正方形/長方形 15">
            <a:extLst>
              <a:ext uri="{FF2B5EF4-FFF2-40B4-BE49-F238E27FC236}">
                <a16:creationId xmlns:a16="http://schemas.microsoft.com/office/drawing/2014/main" id="{8C10BAE9-AF65-7DA3-5A39-B8AA8E8D6542}"/>
              </a:ext>
            </a:extLst>
          </p:cNvPr>
          <p:cNvSpPr/>
          <p:nvPr/>
        </p:nvSpPr>
        <p:spPr>
          <a:xfrm>
            <a:off x="479423" y="3505721"/>
            <a:ext cx="11233151" cy="1224000"/>
          </a:xfrm>
          <a:prstGeom prst="rect">
            <a:avLst/>
          </a:prstGeom>
          <a:solidFill>
            <a:srgbClr val="00003E">
              <a:alpha val="5098"/>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ただし </a:t>
            </a:r>
            <a:r>
              <a:rPr kumimoji="1" lang="ja-JP" altLang="en-US" sz="1400" b="1"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rPr>
              <a:t>「健康・美容食品」「健康器具・雑貨」</a:t>
            </a: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の場合は、一部のプロモーション内容のみ許可しています。</a:t>
            </a:r>
            <a:endParaRPr kumimoji="1" lang="en-US" altLang="ja-JP"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事前提案可否のフローにて、事前に弊社営業宛にご連絡ください。</a:t>
            </a:r>
            <a:endParaRPr kumimoji="1" lang="en-US" altLang="ja-JP"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lvl="0">
              <a:lnSpc>
                <a:spcPct val="130000"/>
              </a:lnSpc>
              <a:defRPr/>
            </a:pPr>
            <a:r>
              <a:rPr lang="ja-JP" altLang="en-US" sz="1400">
                <a:solidFill>
                  <a:srgbClr val="212121"/>
                </a:solidFill>
                <a:latin typeface="Meiryo"/>
                <a:ea typeface="Meiryo"/>
              </a:rPr>
              <a:t>（ </a:t>
            </a: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「スペシャル商品（事前提案可否必須商品）について」のページをご確認ください。）</a:t>
            </a:r>
          </a:p>
        </p:txBody>
      </p:sp>
      <p:sp>
        <p:nvSpPr>
          <p:cNvPr id="17" name="1 つの角を丸めた四角形 11">
            <a:extLst>
              <a:ext uri="{FF2B5EF4-FFF2-40B4-BE49-F238E27FC236}">
                <a16:creationId xmlns:a16="http://schemas.microsoft.com/office/drawing/2014/main" id="{113D2F09-C48E-BE4F-FAA0-6E8554DA2411}"/>
              </a:ext>
            </a:extLst>
          </p:cNvPr>
          <p:cNvSpPr/>
          <p:nvPr/>
        </p:nvSpPr>
        <p:spPr>
          <a:xfrm>
            <a:off x="479424" y="3129925"/>
            <a:ext cx="11233150" cy="375796"/>
          </a:xfrm>
          <a:prstGeom prst="round1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rPr>
              <a:t>予約型専用広告</a:t>
            </a:r>
            <a:r>
              <a:rPr kumimoji="1" lang="ja-JP" altLang="en-US" sz="1600" b="1"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rPr>
              <a:t>（ブランドパネル クインティを除く）</a:t>
            </a:r>
            <a:r>
              <a:rPr kumimoji="1" lang="ja-JP" altLang="en-US" sz="16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の場合</a:t>
            </a:r>
          </a:p>
        </p:txBody>
      </p:sp>
      <p:sp>
        <p:nvSpPr>
          <p:cNvPr id="18" name="テキスト プレースホルダー 10">
            <a:extLst>
              <a:ext uri="{FF2B5EF4-FFF2-40B4-BE49-F238E27FC236}">
                <a16:creationId xmlns:a16="http://schemas.microsoft.com/office/drawing/2014/main" id="{1A3A3F72-569B-F551-124A-D645DF13A53E}"/>
              </a:ext>
            </a:extLst>
          </p:cNvPr>
          <p:cNvSpPr txBox="1">
            <a:spLocks/>
          </p:cNvSpPr>
          <p:nvPr/>
        </p:nvSpPr>
        <p:spPr>
          <a:xfrm>
            <a:off x="1800722" y="4979789"/>
            <a:ext cx="99723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defRPr/>
            </a:pPr>
            <a:r>
              <a:rPr lang="ja-JP" altLang="en-US" sz="1200" spc="0">
                <a:solidFill>
                  <a:srgbClr val="0D0D0D"/>
                </a:solidFill>
                <a:latin typeface="Meiryo"/>
                <a:ea typeface="Meiryo"/>
              </a:rPr>
              <a:t>上記対象商品において</a:t>
            </a:r>
            <a:r>
              <a:rPr lang="ja-JP" altLang="en-US" sz="1200" b="1" spc="0">
                <a:solidFill>
                  <a:srgbClr val="002AFF"/>
                </a:solidFill>
                <a:latin typeface="Meiryo"/>
                <a:ea typeface="Meiryo"/>
              </a:rPr>
              <a:t>「健康・美容食品」「法務・税務」「消費者金融」「加熱式たばこ」</a:t>
            </a:r>
            <a:r>
              <a:rPr lang="ja-JP" altLang="en-US" sz="1200" spc="0">
                <a:solidFill>
                  <a:srgbClr val="212121"/>
                </a:solidFill>
                <a:latin typeface="Meiryo"/>
                <a:ea typeface="Meiryo"/>
              </a:rPr>
              <a:t>は、システム制御がかからず予約できてしまいます。</a:t>
            </a:r>
            <a:br>
              <a:rPr lang="en-US" altLang="ja-JP" sz="1200" spc="0">
                <a:latin typeface="Meiryo" panose="020B0604030504040204" pitchFamily="34" charset="-128"/>
                <a:ea typeface="Meiryo" panose="020B0604030504040204" pitchFamily="34" charset="-128"/>
              </a:rPr>
            </a:br>
            <a:r>
              <a:rPr lang="ja-JP" altLang="en-US" sz="1200" spc="0">
                <a:solidFill>
                  <a:srgbClr val="212121"/>
                </a:solidFill>
                <a:latin typeface="Meiryo"/>
                <a:ea typeface="Meiryo"/>
              </a:rPr>
              <a:t>しかし、予約型専用広告（ブランドパネル クインティ以外）の掲載制限カテゴリー対象のため、審査のタイミングで否認されます。</a:t>
            </a:r>
            <a:br>
              <a:rPr lang="en-US" altLang="ja-JP" sz="1200" spc="0">
                <a:latin typeface="Meiryo" panose="020B0604030504040204" pitchFamily="34" charset="-128"/>
                <a:ea typeface="Meiryo" panose="020B0604030504040204" pitchFamily="34" charset="-128"/>
              </a:rPr>
            </a:br>
            <a:r>
              <a:rPr lang="ja-JP" altLang="en-US" sz="1200" spc="0">
                <a:solidFill>
                  <a:srgbClr val="212121"/>
                </a:solidFill>
                <a:latin typeface="Meiryo"/>
                <a:ea typeface="Meiryo"/>
              </a:rPr>
              <a:t>（ 「健康・美容食品」 は許可されたプロモーション内容のみ掲載可となりますので上記のとおり事前の申請が必要です）</a:t>
            </a:r>
            <a:br>
              <a:rPr lang="en-US" altLang="ja-JP" sz="1200" spc="0">
                <a:latin typeface="Meiryo" panose="020B0604030504040204" pitchFamily="34" charset="-128"/>
                <a:ea typeface="Meiryo" panose="020B0604030504040204" pitchFamily="34" charset="-128"/>
              </a:rPr>
            </a:br>
            <a:r>
              <a:rPr lang="ja-JP" altLang="en-US" sz="1200" b="1" spc="0">
                <a:solidFill>
                  <a:srgbClr val="002AFF"/>
                </a:solidFill>
                <a:latin typeface="Meiryo"/>
                <a:ea typeface="Meiryo"/>
              </a:rPr>
              <a:t>否認された場合、再審査を申請するか、忘れずにキャンセルしてください。</a:t>
            </a:r>
            <a:br>
              <a:rPr lang="en-US" altLang="ja-JP" sz="1200" b="1" spc="0">
                <a:solidFill>
                  <a:srgbClr val="002AFF"/>
                </a:solidFill>
                <a:latin typeface="Meiryo" panose="020B0604030504040204" pitchFamily="34" charset="-128"/>
                <a:ea typeface="Meiryo" panose="020B0604030504040204" pitchFamily="34" charset="-128"/>
              </a:rPr>
            </a:br>
            <a:r>
              <a:rPr lang="ja-JP" altLang="en-US" sz="1200" spc="0">
                <a:solidFill>
                  <a:srgbClr val="212121"/>
                </a:solidFill>
                <a:latin typeface="Meiryo"/>
                <a:ea typeface="Meiryo"/>
              </a:rPr>
              <a:t>（キャンペーン作成（予約）後、</a:t>
            </a:r>
            <a:r>
              <a:rPr lang="en-US" altLang="ja-JP" sz="1200" spc="0">
                <a:solidFill>
                  <a:srgbClr val="212121"/>
                </a:solidFill>
                <a:latin typeface="Meiryo"/>
                <a:ea typeface="Meiryo"/>
              </a:rPr>
              <a:t>3</a:t>
            </a:r>
            <a:r>
              <a:rPr lang="ja-JP" altLang="en-US" sz="1200" spc="0">
                <a:solidFill>
                  <a:srgbClr val="212121"/>
                </a:solidFill>
                <a:latin typeface="Meiryo"/>
                <a:ea typeface="Meiryo"/>
              </a:rPr>
              <a:t>営業日より後のキャンセル、または掲載開始日以降のキャンセルはキャンセル料が発生します）</a:t>
            </a:r>
            <a:endParaRPr lang="ja-JP">
              <a:cs typeface="Calibri" panose="020F0502020204030204"/>
            </a:endParaRPr>
          </a:p>
        </p:txBody>
      </p:sp>
      <p:sp>
        <p:nvSpPr>
          <p:cNvPr id="2" name="正方形/長方形 1">
            <a:extLst>
              <a:ext uri="{FF2B5EF4-FFF2-40B4-BE49-F238E27FC236}">
                <a16:creationId xmlns:a16="http://schemas.microsoft.com/office/drawing/2014/main" id="{1F16B96E-A3BF-8F4F-F232-38309741CEA1}"/>
              </a:ext>
            </a:extLst>
          </p:cNvPr>
          <p:cNvSpPr/>
          <p:nvPr/>
        </p:nvSpPr>
        <p:spPr>
          <a:xfrm>
            <a:off x="8417813" y="3280295"/>
            <a:ext cx="2587247" cy="1692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トップインパクト関連、パノラマ関連</a:t>
            </a:r>
          </a:p>
        </p:txBody>
      </p:sp>
    </p:spTree>
    <p:extLst>
      <p:ext uri="{BB962C8B-B14F-4D97-AF65-F5344CB8AC3E}">
        <p14:creationId xmlns:p14="http://schemas.microsoft.com/office/powerpoint/2010/main" val="17651813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45F32-75E7-6F99-3263-B3D8D9DD876D}"/>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D1010BCD-0AD6-1D7B-2CEE-977023503E4A}"/>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7" name="図プレースホルダー 8" descr="アイコン&#10;&#10;自動的に生成された説明">
            <a:extLst>
              <a:ext uri="{FF2B5EF4-FFF2-40B4-BE49-F238E27FC236}">
                <a16:creationId xmlns:a16="http://schemas.microsoft.com/office/drawing/2014/main" id="{6FC3ABA8-A1C0-D9CF-9F01-2C0E8F7B71C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32D6FDDC-942B-3B88-7202-A13587A2C613}"/>
              </a:ext>
            </a:extLst>
          </p:cNvPr>
          <p:cNvSpPr>
            <a:spLocks noGrp="1"/>
          </p:cNvSpPr>
          <p:nvPr>
            <p:ph type="body" sz="quarter" idx="10"/>
          </p:nvPr>
        </p:nvSpPr>
        <p:spPr>
          <a:xfrm>
            <a:off x="1887808" y="252000"/>
            <a:ext cx="8136904" cy="335028"/>
          </a:xfrm>
        </p:spPr>
        <p:txBody>
          <a:bodyPr/>
          <a:lstStyle/>
          <a:p>
            <a:r>
              <a:rPr lang="ja-JP" altLang="en-US"/>
              <a:t>販売制限カテゴリー</a:t>
            </a:r>
            <a:endParaRPr kumimoji="1" lang="ja-JP" altLang="en-US"/>
          </a:p>
        </p:txBody>
      </p:sp>
      <p:sp>
        <p:nvSpPr>
          <p:cNvPr id="8" name="テキスト ボックス 7">
            <a:extLst>
              <a:ext uri="{FF2B5EF4-FFF2-40B4-BE49-F238E27FC236}">
                <a16:creationId xmlns:a16="http://schemas.microsoft.com/office/drawing/2014/main" id="{338397DB-1BEE-535B-21E4-767015A0140B}"/>
              </a:ext>
            </a:extLst>
          </p:cNvPr>
          <p:cNvSpPr txBox="1"/>
          <p:nvPr/>
        </p:nvSpPr>
        <p:spPr>
          <a:xfrm>
            <a:off x="491492" y="1317096"/>
            <a:ext cx="5206554" cy="236988"/>
          </a:xfrm>
          <a:prstGeom prst="rect">
            <a:avLst/>
          </a:prstGeom>
          <a:noFill/>
        </p:spPr>
        <p:txBody>
          <a:bodyPr wrap="none" lIns="0" tIns="0" rIns="0" bIns="0" rtlCol="0">
            <a:spAutoFit/>
          </a:bodyPr>
          <a:lstStyle/>
          <a:p>
            <a:pPr>
              <a:lnSpc>
                <a:spcPct val="110000"/>
              </a:lnSpc>
            </a:pPr>
            <a:r>
              <a:rPr lang="ja-JP" altLang="en-US" sz="1400">
                <a:solidFill>
                  <a:srgbClr val="0D0D0D"/>
                </a:solidFill>
                <a:latin typeface="Meiryo" panose="020B0604030504040204" pitchFamily="34" charset="-128"/>
                <a:ea typeface="Meiryo" panose="020B0604030504040204" pitchFamily="34" charset="-128"/>
              </a:rPr>
              <a:t>以下商品において</a:t>
            </a:r>
            <a:r>
              <a:rPr lang="ja-JP" altLang="en-US" sz="1400" b="1">
                <a:solidFill>
                  <a:srgbClr val="002AFF"/>
                </a:solidFill>
                <a:latin typeface="Meiryo" panose="020B0604030504040204" pitchFamily="34" charset="-128"/>
                <a:ea typeface="Meiryo" panose="020B0604030504040204" pitchFamily="34" charset="-128"/>
              </a:rPr>
              <a:t>「下着・水着」の訴求内容</a:t>
            </a:r>
            <a:r>
              <a:rPr lang="ja-JP" altLang="en-US" sz="1400">
                <a:solidFill>
                  <a:srgbClr val="0D0D0D"/>
                </a:solidFill>
                <a:latin typeface="Meiryo" panose="020B0604030504040204" pitchFamily="34" charset="-128"/>
                <a:ea typeface="Meiryo" panose="020B0604030504040204" pitchFamily="34" charset="-128"/>
              </a:rPr>
              <a:t>は掲載できません</a:t>
            </a:r>
            <a:r>
              <a:rPr lang="ja-JP" altLang="en-US" sz="1400">
                <a:solidFill>
                  <a:srgbClr val="000000"/>
                </a:solidFill>
                <a:latin typeface="Meiryo" panose="020B0604030504040204" pitchFamily="34" charset="-128"/>
                <a:ea typeface="Meiryo" panose="020B0604030504040204" pitchFamily="34" charset="-128"/>
              </a:rPr>
              <a:t>。</a:t>
            </a:r>
          </a:p>
        </p:txBody>
      </p:sp>
      <p:sp>
        <p:nvSpPr>
          <p:cNvPr id="9" name="正方形/長方形 8">
            <a:extLst>
              <a:ext uri="{FF2B5EF4-FFF2-40B4-BE49-F238E27FC236}">
                <a16:creationId xmlns:a16="http://schemas.microsoft.com/office/drawing/2014/main" id="{E619E959-D72A-6B4E-ACEF-BA8BC36298CF}"/>
              </a:ext>
            </a:extLst>
          </p:cNvPr>
          <p:cNvSpPr/>
          <p:nvPr/>
        </p:nvSpPr>
        <p:spPr>
          <a:xfrm>
            <a:off x="491492" y="2443845"/>
            <a:ext cx="5460046" cy="1743718"/>
          </a:xfrm>
          <a:prstGeom prst="rect">
            <a:avLst/>
          </a:prstGeom>
          <a:solidFill>
            <a:srgbClr val="F5F5F5"/>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2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リッチフォーマット </a:t>
            </a:r>
            <a:r>
              <a:rPr kumimoji="0" lang="en" altLang="ja-JP" sz="12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MD</a:t>
            </a:r>
            <a:r>
              <a:rPr kumimoji="0" lang="ja-JP" altLang="en-US" sz="12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トップカバー関連商品</a:t>
            </a:r>
            <a:endParaRPr kumimoji="0" lang="en-US" altLang="ja-JP" sz="12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177750" lvl="0" indent="-177750">
              <a:lnSpc>
                <a:spcPct val="150000"/>
              </a:lnSpc>
              <a:buFont typeface="Arial" panose="020B0604020202020204" pitchFamily="34" charset="0"/>
              <a:buChar char="•"/>
              <a:defRPr/>
            </a:pPr>
            <a:r>
              <a:rPr kumimoji="0" lang="ja-JP" altLang="en-US" sz="1200" b="1" kern="0">
                <a:solidFill>
                  <a:srgbClr val="0D0D0D"/>
                </a:solidFill>
                <a:latin typeface="Meiryo" panose="020B0604030504040204" pitchFamily="34" charset="-128"/>
                <a:ea typeface="Meiryo" panose="020B0604030504040204" pitchFamily="34" charset="-128"/>
              </a:rPr>
              <a:t>ブランドパネル リッチフォーマット </a:t>
            </a:r>
            <a:r>
              <a:rPr kumimoji="0" lang="en" altLang="ja-JP" sz="1200" b="1" kern="0">
                <a:solidFill>
                  <a:srgbClr val="0D0D0D"/>
                </a:solidFill>
                <a:latin typeface="Meiryo" panose="020B0604030504040204" pitchFamily="34" charset="-128"/>
                <a:ea typeface="Meiryo" panose="020B0604030504040204" pitchFamily="34" charset="-128"/>
              </a:rPr>
              <a:t>MD</a:t>
            </a:r>
            <a:r>
              <a:rPr kumimoji="0" lang="ja-JP" altLang="en-US" sz="1200" b="1" kern="0">
                <a:solidFill>
                  <a:srgbClr val="0D0D0D"/>
                </a:solidFill>
                <a:latin typeface="Meiryo" panose="020B0604030504040204" pitchFamily="34" charset="-128"/>
                <a:ea typeface="Meiryo" panose="020B0604030504040204" pitchFamily="34" charset="-128"/>
              </a:rPr>
              <a:t>関連商品</a:t>
            </a:r>
          </a:p>
          <a:p>
            <a:pPr marL="177750" lvl="0" indent="-177750">
              <a:lnSpc>
                <a:spcPct val="150000"/>
              </a:lnSpc>
              <a:buFont typeface="Arial" panose="020B0604020202020204" pitchFamily="34" charset="0"/>
              <a:buChar char="•"/>
              <a:defRPr/>
            </a:pPr>
            <a:r>
              <a:rPr kumimoji="0" lang="ja-JP" altLang="en-US" sz="1200" b="1" kern="0">
                <a:solidFill>
                  <a:srgbClr val="0D0D0D"/>
                </a:solidFill>
                <a:latin typeface="Meiryo" panose="020B0604030504040204" pitchFamily="34" charset="-128"/>
                <a:ea typeface="Meiryo" panose="020B0604030504040204" pitchFamily="34" charset="-128"/>
              </a:rPr>
              <a:t>ブランドパネル トップインパクト </a:t>
            </a:r>
            <a:r>
              <a:rPr kumimoji="0" lang="en" altLang="ja-JP" sz="1200" b="1" kern="0">
                <a:solidFill>
                  <a:srgbClr val="0D0D0D"/>
                </a:solidFill>
                <a:latin typeface="Meiryo" panose="020B0604030504040204" pitchFamily="34" charset="-128"/>
                <a:ea typeface="Meiryo" panose="020B0604030504040204" pitchFamily="34" charset="-128"/>
              </a:rPr>
              <a:t>PC</a:t>
            </a:r>
            <a:endParaRPr kumimoji="0" lang="en-US" altLang="ja-JP" sz="1200" b="1" kern="0">
              <a:solidFill>
                <a:srgbClr val="0D0D0D"/>
              </a:solidFill>
              <a:latin typeface="Meiryo" panose="020B0604030504040204" pitchFamily="34" charset="-128"/>
              <a:ea typeface="Meiryo" panose="020B0604030504040204" pitchFamily="34" charset="-128"/>
            </a:endParaRPr>
          </a:p>
          <a:p>
            <a:pPr marL="177750" indent="-177750">
              <a:lnSpc>
                <a:spcPct val="150000"/>
              </a:lnSpc>
              <a:buFont typeface="Arial" panose="020B0604020202020204" pitchFamily="34" charset="0"/>
              <a:buChar char="•"/>
              <a:defRPr/>
            </a:pPr>
            <a:r>
              <a:rPr kumimoji="0" lang="ja-JP" altLang="en-US" sz="1200" b="1" kern="0">
                <a:solidFill>
                  <a:srgbClr val="0D0D0D"/>
                </a:solidFill>
                <a:latin typeface="Meiryo" panose="020B0604030504040204" pitchFamily="34" charset="-128"/>
                <a:ea typeface="Meiryo" panose="020B0604030504040204" pitchFamily="34" charset="-128"/>
              </a:rPr>
              <a:t>ブランドパネル トップインパクト パノラマ </a:t>
            </a:r>
            <a:r>
              <a:rPr kumimoji="0" lang="en-US" altLang="ja-JP" sz="1200" b="1" kern="0">
                <a:solidFill>
                  <a:srgbClr val="0D0D0D"/>
                </a:solidFill>
                <a:latin typeface="Meiryo" panose="020B0604030504040204" pitchFamily="34" charset="-128"/>
                <a:ea typeface="Meiryo" panose="020B0604030504040204" pitchFamily="34" charset="-128"/>
              </a:rPr>
              <a:t>MD</a:t>
            </a:r>
            <a:endParaRPr kumimoji="0" lang="ja-JP" altLang="en" sz="1200" b="1" kern="0">
              <a:solidFill>
                <a:srgbClr val="0D0D0D"/>
              </a:solidFill>
              <a:latin typeface="Meiryo" panose="020B0604030504040204" pitchFamily="34" charset="-128"/>
              <a:ea typeface="Meiryo" panose="020B0604030504040204" pitchFamily="34" charset="-128"/>
            </a:endParaRPr>
          </a:p>
          <a:p>
            <a:pPr marL="177750" lvl="0" indent="-177750">
              <a:lnSpc>
                <a:spcPct val="150000"/>
              </a:lnSpc>
              <a:buFont typeface="Arial" panose="020B0604020202020204" pitchFamily="34" charset="0"/>
              <a:buChar char="•"/>
              <a:defRPr/>
            </a:pPr>
            <a:r>
              <a:rPr kumimoji="0" lang="ja-JP" altLang="en-US" sz="1200" b="1" kern="0">
                <a:solidFill>
                  <a:srgbClr val="0D0D0D"/>
                </a:solidFill>
                <a:latin typeface="Meiryo" panose="020B0604030504040204" pitchFamily="34" charset="-128"/>
                <a:ea typeface="Meiryo" panose="020B0604030504040204" pitchFamily="34" charset="-128"/>
              </a:rPr>
              <a:t>ブランドパネル トップインパクト パノラマ </a:t>
            </a:r>
            <a:r>
              <a:rPr kumimoji="0" lang="en" altLang="ja-JP" sz="1200" b="1" kern="0">
                <a:solidFill>
                  <a:srgbClr val="0D0D0D"/>
                </a:solidFill>
                <a:latin typeface="Meiryo" panose="020B0604030504040204" pitchFamily="34" charset="-128"/>
                <a:ea typeface="Meiryo" panose="020B0604030504040204" pitchFamily="34" charset="-128"/>
              </a:rPr>
              <a:t>PC</a:t>
            </a:r>
            <a:endParaRPr kumimoji="0" lang="ja-JP" altLang="en-US" sz="1200" b="1" kern="0">
              <a:solidFill>
                <a:srgbClr val="0D0D0D"/>
              </a:solidFill>
              <a:latin typeface="Meiryo" panose="020B0604030504040204" pitchFamily="34" charset="-128"/>
              <a:ea typeface="Meiryo" panose="020B0604030504040204" pitchFamily="34" charset="-128"/>
            </a:endParaRPr>
          </a:p>
        </p:txBody>
      </p:sp>
      <p:sp>
        <p:nvSpPr>
          <p:cNvPr id="10" name="1 つの角を丸めた四角形 21">
            <a:extLst>
              <a:ext uri="{FF2B5EF4-FFF2-40B4-BE49-F238E27FC236}">
                <a16:creationId xmlns:a16="http://schemas.microsoft.com/office/drawing/2014/main" id="{B60558F3-669F-E9FA-4D1E-E74CB93FBF65}"/>
              </a:ext>
            </a:extLst>
          </p:cNvPr>
          <p:cNvSpPr/>
          <p:nvPr/>
        </p:nvSpPr>
        <p:spPr>
          <a:xfrm>
            <a:off x="491492" y="2068049"/>
            <a:ext cx="3084277" cy="375796"/>
          </a:xfrm>
          <a:prstGeom prst="round1Rect">
            <a:avLst/>
          </a:prstGeom>
          <a:solidFill>
            <a:srgbClr val="999999"/>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対象商品</a:t>
            </a:r>
          </a:p>
        </p:txBody>
      </p:sp>
      <p:sp>
        <p:nvSpPr>
          <p:cNvPr id="11" name="正方形/長方形 10">
            <a:extLst>
              <a:ext uri="{FF2B5EF4-FFF2-40B4-BE49-F238E27FC236}">
                <a16:creationId xmlns:a16="http://schemas.microsoft.com/office/drawing/2014/main" id="{746C0C5E-DBE5-49B3-30CB-36311CEC0062}"/>
              </a:ext>
            </a:extLst>
          </p:cNvPr>
          <p:cNvSpPr/>
          <p:nvPr/>
        </p:nvSpPr>
        <p:spPr>
          <a:xfrm>
            <a:off x="6252530" y="2437810"/>
            <a:ext cx="5472112" cy="1743718"/>
          </a:xfrm>
          <a:prstGeom prst="rect">
            <a:avLst/>
          </a:prstGeom>
          <a:solidFill>
            <a:srgbClr val="00003E">
              <a:alpha val="10196"/>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002AFF"/>
                </a:solidFill>
                <a:effectLst/>
                <a:uLnTx/>
                <a:uFillTx/>
                <a:latin typeface="Meiryo" panose="020B0604030504040204" pitchFamily="34" charset="-128"/>
                <a:ea typeface="Meiryo" panose="020B0604030504040204" pitchFamily="34" charset="-128"/>
              </a:rPr>
              <a:t>下着・水着（性別問わず）</a:t>
            </a:r>
            <a:endParaRPr kumimoji="0" lang="en-US" altLang="ja-JP" sz="1400" b="1" i="0" u="none" strike="noStrike" kern="0" cap="none" spc="0" normalizeH="0" baseline="0" noProof="0">
              <a:ln>
                <a:noFill/>
              </a:ln>
              <a:solidFill>
                <a:srgbClr val="002AFF"/>
              </a:solidFill>
              <a:effectLst/>
              <a:uLnTx/>
              <a:uFillTx/>
              <a:latin typeface="Meiryo" panose="020B0604030504040204" pitchFamily="34" charset="-128"/>
              <a:ea typeface="Meiryo" panose="020B0604030504040204" pitchFamily="34" charset="-128"/>
            </a:endParaRPr>
          </a:p>
        </p:txBody>
      </p:sp>
      <p:sp>
        <p:nvSpPr>
          <p:cNvPr id="12" name="1 つの角を丸めた四角形 23">
            <a:extLst>
              <a:ext uri="{FF2B5EF4-FFF2-40B4-BE49-F238E27FC236}">
                <a16:creationId xmlns:a16="http://schemas.microsoft.com/office/drawing/2014/main" id="{7D7C1109-CED3-A878-F881-34D5C2A6D957}"/>
              </a:ext>
            </a:extLst>
          </p:cNvPr>
          <p:cNvSpPr/>
          <p:nvPr/>
        </p:nvSpPr>
        <p:spPr>
          <a:xfrm>
            <a:off x="6252530" y="2062014"/>
            <a:ext cx="3096343" cy="375796"/>
          </a:xfrm>
          <a:prstGeom prst="round1Rect">
            <a:avLst/>
          </a:prstGeom>
          <a:solidFill>
            <a:srgbClr val="000048"/>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掲載できない訴求内容</a:t>
            </a:r>
          </a:p>
        </p:txBody>
      </p:sp>
      <p:sp>
        <p:nvSpPr>
          <p:cNvPr id="14" name="テキスト ボックス 13">
            <a:extLst>
              <a:ext uri="{FF2B5EF4-FFF2-40B4-BE49-F238E27FC236}">
                <a16:creationId xmlns:a16="http://schemas.microsoft.com/office/drawing/2014/main" id="{69FCD895-C4CE-6D88-D218-8A513BFAFF74}"/>
              </a:ext>
            </a:extLst>
          </p:cNvPr>
          <p:cNvSpPr txBox="1"/>
          <p:nvPr/>
        </p:nvSpPr>
        <p:spPr>
          <a:xfrm>
            <a:off x="6195849" y="4191985"/>
            <a:ext cx="5057795" cy="400110"/>
          </a:xfrm>
          <a:prstGeom prst="rect">
            <a:avLst/>
          </a:prstGeom>
          <a:noFill/>
        </p:spPr>
        <p:txBody>
          <a:bodyPr wrap="none" rtlCol="0">
            <a:spAutoFit/>
          </a:bodyPr>
          <a:lstStyle/>
          <a:p>
            <a:pPr algn="l"/>
            <a:r>
              <a:rPr lang="ja-JP" altLang="en-US" sz="1000">
                <a:solidFill>
                  <a:srgbClr val="0D0D0D"/>
                </a:solidFill>
              </a:rPr>
              <a:t>上記以外においても</a:t>
            </a:r>
            <a:r>
              <a:rPr kumimoji="1" lang="ja-JP" altLang="en-US" sz="1000">
                <a:solidFill>
                  <a:srgbClr val="0D0D0D"/>
                </a:solidFill>
              </a:rPr>
              <a:t>ユーザーに不快感・嫌悪感を与えるおそれのある場合は掲載を</a:t>
            </a:r>
            <a:endParaRPr kumimoji="1" lang="en-US" altLang="ja-JP" sz="1000">
              <a:solidFill>
                <a:srgbClr val="0D0D0D"/>
              </a:solidFill>
            </a:endParaRPr>
          </a:p>
          <a:p>
            <a:pPr algn="l"/>
            <a:r>
              <a:rPr kumimoji="1" lang="ja-JP" altLang="en-US" sz="1000">
                <a:solidFill>
                  <a:srgbClr val="0D0D0D"/>
                </a:solidFill>
              </a:rPr>
              <a:t>お断りすることがございます。</a:t>
            </a:r>
          </a:p>
        </p:txBody>
      </p:sp>
      <p:sp>
        <p:nvSpPr>
          <p:cNvPr id="15" name="テキスト プレースホルダー 4">
            <a:extLst>
              <a:ext uri="{FF2B5EF4-FFF2-40B4-BE49-F238E27FC236}">
                <a16:creationId xmlns:a16="http://schemas.microsoft.com/office/drawing/2014/main" id="{E5E6C41A-0F38-4DAB-BABF-37044EC748FE}"/>
              </a:ext>
            </a:extLst>
          </p:cNvPr>
          <p:cNvSpPr txBox="1">
            <a:spLocks/>
          </p:cNvSpPr>
          <p:nvPr/>
        </p:nvSpPr>
        <p:spPr>
          <a:xfrm>
            <a:off x="1726311" y="4909044"/>
            <a:ext cx="91722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buFontTx/>
              <a:buNone/>
              <a:defRPr/>
            </a:pPr>
            <a:r>
              <a:rPr kumimoji="0" lang="ja-JP" altLang="en-US" sz="1200" kern="0" spc="0">
                <a:solidFill>
                  <a:srgbClr val="0D0D0D"/>
                </a:solidFill>
                <a:latin typeface="Meiryo" panose="020B0604030504040204" pitchFamily="34" charset="-128"/>
                <a:ea typeface="Meiryo" panose="020B0604030504040204" pitchFamily="34" charset="-128"/>
              </a:rPr>
              <a:t>上記対象商品において</a:t>
            </a:r>
            <a:r>
              <a:rPr kumimoji="0" lang="ja-JP" altLang="en-US" sz="1200" b="1" kern="0" spc="0">
                <a:solidFill>
                  <a:srgbClr val="002AFF"/>
                </a:solidFill>
                <a:latin typeface="Meiryo" panose="020B0604030504040204" pitchFamily="34" charset="-128"/>
                <a:ea typeface="Meiryo" panose="020B0604030504040204" pitchFamily="34" charset="-128"/>
              </a:rPr>
              <a:t>「下着・水着の訴求」</a:t>
            </a:r>
            <a:r>
              <a:rPr kumimoji="0" lang="ja-JP" altLang="en-US" sz="1200" kern="0" spc="0">
                <a:solidFill>
                  <a:srgbClr val="0D0D0D"/>
                </a:solidFill>
                <a:latin typeface="Meiryo" panose="020B0604030504040204" pitchFamily="34" charset="-128"/>
                <a:ea typeface="Meiryo" panose="020B0604030504040204" pitchFamily="34" charset="-128"/>
              </a:rPr>
              <a:t>は、システム制御がかからず予約できてしまいます。</a:t>
            </a:r>
            <a:br>
              <a:rPr kumimoji="0" lang="en-US" altLang="ja-JP" sz="1200" kern="0" spc="0">
                <a:solidFill>
                  <a:srgbClr val="0D0D0D"/>
                </a:solidFill>
                <a:latin typeface="Meiryo" panose="020B0604030504040204" pitchFamily="34" charset="-128"/>
                <a:ea typeface="Meiryo" panose="020B0604030504040204" pitchFamily="34" charset="-128"/>
              </a:rPr>
            </a:br>
            <a:r>
              <a:rPr kumimoji="0" lang="ja-JP" altLang="en-US" sz="1200" kern="0" spc="0">
                <a:solidFill>
                  <a:srgbClr val="0D0D0D"/>
                </a:solidFill>
                <a:latin typeface="Meiryo" panose="020B0604030504040204" pitchFamily="34" charset="-128"/>
                <a:ea typeface="Meiryo" panose="020B0604030504040204" pitchFamily="34" charset="-128"/>
              </a:rPr>
              <a:t>しかし、プロモーション規制対象のため、審査のタイミングで否認されます。</a:t>
            </a:r>
            <a:br>
              <a:rPr kumimoji="0" lang="en-US" altLang="ja-JP" sz="1200" kern="0" spc="0">
                <a:solidFill>
                  <a:srgbClr val="0D0D0D"/>
                </a:solidFill>
                <a:latin typeface="Meiryo" panose="020B0604030504040204" pitchFamily="34" charset="-128"/>
                <a:ea typeface="Meiryo" panose="020B0604030504040204" pitchFamily="34" charset="-128"/>
              </a:rPr>
            </a:br>
            <a:r>
              <a:rPr kumimoji="0" lang="ja-JP" altLang="en-US" sz="1200" b="1" kern="0" spc="0">
                <a:solidFill>
                  <a:srgbClr val="002AFF"/>
                </a:solidFill>
                <a:latin typeface="Meiryo" panose="020B0604030504040204" pitchFamily="34" charset="-128"/>
                <a:ea typeface="Meiryo" panose="020B0604030504040204" pitchFamily="34" charset="-128"/>
              </a:rPr>
              <a:t>否認された場合、再審査を申請するか、忘れずにキャンセルしてください。</a:t>
            </a:r>
            <a:br>
              <a:rPr kumimoji="0" lang="en-US" altLang="ja-JP" sz="1200" b="1" kern="0" spc="0">
                <a:solidFill>
                  <a:srgbClr val="FF0033"/>
                </a:solidFill>
                <a:latin typeface="Meiryo" panose="020B0604030504040204" pitchFamily="34" charset="-128"/>
                <a:ea typeface="Meiryo" panose="020B0604030504040204" pitchFamily="34" charset="-128"/>
              </a:rPr>
            </a:br>
            <a:r>
              <a:rPr kumimoji="0" lang="ja-JP" altLang="en-US" sz="1200" kern="0" spc="0">
                <a:solidFill>
                  <a:srgbClr val="0D0D0D"/>
                </a:solidFill>
                <a:latin typeface="Meiryo" panose="020B0604030504040204" pitchFamily="34" charset="-128"/>
                <a:ea typeface="Meiryo" panose="020B0604030504040204" pitchFamily="34" charset="-128"/>
              </a:rPr>
              <a:t>（キャンペーン作成（予約）後、</a:t>
            </a:r>
            <a:r>
              <a:rPr kumimoji="0" lang="en-US" altLang="ja-JP" sz="1200" kern="0" spc="0">
                <a:solidFill>
                  <a:srgbClr val="0D0D0D"/>
                </a:solidFill>
                <a:latin typeface="Meiryo" panose="020B0604030504040204" pitchFamily="34" charset="-128"/>
                <a:ea typeface="Meiryo" panose="020B0604030504040204" pitchFamily="34" charset="-128"/>
              </a:rPr>
              <a:t>3</a:t>
            </a:r>
            <a:r>
              <a:rPr kumimoji="0" lang="ja-JP" altLang="en-US" sz="1200" kern="0" spc="0">
                <a:solidFill>
                  <a:srgbClr val="0D0D0D"/>
                </a:solidFill>
                <a:latin typeface="Meiryo" panose="020B0604030504040204" pitchFamily="34" charset="-128"/>
                <a:ea typeface="Meiryo" panose="020B0604030504040204" pitchFamily="34" charset="-128"/>
              </a:rPr>
              <a:t>営業日より後のキャンセル、または掲載開始日以降のキャンセルはキャンセル料が発生します）</a:t>
            </a:r>
            <a:br>
              <a:rPr kumimoji="0" lang="en-US" altLang="ja-JP" sz="1200" kern="0" spc="0">
                <a:solidFill>
                  <a:srgbClr val="0D0D0D"/>
                </a:solidFill>
                <a:latin typeface="Meiryo" panose="020B0604030504040204" pitchFamily="34" charset="-128"/>
                <a:ea typeface="Meiryo" panose="020B0604030504040204" pitchFamily="34" charset="-128"/>
              </a:rPr>
            </a:br>
            <a:r>
              <a:rPr kumimoji="0" lang="ja-JP" altLang="en-US" sz="1000" kern="0" spc="0">
                <a:solidFill>
                  <a:srgbClr val="0D0D0D"/>
                </a:solidFill>
                <a:latin typeface="Meiryo" panose="020B0604030504040204" pitchFamily="34" charset="-128"/>
                <a:ea typeface="Meiryo" panose="020B0604030504040204" pitchFamily="34" charset="-128"/>
              </a:rPr>
              <a:t>なお、ブランドパネル</a:t>
            </a:r>
            <a:r>
              <a:rPr kumimoji="0" lang="en-US" altLang="ja-JP" sz="1000" kern="0" spc="0">
                <a:solidFill>
                  <a:srgbClr val="0D0D0D"/>
                </a:solidFill>
                <a:latin typeface="Meiryo" panose="020B0604030504040204" pitchFamily="34" charset="-128"/>
                <a:ea typeface="Meiryo" panose="020B0604030504040204" pitchFamily="34" charset="-128"/>
              </a:rPr>
              <a:t> </a:t>
            </a:r>
            <a:r>
              <a:rPr kumimoji="0" lang="ja-JP" altLang="en-US" sz="1000" kern="0" spc="0">
                <a:solidFill>
                  <a:srgbClr val="0D0D0D"/>
                </a:solidFill>
                <a:latin typeface="Meiryo" panose="020B0604030504040204" pitchFamily="34" charset="-128"/>
                <a:ea typeface="Meiryo" panose="020B0604030504040204" pitchFamily="34" charset="-128"/>
              </a:rPr>
              <a:t>リッチフォーマット</a:t>
            </a:r>
            <a:r>
              <a:rPr kumimoji="0" lang="en-US" altLang="ja-JP" sz="1000" kern="0" spc="0">
                <a:solidFill>
                  <a:srgbClr val="0D0D0D"/>
                </a:solidFill>
                <a:latin typeface="Meiryo" panose="020B0604030504040204" pitchFamily="34" charset="-128"/>
                <a:ea typeface="Meiryo" panose="020B0604030504040204" pitchFamily="34" charset="-128"/>
              </a:rPr>
              <a:t> </a:t>
            </a:r>
            <a:r>
              <a:rPr kumimoji="0" lang="en" altLang="ja-JP" sz="1000" kern="0" spc="0">
                <a:solidFill>
                  <a:srgbClr val="0D0D0D"/>
                </a:solidFill>
                <a:latin typeface="Meiryo" panose="020B0604030504040204" pitchFamily="34" charset="-128"/>
                <a:ea typeface="Meiryo" panose="020B0604030504040204" pitchFamily="34" charset="-128"/>
              </a:rPr>
              <a:t>MD</a:t>
            </a:r>
            <a:r>
              <a:rPr kumimoji="0" lang="ja-JP" altLang="en-US" sz="1000" kern="0" spc="0">
                <a:solidFill>
                  <a:srgbClr val="0D0D0D"/>
                </a:solidFill>
                <a:latin typeface="Meiryo" panose="020B0604030504040204" pitchFamily="34" charset="-128"/>
                <a:ea typeface="Meiryo" panose="020B0604030504040204" pitchFamily="34" charset="-128"/>
              </a:rPr>
              <a:t>関連商品、ブランドパネル</a:t>
            </a:r>
            <a:r>
              <a:rPr kumimoji="0" lang="en-US" altLang="ja-JP" sz="1000" kern="0" spc="0">
                <a:solidFill>
                  <a:srgbClr val="0D0D0D"/>
                </a:solidFill>
                <a:latin typeface="Meiryo" panose="020B0604030504040204" pitchFamily="34" charset="-128"/>
                <a:ea typeface="Meiryo" panose="020B0604030504040204" pitchFamily="34" charset="-128"/>
              </a:rPr>
              <a:t> </a:t>
            </a:r>
            <a:r>
              <a:rPr kumimoji="0" lang="ja-JP" altLang="en-US" sz="1000" kern="0" spc="0">
                <a:solidFill>
                  <a:srgbClr val="0D0D0D"/>
                </a:solidFill>
                <a:latin typeface="Meiryo" panose="020B0604030504040204" pitchFamily="34" charset="-128"/>
                <a:ea typeface="Meiryo" panose="020B0604030504040204" pitchFamily="34" charset="-128"/>
              </a:rPr>
              <a:t>トップインパクト</a:t>
            </a:r>
            <a:r>
              <a:rPr kumimoji="0" lang="en-US" altLang="ja-JP" sz="1000" kern="0" spc="0">
                <a:solidFill>
                  <a:srgbClr val="0D0D0D"/>
                </a:solidFill>
                <a:latin typeface="Meiryo" panose="020B0604030504040204" pitchFamily="34" charset="-128"/>
                <a:ea typeface="Meiryo" panose="020B0604030504040204" pitchFamily="34" charset="-128"/>
              </a:rPr>
              <a:t> </a:t>
            </a:r>
            <a:r>
              <a:rPr kumimoji="0" lang="en" altLang="ja-JP" sz="1000" kern="0" spc="0">
                <a:solidFill>
                  <a:srgbClr val="0D0D0D"/>
                </a:solidFill>
                <a:latin typeface="Meiryo" panose="020B0604030504040204" pitchFamily="34" charset="-128"/>
                <a:ea typeface="Meiryo" panose="020B0604030504040204" pitchFamily="34" charset="-128"/>
              </a:rPr>
              <a:t>PC</a:t>
            </a:r>
            <a:r>
              <a:rPr kumimoji="0" lang="ja-JP" altLang="en-US" sz="1000" kern="0" spc="0">
                <a:solidFill>
                  <a:srgbClr val="0D0D0D"/>
                </a:solidFill>
                <a:latin typeface="Meiryo" panose="020B0604030504040204" pitchFamily="34" charset="-128"/>
                <a:ea typeface="Meiryo" panose="020B0604030504040204" pitchFamily="34" charset="-128"/>
              </a:rPr>
              <a:t>以外の商品は事前提案可否が必須です。</a:t>
            </a:r>
          </a:p>
        </p:txBody>
      </p:sp>
      <p:pic>
        <p:nvPicPr>
          <p:cNvPr id="16" name="図プレースホルダー 10" descr="アイコン&#10;&#10;自動的に生成された説明">
            <a:extLst>
              <a:ext uri="{FF2B5EF4-FFF2-40B4-BE49-F238E27FC236}">
                <a16:creationId xmlns:a16="http://schemas.microsoft.com/office/drawing/2014/main" id="{BFFBB749-E629-F519-5CFD-60D2EEF8C7A1}"/>
              </a:ext>
            </a:extLst>
          </p:cNvPr>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val="0"/>
              </a:ext>
            </a:extLst>
          </a:blip>
          <a:srcRect t="3900" b="3900"/>
          <a:stretch/>
        </p:blipFill>
        <p:spPr>
          <a:xfrm>
            <a:off x="491492" y="4909044"/>
            <a:ext cx="970646" cy="896118"/>
          </a:xfrm>
          <a:prstGeom prst="rect">
            <a:avLst/>
          </a:prstGeom>
        </p:spPr>
      </p:pic>
      <p:pic>
        <p:nvPicPr>
          <p:cNvPr id="17" name="グラフィックス 16" descr="バッジ: バツ 単色塗りつぶし">
            <a:extLst>
              <a:ext uri="{FF2B5EF4-FFF2-40B4-BE49-F238E27FC236}">
                <a16:creationId xmlns:a16="http://schemas.microsoft.com/office/drawing/2014/main" id="{3C25BF3B-26F0-9028-E92A-E57014107761}"/>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935348" y="2852469"/>
            <a:ext cx="914400" cy="914400"/>
          </a:xfrm>
          <a:prstGeom prst="rect">
            <a:avLst/>
          </a:prstGeom>
        </p:spPr>
      </p:pic>
    </p:spTree>
    <p:extLst>
      <p:ext uri="{BB962C8B-B14F-4D97-AF65-F5344CB8AC3E}">
        <p14:creationId xmlns:p14="http://schemas.microsoft.com/office/powerpoint/2010/main" val="33324599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7908C5-DF8E-F46F-DA49-A328BD53D658}"/>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C7B992DE-687D-DC81-F30A-2375BDF7FFFF}"/>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7" name="図プレースホルダー 8" descr="アイコン&#10;&#10;自動的に生成された説明">
            <a:extLst>
              <a:ext uri="{FF2B5EF4-FFF2-40B4-BE49-F238E27FC236}">
                <a16:creationId xmlns:a16="http://schemas.microsoft.com/office/drawing/2014/main" id="{376C11E5-F4EF-C9FF-30ED-D8B3FE0A9B8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テキスト プレースホルダー 1">
            <a:extLst>
              <a:ext uri="{FF2B5EF4-FFF2-40B4-BE49-F238E27FC236}">
                <a16:creationId xmlns:a16="http://schemas.microsoft.com/office/drawing/2014/main" id="{F5BC2C1C-AE19-9FBF-5600-1CE6CDB0730E}"/>
              </a:ext>
            </a:extLst>
          </p:cNvPr>
          <p:cNvSpPr txBox="1">
            <a:spLocks/>
          </p:cNvSpPr>
          <p:nvPr/>
        </p:nvSpPr>
        <p:spPr>
          <a:xfrm>
            <a:off x="1883086" y="194457"/>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chemeClr val="accent1"/>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販売制限カテゴリー</a:t>
            </a:r>
          </a:p>
        </p:txBody>
      </p:sp>
      <p:graphicFrame>
        <p:nvGraphicFramePr>
          <p:cNvPr id="13" name="表 12">
            <a:extLst>
              <a:ext uri="{FF2B5EF4-FFF2-40B4-BE49-F238E27FC236}">
                <a16:creationId xmlns:a16="http://schemas.microsoft.com/office/drawing/2014/main" id="{CAAE4E68-8382-7D9F-12AA-D49A6D31A495}"/>
              </a:ext>
            </a:extLst>
          </p:cNvPr>
          <p:cNvGraphicFramePr>
            <a:graphicFrameLocks noGrp="1"/>
          </p:cNvGraphicFramePr>
          <p:nvPr>
            <p:extLst>
              <p:ext uri="{D42A27DB-BD31-4B8C-83A1-F6EECF244321}">
                <p14:modId xmlns:p14="http://schemas.microsoft.com/office/powerpoint/2010/main" val="2697628023"/>
              </p:ext>
            </p:extLst>
          </p:nvPr>
        </p:nvGraphicFramePr>
        <p:xfrm>
          <a:off x="479424" y="1268413"/>
          <a:ext cx="11233149" cy="2989261"/>
        </p:xfrm>
        <a:graphic>
          <a:graphicData uri="http://schemas.openxmlformats.org/drawingml/2006/table">
            <a:tbl>
              <a:tblPr firstRow="1" bandRow="1"/>
              <a:tblGrid>
                <a:gridCol w="1031675">
                  <a:extLst>
                    <a:ext uri="{9D8B030D-6E8A-4147-A177-3AD203B41FA5}">
                      <a16:colId xmlns:a16="http://schemas.microsoft.com/office/drawing/2014/main" val="3127696540"/>
                    </a:ext>
                  </a:extLst>
                </a:gridCol>
                <a:gridCol w="4074742">
                  <a:extLst>
                    <a:ext uri="{9D8B030D-6E8A-4147-A177-3AD203B41FA5}">
                      <a16:colId xmlns:a16="http://schemas.microsoft.com/office/drawing/2014/main" val="1445176039"/>
                    </a:ext>
                  </a:extLst>
                </a:gridCol>
                <a:gridCol w="6126732">
                  <a:extLst>
                    <a:ext uri="{9D8B030D-6E8A-4147-A177-3AD203B41FA5}">
                      <a16:colId xmlns:a16="http://schemas.microsoft.com/office/drawing/2014/main" val="1741614184"/>
                    </a:ext>
                  </a:extLst>
                </a:gridCol>
              </a:tblGrid>
              <a:tr h="35467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カテゴリー</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定義</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u="none">
                          <a:latin typeface="Meiryo" panose="020B0604030504040204" pitchFamily="34" charset="-128"/>
                          <a:ea typeface="Meiryo" panose="020B0604030504040204" pitchFamily="34" charset="-128"/>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227443882"/>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下着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indent="0" algn="l">
                        <a:lnSpc>
                          <a:spcPct val="120000"/>
                        </a:lnSpc>
                      </a:pPr>
                      <a:r>
                        <a:rPr lang="ja-JP" altLang="ja-JP" sz="1050">
                          <a:solidFill>
                            <a:srgbClr val="0D0D0D"/>
                          </a:solidFill>
                          <a:latin typeface="Meiryo" panose="020B0604030504040204" pitchFamily="34" charset="-128"/>
                          <a:ea typeface="Meiryo" panose="020B0604030504040204" pitchFamily="34" charset="-128"/>
                        </a:rPr>
                        <a:t>肌に直接装着するもの、衛生上肌につけているものや体形を美しく見せるためのもの、多くの人が当然のものとしてつけているもの。</a:t>
                      </a:r>
                    </a:p>
                    <a:p>
                      <a:pPr marL="0" indent="0" algn="l">
                        <a:lnSpc>
                          <a:spcPct val="120000"/>
                        </a:lnSpc>
                      </a:pPr>
                      <a:r>
                        <a:rPr lang="ja-JP" altLang="ja-JP" sz="1050">
                          <a:solidFill>
                            <a:srgbClr val="0D0D0D"/>
                          </a:solidFill>
                          <a:latin typeface="Meiryo" panose="020B0604030504040204" pitchFamily="34" charset="-128"/>
                          <a:ea typeface="Meiryo" panose="020B0604030504040204" pitchFamily="34" charset="-128"/>
                        </a:rPr>
                        <a:t>保湿性を高めたり衛生を意識するために下着以外につける、いわゆる肌着も下着に含む。</a:t>
                      </a:r>
                      <a:endParaRPr kumimoji="1" lang="ja-JP" altLang="en-US" sz="1050">
                        <a:solidFill>
                          <a:srgbClr val="0D0D0D"/>
                        </a:solidFill>
                        <a:latin typeface="Meiryo" panose="020B0604030504040204" pitchFamily="34" charset="-128"/>
                        <a:ea typeface="Meiryo" panose="020B0604030504040204" pitchFamily="34" charset="-128"/>
                      </a:endParaRP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lvl="2" indent="0">
                        <a:lnSpc>
                          <a:spcPct val="120000"/>
                        </a:lnSpc>
                      </a:pPr>
                      <a:r>
                        <a:rPr lang="ja-JP" altLang="ja-JP" sz="1050" b="1">
                          <a:solidFill>
                            <a:srgbClr val="0D0D0D"/>
                          </a:solidFill>
                          <a:latin typeface="Meiryo" panose="020B0604030504040204" pitchFamily="34" charset="-128"/>
                          <a:ea typeface="Meiryo" panose="020B0604030504040204" pitchFamily="34" charset="-128"/>
                        </a:rPr>
                        <a:t>対象例）</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・ショーツ</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パンツ</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ガードル</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・ブラジャー</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スポーツブラ</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ブラトップ</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チューブトップ</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ヌーブラ</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・キャミソール</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ベビードール</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スリップ</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・ペチコート</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インナーショートパンツ</a:t>
                      </a:r>
                      <a:endParaRPr kumimoji="1" lang="ja-JP" altLang="en-US" sz="1050">
                        <a:solidFill>
                          <a:srgbClr val="0D0D0D"/>
                        </a:solidFill>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extLst>
                  <a:ext uri="{0D108BD9-81ED-4DB2-BD59-A6C34878D82A}">
                    <a16:rowId xmlns:a16="http://schemas.microsoft.com/office/drawing/2014/main" val="2017888270"/>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水着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20000"/>
                        </a:lnSpc>
                        <a:spcBef>
                          <a:spcPts val="0"/>
                        </a:spcBef>
                        <a:spcAft>
                          <a:spcPts val="0"/>
                        </a:spcAft>
                        <a:buClrTx/>
                        <a:buSzTx/>
                        <a:buFontTx/>
                        <a:buNone/>
                        <a:tabLst/>
                        <a:defRPr/>
                      </a:pPr>
                      <a:r>
                        <a:rPr lang="ja-JP" altLang="ja-JP" sz="1050">
                          <a:solidFill>
                            <a:srgbClr val="0D0D0D"/>
                          </a:solidFill>
                          <a:latin typeface="Meiryo" panose="020B0604030504040204" pitchFamily="34" charset="-128"/>
                          <a:ea typeface="Meiryo" panose="020B0604030504040204" pitchFamily="34" charset="-128"/>
                        </a:rPr>
                        <a:t>海水浴や水泳等に用いる衣服。</a:t>
                      </a: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896938" indent="-896938">
                        <a:lnSpc>
                          <a:spcPct val="120000"/>
                        </a:lnSpc>
                      </a:pPr>
                      <a:r>
                        <a:rPr lang="ja-JP" altLang="ja-JP" sz="1050">
                          <a:solidFill>
                            <a:srgbClr val="0D0D0D"/>
                          </a:solidFill>
                          <a:latin typeface="Meiryo" panose="020B0604030504040204" pitchFamily="34" charset="-128"/>
                          <a:ea typeface="Meiryo" panose="020B0604030504040204" pitchFamily="34" charset="-128"/>
                        </a:rPr>
                        <a:t>以下は基本的に</a:t>
                      </a:r>
                      <a:r>
                        <a:rPr lang="ja-JP" altLang="ja-JP" sz="1050" b="1">
                          <a:solidFill>
                            <a:srgbClr val="0D0D0D"/>
                          </a:solidFill>
                          <a:latin typeface="Meiryo" panose="020B0604030504040204" pitchFamily="34" charset="-128"/>
                          <a:ea typeface="Meiryo" panose="020B0604030504040204" pitchFamily="34" charset="-128"/>
                        </a:rPr>
                        <a:t>対象外</a:t>
                      </a:r>
                      <a:r>
                        <a:rPr lang="ja-JP" altLang="ja-JP" sz="1050">
                          <a:solidFill>
                            <a:srgbClr val="0D0D0D"/>
                          </a:solidFill>
                          <a:latin typeface="Meiryo" panose="020B0604030504040204" pitchFamily="34" charset="-128"/>
                          <a:ea typeface="Meiryo" panose="020B0604030504040204" pitchFamily="34" charset="-128"/>
                        </a:rPr>
                        <a:t>とします。</a:t>
                      </a:r>
                    </a:p>
                    <a:p>
                      <a:pPr marL="896938" lvl="1" indent="-896938">
                        <a:lnSpc>
                          <a:spcPct val="120000"/>
                        </a:lnSpc>
                      </a:pPr>
                      <a:r>
                        <a:rPr lang="ja-JP" altLang="ja-JP" sz="1050" b="1">
                          <a:solidFill>
                            <a:srgbClr val="0D0D0D"/>
                          </a:solidFill>
                          <a:latin typeface="Meiryo" panose="020B0604030504040204" pitchFamily="34" charset="-128"/>
                          <a:ea typeface="Meiryo" panose="020B0604030504040204" pitchFamily="34" charset="-128"/>
                        </a:rPr>
                        <a:t>対象外例）</a:t>
                      </a:r>
                      <a:r>
                        <a:rPr lang="ja-JP" altLang="ja-JP" sz="1050">
                          <a:solidFill>
                            <a:srgbClr val="0D0D0D"/>
                          </a:solidFill>
                          <a:latin typeface="Meiryo" panose="020B0604030504040204" pitchFamily="34" charset="-128"/>
                          <a:ea typeface="Meiryo" panose="020B0604030504040204" pitchFamily="34" charset="-128"/>
                        </a:rPr>
                        <a:t>・スポーツ水着</a:t>
                      </a:r>
                      <a:r>
                        <a:rPr lang="ja-JP" altLang="en-US" sz="1050">
                          <a:solidFill>
                            <a:srgbClr val="0D0D0D"/>
                          </a:solidFill>
                          <a:latin typeface="Meiryo" panose="020B0604030504040204" pitchFamily="34" charset="-128"/>
                          <a:ea typeface="Meiryo" panose="020B0604030504040204" pitchFamily="34" charset="-128"/>
                        </a:rPr>
                        <a:t>　</a:t>
                      </a:r>
                      <a:r>
                        <a:rPr lang="ja-JP" altLang="ja-JP" sz="1050">
                          <a:solidFill>
                            <a:srgbClr val="0D0D0D"/>
                          </a:solidFill>
                          <a:latin typeface="Meiryo" panose="020B0604030504040204" pitchFamily="34" charset="-128"/>
                          <a:ea typeface="Meiryo" panose="020B0604030504040204" pitchFamily="34" charset="-128"/>
                        </a:rPr>
                        <a:t>・ラッシュガード</a:t>
                      </a:r>
                    </a:p>
                    <a:p>
                      <a:pPr marL="0" indent="0">
                        <a:lnSpc>
                          <a:spcPct val="120000"/>
                        </a:lnSpc>
                      </a:pPr>
                      <a:r>
                        <a:rPr lang="en-US" altLang="ja-JP" sz="1050" b="1">
                          <a:solidFill>
                            <a:srgbClr val="002AFF"/>
                          </a:solidFill>
                          <a:latin typeface="Meiryo" panose="020B0604030504040204" pitchFamily="34" charset="-128"/>
                          <a:ea typeface="Meiryo" panose="020B0604030504040204" pitchFamily="34" charset="-128"/>
                        </a:rPr>
                        <a:t>※</a:t>
                      </a:r>
                      <a:r>
                        <a:rPr lang="ja-JP" altLang="ja-JP" sz="1050" b="1">
                          <a:solidFill>
                            <a:srgbClr val="002AFF"/>
                          </a:solidFill>
                          <a:latin typeface="Meiryo" panose="020B0604030504040204" pitchFamily="34" charset="-128"/>
                          <a:ea typeface="Meiryo" panose="020B0604030504040204" pitchFamily="34" charset="-128"/>
                        </a:rPr>
                        <a:t>局部アップ等、他掲載基準で不可となる場合がありますのでご注意ください。</a:t>
                      </a:r>
                      <a:endParaRPr lang="en-US" altLang="ja-JP" sz="1050" b="1">
                        <a:solidFill>
                          <a:srgbClr val="002AFF"/>
                        </a:solidFill>
                        <a:latin typeface="Meiryo" panose="020B0604030504040204" pitchFamily="34" charset="-128"/>
                        <a:ea typeface="Meiryo" panose="020B0604030504040204" pitchFamily="34" charset="-128"/>
                      </a:endParaRPr>
                    </a:p>
                    <a:p>
                      <a:pPr marL="0" indent="0">
                        <a:lnSpc>
                          <a:spcPct val="120000"/>
                        </a:lnSpc>
                      </a:pPr>
                      <a:r>
                        <a:rPr lang="ja-JP" altLang="en-US" sz="1050">
                          <a:solidFill>
                            <a:srgbClr val="C00000"/>
                          </a:solidFill>
                          <a:latin typeface="Meiryo" panose="020B0604030504040204" pitchFamily="34" charset="-128"/>
                          <a:ea typeface="Meiryo" panose="020B0604030504040204" pitchFamily="34" charset="-128"/>
                        </a:rPr>
                        <a:t> </a:t>
                      </a:r>
                      <a:r>
                        <a:rPr kumimoji="1" lang="ja-JP" altLang="en-US" sz="1050" kern="1200">
                          <a:solidFill>
                            <a:srgbClr val="0D0D0D"/>
                          </a:solidFill>
                          <a:latin typeface="Meiryo" panose="020B0604030504040204" pitchFamily="34" charset="-128"/>
                          <a:ea typeface="Meiryo" panose="020B0604030504040204" pitchFamily="34" charset="-128"/>
                          <a:cs typeface="+mn-cs"/>
                        </a:rPr>
                        <a:t>参照：</a:t>
                      </a:r>
                      <a:r>
                        <a:rPr kumimoji="1" lang="en-US" altLang="ja-JP" sz="1050" kern="1200">
                          <a:solidFill>
                            <a:srgbClr val="0D0D0D"/>
                          </a:solidFill>
                          <a:latin typeface="Meiryo" panose="020B0604030504040204" pitchFamily="34" charset="-128"/>
                          <a:ea typeface="Meiryo" panose="020B0604030504040204" pitchFamily="34" charset="-128"/>
                          <a:cs typeface="+mn-cs"/>
                        </a:rPr>
                        <a:t>【</a:t>
                      </a:r>
                      <a:r>
                        <a:rPr kumimoji="1" lang="ja-JP" altLang="en-US" sz="1050" kern="1200">
                          <a:solidFill>
                            <a:srgbClr val="0D0D0D"/>
                          </a:solidFill>
                          <a:latin typeface="Meiryo" panose="020B0604030504040204" pitchFamily="34" charset="-128"/>
                          <a:ea typeface="Meiryo" panose="020B0604030504040204" pitchFamily="34" charset="-128"/>
                          <a:cs typeface="+mn-cs"/>
                        </a:rPr>
                        <a:t>広告</a:t>
                      </a:r>
                      <a:r>
                        <a:rPr kumimoji="1" lang="en-US" altLang="ja-JP" sz="1050" kern="1200">
                          <a:solidFill>
                            <a:srgbClr val="0D0D0D"/>
                          </a:solidFill>
                          <a:latin typeface="Meiryo" panose="020B0604030504040204" pitchFamily="34" charset="-128"/>
                          <a:ea typeface="Meiryo" panose="020B0604030504040204" pitchFamily="34" charset="-128"/>
                          <a:cs typeface="+mn-cs"/>
                        </a:rPr>
                        <a:t>】</a:t>
                      </a:r>
                      <a:r>
                        <a:rPr kumimoji="1" lang="ja-JP" altLang="en-US" sz="1050" kern="1200">
                          <a:solidFill>
                            <a:srgbClr val="0D0D0D"/>
                          </a:solidFill>
                          <a:latin typeface="Meiryo" panose="020B0604030504040204" pitchFamily="34" charset="-128"/>
                          <a:ea typeface="Meiryo" panose="020B0604030504040204" pitchFamily="34" charset="-128"/>
                          <a:cs typeface="+mn-cs"/>
                        </a:rPr>
                        <a:t>広告掲載基準＞第</a:t>
                      </a:r>
                      <a:r>
                        <a:rPr kumimoji="1" lang="en-US" altLang="ja-JP" sz="1050" kern="1200">
                          <a:solidFill>
                            <a:srgbClr val="0D0D0D"/>
                          </a:solidFill>
                          <a:latin typeface="Meiryo" panose="020B0604030504040204" pitchFamily="34" charset="-128"/>
                          <a:ea typeface="Meiryo" panose="020B0604030504040204" pitchFamily="34" charset="-128"/>
                          <a:cs typeface="+mn-cs"/>
                        </a:rPr>
                        <a:t>9</a:t>
                      </a:r>
                      <a:r>
                        <a:rPr kumimoji="1" lang="ja-JP" altLang="en-US" sz="1050" kern="1200">
                          <a:solidFill>
                            <a:srgbClr val="0D0D0D"/>
                          </a:solidFill>
                          <a:latin typeface="Meiryo" panose="020B0604030504040204" pitchFamily="34" charset="-128"/>
                          <a:ea typeface="Meiryo" panose="020B0604030504040204" pitchFamily="34" charset="-128"/>
                          <a:cs typeface="+mn-cs"/>
                        </a:rPr>
                        <a:t>章　広告表現規制＞</a:t>
                      </a:r>
                      <a:r>
                        <a:rPr kumimoji="1" lang="en-US" altLang="ja-JP" sz="1050" kern="1200">
                          <a:solidFill>
                            <a:srgbClr val="0D0D0D"/>
                          </a:solidFill>
                          <a:latin typeface="Meiryo" panose="020B0604030504040204" pitchFamily="34" charset="-128"/>
                          <a:ea typeface="Meiryo" panose="020B0604030504040204" pitchFamily="34" charset="-128"/>
                          <a:cs typeface="+mn-cs"/>
                        </a:rPr>
                        <a:t>3. </a:t>
                      </a:r>
                      <a:r>
                        <a:rPr kumimoji="1" lang="ja-JP" altLang="en-US" sz="1050" kern="1200">
                          <a:solidFill>
                            <a:srgbClr val="0D0D0D"/>
                          </a:solidFill>
                          <a:latin typeface="Meiryo" panose="020B0604030504040204" pitchFamily="34" charset="-128"/>
                          <a:ea typeface="Meiryo" panose="020B0604030504040204" pitchFamily="34" charset="-128"/>
                          <a:cs typeface="+mn-cs"/>
                        </a:rPr>
                        <a:t>ユーザーに不快感を与えるような表現</a:t>
                      </a:r>
                      <a:endParaRPr kumimoji="1" lang="en-US" altLang="ja-JP" sz="1050" kern="120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20000"/>
                        </a:lnSpc>
                        <a:spcBef>
                          <a:spcPts val="0"/>
                        </a:spcBef>
                        <a:spcAft>
                          <a:spcPts val="0"/>
                        </a:spcAft>
                        <a:buClrTx/>
                        <a:buSzTx/>
                        <a:buFontTx/>
                        <a:buNone/>
                        <a:tabLst/>
                        <a:defRPr/>
                      </a:pPr>
                      <a:r>
                        <a:rPr kumimoji="1" lang="en-US" altLang="ja-JP" sz="1050">
                          <a:latin typeface="Meiryo" panose="020B0604030504040204" pitchFamily="34" charset="-128"/>
                          <a:ea typeface="Meiryo" panose="020B0604030504040204" pitchFamily="34" charset="-128"/>
                          <a:hlinkClick r:id="rId3"/>
                        </a:rPr>
                        <a:t>https://ads-help.yahoo-net.jp/s/article/H000044801?language=ja</a:t>
                      </a:r>
                      <a:endParaRPr kumimoji="1" lang="en-US" altLang="ja-JP" sz="105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extLst>
                  <a:ext uri="{0D108BD9-81ED-4DB2-BD59-A6C34878D82A}">
                    <a16:rowId xmlns:a16="http://schemas.microsoft.com/office/drawing/2014/main" val="1798959427"/>
                  </a:ext>
                </a:extLst>
              </a:tr>
            </a:tbl>
          </a:graphicData>
        </a:graphic>
      </p:graphicFrame>
      <p:sp>
        <p:nvSpPr>
          <p:cNvPr id="19" name="テキスト プレースホルダー 4">
            <a:extLst>
              <a:ext uri="{FF2B5EF4-FFF2-40B4-BE49-F238E27FC236}">
                <a16:creationId xmlns:a16="http://schemas.microsoft.com/office/drawing/2014/main" id="{CDA8BF86-09D6-0461-65BD-43E6786DA4D1}"/>
              </a:ext>
            </a:extLst>
          </p:cNvPr>
          <p:cNvSpPr txBox="1">
            <a:spLocks/>
          </p:cNvSpPr>
          <p:nvPr/>
        </p:nvSpPr>
        <p:spPr>
          <a:xfrm>
            <a:off x="1883086" y="4996602"/>
            <a:ext cx="9172235" cy="1224000"/>
          </a:xfrm>
          <a:prstGeom prst="rect">
            <a:avLst/>
          </a:prstGeom>
        </p:spPr>
        <p:txBody>
          <a:bodyPr lIns="0" tIns="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buFontTx/>
              <a:buNone/>
              <a:defRPr/>
            </a:pPr>
            <a:r>
              <a:rPr kumimoji="0" lang="ja-JP" altLang="en-US" sz="1600" b="1" kern="0" spc="0">
                <a:solidFill>
                  <a:srgbClr val="002AFF"/>
                </a:solidFill>
                <a:latin typeface="Meiryo" panose="020B0604030504040204" pitchFamily="34" charset="-128"/>
                <a:ea typeface="Meiryo" panose="020B0604030504040204" pitchFamily="34" charset="-128"/>
              </a:rPr>
              <a:t>「下着・水着」の訴求内容に該当するか迷ったら</a:t>
            </a:r>
            <a:r>
              <a:rPr kumimoji="0" lang="ja-JP" altLang="en-US" sz="1200" kern="0" spc="0">
                <a:solidFill>
                  <a:srgbClr val="0D0D0D"/>
                </a:solidFill>
                <a:latin typeface="Meiryo" panose="020B0604030504040204" pitchFamily="34" charset="-128"/>
                <a:ea typeface="Meiryo" panose="020B0604030504040204" pitchFamily="34" charset="-128"/>
              </a:rPr>
              <a:t>（予約前に確認可能です）</a:t>
            </a:r>
          </a:p>
          <a:p>
            <a:pPr defTabSz="914400">
              <a:lnSpc>
                <a:spcPct val="120000"/>
              </a:lnSpc>
              <a:spcBef>
                <a:spcPts val="0"/>
              </a:spcBef>
              <a:buFontTx/>
              <a:buNone/>
              <a:defRPr/>
            </a:pPr>
            <a:r>
              <a:rPr kumimoji="0" lang="ja-JP" altLang="en-US" sz="1200" kern="0" spc="0">
                <a:solidFill>
                  <a:srgbClr val="0D0D0D"/>
                </a:solidFill>
                <a:latin typeface="Meiryo" panose="020B0604030504040204" pitchFamily="34" charset="-128"/>
                <a:ea typeface="Meiryo" panose="020B0604030504040204" pitchFamily="34" charset="-128"/>
              </a:rPr>
              <a:t>「ディスプレイ広告（予約型）　入稿前審査依頼フォーム」</a:t>
            </a:r>
          </a:p>
          <a:p>
            <a:pPr defTabSz="914400">
              <a:lnSpc>
                <a:spcPct val="120000"/>
              </a:lnSpc>
              <a:spcBef>
                <a:spcPts val="0"/>
              </a:spcBef>
              <a:buFontTx/>
              <a:buNone/>
              <a:defRPr/>
            </a:pPr>
            <a:r>
              <a:rPr kumimoji="0" lang="en-US" altLang="ja-JP" sz="1200" kern="0" spc="0">
                <a:solidFill>
                  <a:srgbClr val="212121"/>
                </a:solidFill>
                <a:latin typeface="Meiryo" panose="020B0604030504040204" pitchFamily="34" charset="-128"/>
                <a:ea typeface="Meiryo" panose="020B0604030504040204" pitchFamily="34" charset="-128"/>
                <a:hlinkClick r:id="rId4"/>
              </a:rPr>
              <a:t>https://form-business.yahoo.co.jp/claris/enqueteForm?inquiry_type=guaranteed_review</a:t>
            </a:r>
            <a:r>
              <a:rPr kumimoji="0" lang="en-US" altLang="ja-JP" sz="1200" kern="0" spc="0">
                <a:solidFill>
                  <a:srgbClr val="212121"/>
                </a:solidFill>
                <a:latin typeface="Meiryo" panose="020B0604030504040204" pitchFamily="34" charset="-128"/>
                <a:ea typeface="Meiryo" panose="020B0604030504040204" pitchFamily="34" charset="-128"/>
              </a:rPr>
              <a:t> </a:t>
            </a:r>
            <a:r>
              <a:rPr kumimoji="0" lang="ja-JP" altLang="en-US" sz="1200" kern="0" spc="0">
                <a:solidFill>
                  <a:srgbClr val="0D0D0D"/>
                </a:solidFill>
                <a:latin typeface="Meiryo" panose="020B0604030504040204" pitchFamily="34" charset="-128"/>
                <a:ea typeface="Meiryo" panose="020B0604030504040204" pitchFamily="34" charset="-128"/>
              </a:rPr>
              <a:t>から入稿前審査を依頼してください</a:t>
            </a:r>
            <a:r>
              <a:rPr kumimoji="0" lang="ja-JP" altLang="en-US" sz="1200" kern="0" spc="0">
                <a:solidFill>
                  <a:srgbClr val="595959"/>
                </a:solidFill>
                <a:latin typeface="Meiryo" panose="020B0604030504040204" pitchFamily="34" charset="-128"/>
                <a:ea typeface="Meiryo" panose="020B0604030504040204" pitchFamily="34" charset="-128"/>
              </a:rPr>
              <a:t>。</a:t>
            </a:r>
          </a:p>
          <a:p>
            <a:pPr marL="171450" indent="-171450" defTabSz="914400">
              <a:lnSpc>
                <a:spcPct val="120000"/>
              </a:lnSpc>
              <a:spcBef>
                <a:spcPts val="0"/>
              </a:spcBef>
              <a:buFont typeface="Wingdings" panose="05000000000000000000" pitchFamily="2" charset="2"/>
              <a:buChar char="n"/>
              <a:defRPr/>
            </a:pPr>
            <a:r>
              <a:rPr kumimoji="0" lang="ja-JP" altLang="en-US" sz="1100" b="1" kern="0" spc="0">
                <a:solidFill>
                  <a:srgbClr val="0D0D0D"/>
                </a:solidFill>
                <a:latin typeface="Meiryo" panose="020B0604030504040204" pitchFamily="34" charset="-128"/>
                <a:ea typeface="Meiryo" panose="020B0604030504040204" pitchFamily="34" charset="-128"/>
              </a:rPr>
              <a:t>選択項目</a:t>
            </a:r>
            <a:r>
              <a:rPr kumimoji="0" lang="ja-JP" altLang="en-US" sz="1100" kern="0" spc="0">
                <a:solidFill>
                  <a:srgbClr val="0D0D0D"/>
                </a:solidFill>
                <a:latin typeface="Meiryo" panose="020B0604030504040204" pitchFamily="34" charset="-128"/>
                <a:ea typeface="Meiryo" panose="020B0604030504040204" pitchFamily="34" charset="-128"/>
              </a:rPr>
              <a:t>：審査区分、広告タイプ、アイテムデバイス、最終リンク先</a:t>
            </a:r>
            <a:r>
              <a:rPr kumimoji="0" lang="en-US" altLang="ja-JP" sz="1100" kern="0" spc="0">
                <a:solidFill>
                  <a:srgbClr val="0D0D0D"/>
                </a:solidFill>
                <a:latin typeface="Meiryo" panose="020B0604030504040204" pitchFamily="34" charset="-128"/>
                <a:ea typeface="Meiryo" panose="020B0604030504040204" pitchFamily="34" charset="-128"/>
              </a:rPr>
              <a:t>URL</a:t>
            </a:r>
            <a:r>
              <a:rPr kumimoji="0" lang="ja-JP" altLang="en-US" sz="1100" kern="0" spc="0">
                <a:solidFill>
                  <a:srgbClr val="0D0D0D"/>
                </a:solidFill>
                <a:latin typeface="Meiryo" panose="020B0604030504040204" pitchFamily="34" charset="-128"/>
                <a:ea typeface="Meiryo" panose="020B0604030504040204" pitchFamily="34" charset="-128"/>
              </a:rPr>
              <a:t>、入稿時のリンク先の状態</a:t>
            </a:r>
          </a:p>
          <a:p>
            <a:pPr marL="171450" indent="-171450" defTabSz="914400">
              <a:lnSpc>
                <a:spcPct val="120000"/>
              </a:lnSpc>
              <a:spcBef>
                <a:spcPts val="0"/>
              </a:spcBef>
              <a:buFont typeface="Wingdings" panose="05000000000000000000" pitchFamily="2" charset="2"/>
              <a:buChar char="n"/>
              <a:defRPr/>
            </a:pPr>
            <a:r>
              <a:rPr kumimoji="0" lang="ja-JP" altLang="en-US" sz="1100" b="1" kern="0" spc="0">
                <a:solidFill>
                  <a:srgbClr val="0D0D0D"/>
                </a:solidFill>
                <a:latin typeface="Meiryo" panose="020B0604030504040204" pitchFamily="34" charset="-128"/>
                <a:ea typeface="Meiryo" panose="020B0604030504040204" pitchFamily="34" charset="-128"/>
              </a:rPr>
              <a:t>詳細</a:t>
            </a:r>
            <a:r>
              <a:rPr kumimoji="0" lang="ja-JP" altLang="en-US" sz="1100" kern="0" spc="0">
                <a:solidFill>
                  <a:srgbClr val="0D0D0D"/>
                </a:solidFill>
                <a:latin typeface="Meiryo" panose="020B0604030504040204" pitchFamily="34" charset="-128"/>
                <a:ea typeface="Meiryo" panose="020B0604030504040204" pitchFamily="34" charset="-128"/>
              </a:rPr>
              <a:t>：「出稿予定の広告フォーマット」において、対象商品を選択。「備考」欄に下着水着制限に該当するかの確認である旨を明記。</a:t>
            </a:r>
          </a:p>
          <a:p>
            <a:pPr marL="171450" indent="-171450" defTabSz="914400">
              <a:lnSpc>
                <a:spcPct val="120000"/>
              </a:lnSpc>
              <a:spcBef>
                <a:spcPts val="0"/>
              </a:spcBef>
              <a:buFont typeface="Wingdings" panose="05000000000000000000" pitchFamily="2" charset="2"/>
              <a:buChar char="n"/>
              <a:defRPr/>
            </a:pPr>
            <a:r>
              <a:rPr kumimoji="0" lang="ja-JP" altLang="en-US" sz="1100" b="1" kern="0" spc="0">
                <a:solidFill>
                  <a:srgbClr val="0D0D0D"/>
                </a:solidFill>
                <a:latin typeface="Meiryo" panose="020B0604030504040204" pitchFamily="34" charset="-128"/>
                <a:ea typeface="Meiryo" panose="020B0604030504040204" pitchFamily="34" charset="-128"/>
              </a:rPr>
              <a:t>弊社からの回答</a:t>
            </a:r>
            <a:r>
              <a:rPr kumimoji="0" lang="ja-JP" altLang="en-US" sz="1100" kern="0" spc="0">
                <a:solidFill>
                  <a:srgbClr val="0D0D0D"/>
                </a:solidFill>
                <a:latin typeface="Meiryo" panose="020B0604030504040204" pitchFamily="34" charset="-128"/>
                <a:ea typeface="Meiryo" panose="020B0604030504040204" pitchFamily="34" charset="-128"/>
              </a:rPr>
              <a:t>：制限に該当するか否かを回答させていただきます。</a:t>
            </a:r>
          </a:p>
        </p:txBody>
      </p:sp>
      <p:pic>
        <p:nvPicPr>
          <p:cNvPr id="20" name="図プレースホルダー 10" descr="アイコン&#10;&#10;自動的に生成された説明">
            <a:extLst>
              <a:ext uri="{FF2B5EF4-FFF2-40B4-BE49-F238E27FC236}">
                <a16:creationId xmlns:a16="http://schemas.microsoft.com/office/drawing/2014/main" id="{EB99D805-42CE-648C-09AA-4741705C9175}"/>
              </a:ext>
            </a:extLst>
          </p:cNvPr>
          <p:cNvPicPr>
            <a:picLocks noChangeAspect="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val="0"/>
              </a:ext>
            </a:extLst>
          </a:blip>
          <a:srcRect t="3900" b="3900"/>
          <a:stretch/>
        </p:blipFill>
        <p:spPr>
          <a:xfrm>
            <a:off x="491781" y="4903861"/>
            <a:ext cx="970646" cy="896118"/>
          </a:xfrm>
          <a:prstGeom prst="rect">
            <a:avLst/>
          </a:prstGeom>
        </p:spPr>
      </p:pic>
    </p:spTree>
    <p:extLst>
      <p:ext uri="{BB962C8B-B14F-4D97-AF65-F5344CB8AC3E}">
        <p14:creationId xmlns:p14="http://schemas.microsoft.com/office/powerpoint/2010/main" val="37800016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21E17-6245-6329-8FE6-358CA4B662A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870A9515-CB80-CC1F-275A-3878067C9FB0}"/>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D8750946-0495-3EEA-012D-2EB7BC92EBD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E083F526-3F9F-78DD-9729-1625BB7B030E}"/>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a:solidFill>
                  <a:srgbClr val="000048"/>
                </a:solidFill>
              </a:rPr>
              <a:t>LINE</a:t>
            </a:r>
            <a:r>
              <a:rPr lang="ja-JP" altLang="en-US">
                <a:solidFill>
                  <a:srgbClr val="000048"/>
                </a:solidFill>
              </a:rPr>
              <a:t>ヤフー広告 ディスプレイ広告（予約型）</a:t>
            </a:r>
            <a:endParaRPr lang="en-US" altLang="ja-JP">
              <a:solidFill>
                <a:srgbClr val="000048"/>
              </a:solidFill>
            </a:endParaRPr>
          </a:p>
          <a:p>
            <a:r>
              <a:rPr lang="en-US" altLang="ja-JP">
                <a:solidFill>
                  <a:srgbClr val="000048"/>
                </a:solidFill>
              </a:rPr>
              <a:t>2026</a:t>
            </a:r>
            <a:r>
              <a:rPr lang="ja-JP" altLang="en-US">
                <a:solidFill>
                  <a:srgbClr val="000048"/>
                </a:solidFill>
              </a:rPr>
              <a:t>年</a:t>
            </a:r>
            <a:r>
              <a:rPr lang="en-US" altLang="ja-JP">
                <a:solidFill>
                  <a:srgbClr val="000048"/>
                </a:solidFill>
              </a:rPr>
              <a:t>4</a:t>
            </a:r>
            <a:r>
              <a:rPr lang="ja-JP" altLang="en-US">
                <a:solidFill>
                  <a:srgbClr val="000048"/>
                </a:solidFill>
              </a:rPr>
              <a:t>月</a:t>
            </a:r>
            <a:r>
              <a:rPr lang="en-US" altLang="ja-JP">
                <a:solidFill>
                  <a:srgbClr val="000048"/>
                </a:solidFill>
              </a:rPr>
              <a:t>1</a:t>
            </a:r>
            <a:r>
              <a:rPr lang="ja-JP" altLang="en-US">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0D23057C-EE07-3D33-4B2B-998E8A7731C4}"/>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b="1">
                <a:solidFill>
                  <a:srgbClr val="0D0D0D"/>
                </a:solidFill>
                <a:latin typeface="メイリオ" panose="020B0604030504040204" pitchFamily="50" charset="-128"/>
                <a:ea typeface="メイリオ" panose="020B0604030504040204" pitchFamily="50" charset="-128"/>
              </a:rPr>
              <a:t>・ターゲティング項目の変更</a:t>
            </a:r>
            <a:endParaRPr lang="en-US" altLang="ja-JP" sz="1600" b="1">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・ターゲティングの掛け率が変更になります。</a:t>
            </a:r>
            <a:endParaRPr lang="en-US" altLang="ja-JP" sz="1600">
              <a:solidFill>
                <a:srgbClr val="0D0D0D"/>
              </a:solidFill>
              <a:latin typeface="メイリオ" panose="020B0604030504040204" pitchFamily="50" charset="-128"/>
              <a:ea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a:solidFill>
                <a:srgbClr val="0D0D0D"/>
              </a:solidFill>
              <a:latin typeface="メイリオ" panose="020B0604030504040204" pitchFamily="50" charset="-128"/>
            </a:endParaRPr>
          </a:p>
        </p:txBody>
      </p:sp>
      <p:sp>
        <p:nvSpPr>
          <p:cNvPr id="2" name="1 つの角を丸めた四角形 22">
            <a:extLst>
              <a:ext uri="{FF2B5EF4-FFF2-40B4-BE49-F238E27FC236}">
                <a16:creationId xmlns:a16="http://schemas.microsoft.com/office/drawing/2014/main" id="{2C5E340A-2935-2198-C829-50D81B3FD140}"/>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a:latin typeface="Meiryo"/>
                <a:ea typeface="Meiryo"/>
              </a:rPr>
              <a:t>2</a:t>
            </a:r>
            <a:r>
              <a:rPr lang="ja-JP" altLang="en-US" b="1">
                <a:latin typeface="Meiryo"/>
                <a:ea typeface="Meiryo"/>
              </a:rPr>
              <a:t>．予約型商品全体にかかわる変更</a:t>
            </a:r>
          </a:p>
        </p:txBody>
      </p:sp>
      <p:graphicFrame>
        <p:nvGraphicFramePr>
          <p:cNvPr id="3" name="表 2">
            <a:extLst>
              <a:ext uri="{FF2B5EF4-FFF2-40B4-BE49-F238E27FC236}">
                <a16:creationId xmlns:a16="http://schemas.microsoft.com/office/drawing/2014/main" id="{65DF7198-B933-D5FA-7D5B-28187E9A5C35}"/>
              </a:ext>
            </a:extLst>
          </p:cNvPr>
          <p:cNvGraphicFramePr>
            <a:graphicFrameLocks noGrp="1"/>
          </p:cNvGraphicFramePr>
          <p:nvPr/>
        </p:nvGraphicFramePr>
        <p:xfrm>
          <a:off x="830178" y="2585875"/>
          <a:ext cx="5126121" cy="2398708"/>
        </p:xfrm>
        <a:graphic>
          <a:graphicData uri="http://schemas.openxmlformats.org/drawingml/2006/table">
            <a:tbl>
              <a:tblPr bandRow="1"/>
              <a:tblGrid>
                <a:gridCol w="1145490">
                  <a:extLst>
                    <a:ext uri="{9D8B030D-6E8A-4147-A177-3AD203B41FA5}">
                      <a16:colId xmlns:a16="http://schemas.microsoft.com/office/drawing/2014/main" val="3236551118"/>
                    </a:ext>
                  </a:extLst>
                </a:gridCol>
                <a:gridCol w="1652138">
                  <a:extLst>
                    <a:ext uri="{9D8B030D-6E8A-4147-A177-3AD203B41FA5}">
                      <a16:colId xmlns:a16="http://schemas.microsoft.com/office/drawing/2014/main" val="797168629"/>
                    </a:ext>
                  </a:extLst>
                </a:gridCol>
                <a:gridCol w="1258555">
                  <a:extLst>
                    <a:ext uri="{9D8B030D-6E8A-4147-A177-3AD203B41FA5}">
                      <a16:colId xmlns:a16="http://schemas.microsoft.com/office/drawing/2014/main" val="3901351372"/>
                    </a:ext>
                  </a:extLst>
                </a:gridCol>
                <a:gridCol w="1069938">
                  <a:extLst>
                    <a:ext uri="{9D8B030D-6E8A-4147-A177-3AD203B41FA5}">
                      <a16:colId xmlns:a16="http://schemas.microsoft.com/office/drawing/2014/main" val="3475477789"/>
                    </a:ext>
                  </a:extLst>
                </a:gridCol>
              </a:tblGrid>
              <a:tr h="419352">
                <a:tc grid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統合前</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統合後</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299537">
                <a:tc grid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最大掛け率</a:t>
                      </a:r>
                      <a:endParaRPr lang="en-US" sz="1200">
                        <a:solidFill>
                          <a:schemeClr val="bg1"/>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hMerge="1">
                  <a:txBody>
                    <a:bodyPr/>
                    <a:lstStyle/>
                    <a:p>
                      <a:endParaRPr kumimoji="1" lang="ja-JP" altLang="en-US"/>
                    </a:p>
                  </a:txBody>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2.00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45321733"/>
                  </a:ext>
                </a:extLst>
              </a:tr>
              <a:tr h="299537">
                <a:tc grid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デバイス（</a:t>
                      </a:r>
                      <a:r>
                        <a:rPr lang="en-US" sz="1200">
                          <a:solidFill>
                            <a:schemeClr val="bg1"/>
                          </a:solidFill>
                          <a:effectLst/>
                          <a:latin typeface="メイリオ" panose="020B0604030504040204" pitchFamily="50" charset="-128"/>
                          <a:ea typeface="メイリオ" panose="020B0604030504040204" pitchFamily="50" charset="-128"/>
                        </a:rPr>
                        <a:t>OS)</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hMerge="1">
                  <a:txBody>
                    <a:bodyPr/>
                    <a:lstStyle/>
                    <a:p>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87291441"/>
                  </a:ext>
                </a:extLst>
              </a:tr>
              <a:tr h="390604">
                <a:tc grid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性別</a:t>
                      </a:r>
                    </a:p>
                  </a:txBody>
                  <a:tcPr marL="76200" marR="76200" marT="53340" marB="533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hMerge="1">
                  <a:txBody>
                    <a:bodyPr/>
                    <a:lstStyle/>
                    <a:p>
                      <a:pPr algn="ctr" fontAlgn="t">
                        <a:buNone/>
                      </a:pPr>
                      <a:endParaRPr lang="ja-JP" altLang="en-US" sz="14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649860245"/>
                  </a:ext>
                </a:extLst>
              </a:tr>
              <a:tr h="299537">
                <a:tc grid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年齢</a:t>
                      </a:r>
                    </a:p>
                  </a:txBody>
                  <a:tcPr marL="76200" marR="76200" marT="53340" marB="533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hMerge="1">
                  <a:txBody>
                    <a:bodyPr/>
                    <a:lstStyle/>
                    <a:p>
                      <a:pPr algn="ctr" fontAlgn="t">
                        <a:buNone/>
                      </a:pPr>
                      <a:endParaRPr lang="ja-JP" altLang="en-US" sz="14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1.20</a:t>
                      </a:r>
                    </a:p>
                  </a:txBody>
                  <a:tcPr marL="76200" marR="76200" marT="53340" marB="533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230342987"/>
                  </a:ext>
                </a:extLst>
              </a:tr>
              <a:tr h="390604">
                <a:tc rowSpan="2">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エリア</a:t>
                      </a:r>
                    </a:p>
                  </a:txBody>
                  <a:tcPr marL="76200" marR="76200" marT="53340" marB="533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都道府県</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1.30</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fontAlgn="t"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1.20</a:t>
                      </a:r>
                    </a:p>
                  </a:txBody>
                  <a:tcPr marL="76200" marR="76200" marT="53340" marB="533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83990618"/>
                  </a:ext>
                </a:extLst>
              </a:tr>
              <a:tr h="299537">
                <a:tc vMerge="1">
                  <a:txBody>
                    <a:bodyPr/>
                    <a:lstStyle/>
                    <a:p>
                      <a:endParaRPr/>
                    </a:p>
                  </a:txBody>
                  <a:tcPr marL="76200" marR="76200" marT="53340" marB="5334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ja-JP" altLang="en-US" sz="1200">
                          <a:solidFill>
                            <a:schemeClr val="bg1"/>
                          </a:solidFill>
                          <a:effectLst/>
                          <a:latin typeface="メイリオ" panose="020B0604030504040204" pitchFamily="50" charset="-128"/>
                          <a:ea typeface="メイリオ" panose="020B0604030504040204" pitchFamily="50" charset="-128"/>
                        </a:rPr>
                        <a:t>市区郡</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rPr>
                        <a:t>1.56</a:t>
                      </a: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fontAlgn="t"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marL="76200" marR="76200" marT="53340" marB="53340"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651884806"/>
                  </a:ext>
                </a:extLst>
              </a:tr>
            </a:tbl>
          </a:graphicData>
        </a:graphic>
      </p:graphicFrame>
      <p:graphicFrame>
        <p:nvGraphicFramePr>
          <p:cNvPr id="4" name="表 3">
            <a:extLst>
              <a:ext uri="{FF2B5EF4-FFF2-40B4-BE49-F238E27FC236}">
                <a16:creationId xmlns:a16="http://schemas.microsoft.com/office/drawing/2014/main" id="{805C69C6-46EE-FBFE-3EC5-4A95C5C60DF3}"/>
              </a:ext>
            </a:extLst>
          </p:cNvPr>
          <p:cNvGraphicFramePr>
            <a:graphicFrameLocks noGrp="1"/>
          </p:cNvGraphicFramePr>
          <p:nvPr/>
        </p:nvGraphicFramePr>
        <p:xfrm>
          <a:off x="6095999" y="2585875"/>
          <a:ext cx="5360873" cy="3609818"/>
        </p:xfrm>
        <a:graphic>
          <a:graphicData uri="http://schemas.openxmlformats.org/drawingml/2006/table">
            <a:tbl>
              <a:tblPr bandRow="1"/>
              <a:tblGrid>
                <a:gridCol w="1336744">
                  <a:extLst>
                    <a:ext uri="{9D8B030D-6E8A-4147-A177-3AD203B41FA5}">
                      <a16:colId xmlns:a16="http://schemas.microsoft.com/office/drawing/2014/main" val="3236551118"/>
                    </a:ext>
                  </a:extLst>
                </a:gridCol>
                <a:gridCol w="1589001">
                  <a:extLst>
                    <a:ext uri="{9D8B030D-6E8A-4147-A177-3AD203B41FA5}">
                      <a16:colId xmlns:a16="http://schemas.microsoft.com/office/drawing/2014/main" val="797168629"/>
                    </a:ext>
                  </a:extLst>
                </a:gridCol>
                <a:gridCol w="1316192">
                  <a:extLst>
                    <a:ext uri="{9D8B030D-6E8A-4147-A177-3AD203B41FA5}">
                      <a16:colId xmlns:a16="http://schemas.microsoft.com/office/drawing/2014/main" val="3901351372"/>
                    </a:ext>
                  </a:extLst>
                </a:gridCol>
                <a:gridCol w="1118936">
                  <a:extLst>
                    <a:ext uri="{9D8B030D-6E8A-4147-A177-3AD203B41FA5}">
                      <a16:colId xmlns:a16="http://schemas.microsoft.com/office/drawing/2014/main" val="3475477789"/>
                    </a:ext>
                  </a:extLst>
                </a:gridCol>
              </a:tblGrid>
              <a:tr h="385928">
                <a:tc gridSpan="2">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hMerge="1">
                  <a:txBody>
                    <a:bodyPr/>
                    <a:lstStyle/>
                    <a:p>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統合前</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統合後</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152410">
                <a:tc rowSpan="3">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オーディエンスリスト（配信）</a:t>
                      </a:r>
                    </a:p>
                  </a:txBody>
                  <a:tcPr anchor="ctr">
                    <a:lnL w="12700" cmpd="sng">
                      <a:solidFill>
                        <a:srgbClr val="FFFFFF"/>
                      </a:solidFill>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a:solidFill>
                            <a:schemeClr val="bg1"/>
                          </a:solidFill>
                          <a:latin typeface="メイリオ" panose="020B0604030504040204" pitchFamily="50" charset="-128"/>
                          <a:ea typeface="メイリオ" panose="020B0604030504040204" pitchFamily="50" charset="-128"/>
                        </a:rPr>
                        <a:t>共通オーディエンス（興味関心など）</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1.80</a:t>
                      </a:r>
                    </a:p>
                  </a:txBody>
                  <a:tcPr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67175848"/>
                  </a:ext>
                </a:extLst>
              </a:tr>
              <a:tr h="0">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solidFill>
                  </a:tcPr>
                </a:tc>
                <a:tc>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ヤフー提供</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1.80</a:t>
                      </a:r>
                    </a:p>
                  </a:txBody>
                  <a:tcPr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0906343"/>
                  </a:ext>
                </a:extLst>
              </a:tr>
              <a:tr h="152410">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solidFill>
                  </a:tcPr>
                </a:tc>
                <a:tc>
                  <a:txBody>
                    <a:bodyPr/>
                    <a:lstStyle/>
                    <a:p>
                      <a:pPr algn="ctr">
                        <a:buNone/>
                      </a:pPr>
                      <a:r>
                        <a:rPr kumimoji="1" lang="en-US" altLang="ja-JP" sz="1200">
                          <a:solidFill>
                            <a:schemeClr val="bg1"/>
                          </a:solidFill>
                          <a:latin typeface="メイリオ" panose="020B0604030504040204" pitchFamily="50" charset="-128"/>
                          <a:ea typeface="メイリオ" panose="020B0604030504040204" pitchFamily="50" charset="-128"/>
                        </a:rPr>
                        <a:t>Yahoo! Audience Discovery</a:t>
                      </a: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2.00</a:t>
                      </a:r>
                    </a:p>
                  </a:txBody>
                  <a:tcPr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055488764"/>
                  </a:ext>
                </a:extLst>
              </a:tr>
              <a:tr h="152410">
                <a:tc rowSpan="3">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オーディエンスリスト（除外）</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共通オーディエンス（興味関心など）</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87291441"/>
                  </a:ext>
                </a:extLst>
              </a:tr>
              <a:tr h="0">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ヤフー提供</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649860245"/>
                  </a:ext>
                </a:extLst>
              </a:tr>
              <a:tr h="152410">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a:buNone/>
                      </a:pPr>
                      <a:r>
                        <a:rPr kumimoji="1" lang="en-US" altLang="ja-JP" sz="1200">
                          <a:solidFill>
                            <a:schemeClr val="bg1"/>
                          </a:solidFill>
                          <a:latin typeface="メイリオ" panose="020B0604030504040204" pitchFamily="50" charset="-128"/>
                          <a:ea typeface="メイリオ" panose="020B0604030504040204" pitchFamily="50" charset="-128"/>
                        </a:rPr>
                        <a:t>Yahoo! Audience Discovery</a:t>
                      </a: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230342987"/>
                  </a:ext>
                </a:extLst>
              </a:tr>
              <a:tr h="389250">
                <a:tc gridSpan="2">
                  <a:txBody>
                    <a:bodyPr/>
                    <a:lstStyle/>
                    <a:p>
                      <a:pPr algn="ctr">
                        <a:buNone/>
                      </a:pPr>
                      <a:r>
                        <a:rPr lang="ja-JP" altLang="en-US" sz="1200">
                          <a:solidFill>
                            <a:schemeClr val="bg1"/>
                          </a:solidFill>
                          <a:latin typeface="メイリオ" panose="020B0604030504040204" pitchFamily="50" charset="-128"/>
                          <a:ea typeface="メイリオ" panose="020B0604030504040204" pitchFamily="50" charset="-128"/>
                        </a:rPr>
                        <a:t>時間帯</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hMerge="1">
                  <a:txBody>
                    <a:bodyPr/>
                    <a:lstStyle/>
                    <a:p>
                      <a:pPr algn="ctr">
                        <a:buNone/>
                      </a:pP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83990618"/>
                  </a:ext>
                </a:extLst>
              </a:tr>
              <a:tr h="152410">
                <a:tc gridSpan="2">
                  <a:txBody>
                    <a:bodyPr/>
                    <a:lstStyle/>
                    <a:p>
                      <a:pPr algn="ctr">
                        <a:buNone/>
                      </a:pPr>
                      <a:r>
                        <a:rPr lang="en-US" sz="1200">
                          <a:solidFill>
                            <a:schemeClr val="bg1"/>
                          </a:solidFill>
                          <a:latin typeface="メイリオ" panose="020B0604030504040204" pitchFamily="50" charset="-128"/>
                          <a:ea typeface="メイリオ" panose="020B0604030504040204" pitchFamily="50" charset="-128"/>
                        </a:rPr>
                        <a:t>FQ</a:t>
                      </a:r>
                      <a:r>
                        <a:rPr lang="ja-JP" altLang="en-US" sz="1200">
                          <a:solidFill>
                            <a:schemeClr val="bg1"/>
                          </a:solidFill>
                          <a:latin typeface="メイリオ" panose="020B0604030504040204" pitchFamily="50" charset="-128"/>
                          <a:ea typeface="メイリオ" panose="020B0604030504040204" pitchFamily="50" charset="-128"/>
                        </a:rPr>
                        <a:t>キャップ　</a:t>
                      </a:r>
                    </a:p>
                    <a:p>
                      <a:pPr algn="ctr">
                        <a:buNone/>
                      </a:pPr>
                      <a:r>
                        <a:rPr lang="ja-JP" altLang="en-US" sz="1200">
                          <a:solidFill>
                            <a:schemeClr val="bg1"/>
                          </a:solidFill>
                          <a:latin typeface="メイリオ" panose="020B0604030504040204" pitchFamily="50" charset="-128"/>
                          <a:ea typeface="メイリオ" panose="020B0604030504040204" pitchFamily="50" charset="-128"/>
                        </a:rPr>
                        <a:t>　</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hMerge="1">
                  <a:txBody>
                    <a:bodyPr/>
                    <a:lstStyle/>
                    <a:p>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2.00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1.00</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651884806"/>
                  </a:ext>
                </a:extLst>
              </a:tr>
            </a:tbl>
          </a:graphicData>
        </a:graphic>
      </p:graphicFrame>
    </p:spTree>
    <p:extLst>
      <p:ext uri="{BB962C8B-B14F-4D97-AF65-F5344CB8AC3E}">
        <p14:creationId xmlns:p14="http://schemas.microsoft.com/office/powerpoint/2010/main" val="9243810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F6915-C272-D983-E899-562A8106334F}"/>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3283212-4F29-B55F-BD59-81FC7A1D375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7" name="図プレースホルダー 8" descr="アイコン&#10;&#10;自動的に生成された説明">
            <a:extLst>
              <a:ext uri="{FF2B5EF4-FFF2-40B4-BE49-F238E27FC236}">
                <a16:creationId xmlns:a16="http://schemas.microsoft.com/office/drawing/2014/main" id="{3E4CF4C3-23F3-1247-DCCB-C0131889F8A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F76FCA2A-A4DA-BE6A-FED8-865B13286775}"/>
              </a:ext>
            </a:extLst>
          </p:cNvPr>
          <p:cNvSpPr>
            <a:spLocks noGrp="1"/>
          </p:cNvSpPr>
          <p:nvPr>
            <p:ph type="body" sz="quarter" idx="10"/>
          </p:nvPr>
        </p:nvSpPr>
        <p:spPr>
          <a:xfrm>
            <a:off x="1887808" y="252000"/>
            <a:ext cx="8136904" cy="335028"/>
          </a:xfrm>
        </p:spPr>
        <p:txBody>
          <a:bodyPr/>
          <a:lstStyle/>
          <a:p>
            <a:r>
              <a:rPr lang="ja-JP" altLang="en-US"/>
              <a:t>入稿前審査</a:t>
            </a:r>
            <a:endParaRPr lang="ja-JP" altLang="en-US" sz="1600">
              <a:solidFill>
                <a:schemeClr val="accent6"/>
              </a:solidFill>
            </a:endParaRPr>
          </a:p>
        </p:txBody>
      </p:sp>
      <p:graphicFrame>
        <p:nvGraphicFramePr>
          <p:cNvPr id="8" name="表 7">
            <a:extLst>
              <a:ext uri="{FF2B5EF4-FFF2-40B4-BE49-F238E27FC236}">
                <a16:creationId xmlns:a16="http://schemas.microsoft.com/office/drawing/2014/main" id="{4D285855-9DB4-7B15-873D-C0B8CE8E5C79}"/>
              </a:ext>
            </a:extLst>
          </p:cNvPr>
          <p:cNvGraphicFramePr>
            <a:graphicFrameLocks noGrp="1"/>
          </p:cNvGraphicFramePr>
          <p:nvPr>
            <p:extLst>
              <p:ext uri="{D42A27DB-BD31-4B8C-83A1-F6EECF244321}">
                <p14:modId xmlns:p14="http://schemas.microsoft.com/office/powerpoint/2010/main" val="2427092846"/>
              </p:ext>
            </p:extLst>
          </p:nvPr>
        </p:nvGraphicFramePr>
        <p:xfrm>
          <a:off x="479425" y="1800164"/>
          <a:ext cx="11248747" cy="3759162"/>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a:ea typeface="Meiryo"/>
                          <a:cs typeface="+mn-cs"/>
                        </a:rPr>
                        <a:t>必須</a:t>
                      </a:r>
                      <a:r>
                        <a:rPr kumimoji="1" lang="en-US" altLang="ja-JP" sz="1000" b="1" kern="1200">
                          <a:solidFill>
                            <a:schemeClr val="bg1"/>
                          </a:solidFill>
                          <a:latin typeface="Meiryo"/>
                          <a:ea typeface="Meiryo"/>
                          <a:cs typeface="+mn-cs"/>
                        </a:rPr>
                        <a:t>/</a:t>
                      </a:r>
                      <a:r>
                        <a:rPr kumimoji="1" lang="ja-JP" altLang="en-US" sz="1000" b="1" kern="1200">
                          <a:solidFill>
                            <a:schemeClr val="bg1"/>
                          </a:solidFill>
                          <a:latin typeface="Meiryo"/>
                          <a:ea typeface="Meiryo"/>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002AFF"/>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a:solidFill>
                            <a:srgbClr val="0D0D0D"/>
                          </a:solidFill>
                          <a:latin typeface="Meiryo" panose="020B0604030504040204" pitchFamily="34" charset="-128"/>
                          <a:ea typeface="Meiryo" panose="020B0604030504040204" pitchFamily="34" charset="-128"/>
                          <a:cs typeface="+mn-cs"/>
                        </a:rPr>
                        <a:t>※</a:t>
                      </a:r>
                      <a:r>
                        <a:rPr kumimoji="1" lang="ja-JP" altLang="en-US" sz="1000" b="0" kern="120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ブランドリフト調査</a:t>
                      </a:r>
                      <a:br>
                        <a:rPr kumimoji="1" lang="en-US" altLang="ja-JP" sz="1000" b="0">
                          <a:solidFill>
                            <a:srgbClr val="595959"/>
                          </a:solidFill>
                          <a:latin typeface="Meiryo"/>
                          <a:ea typeface="Meiryo"/>
                          <a:hlinkClick r:id="rId3">
                            <a:extLst>
                              <a:ext uri="{A12FA001-AC4F-418D-AE19-62706E023703}">
                                <ahyp:hlinkClr xmlns:ahyp="http://schemas.microsoft.com/office/drawing/2018/hyperlinkcolor" val="tx"/>
                              </a:ext>
                            </a:extLst>
                          </a:hlinkClick>
                        </a:rPr>
                      </a:br>
                      <a:r>
                        <a:rPr kumimoji="1" lang="ja-JP" altLang="en-US" sz="1000" b="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入稿前審査依頼フォーム</a:t>
                      </a:r>
                      <a:endParaRPr lang="en-US" altLang="ja-JP" sz="1000" b="0">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・広告タイプ：予約型専用広告（ブランド</a:t>
                      </a:r>
                      <a:r>
                        <a:rPr kumimoji="1" lang="ja-JP" altLang="en-US" sz="1000" b="0" kern="1200">
                          <a:solidFill>
                            <a:srgbClr val="0D0D0D"/>
                          </a:solidFill>
                          <a:latin typeface="Meiryo" panose="020B0604030504040204" pitchFamily="34" charset="-128"/>
                          <a:ea typeface="Meiryo" panose="020B0604030504040204" pitchFamily="34" charset="-128"/>
                          <a:cs typeface="+mn-cs"/>
                        </a:rPr>
                        <a:t>パネル クインティ、ブランドパネル トップカバー、</a:t>
                      </a:r>
                      <a:r>
                        <a:rPr kumimoji="1" lang="en-US" altLang="ja-JP" sz="1000" b="0" kern="1200">
                          <a:solidFill>
                            <a:srgbClr val="0D0D0D"/>
                          </a:solidFill>
                          <a:latin typeface="Meiryo" panose="020B0604030504040204" pitchFamily="34" charset="-128"/>
                          <a:ea typeface="Meiryo" panose="020B0604030504040204" pitchFamily="34" charset="-128"/>
                          <a:cs typeface="+mn-cs"/>
                        </a:rPr>
                        <a:t>Talk Head View</a:t>
                      </a:r>
                      <a:r>
                        <a:rPr kumimoji="1" lang="ja-JP" altLang="en-US" sz="1000" b="0" kern="1200">
                          <a:solidFill>
                            <a:srgbClr val="0D0D0D"/>
                          </a:solidFill>
                          <a:latin typeface="Meiryo" panose="020B0604030504040204" pitchFamily="34" charset="-128"/>
                          <a:ea typeface="Meiryo" panose="020B0604030504040204" pitchFamily="34" charset="-128"/>
                          <a:cs typeface="+mn-cs"/>
                        </a:rPr>
                        <a:t>（</a:t>
                      </a:r>
                      <a:r>
                        <a:rPr kumimoji="1" lang="en-US" altLang="ja-JP" sz="1000" b="0" kern="1200">
                          <a:solidFill>
                            <a:srgbClr val="0D0D0D"/>
                          </a:solidFill>
                          <a:latin typeface="Meiryo" panose="020B0604030504040204" pitchFamily="34" charset="-128"/>
                          <a:ea typeface="Meiryo" panose="020B0604030504040204" pitchFamily="34" charset="-128"/>
                          <a:cs typeface="+mn-cs"/>
                        </a:rPr>
                        <a:t>Premium</a:t>
                      </a:r>
                      <a:r>
                        <a:rPr kumimoji="1" lang="ja-JP" altLang="en-US" sz="1000" b="0" kern="1200">
                          <a:solidFill>
                            <a:srgbClr val="0D0D0D"/>
                          </a:solidFill>
                          <a:latin typeface="Meiryo" panose="020B0604030504040204" pitchFamily="34" charset="-128"/>
                          <a:ea typeface="Meiryo" panose="020B0604030504040204" pitchFamily="34" charset="-128"/>
                          <a:cs typeface="+mn-cs"/>
                        </a:rPr>
                        <a:t>含む）を除く。）</a:t>
                      </a:r>
                      <a:endParaRPr kumimoji="1" lang="en-US" altLang="ja-JP" sz="1000" b="0" kern="120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a:solidFill>
                            <a:srgbClr val="0D0D0D"/>
                          </a:solidFill>
                          <a:latin typeface="Meiryo"/>
                          <a:ea typeface="Meiryo"/>
                        </a:rPr>
                        <a:t>※</a:t>
                      </a:r>
                      <a:r>
                        <a:rPr lang="en-US" sz="1000" b="0" i="0" u="none" strike="noStrike" noProof="0" err="1">
                          <a:solidFill>
                            <a:srgbClr val="0D0D0D"/>
                          </a:solidFill>
                          <a:latin typeface="Meiryo"/>
                        </a:rPr>
                        <a:t>ブランドパネル</a:t>
                      </a:r>
                      <a:r>
                        <a:rPr lang="en-US" sz="1000" b="0" i="0" u="none" strike="noStrike" noProof="0">
                          <a:solidFill>
                            <a:srgbClr val="0D0D0D"/>
                          </a:solidFill>
                          <a:latin typeface="Meiryo"/>
                        </a:rPr>
                        <a:t>　</a:t>
                      </a:r>
                      <a:r>
                        <a:rPr lang="en-US" sz="1000" b="0" i="0" u="none" strike="noStrike" noProof="0" err="1">
                          <a:solidFill>
                            <a:srgbClr val="0D0D0D"/>
                          </a:solidFill>
                          <a:latin typeface="Meiryo"/>
                        </a:rPr>
                        <a:t>トップインパクト、パノラマ、トピックスPRなどの予約型専用広告が対象です。予約型専用広告の詳細は入稿規定をご確認ください</a:t>
                      </a:r>
                      <a:r>
                        <a:rPr lang="en-US" sz="1000" b="0" i="0" u="none" strike="noStrike" noProof="0">
                          <a:solidFill>
                            <a:srgbClr val="0D0D0D"/>
                          </a:solidFill>
                          <a:latin typeface="Meiryo"/>
                        </a:rPr>
                        <a:t>。</a:t>
                      </a:r>
                      <a:endParaRPr lang="ja-JP" altLang="en-US" sz="1000" b="0">
                        <a:solidFill>
                          <a:srgbClr val="0D0D0D"/>
                        </a:solidFill>
                        <a:latin typeface="Meiryo"/>
                        <a:ea typeface="Meiryo"/>
                      </a:endParaRPr>
                    </a:p>
                    <a:p>
                      <a:pPr algn="l">
                        <a:lnSpc>
                          <a:spcPct val="110000"/>
                        </a:lnSpc>
                      </a:pPr>
                      <a:r>
                        <a:rPr kumimoji="1" lang="en-US" altLang="ja-JP" sz="1000" b="0">
                          <a:solidFill>
                            <a:schemeClr val="tx1">
                              <a:lumMod val="65000"/>
                              <a:lumOff val="35000"/>
                            </a:schemeClr>
                          </a:solidFill>
                          <a:latin typeface="Meiryo"/>
                          <a:ea typeface="Meiryo"/>
                          <a:hlinkClick r:id="rId4"/>
                        </a:rPr>
                        <a:t>https://ads-help.yahoo-net.jp/s/article/H000044534</a:t>
                      </a:r>
                      <a:endParaRPr kumimoji="1" lang="en-US" altLang="ja-JP" sz="1000" b="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rgbClr val="002AFF"/>
                          </a:solidFill>
                          <a:latin typeface="Meiryo" panose="020B0604030504040204" pitchFamily="34" charset="-128"/>
                          <a:ea typeface="Meiryo" panose="020B0604030504040204" pitchFamily="34" charset="-128"/>
                          <a:cs typeface="+mn-cs"/>
                        </a:rPr>
                        <a:t>必須</a:t>
                      </a:r>
                      <a:endParaRPr kumimoji="1" lang="en-US" altLang="ja-JP" sz="1000" b="1" kern="1200">
                        <a:solidFill>
                          <a:srgbClr val="002AFF"/>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l">
                        <a:lnSpc>
                          <a:spcPct val="100000"/>
                        </a:lnSpc>
                        <a:spcBef>
                          <a:spcPts val="0"/>
                        </a:spcBef>
                        <a:spcAft>
                          <a:spcPts val="0"/>
                        </a:spcAft>
                        <a:buNone/>
                      </a:pPr>
                      <a:r>
                        <a:rPr lang="ja-JP" sz="1000" b="0" i="0" u="none" strike="noStrike" noProof="0">
                          <a:solidFill>
                            <a:srgbClr val="0D0D0D"/>
                          </a:solidFill>
                          <a:latin typeface="Meiryo"/>
                          <a:ea typeface="Meiryo"/>
                        </a:rPr>
                        <a:t>掲載反映日の</a:t>
                      </a:r>
                      <a:endParaRPr lang="ja-JP"/>
                    </a:p>
                    <a:p>
                      <a:pPr lvl="0" algn="l">
                        <a:lnSpc>
                          <a:spcPct val="100000"/>
                        </a:lnSpc>
                        <a:spcBef>
                          <a:spcPts val="0"/>
                        </a:spcBef>
                        <a:spcAft>
                          <a:spcPts val="0"/>
                        </a:spcAft>
                        <a:buNone/>
                      </a:pPr>
                      <a:r>
                        <a:rPr lang="ja-JP" sz="1000" b="0" i="0" u="none" strike="noStrike" noProof="0">
                          <a:solidFill>
                            <a:srgbClr val="002AFF"/>
                          </a:solidFill>
                          <a:latin typeface="Meiryo"/>
                          <a:ea typeface="Meiryo"/>
                        </a:rPr>
                        <a:t>11営業日前</a:t>
                      </a:r>
                      <a:r>
                        <a:rPr lang="ja-JP" sz="1000" b="0" i="0" u="none" strike="noStrike" noProof="0">
                          <a:solidFill>
                            <a:srgbClr val="0D0D0D"/>
                          </a:solidFill>
                          <a:latin typeface="Meiryo"/>
                          <a:ea typeface="Meiryo"/>
                        </a:rPr>
                        <a:t>まで</a:t>
                      </a:r>
                      <a:endParaRPr lang="ja-JP"/>
                    </a:p>
                    <a:p>
                      <a:pPr lvl="0" algn="l">
                        <a:lnSpc>
                          <a:spcPct val="100000"/>
                        </a:lnSpc>
                        <a:spcBef>
                          <a:spcPts val="0"/>
                        </a:spcBef>
                        <a:spcAft>
                          <a:spcPts val="0"/>
                        </a:spcAft>
                        <a:buNone/>
                      </a:pPr>
                      <a:r>
                        <a:rPr lang="ja-JP" sz="1000" b="0" i="0" u="none" strike="noStrike" noProof="0">
                          <a:solidFill>
                            <a:srgbClr val="0D0D0D"/>
                          </a:solidFill>
                          <a:latin typeface="Meiryo"/>
                          <a:ea typeface="Meiryo"/>
                        </a:rPr>
                        <a:t>（トピックスPRは7営業日前まで）</a:t>
                      </a:r>
                      <a:endParaRPr lang="ja-JP"/>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a:ea typeface="Meiryo"/>
                          <a:hlinkClick r:id="rId5"/>
                        </a:rPr>
                        <a:t>ディスプレイ広告（予約型）入稿前審査依頼フォーム</a:t>
                      </a:r>
                      <a:endParaRPr kumimoji="1" lang="en-US" altLang="ja-JP" sz="1000" b="0" u="none">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a:solidFill>
                            <a:srgbClr val="0D0D0D"/>
                          </a:solidFill>
                          <a:latin typeface="Meiryo" panose="020B0604030504040204" pitchFamily="34" charset="-128"/>
                          <a:ea typeface="Meiryo" panose="020B0604030504040204" pitchFamily="34" charset="-128"/>
                          <a:cs typeface="+mn-cs"/>
                        </a:rPr>
                        <a:t>※</a:t>
                      </a:r>
                      <a:r>
                        <a:rPr kumimoji="1" lang="ja-JP" altLang="en-US" sz="1000" b="0" kern="120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a:solidFill>
                            <a:srgbClr val="002AFF"/>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a:solidFill>
                            <a:srgbClr val="002AFF"/>
                          </a:solidFill>
                          <a:latin typeface="Meiryo" panose="020B0604030504040204" pitchFamily="34" charset="-128"/>
                          <a:ea typeface="Meiryo" panose="020B0604030504040204" pitchFamily="34" charset="-128"/>
                        </a:rPr>
                        <a:t>必須</a:t>
                      </a:r>
                      <a:endParaRPr kumimoji="1" lang="en-US" altLang="ja-JP" sz="1000" b="1">
                        <a:solidFill>
                          <a:srgbClr val="002AFF"/>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a:solidFill>
                            <a:srgbClr val="0D0D0D"/>
                          </a:solidFill>
                          <a:latin typeface="Meiryo" panose="020B0604030504040204" pitchFamily="34" charset="-128"/>
                          <a:ea typeface="Meiryo" panose="020B0604030504040204" pitchFamily="34" charset="-128"/>
                          <a:cs typeface="+mn-cs"/>
                        </a:rPr>
                        <a:t>※</a:t>
                      </a:r>
                      <a:r>
                        <a:rPr kumimoji="1" lang="ja-JP" altLang="en-US" sz="1000" b="0" kern="120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a:solidFill>
                            <a:srgbClr val="0D0D0D"/>
                          </a:solidFill>
                          <a:latin typeface="Meiryo" panose="020B0604030504040204" pitchFamily="34" charset="-128"/>
                          <a:ea typeface="Meiryo" panose="020B0604030504040204" pitchFamily="34" charset="-128"/>
                          <a:cs typeface="+mn-cs"/>
                        </a:rPr>
                        <a:t>URL</a:t>
                      </a:r>
                      <a:r>
                        <a:rPr kumimoji="1" lang="ja-JP" altLang="en-US" sz="1000" b="0" kern="120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a:solidFill>
                            <a:srgbClr val="002AFF"/>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rgbClr val="002AFF"/>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bl>
          </a:graphicData>
        </a:graphic>
      </p:graphicFrame>
      <p:sp>
        <p:nvSpPr>
          <p:cNvPr id="9" name="テキスト ボックス 8">
            <a:extLst>
              <a:ext uri="{FF2B5EF4-FFF2-40B4-BE49-F238E27FC236}">
                <a16:creationId xmlns:a16="http://schemas.microsoft.com/office/drawing/2014/main" id="{0AAFF70F-70A6-96C7-8397-1D3A7221D266}"/>
              </a:ext>
            </a:extLst>
          </p:cNvPr>
          <p:cNvSpPr txBox="1"/>
          <p:nvPr/>
        </p:nvSpPr>
        <p:spPr>
          <a:xfrm>
            <a:off x="479425" y="1089025"/>
            <a:ext cx="11233150" cy="543995"/>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a:solidFill>
                  <a:srgbClr val="0D0D0D"/>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a:solidFill>
                <a:srgbClr val="0D0D0D"/>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r>
              <a:rPr lang="ja-JP" altLang="en-US" sz="1400">
                <a:solidFill>
                  <a:srgbClr val="0D0D0D"/>
                </a:solidFill>
                <a:latin typeface="Meiryo" panose="020B0604030504040204" pitchFamily="34" charset="-128"/>
                <a:ea typeface="Meiryo" panose="020B0604030504040204" pitchFamily="34" charset="-128"/>
              </a:rPr>
              <a:t>なお、審査には</a:t>
            </a:r>
            <a:r>
              <a:rPr lang="en-US" altLang="ja-JP" sz="1400">
                <a:solidFill>
                  <a:srgbClr val="0D0D0D"/>
                </a:solidFill>
                <a:latin typeface="Meiryo" panose="020B0604030504040204" pitchFamily="34" charset="-128"/>
                <a:ea typeface="Meiryo" panose="020B0604030504040204" pitchFamily="34" charset="-128"/>
              </a:rPr>
              <a:t>3</a:t>
            </a:r>
            <a:r>
              <a:rPr lang="ja-JP" altLang="en-US" sz="1400">
                <a:solidFill>
                  <a:srgbClr val="0D0D0D"/>
                </a:solidFill>
                <a:latin typeface="Meiryo" panose="020B0604030504040204" pitchFamily="34" charset="-128"/>
                <a:ea typeface="Meiryo" panose="020B0604030504040204" pitchFamily="34" charset="-128"/>
              </a:rPr>
              <a:t>営業日程度かかります。</a:t>
            </a:r>
            <a:endParaRPr lang="en-US" altLang="ja-JP" sz="140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688514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A68EF-DC5C-AB93-DE10-2EA8A583C6D5}"/>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5A69CDE-F32F-78D0-DF7B-437CC62968D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7" name="図プレースホルダー 8" descr="アイコン&#10;&#10;自動的に生成された説明">
            <a:extLst>
              <a:ext uri="{FF2B5EF4-FFF2-40B4-BE49-F238E27FC236}">
                <a16:creationId xmlns:a16="http://schemas.microsoft.com/office/drawing/2014/main" id="{2A4C2231-C84D-D16D-782D-B75C91CD142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79424EAB-DC9A-DA1A-4AFD-B2CB3D04566C}"/>
              </a:ext>
            </a:extLst>
          </p:cNvPr>
          <p:cNvSpPr>
            <a:spLocks noGrp="1"/>
          </p:cNvSpPr>
          <p:nvPr>
            <p:ph type="body" sz="quarter" idx="10"/>
          </p:nvPr>
        </p:nvSpPr>
        <p:spPr>
          <a:xfrm>
            <a:off x="1887808" y="252000"/>
            <a:ext cx="8136904" cy="335028"/>
          </a:xfrm>
        </p:spPr>
        <p:txBody>
          <a:bodyPr/>
          <a:lstStyle/>
          <a:p>
            <a:r>
              <a:rPr lang="ja-JP" altLang="en-US" sz="1600"/>
              <a:t>ディスプレイ広告（予約型）　共通免責事項・注意事項</a:t>
            </a:r>
          </a:p>
        </p:txBody>
      </p:sp>
      <p:sp>
        <p:nvSpPr>
          <p:cNvPr id="2" name="テキスト ボックス 1">
            <a:extLst>
              <a:ext uri="{FF2B5EF4-FFF2-40B4-BE49-F238E27FC236}">
                <a16:creationId xmlns:a16="http://schemas.microsoft.com/office/drawing/2014/main" id="{4DC5270F-F64D-D0AA-74E7-6BDB63CEB232}"/>
              </a:ext>
            </a:extLst>
          </p:cNvPr>
          <p:cNvSpPr txBox="1"/>
          <p:nvPr/>
        </p:nvSpPr>
        <p:spPr>
          <a:xfrm>
            <a:off x="479425" y="1089025"/>
            <a:ext cx="11233149" cy="2700739"/>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a:solidFill>
                  <a:srgbClr val="0D0D0D"/>
                </a:solidFill>
                <a:latin typeface="Meiryo" panose="020B0604030504040204" pitchFamily="34" charset="-128"/>
                <a:ea typeface="Meiryo" panose="020B0604030504040204" pitchFamily="34" charset="-128"/>
              </a:rPr>
              <a:t>本資料に記載の免責事項・注意事項のほか、広告取扱基本規定、広告掲載基準、入稿規定など各種規約、ガイドライン、ヘルプにも</a:t>
            </a:r>
            <a:br>
              <a:rPr kumimoji="0" lang="en-US" altLang="ja-JP" sz="1400" kern="0">
                <a:solidFill>
                  <a:srgbClr val="0D0D0D"/>
                </a:solidFill>
                <a:latin typeface="Meiryo" panose="020B0604030504040204" pitchFamily="34" charset="-128"/>
                <a:ea typeface="Meiryo" panose="020B0604030504040204" pitchFamily="34" charset="-128"/>
              </a:rPr>
            </a:br>
            <a:r>
              <a:rPr kumimoji="0" lang="ja-JP" altLang="en-US" sz="1400" kern="0">
                <a:solidFill>
                  <a:srgbClr val="0D0D0D"/>
                </a:solidFill>
                <a:latin typeface="Meiryo" panose="020B0604030504040204" pitchFamily="34" charset="-128"/>
                <a:ea typeface="Meiryo" panose="020B0604030504040204" pitchFamily="34" charset="-128"/>
              </a:rPr>
              <a:t>ディスプレイ広告（予約型）に関する共通免責事項・注意事項があります。併せてご確認ください。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itchFamily="2" charset="2"/>
              <a:buChar char="n"/>
              <a:defRPr/>
            </a:pPr>
            <a:r>
              <a:rPr lang="ja-JP" altLang="en-US" sz="1400">
                <a:solidFill>
                  <a:srgbClr val="0D0D0D"/>
                </a:solidFill>
                <a:latin typeface="メイリオ" panose="020B0604030504040204" pitchFamily="50" charset="-128"/>
                <a:ea typeface="メイリオ" panose="020B0604030504040204" pitchFamily="50" charset="-128"/>
              </a:rPr>
              <a:t>ガイドライン・規約</a:t>
            </a:r>
            <a:r>
              <a:rPr kumimoji="0" lang="en-US" altLang="ja-JP" sz="1400" kern="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a:solidFill>
                  <a:srgbClr val="000000"/>
                </a:solidFill>
                <a:latin typeface="メイリオ" panose="020B0604030504040204" pitchFamily="50" charset="-128"/>
                <a:ea typeface="メイリオ" panose="020B0604030504040204" pitchFamily="50" charset="-128"/>
                <a:hlinkClick r:id="rId3"/>
              </a:rPr>
              <a:t>https://www.lycbiz.com/jp/download/yahoo/</a:t>
            </a:r>
            <a:br>
              <a:rPr lang="en-US" altLang="ja-JP" sz="1400">
                <a:solidFill>
                  <a:srgbClr val="000000"/>
                </a:solidFill>
                <a:latin typeface="メイリオ" panose="020B0604030504040204" pitchFamily="50" charset="-128"/>
                <a:ea typeface="メイリオ" panose="020B0604030504040204" pitchFamily="50" charset="-128"/>
              </a:rPr>
            </a:br>
            <a:r>
              <a:rPr lang="ja-JP" altLang="en-US" sz="1400">
                <a:solidFill>
                  <a:srgbClr val="1D1C1D"/>
                </a:solidFill>
                <a:latin typeface="メイリオ" panose="020B0604030504040204" pitchFamily="50" charset="-128"/>
                <a:ea typeface="メイリオ" panose="020B0604030504040204" pitchFamily="50" charset="-128"/>
              </a:rPr>
              <a:t>　　　　　　　　　</a:t>
            </a:r>
            <a:r>
              <a:rPr kumimoji="0" lang="en-US" altLang="ja-JP" sz="1400" kern="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a:solidFill>
                  <a:srgbClr val="000000"/>
                </a:solidFill>
                <a:latin typeface="メイリオ" panose="020B0604030504040204" pitchFamily="50" charset="-128"/>
                <a:ea typeface="メイリオ" panose="020B0604030504040204" pitchFamily="50" charset="-128"/>
                <a:hlinkClick r:id="rId4"/>
              </a:rPr>
              <a:t>https://www.lycbiz.com/jp/terms-and-policies/yahoo/</a:t>
            </a:r>
            <a:endParaRPr lang="en-US" altLang="ja-JP" sz="1400">
              <a:solidFill>
                <a:srgbClr val="000000"/>
              </a:solidFill>
              <a:latin typeface="メイリオ" panose="020B0604030504040204" pitchFamily="50" charset="-128"/>
              <a:ea typeface="メイリオ" panose="020B0604030504040204" pitchFamily="50" charset="-128"/>
            </a:endParaRPr>
          </a:p>
          <a:p>
            <a:pPr marL="742950" lvl="1" indent="-285750" eaLnBrk="1" fontAlgn="auto" hangingPunct="1">
              <a:lnSpc>
                <a:spcPct val="120000"/>
              </a:lnSpc>
              <a:spcBef>
                <a:spcPts val="0"/>
              </a:spcBef>
              <a:spcAft>
                <a:spcPts val="600"/>
              </a:spcAft>
              <a:buFont typeface="Wingdings" pitchFamily="2" charset="2"/>
              <a:buChar char="n"/>
              <a:defRPr/>
            </a:pPr>
            <a:r>
              <a:rPr kumimoji="0" lang="en-US" altLang="ja-JP" sz="1400" kern="0">
                <a:solidFill>
                  <a:srgbClr val="0D0D0D"/>
                </a:solidFill>
                <a:latin typeface="メイリオ" panose="020B0604030504040204" pitchFamily="50" charset="-128"/>
                <a:ea typeface="メイリオ" panose="020B0604030504040204" pitchFamily="50" charset="-128"/>
              </a:rPr>
              <a:t>Yahoo!</a:t>
            </a:r>
            <a:r>
              <a:rPr kumimoji="0" lang="ja-JP" altLang="en-US" sz="1400" kern="0">
                <a:solidFill>
                  <a:srgbClr val="0D0D0D"/>
                </a:solidFill>
                <a:latin typeface="メイリオ" panose="020B0604030504040204" pitchFamily="50" charset="-128"/>
                <a:ea typeface="メイリオ" panose="020B0604030504040204" pitchFamily="50" charset="-128"/>
              </a:rPr>
              <a:t>広告 ヘルプ</a:t>
            </a:r>
            <a:r>
              <a:rPr kumimoji="0" lang="en-US" altLang="ja-JP" sz="1400" kern="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a:solidFill>
                  <a:srgbClr val="000000">
                    <a:lumMod val="65000"/>
                    <a:lumOff val="35000"/>
                  </a:srgbClr>
                </a:solidFill>
                <a:latin typeface="メイリオ" panose="020B0604030504040204" pitchFamily="50" charset="-128"/>
                <a:ea typeface="メイリオ" panose="020B0604030504040204" pitchFamily="50" charset="-128"/>
                <a:hlinkClick r:id="rId5"/>
              </a:rPr>
              <a:t>https://ads-help.yahoo-net.jp/</a:t>
            </a:r>
            <a:br>
              <a:rPr kumimoji="0" lang="en-US" altLang="ja-JP" sz="1400" kern="0">
                <a:solidFill>
                  <a:srgbClr val="000000">
                    <a:lumMod val="65000"/>
                    <a:lumOff val="35000"/>
                  </a:srgbClr>
                </a:solidFill>
                <a:latin typeface="メイリオ" panose="020B0604030504040204" pitchFamily="50" charset="-128"/>
                <a:ea typeface="メイリオ" panose="020B0604030504040204" pitchFamily="50" charset="-128"/>
              </a:rPr>
            </a:br>
            <a:r>
              <a:rPr kumimoji="0" lang="en-US" altLang="ja-JP" sz="1400" kern="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a:solidFill>
                  <a:srgbClr val="000000">
                    <a:lumMod val="65000"/>
                    <a:lumOff val="35000"/>
                  </a:srgbClr>
                </a:solidFill>
                <a:latin typeface="メイリオ" panose="020B0604030504040204" pitchFamily="50" charset="-128"/>
                <a:ea typeface="メイリオ" panose="020B0604030504040204" pitchFamily="50" charset="-128"/>
                <a:hlinkClick r:id="rId6"/>
              </a:rPr>
              <a:t>https://ads-help.yahoo-net.jp/s/article/H000044533</a:t>
            </a:r>
            <a:endParaRPr kumimoji="0" lang="en-US" altLang="ja-JP" sz="1400" kern="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r>
              <a:rPr kumimoji="0" lang="en-US" altLang="ja-JP" sz="1400" kern="0">
                <a:solidFill>
                  <a:srgbClr val="0D0D0D"/>
                </a:solidFill>
                <a:latin typeface="メイリオ" panose="020B0604030504040204" pitchFamily="50" charset="-128"/>
                <a:ea typeface="メイリオ" panose="020B0604030504040204" pitchFamily="50" charset="-128"/>
              </a:rPr>
              <a:t>※</a:t>
            </a:r>
            <a:r>
              <a:rPr kumimoji="0" lang="ja-JP" altLang="en-US" sz="1400" kern="0">
                <a:solidFill>
                  <a:srgbClr val="0D0D0D"/>
                </a:solidFill>
                <a:latin typeface="メイリオ" panose="020B0604030504040204" pitchFamily="50" charset="-128"/>
                <a:ea typeface="メイリオ" panose="020B0604030504040204" pitchFamily="50" charset="-128"/>
              </a:rPr>
              <a:t>資料やツールに明示されている場合を除き、表示金額は消費税を含んでおりません。</a:t>
            </a:r>
            <a:endParaRPr kumimoji="0" lang="en-US" altLang="ja-JP" sz="1400" kern="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907635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1A2AF-BFFE-9C05-14BA-9B616038F550}"/>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3C28088-887D-2EA9-37A2-54BF49E5246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p>
        </p:txBody>
      </p:sp>
      <p:pic>
        <p:nvPicPr>
          <p:cNvPr id="7" name="図プレースホルダー 8" descr="アイコン&#10;&#10;自動的に生成された説明">
            <a:extLst>
              <a:ext uri="{FF2B5EF4-FFF2-40B4-BE49-F238E27FC236}">
                <a16:creationId xmlns:a16="http://schemas.microsoft.com/office/drawing/2014/main" id="{041F822F-2EDB-C567-AFA7-5070412F7BA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1A5D6781-5978-B78C-DF0F-DFC9C14AB58A}"/>
              </a:ext>
            </a:extLst>
          </p:cNvPr>
          <p:cNvSpPr>
            <a:spLocks noGrp="1"/>
          </p:cNvSpPr>
          <p:nvPr>
            <p:ph type="body" sz="quarter" idx="10"/>
          </p:nvPr>
        </p:nvSpPr>
        <p:spPr>
          <a:xfrm>
            <a:off x="1887808" y="252000"/>
            <a:ext cx="8136904" cy="335028"/>
          </a:xfrm>
        </p:spPr>
        <p:txBody>
          <a:bodyPr/>
          <a:lstStyle/>
          <a:p>
            <a:r>
              <a:rPr lang="ja-JP" altLang="en-US" sz="1600"/>
              <a:t>よくあるお問い合わせ</a:t>
            </a:r>
          </a:p>
        </p:txBody>
      </p:sp>
      <p:sp>
        <p:nvSpPr>
          <p:cNvPr id="3" name="テキスト ボックス 2">
            <a:extLst>
              <a:ext uri="{FF2B5EF4-FFF2-40B4-BE49-F238E27FC236}">
                <a16:creationId xmlns:a16="http://schemas.microsoft.com/office/drawing/2014/main" id="{137D67BC-2F99-54F7-60FB-134977932BB3}"/>
              </a:ext>
            </a:extLst>
          </p:cNvPr>
          <p:cNvSpPr txBox="1"/>
          <p:nvPr/>
        </p:nvSpPr>
        <p:spPr>
          <a:xfrm>
            <a:off x="479425" y="1089025"/>
            <a:ext cx="11233150" cy="918713"/>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a:solidFill>
                  <a:srgbClr val="0D0D0D"/>
                </a:solidFill>
                <a:latin typeface="Meiryo" panose="020B0604030504040204" pitchFamily="34" charset="-128"/>
                <a:ea typeface="Meiryo" panose="020B0604030504040204" pitchFamily="34" charset="-128"/>
              </a:rPr>
              <a:t>よくあるお問い合わせのみ記載しております。ヘルプ、サポート窓口も併せてご利用ください。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a:solidFill>
                  <a:srgbClr val="0D0D0D"/>
                </a:solidFill>
                <a:latin typeface="Meiryo" panose="020B0604030504040204" pitchFamily="34" charset="-128"/>
                <a:ea typeface="Meiryo" panose="020B0604030504040204" pitchFamily="34" charset="-128"/>
              </a:rPr>
              <a:t>Yahoo!</a:t>
            </a:r>
            <a:r>
              <a:rPr kumimoji="0" lang="ja-JP" altLang="en-US" sz="1400" kern="0">
                <a:solidFill>
                  <a:srgbClr val="0D0D0D"/>
                </a:solidFill>
                <a:latin typeface="Meiryo" panose="020B0604030504040204" pitchFamily="34" charset="-128"/>
                <a:ea typeface="Meiryo" panose="020B0604030504040204" pitchFamily="34" charset="-128"/>
              </a:rPr>
              <a:t>広告 ヘルプ</a:t>
            </a:r>
            <a:r>
              <a:rPr kumimoji="0" lang="en-US" altLang="ja-JP" sz="1400" kern="0">
                <a:solidFill>
                  <a:srgbClr val="0D0D0D"/>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a:solidFill>
                  <a:srgbClr val="0D0D0D"/>
                </a:solidFill>
                <a:latin typeface="Meiryo" panose="020B0604030504040204" pitchFamily="34" charset="-128"/>
                <a:ea typeface="Meiryo" panose="020B0604030504040204" pitchFamily="34" charset="-128"/>
              </a:rPr>
              <a:t>Yahoo!</a:t>
            </a:r>
            <a:r>
              <a:rPr kumimoji="0" lang="ja-JP" altLang="en-US" sz="1400" kern="0">
                <a:solidFill>
                  <a:srgbClr val="0D0D0D"/>
                </a:solidFill>
                <a:latin typeface="Meiryo" panose="020B0604030504040204" pitchFamily="34" charset="-128"/>
                <a:ea typeface="Meiryo" panose="020B0604030504040204" pitchFamily="34" charset="-128"/>
              </a:rPr>
              <a:t>広告 パートナーサポート</a:t>
            </a:r>
            <a:r>
              <a:rPr kumimoji="0" lang="en-US" altLang="ja-JP" sz="1400" kern="0">
                <a:solidFill>
                  <a:srgbClr val="0D0D0D"/>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4"/>
              </a:rPr>
              <a:t>https://portal.yadui.business.yahoo.co.jp/agencyportal/873315/</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D60E8229-3AB4-190C-B0C2-879DB1554445}"/>
              </a:ext>
            </a:extLst>
          </p:cNvPr>
          <p:cNvGraphicFramePr>
            <a:graphicFrameLocks noGrp="1"/>
          </p:cNvGraphicFramePr>
          <p:nvPr/>
        </p:nvGraphicFramePr>
        <p:xfrm>
          <a:off x="479425" y="2567278"/>
          <a:ext cx="11233150" cy="3733800"/>
        </p:xfrm>
        <a:graphic>
          <a:graphicData uri="http://schemas.openxmlformats.org/drawingml/2006/table">
            <a:tbl>
              <a:tblPr firstRow="1" bandRow="1"/>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ディスプレイ広告（予約型）販促情報一覧</a:t>
                      </a:r>
                      <a:br>
                        <a:rPr kumimoji="1" lang="en-US" altLang="ja-JP" sz="1400">
                          <a:solidFill>
                            <a:srgbClr val="0D0D0D"/>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5"/>
                        </a:rPr>
                        <a:t>https://portal.yadui.business.yahoo.co.jp/agencyportal/30335704/</a:t>
                      </a:r>
                      <a:endParaRPr kumimoji="1" lang="ja-JP" altLang="en-US" sz="140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掲載制限カテゴリー確認依頼フォーム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6"/>
                        </a:rPr>
                        <a:t>https://form-business.yahoo.co.jp/claris/enqueteForm?inquiry_type=placement_restrictions</a:t>
                      </a:r>
                      <a:endParaRPr kumimoji="1" lang="en-US" altLang="ja-JP" sz="140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 入稿前審査依頼フォーム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7"/>
                        </a:rPr>
                        <a:t>https://form-business.yahoo.co.jp/claris/enqueteForm?inquiry_type=guaranteed_review</a:t>
                      </a:r>
                      <a:endParaRPr kumimoji="1" lang="ja-JP" altLang="en-US" sz="140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a:solidFill>
                            <a:srgbClr val="0D0D0D"/>
                          </a:solidFill>
                          <a:latin typeface="メイリオ" panose="020B0604030504040204" pitchFamily="50" charset="-128"/>
                          <a:ea typeface="メイリオ" panose="020B0604030504040204" pitchFamily="50" charset="-128"/>
                        </a:rPr>
                        <a:t>181</a:t>
                      </a:r>
                      <a:r>
                        <a:rPr kumimoji="1" lang="ja-JP" altLang="en-US" sz="140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a:solidFill>
                            <a:srgbClr val="0D0D0D"/>
                          </a:solidFill>
                          <a:latin typeface="メイリオ" panose="020B0604030504040204" pitchFamily="50" charset="-128"/>
                          <a:ea typeface="メイリオ" panose="020B0604030504040204" pitchFamily="50" charset="-128"/>
                        </a:rPr>
                        <a:t>181</a:t>
                      </a:r>
                      <a:r>
                        <a:rPr kumimoji="1" lang="ja-JP" altLang="en-US" sz="140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5" name="直線コネクタ 4">
            <a:extLst>
              <a:ext uri="{FF2B5EF4-FFF2-40B4-BE49-F238E27FC236}">
                <a16:creationId xmlns:a16="http://schemas.microsoft.com/office/drawing/2014/main" id="{35DBA05C-FB0B-ABF4-2168-45F4DC1D86E2}"/>
              </a:ext>
            </a:extLst>
          </p:cNvPr>
          <p:cNvCxnSpPr/>
          <p:nvPr/>
        </p:nvCxnSpPr>
        <p:spPr>
          <a:xfrm>
            <a:off x="479425" y="36830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cxnSp>
        <p:nvCxnSpPr>
          <p:cNvPr id="8" name="直線コネクタ 7">
            <a:extLst>
              <a:ext uri="{FF2B5EF4-FFF2-40B4-BE49-F238E27FC236}">
                <a16:creationId xmlns:a16="http://schemas.microsoft.com/office/drawing/2014/main" id="{368F32C1-DB10-FF72-231A-E4E821BD1EAF}"/>
              </a:ext>
            </a:extLst>
          </p:cNvPr>
          <p:cNvCxnSpPr/>
          <p:nvPr/>
        </p:nvCxnSpPr>
        <p:spPr>
          <a:xfrm>
            <a:off x="492125" y="53848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spTree>
    <p:extLst>
      <p:ext uri="{BB962C8B-B14F-4D97-AF65-F5344CB8AC3E}">
        <p14:creationId xmlns:p14="http://schemas.microsoft.com/office/powerpoint/2010/main" val="32662546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B151F-DFE6-73B6-B579-593B3A0A69E4}"/>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B7808A2-CDB7-A0BF-E48F-1CD6FD684C64}"/>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70EAD2BB-47DE-0518-5E03-B5536E18964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00539713-427F-B104-3E77-1D5565ED5D1B}"/>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a:solidFill>
                  <a:srgbClr val="000048"/>
                </a:solidFill>
              </a:rPr>
              <a:t>LINE</a:t>
            </a:r>
            <a:r>
              <a:rPr lang="ja-JP" altLang="en-US">
                <a:solidFill>
                  <a:srgbClr val="000048"/>
                </a:solidFill>
              </a:rPr>
              <a:t>ヤフー広告 ディスプレイ広告（予約型）</a:t>
            </a:r>
            <a:endParaRPr lang="en-US" altLang="ja-JP">
              <a:solidFill>
                <a:srgbClr val="000048"/>
              </a:solidFill>
            </a:endParaRPr>
          </a:p>
          <a:p>
            <a:r>
              <a:rPr lang="en-US" altLang="ja-JP">
                <a:solidFill>
                  <a:srgbClr val="000048"/>
                </a:solidFill>
              </a:rPr>
              <a:t>2026</a:t>
            </a:r>
            <a:r>
              <a:rPr lang="ja-JP" altLang="en-US">
                <a:solidFill>
                  <a:srgbClr val="000048"/>
                </a:solidFill>
              </a:rPr>
              <a:t>年</a:t>
            </a:r>
            <a:r>
              <a:rPr lang="en-US" altLang="ja-JP">
                <a:solidFill>
                  <a:srgbClr val="000048"/>
                </a:solidFill>
              </a:rPr>
              <a:t>4</a:t>
            </a:r>
            <a:r>
              <a:rPr lang="ja-JP" altLang="en-US">
                <a:solidFill>
                  <a:srgbClr val="000048"/>
                </a:solidFill>
              </a:rPr>
              <a:t>月</a:t>
            </a:r>
            <a:r>
              <a:rPr lang="en-US" altLang="ja-JP">
                <a:solidFill>
                  <a:srgbClr val="000048"/>
                </a:solidFill>
              </a:rPr>
              <a:t>1</a:t>
            </a:r>
            <a:r>
              <a:rPr lang="ja-JP" altLang="en-US">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352250BB-8DD6-7083-677D-6CE67F6F6D01}"/>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b="1">
                <a:solidFill>
                  <a:srgbClr val="0D0D0D"/>
                </a:solidFill>
                <a:latin typeface="メイリオ" panose="020B0604030504040204" pitchFamily="50" charset="-128"/>
                <a:ea typeface="メイリオ" panose="020B0604030504040204" pitchFamily="50" charset="-128"/>
              </a:rPr>
              <a:t>・ターゲティング項目の変更</a:t>
            </a:r>
            <a:endParaRPr lang="en-US" altLang="ja-JP" sz="1600" b="1">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・共通オーディエンスの「除外」が設定可能になります。</a:t>
            </a:r>
            <a:endParaRPr lang="en-US" altLang="ja-JP" sz="1600">
              <a:solidFill>
                <a:srgbClr val="0D0D0D"/>
              </a:solidFill>
              <a:latin typeface="メイリオ" panose="020B0604030504040204" pitchFamily="50" charset="-128"/>
              <a:ea typeface="メイリオ" panose="020B0604030504040204" pitchFamily="50" charset="-128"/>
            </a:endParaRPr>
          </a:p>
          <a:p>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a:t>
            </a:r>
            <a:endParaRPr lang="en-US" altLang="ja-JP" sz="1600">
              <a:solidFill>
                <a:srgbClr val="0D0D0D"/>
              </a:solidFill>
              <a:latin typeface="メイリオ" panose="020B0604030504040204" pitchFamily="50" charset="-128"/>
              <a:ea typeface="メイリオ" panose="020B0604030504040204" pitchFamily="50" charset="-128"/>
            </a:endParaRPr>
          </a:p>
          <a:p>
            <a:r>
              <a:rPr lang="ja-JP" altLang="en-US" sz="1600">
                <a:solidFill>
                  <a:srgbClr val="0D0D0D"/>
                </a:solidFill>
                <a:latin typeface="メイリオ" panose="020B0604030504040204" pitchFamily="50" charset="-128"/>
                <a:ea typeface="メイリオ" panose="020B0604030504040204" pitchFamily="50" charset="-128"/>
              </a:rPr>
              <a:t>　・オーディエンスリスト（ヤフー提供）のリスト改廃を行いました</a:t>
            </a:r>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b="1">
              <a:solidFill>
                <a:srgbClr val="0D0D0D"/>
              </a:solidFill>
              <a:latin typeface="メイリオ" panose="020B0604030504040204" pitchFamily="50" charset="-128"/>
            </a:endParaRPr>
          </a:p>
          <a:p>
            <a:endParaRPr lang="en-US" altLang="ja-JP" sz="1600">
              <a:solidFill>
                <a:srgbClr val="0D0D0D"/>
              </a:solidFill>
              <a:latin typeface="メイリオ" panose="020B0604030504040204" pitchFamily="50" charset="-128"/>
            </a:endParaRPr>
          </a:p>
        </p:txBody>
      </p:sp>
      <p:sp>
        <p:nvSpPr>
          <p:cNvPr id="2" name="1 つの角を丸めた四角形 22">
            <a:extLst>
              <a:ext uri="{FF2B5EF4-FFF2-40B4-BE49-F238E27FC236}">
                <a16:creationId xmlns:a16="http://schemas.microsoft.com/office/drawing/2014/main" id="{982C9584-4299-CA1B-FC00-514B367CA720}"/>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a:latin typeface="Meiryo"/>
                <a:ea typeface="Meiryo"/>
              </a:rPr>
              <a:t>2</a:t>
            </a:r>
            <a:r>
              <a:rPr lang="ja-JP" altLang="en-US" b="1">
                <a:latin typeface="Meiryo"/>
                <a:ea typeface="Meiryo"/>
              </a:rPr>
              <a:t>．予約型商品全体にかかわる変更</a:t>
            </a:r>
          </a:p>
        </p:txBody>
      </p:sp>
      <p:graphicFrame>
        <p:nvGraphicFramePr>
          <p:cNvPr id="5" name="表 4">
            <a:extLst>
              <a:ext uri="{FF2B5EF4-FFF2-40B4-BE49-F238E27FC236}">
                <a16:creationId xmlns:a16="http://schemas.microsoft.com/office/drawing/2014/main" id="{20BA5276-715C-9838-4DCF-70E9A3F96B5B}"/>
              </a:ext>
            </a:extLst>
          </p:cNvPr>
          <p:cNvGraphicFramePr>
            <a:graphicFrameLocks noGrp="1"/>
          </p:cNvGraphicFramePr>
          <p:nvPr/>
        </p:nvGraphicFramePr>
        <p:xfrm>
          <a:off x="913977" y="3371497"/>
          <a:ext cx="3898652" cy="1889303"/>
        </p:xfrm>
        <a:graphic>
          <a:graphicData uri="http://schemas.openxmlformats.org/drawingml/2006/table">
            <a:tbl>
              <a:tblPr bandRow="1"/>
              <a:tblGrid>
                <a:gridCol w="3898652">
                  <a:extLst>
                    <a:ext uri="{9D8B030D-6E8A-4147-A177-3AD203B41FA5}">
                      <a16:colId xmlns:a16="http://schemas.microsoft.com/office/drawing/2014/main" val="3901351372"/>
                    </a:ext>
                  </a:extLst>
                </a:gridCol>
              </a:tblGrid>
              <a:tr h="563203">
                <a:tc>
                  <a:txBody>
                    <a:bodyPr/>
                    <a:lstStyle/>
                    <a:p>
                      <a:pPr algn="ctr"/>
                      <a:r>
                        <a:rPr kumimoji="1" lang="ja-JP" altLang="en-US" sz="1400" b="1" i="0">
                          <a:solidFill>
                            <a:schemeClr val="bg1"/>
                          </a:solidFill>
                          <a:latin typeface="Meiryo"/>
                          <a:ea typeface="Meiryo"/>
                        </a:rPr>
                        <a:t>廃止リスト</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306354">
                <a:tc>
                  <a:txBody>
                    <a:bodyPr/>
                    <a:lstStyle/>
                    <a:p>
                      <a:pPr algn="ctr">
                        <a:buNone/>
                      </a:pPr>
                      <a:r>
                        <a:rPr lang="ja-JP" altLang="en-US" sz="1200">
                          <a:solidFill>
                            <a:schemeClr val="tx1">
                              <a:lumMod val="95000"/>
                              <a:lumOff val="5000"/>
                            </a:schemeClr>
                          </a:solidFill>
                          <a:latin typeface="メイリオ" panose="020B0604030504040204" pitchFamily="50" charset="-128"/>
                          <a:ea typeface="+mn-ea"/>
                        </a:rPr>
                        <a:t>メディア視聴ターゲティング</a:t>
                      </a:r>
                      <a:endParaRPr lang="en-US" altLang="ja-JP" sz="1200">
                        <a:solidFill>
                          <a:schemeClr val="tx1">
                            <a:lumMod val="95000"/>
                            <a:lumOff val="5000"/>
                          </a:schemeClr>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45321733"/>
                  </a:ext>
                </a:extLst>
              </a:tr>
              <a:tr h="323373">
                <a:tc>
                  <a:txBody>
                    <a:bodyPr/>
                    <a:lstStyle/>
                    <a:p>
                      <a:pPr algn="ctr" fontAlgn="t">
                        <a:buNone/>
                      </a:pPr>
                      <a:r>
                        <a:rPr lang="ja-JP" altLang="en-US" sz="1200">
                          <a:solidFill>
                            <a:schemeClr val="tx1">
                              <a:lumMod val="95000"/>
                              <a:lumOff val="5000"/>
                            </a:schemeClr>
                          </a:solidFill>
                          <a:effectLst/>
                          <a:latin typeface="メイリオ" panose="020B0604030504040204" pitchFamily="50" charset="-128"/>
                          <a:ea typeface="+mn-ea"/>
                        </a:rPr>
                        <a:t>ファンターゲティング</a:t>
                      </a:r>
                      <a:endPar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4187291441"/>
                  </a:ext>
                </a:extLst>
              </a:tr>
              <a:tr h="373000">
                <a:tc>
                  <a:txBody>
                    <a:bodyPr/>
                    <a:lstStyle/>
                    <a:p>
                      <a:pPr algn="ctr" fontAlgn="t">
                        <a:buNone/>
                      </a:pPr>
                      <a:r>
                        <a:rPr lang="ja-JP" altLang="en-US" sz="1200">
                          <a:solidFill>
                            <a:schemeClr val="tx1">
                              <a:lumMod val="95000"/>
                              <a:lumOff val="5000"/>
                            </a:schemeClr>
                          </a:solidFill>
                          <a:effectLst/>
                          <a:latin typeface="メイリオ" panose="020B0604030504040204" pitchFamily="50" charset="-128"/>
                          <a:ea typeface="+mn-ea"/>
                        </a:rPr>
                        <a:t>チラシ非閲覧ターゲティング</a:t>
                      </a:r>
                      <a:endPar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649860245"/>
                  </a:ext>
                </a:extLst>
              </a:tr>
              <a:tr h="323373">
                <a:tc>
                  <a:txBody>
                    <a:bodyPr/>
                    <a:lstStyle/>
                    <a:p>
                      <a:pPr algn="ctr" fontAlgn="t">
                        <a:buNone/>
                      </a:pPr>
                      <a:r>
                        <a:rPr lang="en-US" altLang="ja-JP" sz="1200">
                          <a:solidFill>
                            <a:schemeClr val="tx1">
                              <a:lumMod val="95000"/>
                              <a:lumOff val="5000"/>
                            </a:schemeClr>
                          </a:solidFill>
                          <a:effectLst/>
                          <a:latin typeface="メイリオ" panose="020B0604030504040204" pitchFamily="50" charset="-128"/>
                          <a:ea typeface="+mn-ea"/>
                        </a:rPr>
                        <a:t>SDGs</a:t>
                      </a:r>
                      <a:r>
                        <a:rPr lang="ja-JP" altLang="en-US" sz="1200">
                          <a:solidFill>
                            <a:schemeClr val="tx1">
                              <a:lumMod val="95000"/>
                              <a:lumOff val="5000"/>
                            </a:schemeClr>
                          </a:solidFill>
                          <a:effectLst/>
                          <a:latin typeface="メイリオ" panose="020B0604030504040204" pitchFamily="50" charset="-128"/>
                          <a:ea typeface="+mn-ea"/>
                        </a:rPr>
                        <a:t>ターゲティング</a:t>
                      </a:r>
                      <a:endParaRPr lang="en-US" altLang="ja-JP" sz="120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230342987"/>
                  </a:ext>
                </a:extLst>
              </a:tr>
            </a:tbl>
          </a:graphicData>
        </a:graphic>
      </p:graphicFrame>
      <p:graphicFrame>
        <p:nvGraphicFramePr>
          <p:cNvPr id="8" name="表 7">
            <a:extLst>
              <a:ext uri="{FF2B5EF4-FFF2-40B4-BE49-F238E27FC236}">
                <a16:creationId xmlns:a16="http://schemas.microsoft.com/office/drawing/2014/main" id="{90E7C293-8456-293C-D3E5-545995006E5E}"/>
              </a:ext>
            </a:extLst>
          </p:cNvPr>
          <p:cNvGraphicFramePr>
            <a:graphicFrameLocks noGrp="1"/>
          </p:cNvGraphicFramePr>
          <p:nvPr/>
        </p:nvGraphicFramePr>
        <p:xfrm>
          <a:off x="5009570" y="3371496"/>
          <a:ext cx="6268453" cy="2320974"/>
        </p:xfrm>
        <a:graphic>
          <a:graphicData uri="http://schemas.openxmlformats.org/drawingml/2006/table">
            <a:tbl>
              <a:tblPr bandRow="1"/>
              <a:tblGrid>
                <a:gridCol w="1855910">
                  <a:extLst>
                    <a:ext uri="{9D8B030D-6E8A-4147-A177-3AD203B41FA5}">
                      <a16:colId xmlns:a16="http://schemas.microsoft.com/office/drawing/2014/main" val="3236551118"/>
                    </a:ext>
                  </a:extLst>
                </a:gridCol>
                <a:gridCol w="911231">
                  <a:extLst>
                    <a:ext uri="{9D8B030D-6E8A-4147-A177-3AD203B41FA5}">
                      <a16:colId xmlns:a16="http://schemas.microsoft.com/office/drawing/2014/main" val="3901351372"/>
                    </a:ext>
                  </a:extLst>
                </a:gridCol>
                <a:gridCol w="1167104">
                  <a:extLst>
                    <a:ext uri="{9D8B030D-6E8A-4147-A177-3AD203B41FA5}">
                      <a16:colId xmlns:a16="http://schemas.microsoft.com/office/drawing/2014/main" val="3475477789"/>
                    </a:ext>
                  </a:extLst>
                </a:gridCol>
                <a:gridCol w="1167104">
                  <a:extLst>
                    <a:ext uri="{9D8B030D-6E8A-4147-A177-3AD203B41FA5}">
                      <a16:colId xmlns:a16="http://schemas.microsoft.com/office/drawing/2014/main" val="855743837"/>
                    </a:ext>
                  </a:extLst>
                </a:gridCol>
                <a:gridCol w="1167104">
                  <a:extLst>
                    <a:ext uri="{9D8B030D-6E8A-4147-A177-3AD203B41FA5}">
                      <a16:colId xmlns:a16="http://schemas.microsoft.com/office/drawing/2014/main" val="2773706331"/>
                    </a:ext>
                  </a:extLst>
                </a:gridCol>
              </a:tblGrid>
              <a:tr h="502256">
                <a:tc rowSpan="3">
                  <a:txBody>
                    <a:bodyPr/>
                    <a:lstStyle/>
                    <a:p>
                      <a:pPr algn="ctr"/>
                      <a:r>
                        <a:rPr kumimoji="1" lang="ja-JP" altLang="en-US" sz="1400" b="1" i="0">
                          <a:solidFill>
                            <a:schemeClr val="bg1"/>
                          </a:solidFill>
                          <a:latin typeface="Meiryo" panose="020B0604030504040204" pitchFamily="34" charset="-128"/>
                          <a:ea typeface="Meiryo" panose="020B0604030504040204" pitchFamily="34" charset="-128"/>
                        </a:rPr>
                        <a:t>継続リスト</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gridSpan="4">
                  <a:txBody>
                    <a:bodyPr/>
                    <a:lstStyle/>
                    <a:p>
                      <a:pPr algn="ctr"/>
                      <a:r>
                        <a:rPr kumimoji="1" lang="ja-JP" altLang="en-US" sz="1400" b="1" i="0">
                          <a:solidFill>
                            <a:schemeClr val="bg1"/>
                          </a:solidFill>
                          <a:latin typeface="Meiryo"/>
                          <a:ea typeface="Meiryo"/>
                        </a:rPr>
                        <a:t>ターゲティング係数</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787340048"/>
                  </a:ext>
                </a:extLst>
              </a:tr>
              <a:tr h="502256">
                <a:tc vMerge="1">
                  <a:txBody>
                    <a:bodyPr/>
                    <a:lstStyle/>
                    <a:p>
                      <a:pPr algn="ctr"/>
                      <a:endParaRPr kumimoji="1" lang="ja-JP" altLang="en-US" sz="1400" b="1" i="0">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solidFill>
                  </a:tcPr>
                </a:tc>
                <a:tc gridSpan="2">
                  <a:txBody>
                    <a:bodyPr/>
                    <a:lstStyle/>
                    <a:p>
                      <a:pPr algn="ctr"/>
                      <a:r>
                        <a:rPr kumimoji="1" lang="ja-JP" altLang="en-US" sz="1400" b="1" i="0">
                          <a:solidFill>
                            <a:schemeClr val="bg1"/>
                          </a:solidFill>
                          <a:latin typeface="Meiryo"/>
                          <a:ea typeface="Meiryo"/>
                        </a:rPr>
                        <a:t>統合前</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統合後</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710361047"/>
                  </a:ext>
                </a:extLst>
              </a:tr>
              <a:tr h="502256">
                <a:tc vMerge="1">
                  <a:txBody>
                    <a:bodyPr/>
                    <a:lstStyle/>
                    <a:p>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配信</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除外</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a:solidFill>
                            <a:schemeClr val="bg1"/>
                          </a:solidFill>
                          <a:latin typeface="Meiryo"/>
                          <a:ea typeface="Meiryo"/>
                        </a:rPr>
                        <a:t>配信</a:t>
                      </a:r>
                      <a:endParaRPr kumimoji="1" lang="en-US" altLang="ja-JP" sz="1400" b="1" i="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a:solidFill>
                            <a:schemeClr val="bg1"/>
                          </a:solidFill>
                          <a:latin typeface="Meiryo"/>
                          <a:ea typeface="Meiryo"/>
                        </a:rPr>
                        <a:t>除外</a:t>
                      </a:r>
                      <a:endParaRPr kumimoji="1" lang="en-US" altLang="ja-JP" sz="1400" b="1" i="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421100">
                <a:tc>
                  <a:txBody>
                    <a:bodyPr/>
                    <a:lstStyle/>
                    <a:p>
                      <a:pPr algn="ctr">
                        <a:buNone/>
                      </a:pPr>
                      <a:r>
                        <a:rPr lang="ja-JP" altLang="en-US" sz="1200">
                          <a:solidFill>
                            <a:schemeClr val="bg1"/>
                          </a:solidFill>
                          <a:latin typeface="メイリオ" panose="020B0604030504040204" pitchFamily="50" charset="-128"/>
                          <a:ea typeface="+mn-ea"/>
                        </a:rPr>
                        <a:t>自動車関心</a:t>
                      </a:r>
                      <a:endParaRPr lang="en-US" altLang="ja-JP" sz="1200">
                        <a:solidFill>
                          <a:schemeClr val="bg1"/>
                        </a:solidFill>
                        <a:latin typeface="メイリオ" panose="020B0604030504040204" pitchFamily="50" charset="-128"/>
                        <a:ea typeface="+mn-ea"/>
                      </a:endParaRPr>
                    </a:p>
                    <a:p>
                      <a:pPr algn="ctr">
                        <a:buNone/>
                      </a:pPr>
                      <a:r>
                        <a:rPr lang="ja-JP" altLang="en-US" sz="1200">
                          <a:solidFill>
                            <a:schemeClr val="bg1"/>
                          </a:solidFill>
                          <a:latin typeface="メイリオ" panose="020B0604030504040204" pitchFamily="50" charset="-128"/>
                          <a:ea typeface="+mn-ea"/>
                        </a:rPr>
                        <a:t>ターゲティング</a:t>
                      </a: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mn-ea"/>
                        </a:rPr>
                        <a:t>1.80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メイリオ" panose="020B0604030504040204" pitchFamily="50" charset="-128"/>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383990618"/>
                  </a:ext>
                </a:extLst>
              </a:tr>
              <a:tr h="357006">
                <a:tc>
                  <a:txBody>
                    <a:bodyPr/>
                    <a:lstStyle/>
                    <a:p>
                      <a:pPr algn="ctr">
                        <a:buNone/>
                      </a:pPr>
                      <a:r>
                        <a:rPr lang="ja-JP" altLang="en-US" sz="1200">
                          <a:solidFill>
                            <a:schemeClr val="bg1"/>
                          </a:solidFill>
                          <a:latin typeface="メイリオ" panose="020B0604030504040204" pitchFamily="50" charset="-128"/>
                          <a:ea typeface="+mn-ea"/>
                        </a:rPr>
                        <a:t>企業ターゲティング　</a:t>
                      </a:r>
                      <a:endParaRPr lang="ja-JP" altLang="en-US" sz="1200">
                        <a:solidFill>
                          <a:schemeClr val="bg1"/>
                        </a:solidFill>
                        <a:latin typeface="メイリオ" panose="020B0604030504040204" pitchFamily="50" charset="-128"/>
                        <a:ea typeface="メイリオ" panose="020B0604030504040204" pitchFamily="50" charset="-128"/>
                      </a:endParaRP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mn-ea"/>
                        </a:rPr>
                        <a:t>1.80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a:solidFill>
                            <a:schemeClr val="tx1">
                              <a:lumMod val="95000"/>
                              <a:lumOff val="5000"/>
                            </a:schemeClr>
                          </a:solidFill>
                          <a:latin typeface="メイリオ" panose="020B0604030504040204" pitchFamily="50" charset="-128"/>
                          <a:ea typeface="+mn-ea"/>
                        </a:rPr>
                        <a:t>1.20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a:solidFill>
                            <a:srgbClr val="002AFF"/>
                          </a:solidFill>
                          <a:effectLst/>
                          <a:latin typeface="メイリオ" panose="020B0604030504040204" pitchFamily="50" charset="-128"/>
                          <a:ea typeface="メイリオ" panose="020B0604030504040204" pitchFamily="50" charset="-128"/>
                          <a:cs typeface="+mn-cs"/>
                        </a:rPr>
                        <a:t>1.50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algn="ctr">
                        <a:buNone/>
                      </a:pPr>
                      <a:r>
                        <a:rPr lang="en-US" altLang="ja-JP" sz="1200" b="1">
                          <a:solidFill>
                            <a:srgbClr val="002AFF"/>
                          </a:solidFill>
                          <a:effectLst/>
                          <a:latin typeface="メイリオ" panose="020B0604030504040204" pitchFamily="50" charset="-128"/>
                          <a:ea typeface="メイリオ" panose="020B0604030504040204" pitchFamily="50" charset="-128"/>
                        </a:rPr>
                        <a:t>1.10</a:t>
                      </a:r>
                      <a:endParaRPr lang="ja-JP" altLang="en-US" sz="1200">
                        <a:solidFill>
                          <a:srgbClr val="002AFF"/>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3651884806"/>
                  </a:ext>
                </a:extLst>
              </a:tr>
            </a:tbl>
          </a:graphicData>
        </a:graphic>
      </p:graphicFrame>
    </p:spTree>
    <p:extLst>
      <p:ext uri="{BB962C8B-B14F-4D97-AF65-F5344CB8AC3E}">
        <p14:creationId xmlns:p14="http://schemas.microsoft.com/office/powerpoint/2010/main" val="440883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F58460-6871-6E9B-A3A7-ED9CAB107C1C}"/>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CEDB2D63-9CA4-46D5-DDA7-4F99987967CB}"/>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3A4495F7-F76A-2567-8015-08B3FE2B230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2F3181B6-55BB-C323-61F0-BA1486C685FA}"/>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a:solidFill>
                  <a:srgbClr val="000048"/>
                </a:solidFill>
              </a:rPr>
              <a:t>LINE</a:t>
            </a:r>
            <a:r>
              <a:rPr lang="ja-JP" altLang="en-US">
                <a:solidFill>
                  <a:srgbClr val="000048"/>
                </a:solidFill>
              </a:rPr>
              <a:t>ヤフー広告 ディスプレイ広告（予約型）</a:t>
            </a:r>
            <a:endParaRPr lang="en-US" altLang="ja-JP">
              <a:solidFill>
                <a:srgbClr val="000048"/>
              </a:solidFill>
            </a:endParaRPr>
          </a:p>
          <a:p>
            <a:r>
              <a:rPr lang="en-US" altLang="ja-JP">
                <a:solidFill>
                  <a:srgbClr val="000048"/>
                </a:solidFill>
              </a:rPr>
              <a:t>2026</a:t>
            </a:r>
            <a:r>
              <a:rPr lang="ja-JP" altLang="en-US">
                <a:solidFill>
                  <a:srgbClr val="000048"/>
                </a:solidFill>
              </a:rPr>
              <a:t>年</a:t>
            </a:r>
            <a:r>
              <a:rPr lang="en-US" altLang="ja-JP">
                <a:solidFill>
                  <a:srgbClr val="000048"/>
                </a:solidFill>
              </a:rPr>
              <a:t>4</a:t>
            </a:r>
            <a:r>
              <a:rPr lang="ja-JP" altLang="en-US">
                <a:solidFill>
                  <a:srgbClr val="000048"/>
                </a:solidFill>
              </a:rPr>
              <a:t>月</a:t>
            </a:r>
            <a:r>
              <a:rPr lang="en-US" altLang="ja-JP">
                <a:solidFill>
                  <a:srgbClr val="000048"/>
                </a:solidFill>
              </a:rPr>
              <a:t>1</a:t>
            </a:r>
            <a:r>
              <a:rPr lang="ja-JP" altLang="en-US">
                <a:solidFill>
                  <a:srgbClr val="000048"/>
                </a:solidFill>
              </a:rPr>
              <a:t>日掲載開始商品　変更点・お知らせサマリー</a:t>
            </a:r>
          </a:p>
        </p:txBody>
      </p:sp>
      <p:sp>
        <p:nvSpPr>
          <p:cNvPr id="16" name="正方形/長方形 15">
            <a:extLst>
              <a:ext uri="{FF2B5EF4-FFF2-40B4-BE49-F238E27FC236}">
                <a16:creationId xmlns:a16="http://schemas.microsoft.com/office/drawing/2014/main" id="{9BF7989A-B3AD-E541-E1D7-2118964E93D0}"/>
              </a:ext>
            </a:extLst>
          </p:cNvPr>
          <p:cNvSpPr/>
          <p:nvPr/>
        </p:nvSpPr>
        <p:spPr>
          <a:xfrm>
            <a:off x="555391" y="1570842"/>
            <a:ext cx="11175398" cy="4866053"/>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月の期またぎ購入について</a:t>
            </a: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日（木）に、</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25H2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商品の有効期間を</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31</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日から</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30</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日まで延長します。</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月をまたいだ期間を購入する場合は、</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5</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日以降の「</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2025H2</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商品」をご利用ください。</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　ただし、ターゲティングをかけて</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3</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月～</a:t>
            </a:r>
            <a:r>
              <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4</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rPr>
              <a:t>月を</a:t>
            </a:r>
            <a:r>
              <a:rPr kumimoji="1" lang="ja-JP" altLang="en-US"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またぐ場合は、変更前のターゲティング係数が適用されます。</a:t>
            </a: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1"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1" lang="en-US" altLang="ja-JP" sz="16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34" charset="-128"/>
              <a:cs typeface="+mn-cs"/>
            </a:endParaRPr>
          </a:p>
        </p:txBody>
      </p:sp>
      <p:sp>
        <p:nvSpPr>
          <p:cNvPr id="2" name="1 つの角を丸めた四角形 22">
            <a:extLst>
              <a:ext uri="{FF2B5EF4-FFF2-40B4-BE49-F238E27FC236}">
                <a16:creationId xmlns:a16="http://schemas.microsoft.com/office/drawing/2014/main" id="{541F8971-D6A2-E1E6-EBFC-90D6C4D106B1}"/>
              </a:ext>
            </a:extLst>
          </p:cNvPr>
          <p:cNvSpPr/>
          <p:nvPr/>
        </p:nvSpPr>
        <p:spPr>
          <a:xfrm>
            <a:off x="555391" y="989945"/>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a:ea typeface="Meiryo"/>
                <a:cs typeface="+mn-cs"/>
              </a:rPr>
              <a:t>2</a:t>
            </a:r>
            <a:r>
              <a:rPr kumimoji="1" lang="ja-JP" altLang="en-US" sz="1800" b="1" i="0" u="none" strike="noStrike" kern="1200" cap="none" spc="0" normalizeH="0" baseline="0" noProof="0">
                <a:ln>
                  <a:noFill/>
                </a:ln>
                <a:solidFill>
                  <a:srgbClr val="FFFFFF"/>
                </a:solidFill>
                <a:effectLst/>
                <a:uLnTx/>
                <a:uFillTx/>
                <a:latin typeface="Meiryo"/>
                <a:ea typeface="Meiryo"/>
                <a:cs typeface="+mn-cs"/>
              </a:rPr>
              <a:t>．予約型商品全体にかかわる変更</a:t>
            </a:r>
          </a:p>
        </p:txBody>
      </p:sp>
      <p:cxnSp>
        <p:nvCxnSpPr>
          <p:cNvPr id="3" name="直線矢印コネクタ 2">
            <a:extLst>
              <a:ext uri="{FF2B5EF4-FFF2-40B4-BE49-F238E27FC236}">
                <a16:creationId xmlns:a16="http://schemas.microsoft.com/office/drawing/2014/main" id="{A8162134-1E76-C38E-EF8C-AAD36E6FF47C}"/>
              </a:ext>
            </a:extLst>
          </p:cNvPr>
          <p:cNvCxnSpPr>
            <a:cxnSpLocks/>
          </p:cNvCxnSpPr>
          <p:nvPr/>
        </p:nvCxnSpPr>
        <p:spPr>
          <a:xfrm>
            <a:off x="959736" y="3459203"/>
            <a:ext cx="10225136" cy="0"/>
          </a:xfrm>
          <a:prstGeom prst="straightConnector1">
            <a:avLst/>
          </a:prstGeom>
          <a:ln>
            <a:solidFill>
              <a:srgbClr val="02004A"/>
            </a:solidFill>
            <a:tailEnd type="triangle"/>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46260C15-B141-5847-913F-0721D093E90B}"/>
              </a:ext>
            </a:extLst>
          </p:cNvPr>
          <p:cNvSpPr txBox="1"/>
          <p:nvPr/>
        </p:nvSpPr>
        <p:spPr>
          <a:xfrm>
            <a:off x="9047226" y="2900430"/>
            <a:ext cx="508473"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4/1</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9" name="テキスト ボックス 8">
            <a:extLst>
              <a:ext uri="{FF2B5EF4-FFF2-40B4-BE49-F238E27FC236}">
                <a16:creationId xmlns:a16="http://schemas.microsoft.com/office/drawing/2014/main" id="{6F19A8C9-7A92-0AF1-3E9D-FBFD3FBBC104}"/>
              </a:ext>
            </a:extLst>
          </p:cNvPr>
          <p:cNvSpPr txBox="1"/>
          <p:nvPr/>
        </p:nvSpPr>
        <p:spPr>
          <a:xfrm>
            <a:off x="6356238" y="2934638"/>
            <a:ext cx="812051"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2/5</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0" name="テキスト ボックス 9">
            <a:extLst>
              <a:ext uri="{FF2B5EF4-FFF2-40B4-BE49-F238E27FC236}">
                <a16:creationId xmlns:a16="http://schemas.microsoft.com/office/drawing/2014/main" id="{D9341C47-1821-1969-7709-7516ADC4BF39}"/>
              </a:ext>
            </a:extLst>
          </p:cNvPr>
          <p:cNvSpPr txBox="1"/>
          <p:nvPr/>
        </p:nvSpPr>
        <p:spPr>
          <a:xfrm>
            <a:off x="8201260" y="2905097"/>
            <a:ext cx="812051"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3/31</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1" name="テキスト ボックス 10">
            <a:extLst>
              <a:ext uri="{FF2B5EF4-FFF2-40B4-BE49-F238E27FC236}">
                <a16:creationId xmlns:a16="http://schemas.microsoft.com/office/drawing/2014/main" id="{B796C1DA-DF08-A88C-9863-253D22347D4A}"/>
              </a:ext>
            </a:extLst>
          </p:cNvPr>
          <p:cNvSpPr txBox="1"/>
          <p:nvPr/>
        </p:nvSpPr>
        <p:spPr>
          <a:xfrm>
            <a:off x="2412887" y="3159020"/>
            <a:ext cx="36004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p>
        </p:txBody>
      </p:sp>
      <p:sp>
        <p:nvSpPr>
          <p:cNvPr id="12" name="テキスト ボックス 11">
            <a:extLst>
              <a:ext uri="{FF2B5EF4-FFF2-40B4-BE49-F238E27FC236}">
                <a16:creationId xmlns:a16="http://schemas.microsoft.com/office/drawing/2014/main" id="{575630A3-FAE7-4B88-C7B3-B6D1CA52100A}"/>
              </a:ext>
            </a:extLst>
          </p:cNvPr>
          <p:cNvSpPr txBox="1"/>
          <p:nvPr/>
        </p:nvSpPr>
        <p:spPr>
          <a:xfrm>
            <a:off x="6500859" y="3179483"/>
            <a:ext cx="23475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p>
        </p:txBody>
      </p:sp>
      <p:sp>
        <p:nvSpPr>
          <p:cNvPr id="13" name="正方形/長方形 12">
            <a:extLst>
              <a:ext uri="{FF2B5EF4-FFF2-40B4-BE49-F238E27FC236}">
                <a16:creationId xmlns:a16="http://schemas.microsoft.com/office/drawing/2014/main" id="{7DC2860A-C7D2-BE5B-DE49-1D1B6280BB25}"/>
              </a:ext>
            </a:extLst>
          </p:cNvPr>
          <p:cNvSpPr/>
          <p:nvPr/>
        </p:nvSpPr>
        <p:spPr>
          <a:xfrm>
            <a:off x="2598825" y="3720475"/>
            <a:ext cx="6160169" cy="599507"/>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9</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月掲載商品（</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2025H2</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p>
        </p:txBody>
      </p:sp>
      <p:sp>
        <p:nvSpPr>
          <p:cNvPr id="15" name="テキスト ボックス 14">
            <a:extLst>
              <a:ext uri="{FF2B5EF4-FFF2-40B4-BE49-F238E27FC236}">
                <a16:creationId xmlns:a16="http://schemas.microsoft.com/office/drawing/2014/main" id="{80D2DD22-4764-9C9D-AD07-B643C029884C}"/>
              </a:ext>
            </a:extLst>
          </p:cNvPr>
          <p:cNvSpPr txBox="1"/>
          <p:nvPr/>
        </p:nvSpPr>
        <p:spPr>
          <a:xfrm>
            <a:off x="2379183" y="2932227"/>
            <a:ext cx="1732617"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9/1</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17" name="正方形/長方形 16">
            <a:extLst>
              <a:ext uri="{FF2B5EF4-FFF2-40B4-BE49-F238E27FC236}">
                <a16:creationId xmlns:a16="http://schemas.microsoft.com/office/drawing/2014/main" id="{6C341DBC-2B15-5D10-4DBC-8CCF42A96D78}"/>
              </a:ext>
            </a:extLst>
          </p:cNvPr>
          <p:cNvSpPr/>
          <p:nvPr/>
        </p:nvSpPr>
        <p:spPr>
          <a:xfrm>
            <a:off x="2598825" y="4751183"/>
            <a:ext cx="8586047" cy="599507"/>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9</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月掲載商品（</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2025H2</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p>
        </p:txBody>
      </p:sp>
      <p:sp>
        <p:nvSpPr>
          <p:cNvPr id="18" name="正方形/長方形 17">
            <a:extLst>
              <a:ext uri="{FF2B5EF4-FFF2-40B4-BE49-F238E27FC236}">
                <a16:creationId xmlns:a16="http://schemas.microsoft.com/office/drawing/2014/main" id="{87B02EFF-B54B-FDFF-6A92-08B5CA731F4F}"/>
              </a:ext>
            </a:extLst>
          </p:cNvPr>
          <p:cNvSpPr/>
          <p:nvPr/>
        </p:nvSpPr>
        <p:spPr>
          <a:xfrm>
            <a:off x="6261463" y="4738901"/>
            <a:ext cx="811431" cy="611789"/>
          </a:xfrm>
          <a:prstGeom prst="rect">
            <a:avLst/>
          </a:prstGeom>
          <a:solidFill>
            <a:srgbClr val="002AFF"/>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期間延長対応</a:t>
            </a:r>
          </a:p>
        </p:txBody>
      </p:sp>
      <p:sp>
        <p:nvSpPr>
          <p:cNvPr id="19" name="テキスト ボックス 18">
            <a:extLst>
              <a:ext uri="{FF2B5EF4-FFF2-40B4-BE49-F238E27FC236}">
                <a16:creationId xmlns:a16="http://schemas.microsoft.com/office/drawing/2014/main" id="{7AF7C84B-7EE1-AC4A-87A5-5D4817690B91}"/>
              </a:ext>
            </a:extLst>
          </p:cNvPr>
          <p:cNvSpPr txBox="1"/>
          <p:nvPr/>
        </p:nvSpPr>
        <p:spPr>
          <a:xfrm>
            <a:off x="10763731" y="2884387"/>
            <a:ext cx="625492"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4/30</a:t>
            </a:r>
            <a:endPar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endParaRPr>
          </a:p>
        </p:txBody>
      </p:sp>
      <p:sp>
        <p:nvSpPr>
          <p:cNvPr id="20" name="正方形/長方形 19">
            <a:extLst>
              <a:ext uri="{FF2B5EF4-FFF2-40B4-BE49-F238E27FC236}">
                <a16:creationId xmlns:a16="http://schemas.microsoft.com/office/drawing/2014/main" id="{6015AA4E-6409-3C8D-73D9-A9663C2C3C78}"/>
              </a:ext>
            </a:extLst>
          </p:cNvPr>
          <p:cNvSpPr/>
          <p:nvPr/>
        </p:nvSpPr>
        <p:spPr>
          <a:xfrm>
            <a:off x="8758995" y="5696055"/>
            <a:ext cx="2405828" cy="599507"/>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年</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9</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月掲載商品（</a:t>
            </a:r>
            <a:r>
              <a:rPr kumimoji="1" lang="en-US" altLang="ja-JP"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2026H1</a:t>
            </a:r>
            <a:r>
              <a:rPr kumimoji="1" lang="ja-JP" altLang="en-US" sz="1200" b="0" i="0"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cs typeface="+mn-cs"/>
              </a:rPr>
              <a:t>）</a:t>
            </a:r>
          </a:p>
        </p:txBody>
      </p:sp>
      <p:sp>
        <p:nvSpPr>
          <p:cNvPr id="21" name="正方形/長方形 20">
            <a:extLst>
              <a:ext uri="{FF2B5EF4-FFF2-40B4-BE49-F238E27FC236}">
                <a16:creationId xmlns:a16="http://schemas.microsoft.com/office/drawing/2014/main" id="{720C4AA1-90A6-C337-CF23-D8AC4B104606}"/>
              </a:ext>
            </a:extLst>
          </p:cNvPr>
          <p:cNvSpPr/>
          <p:nvPr/>
        </p:nvSpPr>
        <p:spPr>
          <a:xfrm>
            <a:off x="8758995" y="4738900"/>
            <a:ext cx="2405828" cy="624071"/>
          </a:xfrm>
          <a:prstGeom prst="rect">
            <a:avLst/>
          </a:prstGeom>
          <a:noFill/>
          <a:ln w="38100">
            <a:solidFill>
              <a:schemeClr val="accent4"/>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22" name="角丸四角形 20">
            <a:extLst>
              <a:ext uri="{FF2B5EF4-FFF2-40B4-BE49-F238E27FC236}">
                <a16:creationId xmlns:a16="http://schemas.microsoft.com/office/drawing/2014/main" id="{E55711DB-B32A-8709-BA78-BFBA8D8F2371}"/>
              </a:ext>
            </a:extLst>
          </p:cNvPr>
          <p:cNvSpPr/>
          <p:nvPr/>
        </p:nvSpPr>
        <p:spPr>
          <a:xfrm>
            <a:off x="719834" y="3724783"/>
            <a:ext cx="1825629" cy="621424"/>
          </a:xfrm>
          <a:prstGeom prst="roundRect">
            <a:avLst>
              <a:gd name="adj" fmla="val 50000"/>
            </a:avLst>
          </a:prstGeom>
          <a:solidFill>
            <a:schemeClr val="bg1"/>
          </a:solidFill>
          <a:ln w="19050">
            <a:solidFill>
              <a:srgbClr val="00003E"/>
            </a:solid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2025H2</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商品</a:t>
            </a:r>
            <a:endPar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0" fontAlgn="base" latinLnBrk="0" hangingPunct="0">
              <a:lnSpc>
                <a:spcPct val="12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掲載期間</a:t>
            </a: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3/31</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まで</a:t>
            </a:r>
            <a:endParaRPr kumimoji="1" lang="ja-JP" altLang="en-US" sz="8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3" name="角丸四角形 20">
            <a:extLst>
              <a:ext uri="{FF2B5EF4-FFF2-40B4-BE49-F238E27FC236}">
                <a16:creationId xmlns:a16="http://schemas.microsoft.com/office/drawing/2014/main" id="{761ACECA-54C0-B92D-88C5-DCC9F873CFAC}"/>
              </a:ext>
            </a:extLst>
          </p:cNvPr>
          <p:cNvSpPr/>
          <p:nvPr/>
        </p:nvSpPr>
        <p:spPr>
          <a:xfrm>
            <a:off x="727853" y="4707363"/>
            <a:ext cx="1825629" cy="621424"/>
          </a:xfrm>
          <a:prstGeom prst="roundRect">
            <a:avLst>
              <a:gd name="adj" fmla="val 50000"/>
            </a:avLst>
          </a:prstGeom>
          <a:solidFill>
            <a:schemeClr val="bg1"/>
          </a:solidFill>
          <a:ln w="19050">
            <a:solidFill>
              <a:srgbClr val="00003E"/>
            </a:solid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2025H2</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商品</a:t>
            </a:r>
            <a:b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b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掲載期間</a:t>
            </a: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4/30</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まで</a:t>
            </a:r>
            <a:endParaRPr kumimoji="1" lang="ja-JP" altLang="en-US" sz="8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4" name="角丸四角形 20">
            <a:extLst>
              <a:ext uri="{FF2B5EF4-FFF2-40B4-BE49-F238E27FC236}">
                <a16:creationId xmlns:a16="http://schemas.microsoft.com/office/drawing/2014/main" id="{33D9FF6A-C721-4D30-0CEC-69C1558FF2D6}"/>
              </a:ext>
            </a:extLst>
          </p:cNvPr>
          <p:cNvSpPr/>
          <p:nvPr/>
        </p:nvSpPr>
        <p:spPr>
          <a:xfrm>
            <a:off x="723843" y="5653844"/>
            <a:ext cx="1825629" cy="621424"/>
          </a:xfrm>
          <a:prstGeom prst="roundRect">
            <a:avLst>
              <a:gd name="adj" fmla="val 50000"/>
            </a:avLst>
          </a:prstGeom>
          <a:solidFill>
            <a:schemeClr val="bg1"/>
          </a:solidFill>
          <a:ln w="19050">
            <a:solidFill>
              <a:srgbClr val="00003E"/>
            </a:solid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Autofit/>
          </a:bodyPr>
          <a:lstStyle/>
          <a:p>
            <a:pPr marL="0" marR="0" lvl="0" indent="0" algn="ctr" defTabSz="914400" rtl="0" eaLnBrk="0" fontAlgn="base" latinLnBrk="0" hangingPunct="0">
              <a:lnSpc>
                <a:spcPct val="120000"/>
              </a:lnSpc>
              <a:spcBef>
                <a:spcPct val="0"/>
              </a:spcBef>
              <a:spcAft>
                <a:spcPct val="0"/>
              </a:spcAft>
              <a:buClrTx/>
              <a:buSzTx/>
              <a:buFontTx/>
              <a:buNone/>
              <a:tabLst/>
              <a:defRPr/>
            </a:pPr>
            <a:r>
              <a:rPr kumimoji="1" lang="en-US" altLang="ja-JP"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2026H1</a:t>
            </a:r>
            <a:r>
              <a:rPr kumimoji="1" lang="ja-JP" altLang="en-US" sz="12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rPr>
              <a:t>商品</a:t>
            </a:r>
            <a:endParaRPr kumimoji="1" lang="ja-JP" altLang="en-US" sz="800" b="1" i="0" u="none" strike="noStrike" kern="1200" cap="none" spc="0" normalizeH="0" baseline="0" noProof="0">
              <a:ln>
                <a:noFill/>
              </a:ln>
              <a:solidFill>
                <a:srgbClr val="00003E"/>
              </a:solidFill>
              <a:effectLst/>
              <a:uLnTx/>
              <a:uFillTx/>
              <a:latin typeface="メイリオ" panose="020B0604030504040204" pitchFamily="50" charset="-128"/>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31915AE0-55E6-6FE5-B57E-054BFCD3540B}"/>
              </a:ext>
            </a:extLst>
          </p:cNvPr>
          <p:cNvSpPr txBox="1"/>
          <p:nvPr/>
        </p:nvSpPr>
        <p:spPr>
          <a:xfrm>
            <a:off x="8535836" y="3162237"/>
            <a:ext cx="36004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p>
        </p:txBody>
      </p:sp>
      <p:sp>
        <p:nvSpPr>
          <p:cNvPr id="26" name="テキスト ボックス 25">
            <a:extLst>
              <a:ext uri="{FF2B5EF4-FFF2-40B4-BE49-F238E27FC236}">
                <a16:creationId xmlns:a16="http://schemas.microsoft.com/office/drawing/2014/main" id="{0ADB776D-016D-F2BB-D55C-2D9394A323EC}"/>
              </a:ext>
            </a:extLst>
          </p:cNvPr>
          <p:cNvSpPr txBox="1"/>
          <p:nvPr/>
        </p:nvSpPr>
        <p:spPr>
          <a:xfrm>
            <a:off x="8875859" y="3165451"/>
            <a:ext cx="23475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p>
        </p:txBody>
      </p:sp>
      <p:sp>
        <p:nvSpPr>
          <p:cNvPr id="27" name="テキスト ボックス 26">
            <a:extLst>
              <a:ext uri="{FF2B5EF4-FFF2-40B4-BE49-F238E27FC236}">
                <a16:creationId xmlns:a16="http://schemas.microsoft.com/office/drawing/2014/main" id="{2FEA7C28-8511-F8D6-E4D4-A5A5E317780C}"/>
              </a:ext>
            </a:extLst>
          </p:cNvPr>
          <p:cNvSpPr txBox="1"/>
          <p:nvPr/>
        </p:nvSpPr>
        <p:spPr>
          <a:xfrm>
            <a:off x="715991" y="3495233"/>
            <a:ext cx="1765399" cy="2769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2026</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年</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月</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4</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日まで</a:t>
            </a:r>
          </a:p>
        </p:txBody>
      </p:sp>
      <p:sp>
        <p:nvSpPr>
          <p:cNvPr id="28" name="テキスト ボックス 27">
            <a:extLst>
              <a:ext uri="{FF2B5EF4-FFF2-40B4-BE49-F238E27FC236}">
                <a16:creationId xmlns:a16="http://schemas.microsoft.com/office/drawing/2014/main" id="{F1B2B29F-961E-E704-F419-FFCA8AFC5E33}"/>
              </a:ext>
            </a:extLst>
          </p:cNvPr>
          <p:cNvSpPr txBox="1"/>
          <p:nvPr/>
        </p:nvSpPr>
        <p:spPr>
          <a:xfrm>
            <a:off x="711979" y="4465781"/>
            <a:ext cx="1765399" cy="2769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2026</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年</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2</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月</a:t>
            </a:r>
            <a:r>
              <a:rPr kumimoji="1" lang="en-US" altLang="ja-JP"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5</a:t>
            </a:r>
            <a:r>
              <a:rPr kumimoji="1" lang="ja-JP" altLang="en-US" sz="1200" b="1" i="0" u="none" strike="noStrike" kern="1200" cap="none" spc="0" normalizeH="0" baseline="0" noProof="0">
                <a:ln>
                  <a:noFill/>
                </a:ln>
                <a:solidFill>
                  <a:srgbClr val="000000"/>
                </a:solidFill>
                <a:effectLst/>
                <a:uLnTx/>
                <a:uFillTx/>
                <a:latin typeface="Calibri" panose="020F0502020204030204" pitchFamily="34" charset="0"/>
                <a:ea typeface="メイリオ" panose="020B0604030504040204" pitchFamily="34" charset="-128"/>
                <a:cs typeface="+mn-cs"/>
              </a:rPr>
              <a:t>日以降</a:t>
            </a:r>
          </a:p>
        </p:txBody>
      </p:sp>
    </p:spTree>
    <p:extLst>
      <p:ext uri="{BB962C8B-B14F-4D97-AF65-F5344CB8AC3E}">
        <p14:creationId xmlns:p14="http://schemas.microsoft.com/office/powerpoint/2010/main" val="24728053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0</TotalTime>
  <Words>19179</Words>
  <Application>Microsoft Office PowerPoint</Application>
  <PresentationFormat>ワイド画面</PresentationFormat>
  <Paragraphs>3447</Paragraphs>
  <Slides>73</Slides>
  <Notes>15</Notes>
  <HiddenSlides>0</HiddenSlides>
  <MMClips>0</MMClips>
  <ScaleCrop>false</ScaleCrop>
  <HeadingPairs>
    <vt:vector size="8" baseType="variant">
      <vt:variant>
        <vt:lpstr>使用されているフォント</vt:lpstr>
      </vt:variant>
      <vt:variant>
        <vt:i4>10</vt:i4>
      </vt:variant>
      <vt:variant>
        <vt:lpstr>テーマ</vt:lpstr>
      </vt:variant>
      <vt:variant>
        <vt:i4>2</vt:i4>
      </vt:variant>
      <vt:variant>
        <vt:lpstr>埋め込まれた OLE サーバー</vt:lpstr>
      </vt:variant>
      <vt:variant>
        <vt:i4>2</vt:i4>
      </vt:variant>
      <vt:variant>
        <vt:lpstr>スライド タイトル</vt:lpstr>
      </vt:variant>
      <vt:variant>
        <vt:i4>73</vt:i4>
      </vt:variant>
    </vt:vector>
  </HeadingPairs>
  <TitlesOfParts>
    <vt:vector size="87" baseType="lpstr">
      <vt:lpstr>Meiryo UI</vt:lpstr>
      <vt:lpstr>NotoSansJP</vt:lpstr>
      <vt:lpstr>Meiryo</vt:lpstr>
      <vt:lpstr>Meiryo</vt:lpstr>
      <vt:lpstr>メイリオ 本文</vt:lpstr>
      <vt:lpstr>Yu Gothic Medium</vt:lpstr>
      <vt:lpstr>Arial</vt:lpstr>
      <vt:lpstr>Calibri</vt:lpstr>
      <vt:lpstr>Segoe UI</vt:lpstr>
      <vt:lpstr>Wingdings</vt:lpstr>
      <vt:lpstr>MSCレイアウト（広告主・代理店限定）</vt:lpstr>
      <vt:lpstr>CBCレイアウト</vt:lpstr>
      <vt:lpstr>think-cell スライド</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小曽根 祐子</cp:lastModifiedBy>
  <cp:revision>2</cp:revision>
  <dcterms:created xsi:type="dcterms:W3CDTF">2020-02-26T07:28:11Z</dcterms:created>
  <dcterms:modified xsi:type="dcterms:W3CDTF">2026-01-20T09:02:13Z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2024-12-06T03:09:04Z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e8a2cfe1-ed36-4817-94cf-6e7060665082</vt:lpwstr>
  </property>
  <property fmtid="{D5CDD505-2E9C-101B-9397-08002B2CF9AE}" pid="8" name="MSIP_Label_defa4170-0d19-0005-0004-bc88714345d2_ContentBits">
    <vt:lpwstr>0</vt:lpwstr>
  </property>
</Properties>
</file>