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50"/>
  </p:notesMasterIdLst>
  <p:handoutMasterIdLst>
    <p:handoutMasterId r:id="rId51"/>
  </p:handoutMasterIdLst>
  <p:sldIdLst>
    <p:sldId id="700" r:id="rId3"/>
    <p:sldId id="623" r:id="rId4"/>
    <p:sldId id="699" r:id="rId5"/>
    <p:sldId id="2147376847" r:id="rId6"/>
    <p:sldId id="682" r:id="rId7"/>
    <p:sldId id="2147376855" r:id="rId8"/>
    <p:sldId id="2147376859" r:id="rId9"/>
    <p:sldId id="2147376860" r:id="rId10"/>
    <p:sldId id="2147376861" r:id="rId11"/>
    <p:sldId id="2147376863" r:id="rId12"/>
    <p:sldId id="2147376864" r:id="rId13"/>
    <p:sldId id="2147376865" r:id="rId14"/>
    <p:sldId id="2147376866" r:id="rId15"/>
    <p:sldId id="2147376867" r:id="rId16"/>
    <p:sldId id="627" r:id="rId17"/>
    <p:sldId id="628" r:id="rId18"/>
    <p:sldId id="2147376868" r:id="rId19"/>
    <p:sldId id="2147376849" r:id="rId20"/>
    <p:sldId id="2147376869" r:id="rId21"/>
    <p:sldId id="634" r:id="rId22"/>
    <p:sldId id="2147376870" r:id="rId23"/>
    <p:sldId id="2147376872" r:id="rId24"/>
    <p:sldId id="2147376873" r:id="rId25"/>
    <p:sldId id="2147376907" r:id="rId26"/>
    <p:sldId id="2147376871" r:id="rId27"/>
    <p:sldId id="2147376874" r:id="rId28"/>
    <p:sldId id="2147376875" r:id="rId29"/>
    <p:sldId id="2147376876" r:id="rId30"/>
    <p:sldId id="2147376908" r:id="rId31"/>
    <p:sldId id="2147376877" r:id="rId32"/>
    <p:sldId id="2147376909" r:id="rId33"/>
    <p:sldId id="2147376878" r:id="rId34"/>
    <p:sldId id="2147376879" r:id="rId35"/>
    <p:sldId id="2147376882" r:id="rId36"/>
    <p:sldId id="2147376887" r:id="rId37"/>
    <p:sldId id="2147376880" r:id="rId38"/>
    <p:sldId id="2147376883" r:id="rId39"/>
    <p:sldId id="2147376888" r:id="rId40"/>
    <p:sldId id="2147376884" r:id="rId41"/>
    <p:sldId id="651" r:id="rId42"/>
    <p:sldId id="2147376896" r:id="rId43"/>
    <p:sldId id="2147376910" r:id="rId44"/>
    <p:sldId id="2147376904" r:id="rId45"/>
    <p:sldId id="2147376901" r:id="rId46"/>
    <p:sldId id="2147376912" r:id="rId47"/>
    <p:sldId id="2147376902" r:id="rId48"/>
    <p:sldId id="448" r:id="rId49"/>
  </p:sldIdLst>
  <p:sldSz cx="12192000" cy="6858000"/>
  <p:notesSz cx="6858000" cy="9144000"/>
  <p:custDataLst>
    <p:tags r:id="rId52"/>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1366" userDrawn="1">
          <p15:clr>
            <a:srgbClr val="A4A3A4"/>
          </p15:clr>
        </p15:guide>
        <p15:guide id="6" orient="horz" pos="3974" userDrawn="1">
          <p15:clr>
            <a:srgbClr val="F26B43"/>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8C911-A855-6195-2179-63B76E760E9C}" name="Kanehara Youko （金原洋子）" initials="K（" userId="5sB/QSxHhHkE7eNuGiJ3kSP+lPpRBKnd0AUqqKJBkP0=" providerId="None"/>
  <p188:author id="{517ADC27-8662-4BC6-C30C-B2605A452F8A}" name="平野 武" initials="武平" userId="S::tahirano@auth.workers-hub.com::a2a25bb1-f310-44e1-97cc-bb2f92961b20" providerId="AD"/>
  <p188:author id="{B5192429-D67E-F0BD-11D5-3451B326DEC7}" name="金原 洋子" initials="" userId="S::ykanehar@auth.workers-hub.com::d28df815-f665-47eb-8674-a11eeab58ff6" providerId="AD"/>
  <p188:author id="{30D52F8F-F2F3-F944-5855-F3C90BDFF909}" name="櫻井 英昭" initials="英櫻" userId="S::hidsakur@auth.workers-hub.com::cbde959f-210b-426d-bf70-74ff6907a5e3" providerId="AD"/>
  <p188:author id="{81AC35EC-3AB9-D8BA-C651-420410A37382}" name="石崎 亮太" initials="石崎" userId="S::ryota.ishizaki@auth.workers-hub.com::803ed28c-22c9-4462-b847-26c84a6b595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A9A9"/>
    <a:srgbClr val="BFBFBF"/>
    <a:srgbClr val="002060"/>
    <a:srgbClr val="F1F1F4"/>
    <a:srgbClr val="8C8CAC"/>
    <a:srgbClr val="262663"/>
    <a:srgbClr val="404076"/>
    <a:srgbClr val="000048"/>
    <a:srgbClr val="BFBFD1"/>
    <a:srgbClr val="5959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2A688E-7A58-45A5-AAF2-C3007E42DE56}" v="38" dt="2026-02-12T01:44:42.384"/>
    <p1510:client id="{9379D1BB-BE2F-4FFC-B06C-A404C8CA14BD}" v="17" dt="2026-02-12T01:07:12.649"/>
    <p1510:client id="{BE703887-C143-4FE1-9B3E-B4464CD5292F}" v="311" dt="2026-02-10T09:08:57.237"/>
    <p1510:client id="{C620F956-B80B-4966-B9F1-0DC4B3914DD6}" v="93" dt="2026-02-10T10:17:58.54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autoAdjust="0"/>
    <p:restoredTop sz="94660"/>
  </p:normalViewPr>
  <p:slideViewPr>
    <p:cSldViewPr snapToGrid="0">
      <p:cViewPr varScale="1">
        <p:scale>
          <a:sx n="51" d="100"/>
          <a:sy n="51" d="100"/>
        </p:scale>
        <p:origin x="1124" y="264"/>
      </p:cViewPr>
      <p:guideLst>
        <p:guide orient="horz" pos="368"/>
        <p:guide pos="3863"/>
        <p:guide orient="horz" pos="1366"/>
        <p:guide orient="horz" pos="397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8/10/relationships/authors" Targe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microsoft.com/office/2016/11/relationships/changesInfo" Target="changesInfos/changesInfo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mamoto Rena (山本 玲奈)" userId="XqfmoCvGAzExMoimfih8jxm38Qp/ZaiTVmy1xF1xw7E=" providerId="None" clId="Web-{28F3A7AB-6EED-47F1-943B-52A93D9F6B8D}"/>
    <pc:docChg chg="modSld">
      <pc:chgData name="Yamamoto Rena (山本 玲奈)" userId="XqfmoCvGAzExMoimfih8jxm38Qp/ZaiTVmy1xF1xw7E=" providerId="None" clId="Web-{28F3A7AB-6EED-47F1-943B-52A93D9F6B8D}" dt="2026-02-09T13:02:24.613" v="32" actId="20577"/>
      <pc:docMkLst>
        <pc:docMk/>
      </pc:docMkLst>
      <pc:sldChg chg="modSp">
        <pc:chgData name="Yamamoto Rena (山本 玲奈)" userId="XqfmoCvGAzExMoimfih8jxm38Qp/ZaiTVmy1xF1xw7E=" providerId="None" clId="Web-{28F3A7AB-6EED-47F1-943B-52A93D9F6B8D}" dt="2026-02-09T13:01:56.924" v="28" actId="20577"/>
        <pc:sldMkLst>
          <pc:docMk/>
          <pc:sldMk cId="2834907570" sldId="2147376861"/>
        </pc:sldMkLst>
        <pc:spChg chg="mod">
          <ac:chgData name="Yamamoto Rena (山本 玲奈)" userId="XqfmoCvGAzExMoimfih8jxm38Qp/ZaiTVmy1xF1xw7E=" providerId="None" clId="Web-{28F3A7AB-6EED-47F1-943B-52A93D9F6B8D}" dt="2026-02-09T13:01:56.924" v="28" actId="20577"/>
          <ac:spMkLst>
            <pc:docMk/>
            <pc:sldMk cId="2834907570" sldId="2147376861"/>
            <ac:spMk id="31" creationId="{9271EC5D-6AAE-9661-50F8-AD17439F1A6C}"/>
          </ac:spMkLst>
        </pc:spChg>
      </pc:sldChg>
      <pc:sldChg chg="modSp">
        <pc:chgData name="Yamamoto Rena (山本 玲奈)" userId="XqfmoCvGAzExMoimfih8jxm38Qp/ZaiTVmy1xF1xw7E=" providerId="None" clId="Web-{28F3A7AB-6EED-47F1-943B-52A93D9F6B8D}" dt="2026-02-09T13:02:24.613" v="32" actId="20577"/>
        <pc:sldMkLst>
          <pc:docMk/>
          <pc:sldMk cId="3989571306" sldId="2147376872"/>
        </pc:sldMkLst>
        <pc:spChg chg="mod">
          <ac:chgData name="Yamamoto Rena (山本 玲奈)" userId="XqfmoCvGAzExMoimfih8jxm38Qp/ZaiTVmy1xF1xw7E=" providerId="None" clId="Web-{28F3A7AB-6EED-47F1-943B-52A93D9F6B8D}" dt="2026-02-09T13:02:24.613" v="32" actId="20577"/>
          <ac:spMkLst>
            <pc:docMk/>
            <pc:sldMk cId="3989571306" sldId="2147376872"/>
            <ac:spMk id="31" creationId="{2DEAEB36-9DAD-6841-0CA6-7FCF20A656A5}"/>
          </ac:spMkLst>
        </pc:spChg>
      </pc:sldChg>
    </pc:docChg>
  </pc:docChgLst>
  <pc:docChgLst>
    <pc:chgData name="Yamamoto Rena (山本 玲奈)" userId="XqfmoCvGAzExMoimfih8jxm38Qp/ZaiTVmy1xF1xw7E=" providerId="None" clId="Web-{892A688E-7A58-45A5-AAF2-C3007E42DE56}"/>
    <pc:docChg chg="modSld">
      <pc:chgData name="Yamamoto Rena (山本 玲奈)" userId="XqfmoCvGAzExMoimfih8jxm38Qp/ZaiTVmy1xF1xw7E=" providerId="None" clId="Web-{892A688E-7A58-45A5-AAF2-C3007E42DE56}" dt="2026-02-12T01:44:42.384" v="37" actId="1076"/>
      <pc:docMkLst>
        <pc:docMk/>
      </pc:docMkLst>
      <pc:sldChg chg="delSp modSp">
        <pc:chgData name="Yamamoto Rena (山本 玲奈)" userId="XqfmoCvGAzExMoimfih8jxm38Qp/ZaiTVmy1xF1xw7E=" providerId="None" clId="Web-{892A688E-7A58-45A5-AAF2-C3007E42DE56}" dt="2026-02-12T01:44:42.384" v="37" actId="1076"/>
        <pc:sldMkLst>
          <pc:docMk/>
          <pc:sldMk cId="1879302971" sldId="2147376871"/>
        </pc:sldMkLst>
        <pc:spChg chg="mod">
          <ac:chgData name="Yamamoto Rena (山本 玲奈)" userId="XqfmoCvGAzExMoimfih8jxm38Qp/ZaiTVmy1xF1xw7E=" providerId="None" clId="Web-{892A688E-7A58-45A5-AAF2-C3007E42DE56}" dt="2026-02-12T01:44:41.228" v="3" actId="1076"/>
          <ac:spMkLst>
            <pc:docMk/>
            <pc:sldMk cId="1879302971" sldId="2147376871"/>
            <ac:spMk id="29" creationId="{F8794288-4AEA-413B-086B-DDB6B5FD9B54}"/>
          </ac:spMkLst>
        </pc:spChg>
        <pc:spChg chg="mod">
          <ac:chgData name="Yamamoto Rena (山本 玲奈)" userId="XqfmoCvGAzExMoimfih8jxm38Qp/ZaiTVmy1xF1xw7E=" providerId="None" clId="Web-{892A688E-7A58-45A5-AAF2-C3007E42DE56}" dt="2026-02-12T01:44:41.259" v="4" actId="1076"/>
          <ac:spMkLst>
            <pc:docMk/>
            <pc:sldMk cId="1879302971" sldId="2147376871"/>
            <ac:spMk id="30" creationId="{A3E2A62A-E619-DF46-4833-67CE3F7E43F2}"/>
          </ac:spMkLst>
        </pc:spChg>
        <pc:spChg chg="mod">
          <ac:chgData name="Yamamoto Rena (山本 玲奈)" userId="XqfmoCvGAzExMoimfih8jxm38Qp/ZaiTVmy1xF1xw7E=" providerId="None" clId="Web-{892A688E-7A58-45A5-AAF2-C3007E42DE56}" dt="2026-02-12T01:44:41.290" v="5" actId="1076"/>
          <ac:spMkLst>
            <pc:docMk/>
            <pc:sldMk cId="1879302971" sldId="2147376871"/>
            <ac:spMk id="39" creationId="{F0905366-245F-AA3D-B010-247A9D451970}"/>
          </ac:spMkLst>
        </pc:spChg>
        <pc:spChg chg="mod">
          <ac:chgData name="Yamamoto Rena (山本 玲奈)" userId="XqfmoCvGAzExMoimfih8jxm38Qp/ZaiTVmy1xF1xw7E=" providerId="None" clId="Web-{892A688E-7A58-45A5-AAF2-C3007E42DE56}" dt="2026-02-12T01:44:41.322" v="6" actId="1076"/>
          <ac:spMkLst>
            <pc:docMk/>
            <pc:sldMk cId="1879302971" sldId="2147376871"/>
            <ac:spMk id="40" creationId="{FEB380C0-9891-AC8A-AA6D-3F84A5714810}"/>
          </ac:spMkLst>
        </pc:spChg>
        <pc:spChg chg="del">
          <ac:chgData name="Yamamoto Rena (山本 玲奈)" userId="XqfmoCvGAzExMoimfih8jxm38Qp/ZaiTVmy1xF1xw7E=" providerId="None" clId="Web-{892A688E-7A58-45A5-AAF2-C3007E42DE56}" dt="2026-02-12T01:44:30.962" v="1"/>
          <ac:spMkLst>
            <pc:docMk/>
            <pc:sldMk cId="1879302971" sldId="2147376871"/>
            <ac:spMk id="42" creationId="{47B35061-9945-69BE-73A3-9397E73B2073}"/>
          </ac:spMkLst>
        </pc:spChg>
        <pc:spChg chg="mod">
          <ac:chgData name="Yamamoto Rena (山本 玲奈)" userId="XqfmoCvGAzExMoimfih8jxm38Qp/ZaiTVmy1xF1xw7E=" providerId="None" clId="Web-{892A688E-7A58-45A5-AAF2-C3007E42DE56}" dt="2026-02-12T01:44:41.353" v="7" actId="1076"/>
          <ac:spMkLst>
            <pc:docMk/>
            <pc:sldMk cId="1879302971" sldId="2147376871"/>
            <ac:spMk id="45" creationId="{A09BCD7D-095A-25BD-AFEB-432914FC0B65}"/>
          </ac:spMkLst>
        </pc:spChg>
        <pc:spChg chg="mod">
          <ac:chgData name="Yamamoto Rena (山本 玲奈)" userId="XqfmoCvGAzExMoimfih8jxm38Qp/ZaiTVmy1xF1xw7E=" providerId="None" clId="Web-{892A688E-7A58-45A5-AAF2-C3007E42DE56}" dt="2026-02-12T01:44:41.384" v="8" actId="1076"/>
          <ac:spMkLst>
            <pc:docMk/>
            <pc:sldMk cId="1879302971" sldId="2147376871"/>
            <ac:spMk id="46" creationId="{FD4226CC-1B8D-75BB-9CB9-3B4C90EB50BD}"/>
          </ac:spMkLst>
        </pc:spChg>
        <pc:spChg chg="mod">
          <ac:chgData name="Yamamoto Rena (山本 玲奈)" userId="XqfmoCvGAzExMoimfih8jxm38Qp/ZaiTVmy1xF1xw7E=" providerId="None" clId="Web-{892A688E-7A58-45A5-AAF2-C3007E42DE56}" dt="2026-02-12T01:44:41.431" v="9" actId="1076"/>
          <ac:spMkLst>
            <pc:docMk/>
            <pc:sldMk cId="1879302971" sldId="2147376871"/>
            <ac:spMk id="47" creationId="{0226B5DC-D403-B94A-BAEF-1516B3CCE170}"/>
          </ac:spMkLst>
        </pc:spChg>
        <pc:spChg chg="mod">
          <ac:chgData name="Yamamoto Rena (山本 玲奈)" userId="XqfmoCvGAzExMoimfih8jxm38Qp/ZaiTVmy1xF1xw7E=" providerId="None" clId="Web-{892A688E-7A58-45A5-AAF2-C3007E42DE56}" dt="2026-02-12T01:44:41.462" v="10" actId="1076"/>
          <ac:spMkLst>
            <pc:docMk/>
            <pc:sldMk cId="1879302971" sldId="2147376871"/>
            <ac:spMk id="48" creationId="{DAC6C6A5-9B5B-C6AB-D5BA-53E54B84F193}"/>
          </ac:spMkLst>
        </pc:spChg>
        <pc:spChg chg="mod">
          <ac:chgData name="Yamamoto Rena (山本 玲奈)" userId="XqfmoCvGAzExMoimfih8jxm38Qp/ZaiTVmy1xF1xw7E=" providerId="None" clId="Web-{892A688E-7A58-45A5-AAF2-C3007E42DE56}" dt="2026-02-12T01:44:41.494" v="11" actId="1076"/>
          <ac:spMkLst>
            <pc:docMk/>
            <pc:sldMk cId="1879302971" sldId="2147376871"/>
            <ac:spMk id="49" creationId="{683A6147-CE3D-FADA-93FC-4215164F6849}"/>
          </ac:spMkLst>
        </pc:spChg>
        <pc:spChg chg="mod">
          <ac:chgData name="Yamamoto Rena (山本 玲奈)" userId="XqfmoCvGAzExMoimfih8jxm38Qp/ZaiTVmy1xF1xw7E=" providerId="None" clId="Web-{892A688E-7A58-45A5-AAF2-C3007E42DE56}" dt="2026-02-12T01:44:41.540" v="12" actId="1076"/>
          <ac:spMkLst>
            <pc:docMk/>
            <pc:sldMk cId="1879302971" sldId="2147376871"/>
            <ac:spMk id="50" creationId="{4F1AC11E-034F-82FC-9768-870678629B45}"/>
          </ac:spMkLst>
        </pc:spChg>
        <pc:spChg chg="mod">
          <ac:chgData name="Yamamoto Rena (山本 玲奈)" userId="XqfmoCvGAzExMoimfih8jxm38Qp/ZaiTVmy1xF1xw7E=" providerId="None" clId="Web-{892A688E-7A58-45A5-AAF2-C3007E42DE56}" dt="2026-02-12T01:44:41.572" v="13" actId="1076"/>
          <ac:spMkLst>
            <pc:docMk/>
            <pc:sldMk cId="1879302971" sldId="2147376871"/>
            <ac:spMk id="51" creationId="{2C7A942B-D30B-54DA-891F-7E665994F335}"/>
          </ac:spMkLst>
        </pc:spChg>
        <pc:spChg chg="mod">
          <ac:chgData name="Yamamoto Rena (山本 玲奈)" userId="XqfmoCvGAzExMoimfih8jxm38Qp/ZaiTVmy1xF1xw7E=" providerId="None" clId="Web-{892A688E-7A58-45A5-AAF2-C3007E42DE56}" dt="2026-02-12T01:44:41.619" v="14" actId="1076"/>
          <ac:spMkLst>
            <pc:docMk/>
            <pc:sldMk cId="1879302971" sldId="2147376871"/>
            <ac:spMk id="52" creationId="{18158916-84E2-365C-08DD-3D1A65C284AA}"/>
          </ac:spMkLst>
        </pc:spChg>
        <pc:spChg chg="del">
          <ac:chgData name="Yamamoto Rena (山本 玲奈)" userId="XqfmoCvGAzExMoimfih8jxm38Qp/ZaiTVmy1xF1xw7E=" providerId="None" clId="Web-{892A688E-7A58-45A5-AAF2-C3007E42DE56}" dt="2026-02-12T01:44:34.337" v="2"/>
          <ac:spMkLst>
            <pc:docMk/>
            <pc:sldMk cId="1879302971" sldId="2147376871"/>
            <ac:spMk id="53" creationId="{2384B2A6-BFB5-0C3A-1DA4-B5BF43F1325F}"/>
          </ac:spMkLst>
        </pc:spChg>
        <pc:spChg chg="del">
          <ac:chgData name="Yamamoto Rena (山本 玲奈)" userId="XqfmoCvGAzExMoimfih8jxm38Qp/ZaiTVmy1xF1xw7E=" providerId="None" clId="Web-{892A688E-7A58-45A5-AAF2-C3007E42DE56}" dt="2026-02-12T01:44:24.930" v="0"/>
          <ac:spMkLst>
            <pc:docMk/>
            <pc:sldMk cId="1879302971" sldId="2147376871"/>
            <ac:spMk id="54" creationId="{EBAAB376-FED7-82D1-1749-12D511F620D9}"/>
          </ac:spMkLst>
        </pc:spChg>
        <pc:spChg chg="mod">
          <ac:chgData name="Yamamoto Rena (山本 玲奈)" userId="XqfmoCvGAzExMoimfih8jxm38Qp/ZaiTVmy1xF1xw7E=" providerId="None" clId="Web-{892A688E-7A58-45A5-AAF2-C3007E42DE56}" dt="2026-02-12T01:44:41.650" v="15" actId="1076"/>
          <ac:spMkLst>
            <pc:docMk/>
            <pc:sldMk cId="1879302971" sldId="2147376871"/>
            <ac:spMk id="55" creationId="{6AF1B7CF-1659-70E4-438C-A04F92EA6C80}"/>
          </ac:spMkLst>
        </pc:spChg>
        <pc:spChg chg="mod">
          <ac:chgData name="Yamamoto Rena (山本 玲奈)" userId="XqfmoCvGAzExMoimfih8jxm38Qp/ZaiTVmy1xF1xw7E=" providerId="None" clId="Web-{892A688E-7A58-45A5-AAF2-C3007E42DE56}" dt="2026-02-12T01:44:41.681" v="16" actId="1076"/>
          <ac:spMkLst>
            <pc:docMk/>
            <pc:sldMk cId="1879302971" sldId="2147376871"/>
            <ac:spMk id="56" creationId="{86B77213-1E5F-B7D4-DB3E-0231B066365C}"/>
          </ac:spMkLst>
        </pc:spChg>
        <pc:spChg chg="mod">
          <ac:chgData name="Yamamoto Rena (山本 玲奈)" userId="XqfmoCvGAzExMoimfih8jxm38Qp/ZaiTVmy1xF1xw7E=" providerId="None" clId="Web-{892A688E-7A58-45A5-AAF2-C3007E42DE56}" dt="2026-02-12T01:44:41.712" v="17" actId="1076"/>
          <ac:spMkLst>
            <pc:docMk/>
            <pc:sldMk cId="1879302971" sldId="2147376871"/>
            <ac:spMk id="57" creationId="{95276AE9-E130-E853-46F5-0D5699775AA8}"/>
          </ac:spMkLst>
        </pc:spChg>
        <pc:spChg chg="mod">
          <ac:chgData name="Yamamoto Rena (山本 玲奈)" userId="XqfmoCvGAzExMoimfih8jxm38Qp/ZaiTVmy1xF1xw7E=" providerId="None" clId="Web-{892A688E-7A58-45A5-AAF2-C3007E42DE56}" dt="2026-02-12T01:44:41.744" v="18" actId="1076"/>
          <ac:spMkLst>
            <pc:docMk/>
            <pc:sldMk cId="1879302971" sldId="2147376871"/>
            <ac:spMk id="58" creationId="{E32047FB-4270-B652-64DA-FC4B85B39484}"/>
          </ac:spMkLst>
        </pc:spChg>
        <pc:spChg chg="mod">
          <ac:chgData name="Yamamoto Rena (山本 玲奈)" userId="XqfmoCvGAzExMoimfih8jxm38Qp/ZaiTVmy1xF1xw7E=" providerId="None" clId="Web-{892A688E-7A58-45A5-AAF2-C3007E42DE56}" dt="2026-02-12T01:44:41.775" v="19" actId="1076"/>
          <ac:spMkLst>
            <pc:docMk/>
            <pc:sldMk cId="1879302971" sldId="2147376871"/>
            <ac:spMk id="59" creationId="{E7245DF3-3C08-27ED-8C87-0823C64656F2}"/>
          </ac:spMkLst>
        </pc:spChg>
        <pc:spChg chg="mod">
          <ac:chgData name="Yamamoto Rena (山本 玲奈)" userId="XqfmoCvGAzExMoimfih8jxm38Qp/ZaiTVmy1xF1xw7E=" providerId="None" clId="Web-{892A688E-7A58-45A5-AAF2-C3007E42DE56}" dt="2026-02-12T01:44:41.806" v="20" actId="1076"/>
          <ac:spMkLst>
            <pc:docMk/>
            <pc:sldMk cId="1879302971" sldId="2147376871"/>
            <ac:spMk id="60" creationId="{1BA0A4C3-86FB-5F47-6D45-2529DC40D964}"/>
          </ac:spMkLst>
        </pc:spChg>
        <pc:spChg chg="mod">
          <ac:chgData name="Yamamoto Rena (山本 玲奈)" userId="XqfmoCvGAzExMoimfih8jxm38Qp/ZaiTVmy1xF1xw7E=" providerId="None" clId="Web-{892A688E-7A58-45A5-AAF2-C3007E42DE56}" dt="2026-02-12T01:44:41.837" v="21" actId="1076"/>
          <ac:spMkLst>
            <pc:docMk/>
            <pc:sldMk cId="1879302971" sldId="2147376871"/>
            <ac:spMk id="61" creationId="{EE4407E5-3A13-BA93-7B7C-0321B2532F58}"/>
          </ac:spMkLst>
        </pc:spChg>
        <pc:spChg chg="mod">
          <ac:chgData name="Yamamoto Rena (山本 玲奈)" userId="XqfmoCvGAzExMoimfih8jxm38Qp/ZaiTVmy1xF1xw7E=" providerId="None" clId="Web-{892A688E-7A58-45A5-AAF2-C3007E42DE56}" dt="2026-02-12T01:44:41.869" v="22" actId="1076"/>
          <ac:spMkLst>
            <pc:docMk/>
            <pc:sldMk cId="1879302971" sldId="2147376871"/>
            <ac:spMk id="64" creationId="{D9AB66D4-6F64-EC06-42AB-9838F3175DC6}"/>
          </ac:spMkLst>
        </pc:spChg>
        <pc:spChg chg="mod">
          <ac:chgData name="Yamamoto Rena (山本 玲奈)" userId="XqfmoCvGAzExMoimfih8jxm38Qp/ZaiTVmy1xF1xw7E=" providerId="None" clId="Web-{892A688E-7A58-45A5-AAF2-C3007E42DE56}" dt="2026-02-12T01:44:41.915" v="23" actId="1076"/>
          <ac:spMkLst>
            <pc:docMk/>
            <pc:sldMk cId="1879302971" sldId="2147376871"/>
            <ac:spMk id="65" creationId="{61C34F26-5173-507D-BED2-2191807CA6CD}"/>
          </ac:spMkLst>
        </pc:spChg>
        <pc:spChg chg="mod">
          <ac:chgData name="Yamamoto Rena (山本 玲奈)" userId="XqfmoCvGAzExMoimfih8jxm38Qp/ZaiTVmy1xF1xw7E=" providerId="None" clId="Web-{892A688E-7A58-45A5-AAF2-C3007E42DE56}" dt="2026-02-12T01:44:41.947" v="24" actId="1076"/>
          <ac:spMkLst>
            <pc:docMk/>
            <pc:sldMk cId="1879302971" sldId="2147376871"/>
            <ac:spMk id="66" creationId="{A1EFD219-ADBC-BEFA-B352-D1A55195B959}"/>
          </ac:spMkLst>
        </pc:spChg>
        <pc:spChg chg="mod">
          <ac:chgData name="Yamamoto Rena (山本 玲奈)" userId="XqfmoCvGAzExMoimfih8jxm38Qp/ZaiTVmy1xF1xw7E=" providerId="None" clId="Web-{892A688E-7A58-45A5-AAF2-C3007E42DE56}" dt="2026-02-12T01:44:41.978" v="25" actId="1076"/>
          <ac:spMkLst>
            <pc:docMk/>
            <pc:sldMk cId="1879302971" sldId="2147376871"/>
            <ac:spMk id="68" creationId="{F6718CFC-AEBB-88C0-B106-DB29C017BE11}"/>
          </ac:spMkLst>
        </pc:spChg>
        <pc:spChg chg="mod">
          <ac:chgData name="Yamamoto Rena (山本 玲奈)" userId="XqfmoCvGAzExMoimfih8jxm38Qp/ZaiTVmy1xF1xw7E=" providerId="None" clId="Web-{892A688E-7A58-45A5-AAF2-C3007E42DE56}" dt="2026-02-12T01:44:42.009" v="26" actId="1076"/>
          <ac:spMkLst>
            <pc:docMk/>
            <pc:sldMk cId="1879302971" sldId="2147376871"/>
            <ac:spMk id="69" creationId="{2BACC6EB-5F92-BFFB-3393-E3C914209455}"/>
          </ac:spMkLst>
        </pc:spChg>
        <pc:spChg chg="mod">
          <ac:chgData name="Yamamoto Rena (山本 玲奈)" userId="XqfmoCvGAzExMoimfih8jxm38Qp/ZaiTVmy1xF1xw7E=" providerId="None" clId="Web-{892A688E-7A58-45A5-AAF2-C3007E42DE56}" dt="2026-02-12T01:44:42.040" v="27" actId="1076"/>
          <ac:spMkLst>
            <pc:docMk/>
            <pc:sldMk cId="1879302971" sldId="2147376871"/>
            <ac:spMk id="72" creationId="{8458A63B-393D-97CD-E2B0-60275FE0A690}"/>
          </ac:spMkLst>
        </pc:spChg>
        <pc:spChg chg="mod">
          <ac:chgData name="Yamamoto Rena (山本 玲奈)" userId="XqfmoCvGAzExMoimfih8jxm38Qp/ZaiTVmy1xF1xw7E=" providerId="None" clId="Web-{892A688E-7A58-45A5-AAF2-C3007E42DE56}" dt="2026-02-12T01:44:42.087" v="28" actId="1076"/>
          <ac:spMkLst>
            <pc:docMk/>
            <pc:sldMk cId="1879302971" sldId="2147376871"/>
            <ac:spMk id="73" creationId="{CE431F13-F95D-BFD5-A7BB-F1FAB807B486}"/>
          </ac:spMkLst>
        </pc:spChg>
        <pc:spChg chg="mod">
          <ac:chgData name="Yamamoto Rena (山本 玲奈)" userId="XqfmoCvGAzExMoimfih8jxm38Qp/ZaiTVmy1xF1xw7E=" providerId="None" clId="Web-{892A688E-7A58-45A5-AAF2-C3007E42DE56}" dt="2026-02-12T01:44:42.134" v="29" actId="1076"/>
          <ac:spMkLst>
            <pc:docMk/>
            <pc:sldMk cId="1879302971" sldId="2147376871"/>
            <ac:spMk id="74" creationId="{6DBDB685-A38E-5419-376C-90E58A3C1752}"/>
          </ac:spMkLst>
        </pc:spChg>
        <pc:spChg chg="mod">
          <ac:chgData name="Yamamoto Rena (山本 玲奈)" userId="XqfmoCvGAzExMoimfih8jxm38Qp/ZaiTVmy1xF1xw7E=" providerId="None" clId="Web-{892A688E-7A58-45A5-AAF2-C3007E42DE56}" dt="2026-02-12T01:44:42.165" v="30" actId="1076"/>
          <ac:spMkLst>
            <pc:docMk/>
            <pc:sldMk cId="1879302971" sldId="2147376871"/>
            <ac:spMk id="75" creationId="{7C5C6FB9-5123-49CC-F20A-DB70819D24DE}"/>
          </ac:spMkLst>
        </pc:spChg>
        <pc:spChg chg="mod">
          <ac:chgData name="Yamamoto Rena (山本 玲奈)" userId="XqfmoCvGAzExMoimfih8jxm38Qp/ZaiTVmy1xF1xw7E=" providerId="None" clId="Web-{892A688E-7A58-45A5-AAF2-C3007E42DE56}" dt="2026-02-12T01:44:42.197" v="31" actId="1076"/>
          <ac:spMkLst>
            <pc:docMk/>
            <pc:sldMk cId="1879302971" sldId="2147376871"/>
            <ac:spMk id="76" creationId="{EECB022F-2BA4-E428-BA23-F51E1CF01F45}"/>
          </ac:spMkLst>
        </pc:spChg>
        <pc:spChg chg="mod">
          <ac:chgData name="Yamamoto Rena (山本 玲奈)" userId="XqfmoCvGAzExMoimfih8jxm38Qp/ZaiTVmy1xF1xw7E=" providerId="None" clId="Web-{892A688E-7A58-45A5-AAF2-C3007E42DE56}" dt="2026-02-12T01:44:42.228" v="32" actId="1076"/>
          <ac:spMkLst>
            <pc:docMk/>
            <pc:sldMk cId="1879302971" sldId="2147376871"/>
            <ac:spMk id="77" creationId="{4029166B-DB0C-8E2A-4995-E055BC81E2D8}"/>
          </ac:spMkLst>
        </pc:spChg>
        <pc:spChg chg="mod">
          <ac:chgData name="Yamamoto Rena (山本 玲奈)" userId="XqfmoCvGAzExMoimfih8jxm38Qp/ZaiTVmy1xF1xw7E=" providerId="None" clId="Web-{892A688E-7A58-45A5-AAF2-C3007E42DE56}" dt="2026-02-12T01:44:42.259" v="33" actId="1076"/>
          <ac:spMkLst>
            <pc:docMk/>
            <pc:sldMk cId="1879302971" sldId="2147376871"/>
            <ac:spMk id="78" creationId="{81569817-0F40-683A-367F-131A5858B811}"/>
          </ac:spMkLst>
        </pc:spChg>
        <pc:spChg chg="mod">
          <ac:chgData name="Yamamoto Rena (山本 玲奈)" userId="XqfmoCvGAzExMoimfih8jxm38Qp/ZaiTVmy1xF1xw7E=" providerId="None" clId="Web-{892A688E-7A58-45A5-AAF2-C3007E42DE56}" dt="2026-02-12T01:44:42.290" v="34" actId="1076"/>
          <ac:spMkLst>
            <pc:docMk/>
            <pc:sldMk cId="1879302971" sldId="2147376871"/>
            <ac:spMk id="79" creationId="{C9A1B22C-2134-B06F-3DBD-7CAF8B6F4FEF}"/>
          </ac:spMkLst>
        </pc:spChg>
        <pc:spChg chg="mod">
          <ac:chgData name="Yamamoto Rena (山本 玲奈)" userId="XqfmoCvGAzExMoimfih8jxm38Qp/ZaiTVmy1xF1xw7E=" providerId="None" clId="Web-{892A688E-7A58-45A5-AAF2-C3007E42DE56}" dt="2026-02-12T01:44:42.322" v="35" actId="1076"/>
          <ac:spMkLst>
            <pc:docMk/>
            <pc:sldMk cId="1879302971" sldId="2147376871"/>
            <ac:spMk id="80" creationId="{D9E6B4FC-F108-2ACF-C1E3-33FD15E290AE}"/>
          </ac:spMkLst>
        </pc:spChg>
        <pc:spChg chg="mod">
          <ac:chgData name="Yamamoto Rena (山本 玲奈)" userId="XqfmoCvGAzExMoimfih8jxm38Qp/ZaiTVmy1xF1xw7E=" providerId="None" clId="Web-{892A688E-7A58-45A5-AAF2-C3007E42DE56}" dt="2026-02-12T01:44:42.353" v="36" actId="1076"/>
          <ac:spMkLst>
            <pc:docMk/>
            <pc:sldMk cId="1879302971" sldId="2147376871"/>
            <ac:spMk id="81" creationId="{E962AD5A-3FE5-5C25-6372-02CA39FCC5CA}"/>
          </ac:spMkLst>
        </pc:spChg>
        <pc:spChg chg="mod">
          <ac:chgData name="Yamamoto Rena (山本 玲奈)" userId="XqfmoCvGAzExMoimfih8jxm38Qp/ZaiTVmy1xF1xw7E=" providerId="None" clId="Web-{892A688E-7A58-45A5-AAF2-C3007E42DE56}" dt="2026-02-12T01:44:42.384" v="37" actId="1076"/>
          <ac:spMkLst>
            <pc:docMk/>
            <pc:sldMk cId="1879302971" sldId="2147376871"/>
            <ac:spMk id="91" creationId="{94AAD8CF-253E-342C-70D5-A4646FE2106B}"/>
          </ac:spMkLst>
        </pc:spChg>
      </pc:sldChg>
    </pc:docChg>
  </pc:docChgLst>
  <pc:docChgLst>
    <pc:chgData name="Yamamoto Rena (山本 玲奈)" userId="XqfmoCvGAzExMoimfih8jxm38Qp/ZaiTVmy1xF1xw7E=" providerId="None" clId="Web-{ACEA361F-208B-47BD-8386-3583406B5753}"/>
    <pc:docChg chg="modSld">
      <pc:chgData name="Yamamoto Rena (山本 玲奈)" userId="XqfmoCvGAzExMoimfih8jxm38Qp/ZaiTVmy1xF1xw7E=" providerId="None" clId="Web-{ACEA361F-208B-47BD-8386-3583406B5753}" dt="2026-02-06T00:40:29.993" v="102" actId="20577"/>
      <pc:docMkLst>
        <pc:docMk/>
      </pc:docMkLst>
      <pc:sldChg chg="modSp">
        <pc:chgData name="Yamamoto Rena (山本 玲奈)" userId="XqfmoCvGAzExMoimfih8jxm38Qp/ZaiTVmy1xF1xw7E=" providerId="None" clId="Web-{ACEA361F-208B-47BD-8386-3583406B5753}" dt="2026-02-06T00:40:18.243" v="101" actId="1076"/>
        <pc:sldMkLst>
          <pc:docMk/>
          <pc:sldMk cId="775938020" sldId="2147376864"/>
        </pc:sldMkLst>
        <pc:spChg chg="mod">
          <ac:chgData name="Yamamoto Rena (山本 玲奈)" userId="XqfmoCvGAzExMoimfih8jxm38Qp/ZaiTVmy1xF1xw7E=" providerId="None" clId="Web-{ACEA361F-208B-47BD-8386-3583406B5753}" dt="2026-02-06T00:36:41.178" v="29" actId="1076"/>
          <ac:spMkLst>
            <pc:docMk/>
            <pc:sldMk cId="775938020" sldId="2147376864"/>
            <ac:spMk id="12" creationId="{64E98AA6-996B-8358-BF3B-9D5EAE83C836}"/>
          </ac:spMkLst>
        </pc:spChg>
        <pc:spChg chg="mod">
          <ac:chgData name="Yamamoto Rena (山本 玲奈)" userId="XqfmoCvGAzExMoimfih8jxm38Qp/ZaiTVmy1xF1xw7E=" providerId="None" clId="Web-{ACEA361F-208B-47BD-8386-3583406B5753}" dt="2026-02-06T00:36:41.193" v="30" actId="1076"/>
          <ac:spMkLst>
            <pc:docMk/>
            <pc:sldMk cId="775938020" sldId="2147376864"/>
            <ac:spMk id="13" creationId="{E1FC30AF-3B1D-BC1F-632E-AED37808E8BA}"/>
          </ac:spMkLst>
        </pc:spChg>
        <pc:spChg chg="mod">
          <ac:chgData name="Yamamoto Rena (山本 玲奈)" userId="XqfmoCvGAzExMoimfih8jxm38Qp/ZaiTVmy1xF1xw7E=" providerId="None" clId="Web-{ACEA361F-208B-47BD-8386-3583406B5753}" dt="2026-02-06T00:36:41.225" v="31" actId="1076"/>
          <ac:spMkLst>
            <pc:docMk/>
            <pc:sldMk cId="775938020" sldId="2147376864"/>
            <ac:spMk id="14" creationId="{8B1E51B3-5CEA-D876-B354-1A1CC2CE63C2}"/>
          </ac:spMkLst>
        </pc:spChg>
        <pc:spChg chg="mod">
          <ac:chgData name="Yamamoto Rena (山本 玲奈)" userId="XqfmoCvGAzExMoimfih8jxm38Qp/ZaiTVmy1xF1xw7E=" providerId="None" clId="Web-{ACEA361F-208B-47BD-8386-3583406B5753}" dt="2026-02-06T00:36:41.256" v="32" actId="1076"/>
          <ac:spMkLst>
            <pc:docMk/>
            <pc:sldMk cId="775938020" sldId="2147376864"/>
            <ac:spMk id="15" creationId="{83D93493-26D9-932B-E64C-5FF7545BF2D8}"/>
          </ac:spMkLst>
        </pc:spChg>
        <pc:spChg chg="mod">
          <ac:chgData name="Yamamoto Rena (山本 玲奈)" userId="XqfmoCvGAzExMoimfih8jxm38Qp/ZaiTVmy1xF1xw7E=" providerId="None" clId="Web-{ACEA361F-208B-47BD-8386-3583406B5753}" dt="2026-02-06T00:36:41.287" v="33" actId="1076"/>
          <ac:spMkLst>
            <pc:docMk/>
            <pc:sldMk cId="775938020" sldId="2147376864"/>
            <ac:spMk id="16" creationId="{9D02A112-5471-D6B7-E862-E93D4F10D1AB}"/>
          </ac:spMkLst>
        </pc:spChg>
        <pc:spChg chg="mod">
          <ac:chgData name="Yamamoto Rena (山本 玲奈)" userId="XqfmoCvGAzExMoimfih8jxm38Qp/ZaiTVmy1xF1xw7E=" providerId="None" clId="Web-{ACEA361F-208B-47BD-8386-3583406B5753}" dt="2026-02-06T00:36:41.318" v="34" actId="1076"/>
          <ac:spMkLst>
            <pc:docMk/>
            <pc:sldMk cId="775938020" sldId="2147376864"/>
            <ac:spMk id="17" creationId="{A99AC996-B731-4FBB-ED47-A3204D5F2BFE}"/>
          </ac:spMkLst>
        </pc:spChg>
        <pc:spChg chg="mod">
          <ac:chgData name="Yamamoto Rena (山本 玲奈)" userId="XqfmoCvGAzExMoimfih8jxm38Qp/ZaiTVmy1xF1xw7E=" providerId="None" clId="Web-{ACEA361F-208B-47BD-8386-3583406B5753}" dt="2026-02-06T00:36:41.334" v="35" actId="1076"/>
          <ac:spMkLst>
            <pc:docMk/>
            <pc:sldMk cId="775938020" sldId="2147376864"/>
            <ac:spMk id="18" creationId="{5CE57846-21FE-3CED-D0CE-ADBB5072D27B}"/>
          </ac:spMkLst>
        </pc:spChg>
        <pc:spChg chg="mod">
          <ac:chgData name="Yamamoto Rena (山本 玲奈)" userId="XqfmoCvGAzExMoimfih8jxm38Qp/ZaiTVmy1xF1xw7E=" providerId="None" clId="Web-{ACEA361F-208B-47BD-8386-3583406B5753}" dt="2026-02-06T00:36:41.365" v="36" actId="1076"/>
          <ac:spMkLst>
            <pc:docMk/>
            <pc:sldMk cId="775938020" sldId="2147376864"/>
            <ac:spMk id="19" creationId="{E98BD09B-44C8-6346-6DFC-0A8D8AC05584}"/>
          </ac:spMkLst>
        </pc:spChg>
        <pc:spChg chg="mod">
          <ac:chgData name="Yamamoto Rena (山本 玲奈)" userId="XqfmoCvGAzExMoimfih8jxm38Qp/ZaiTVmy1xF1xw7E=" providerId="None" clId="Web-{ACEA361F-208B-47BD-8386-3583406B5753}" dt="2026-02-06T00:36:41.397" v="37" actId="1076"/>
          <ac:spMkLst>
            <pc:docMk/>
            <pc:sldMk cId="775938020" sldId="2147376864"/>
            <ac:spMk id="20" creationId="{1375A5D4-F60E-694A-8A82-47E302B5ECBE}"/>
          </ac:spMkLst>
        </pc:spChg>
        <pc:spChg chg="mod">
          <ac:chgData name="Yamamoto Rena (山本 玲奈)" userId="XqfmoCvGAzExMoimfih8jxm38Qp/ZaiTVmy1xF1xw7E=" providerId="None" clId="Web-{ACEA361F-208B-47BD-8386-3583406B5753}" dt="2026-02-06T00:36:41.428" v="38" actId="1076"/>
          <ac:spMkLst>
            <pc:docMk/>
            <pc:sldMk cId="775938020" sldId="2147376864"/>
            <ac:spMk id="22" creationId="{2BBEE9D0-4112-833D-46FE-8AB986B83F34}"/>
          </ac:spMkLst>
        </pc:spChg>
        <pc:spChg chg="mod">
          <ac:chgData name="Yamamoto Rena (山本 玲奈)" userId="XqfmoCvGAzExMoimfih8jxm38Qp/ZaiTVmy1xF1xw7E=" providerId="None" clId="Web-{ACEA361F-208B-47BD-8386-3583406B5753}" dt="2026-02-06T00:36:41.443" v="39" actId="1076"/>
          <ac:spMkLst>
            <pc:docMk/>
            <pc:sldMk cId="775938020" sldId="2147376864"/>
            <ac:spMk id="23" creationId="{EBBE7988-D42C-795F-1149-B56A7E0E8835}"/>
          </ac:spMkLst>
        </pc:spChg>
        <pc:spChg chg="mod">
          <ac:chgData name="Yamamoto Rena (山本 玲奈)" userId="XqfmoCvGAzExMoimfih8jxm38Qp/ZaiTVmy1xF1xw7E=" providerId="None" clId="Web-{ACEA361F-208B-47BD-8386-3583406B5753}" dt="2026-02-06T00:36:41.475" v="40" actId="1076"/>
          <ac:spMkLst>
            <pc:docMk/>
            <pc:sldMk cId="775938020" sldId="2147376864"/>
            <ac:spMk id="24" creationId="{6E762524-5B91-E4D7-7A29-540AD10C1BE4}"/>
          </ac:spMkLst>
        </pc:spChg>
        <pc:spChg chg="mod">
          <ac:chgData name="Yamamoto Rena (山本 玲奈)" userId="XqfmoCvGAzExMoimfih8jxm38Qp/ZaiTVmy1xF1xw7E=" providerId="None" clId="Web-{ACEA361F-208B-47BD-8386-3583406B5753}" dt="2026-02-06T00:36:41.490" v="41" actId="1076"/>
          <ac:spMkLst>
            <pc:docMk/>
            <pc:sldMk cId="775938020" sldId="2147376864"/>
            <ac:spMk id="25" creationId="{714EE9C5-32D7-64DF-58B0-ECDA935B8A09}"/>
          </ac:spMkLst>
        </pc:spChg>
        <pc:spChg chg="mod">
          <ac:chgData name="Yamamoto Rena (山本 玲奈)" userId="XqfmoCvGAzExMoimfih8jxm38Qp/ZaiTVmy1xF1xw7E=" providerId="None" clId="Web-{ACEA361F-208B-47BD-8386-3583406B5753}" dt="2026-02-06T00:36:41.522" v="42" actId="1076"/>
          <ac:spMkLst>
            <pc:docMk/>
            <pc:sldMk cId="775938020" sldId="2147376864"/>
            <ac:spMk id="26" creationId="{B51E07B3-150A-436E-0D6B-D5E6EF2D0DD5}"/>
          </ac:spMkLst>
        </pc:spChg>
        <pc:spChg chg="mod">
          <ac:chgData name="Yamamoto Rena (山本 玲奈)" userId="XqfmoCvGAzExMoimfih8jxm38Qp/ZaiTVmy1xF1xw7E=" providerId="None" clId="Web-{ACEA361F-208B-47BD-8386-3583406B5753}" dt="2026-02-06T00:36:41.553" v="43" actId="1076"/>
          <ac:spMkLst>
            <pc:docMk/>
            <pc:sldMk cId="775938020" sldId="2147376864"/>
            <ac:spMk id="27" creationId="{A295FF91-344C-D358-A458-780E7F20CDA8}"/>
          </ac:spMkLst>
        </pc:spChg>
        <pc:spChg chg="mod">
          <ac:chgData name="Yamamoto Rena (山本 玲奈)" userId="XqfmoCvGAzExMoimfih8jxm38Qp/ZaiTVmy1xF1xw7E=" providerId="None" clId="Web-{ACEA361F-208B-47BD-8386-3583406B5753}" dt="2026-02-06T00:40:18.243" v="101" actId="1076"/>
          <ac:spMkLst>
            <pc:docMk/>
            <pc:sldMk cId="775938020" sldId="2147376864"/>
            <ac:spMk id="29" creationId="{4E84C2B8-063D-C2DA-EB10-C18212D48720}"/>
          </ac:spMkLst>
        </pc:spChg>
        <pc:spChg chg="mod">
          <ac:chgData name="Yamamoto Rena (山本 玲奈)" userId="XqfmoCvGAzExMoimfih8jxm38Qp/ZaiTVmy1xF1xw7E=" providerId="None" clId="Web-{ACEA361F-208B-47BD-8386-3583406B5753}" dt="2026-02-06T00:36:41.600" v="45" actId="1076"/>
          <ac:spMkLst>
            <pc:docMk/>
            <pc:sldMk cId="775938020" sldId="2147376864"/>
            <ac:spMk id="30" creationId="{DE2DD38C-7D8F-E4D9-275F-9E2F679A5AE8}"/>
          </ac:spMkLst>
        </pc:spChg>
        <pc:spChg chg="mod">
          <ac:chgData name="Yamamoto Rena (山本 玲奈)" userId="XqfmoCvGAzExMoimfih8jxm38Qp/ZaiTVmy1xF1xw7E=" providerId="None" clId="Web-{ACEA361F-208B-47BD-8386-3583406B5753}" dt="2026-02-06T00:36:41.631" v="46" actId="1076"/>
          <ac:spMkLst>
            <pc:docMk/>
            <pc:sldMk cId="775938020" sldId="2147376864"/>
            <ac:spMk id="31" creationId="{6BBF0E24-8769-600A-7F3F-93AAA63C38D8}"/>
          </ac:spMkLst>
        </pc:spChg>
        <pc:spChg chg="mod">
          <ac:chgData name="Yamamoto Rena (山本 玲奈)" userId="XqfmoCvGAzExMoimfih8jxm38Qp/ZaiTVmy1xF1xw7E=" providerId="None" clId="Web-{ACEA361F-208B-47BD-8386-3583406B5753}" dt="2026-02-06T00:36:41.647" v="47" actId="1076"/>
          <ac:spMkLst>
            <pc:docMk/>
            <pc:sldMk cId="775938020" sldId="2147376864"/>
            <ac:spMk id="32" creationId="{5A267E29-FAFA-3342-D089-94D6771B705C}"/>
          </ac:spMkLst>
        </pc:spChg>
        <pc:spChg chg="mod">
          <ac:chgData name="Yamamoto Rena (山本 玲奈)" userId="XqfmoCvGAzExMoimfih8jxm38Qp/ZaiTVmy1xF1xw7E=" providerId="None" clId="Web-{ACEA361F-208B-47BD-8386-3583406B5753}" dt="2026-02-06T00:36:41.678" v="48" actId="1076"/>
          <ac:spMkLst>
            <pc:docMk/>
            <pc:sldMk cId="775938020" sldId="2147376864"/>
            <ac:spMk id="33" creationId="{D0A1C14E-C507-8B1A-E683-9525D5051616}"/>
          </ac:spMkLst>
        </pc:spChg>
        <pc:spChg chg="mod">
          <ac:chgData name="Yamamoto Rena (山本 玲奈)" userId="XqfmoCvGAzExMoimfih8jxm38Qp/ZaiTVmy1xF1xw7E=" providerId="None" clId="Web-{ACEA361F-208B-47BD-8386-3583406B5753}" dt="2026-02-06T00:36:41.709" v="49" actId="1076"/>
          <ac:spMkLst>
            <pc:docMk/>
            <pc:sldMk cId="775938020" sldId="2147376864"/>
            <ac:spMk id="34" creationId="{CC503211-C3A3-68FF-183C-BAE3CC9D0290}"/>
          </ac:spMkLst>
        </pc:spChg>
        <pc:spChg chg="mod">
          <ac:chgData name="Yamamoto Rena (山本 玲奈)" userId="XqfmoCvGAzExMoimfih8jxm38Qp/ZaiTVmy1xF1xw7E=" providerId="None" clId="Web-{ACEA361F-208B-47BD-8386-3583406B5753}" dt="2026-02-06T00:36:41.740" v="50" actId="1076"/>
          <ac:spMkLst>
            <pc:docMk/>
            <pc:sldMk cId="775938020" sldId="2147376864"/>
            <ac:spMk id="35" creationId="{0BB0D62F-D349-07E1-16E2-0B7F2567ED92}"/>
          </ac:spMkLst>
        </pc:spChg>
        <pc:spChg chg="mod">
          <ac:chgData name="Yamamoto Rena (山本 玲奈)" userId="XqfmoCvGAzExMoimfih8jxm38Qp/ZaiTVmy1xF1xw7E=" providerId="None" clId="Web-{ACEA361F-208B-47BD-8386-3583406B5753}" dt="2026-02-06T00:36:41.756" v="51" actId="1076"/>
          <ac:spMkLst>
            <pc:docMk/>
            <pc:sldMk cId="775938020" sldId="2147376864"/>
            <ac:spMk id="36" creationId="{BDA899D8-2A06-205F-A87C-24F38B9A86D3}"/>
          </ac:spMkLst>
        </pc:spChg>
        <pc:spChg chg="mod">
          <ac:chgData name="Yamamoto Rena (山本 玲奈)" userId="XqfmoCvGAzExMoimfih8jxm38Qp/ZaiTVmy1xF1xw7E=" providerId="None" clId="Web-{ACEA361F-208B-47BD-8386-3583406B5753}" dt="2026-02-06T00:36:41.787" v="52" actId="1076"/>
          <ac:spMkLst>
            <pc:docMk/>
            <pc:sldMk cId="775938020" sldId="2147376864"/>
            <ac:spMk id="37" creationId="{CDF7A1F4-88D5-EE28-0B72-25E855B21C1E}"/>
          </ac:spMkLst>
        </pc:spChg>
        <pc:spChg chg="mod">
          <ac:chgData name="Yamamoto Rena (山本 玲奈)" userId="XqfmoCvGAzExMoimfih8jxm38Qp/ZaiTVmy1xF1xw7E=" providerId="None" clId="Web-{ACEA361F-208B-47BD-8386-3583406B5753}" dt="2026-02-06T00:36:41.818" v="53" actId="1076"/>
          <ac:spMkLst>
            <pc:docMk/>
            <pc:sldMk cId="775938020" sldId="2147376864"/>
            <ac:spMk id="38" creationId="{3CC36B72-8A44-71F4-F5F5-875C6F407FBE}"/>
          </ac:spMkLst>
        </pc:spChg>
        <pc:spChg chg="mod">
          <ac:chgData name="Yamamoto Rena (山本 玲奈)" userId="XqfmoCvGAzExMoimfih8jxm38Qp/ZaiTVmy1xF1xw7E=" providerId="None" clId="Web-{ACEA361F-208B-47BD-8386-3583406B5753}" dt="2026-02-06T00:36:41.850" v="54" actId="1076"/>
          <ac:spMkLst>
            <pc:docMk/>
            <pc:sldMk cId="775938020" sldId="2147376864"/>
            <ac:spMk id="39" creationId="{E72114F9-9AC1-A710-5F23-A52F38A91D07}"/>
          </ac:spMkLst>
        </pc:spChg>
        <pc:spChg chg="mod">
          <ac:chgData name="Yamamoto Rena (山本 玲奈)" userId="XqfmoCvGAzExMoimfih8jxm38Qp/ZaiTVmy1xF1xw7E=" providerId="None" clId="Web-{ACEA361F-208B-47BD-8386-3583406B5753}" dt="2026-02-06T00:36:41.881" v="55" actId="1076"/>
          <ac:spMkLst>
            <pc:docMk/>
            <pc:sldMk cId="775938020" sldId="2147376864"/>
            <ac:spMk id="40" creationId="{52D24EAF-1D9C-F1DF-269C-AB1DF11A2966}"/>
          </ac:spMkLst>
        </pc:spChg>
      </pc:sldChg>
    </pc:docChg>
  </pc:docChgLst>
  <pc:docChgLst>
    <pc:chgData name="Yamamoto Rena (山本 玲奈)" userId="XqfmoCvGAzExMoimfih8jxm38Qp/ZaiTVmy1xF1xw7E=" providerId="None" clId="Web-{9379D1BB-BE2F-4FFC-B06C-A404C8CA14BD}"/>
    <pc:docChg chg="modSld">
      <pc:chgData name="Yamamoto Rena (山本 玲奈)" userId="XqfmoCvGAzExMoimfih8jxm38Qp/ZaiTVmy1xF1xw7E=" providerId="None" clId="Web-{9379D1BB-BE2F-4FFC-B06C-A404C8CA14BD}" dt="2026-02-12T01:07:12.649" v="15" actId="20577"/>
      <pc:docMkLst>
        <pc:docMk/>
      </pc:docMkLst>
      <pc:sldChg chg="modSp">
        <pc:chgData name="Yamamoto Rena (山本 玲奈)" userId="XqfmoCvGAzExMoimfih8jxm38Qp/ZaiTVmy1xF1xw7E=" providerId="None" clId="Web-{9379D1BB-BE2F-4FFC-B06C-A404C8CA14BD}" dt="2026-02-12T01:04:57.240" v="2" actId="20577"/>
        <pc:sldMkLst>
          <pc:docMk/>
          <pc:sldMk cId="2500256268" sldId="2147376877"/>
        </pc:sldMkLst>
        <pc:spChg chg="mod">
          <ac:chgData name="Yamamoto Rena (山本 玲奈)" userId="XqfmoCvGAzExMoimfih8jxm38Qp/ZaiTVmy1xF1xw7E=" providerId="None" clId="Web-{9379D1BB-BE2F-4FFC-B06C-A404C8CA14BD}" dt="2026-02-12T01:04:57.240" v="2" actId="20577"/>
          <ac:spMkLst>
            <pc:docMk/>
            <pc:sldMk cId="2500256268" sldId="2147376877"/>
            <ac:spMk id="2" creationId="{0704C5E9-F6B6-6B55-A693-CDF0A9E02707}"/>
          </ac:spMkLst>
        </pc:spChg>
        <pc:spChg chg="mod">
          <ac:chgData name="Yamamoto Rena (山本 玲奈)" userId="XqfmoCvGAzExMoimfih8jxm38Qp/ZaiTVmy1xF1xw7E=" providerId="None" clId="Web-{9379D1BB-BE2F-4FFC-B06C-A404C8CA14BD}" dt="2026-02-12T01:04:43.786" v="0" actId="20577"/>
          <ac:spMkLst>
            <pc:docMk/>
            <pc:sldMk cId="2500256268" sldId="2147376877"/>
            <ac:spMk id="7" creationId="{94305920-65EE-28FA-8437-250F804F2AA1}"/>
          </ac:spMkLst>
        </pc:spChg>
      </pc:sldChg>
      <pc:sldChg chg="modSp">
        <pc:chgData name="Yamamoto Rena (山本 玲奈)" userId="XqfmoCvGAzExMoimfih8jxm38Qp/ZaiTVmy1xF1xw7E=" providerId="None" clId="Web-{9379D1BB-BE2F-4FFC-B06C-A404C8CA14BD}" dt="2026-02-12T01:07:12.649" v="15" actId="20577"/>
        <pc:sldMkLst>
          <pc:docMk/>
          <pc:sldMk cId="21341080" sldId="2147376878"/>
        </pc:sldMkLst>
        <pc:spChg chg="mod">
          <ac:chgData name="Yamamoto Rena (山本 玲奈)" userId="XqfmoCvGAzExMoimfih8jxm38Qp/ZaiTVmy1xF1xw7E=" providerId="None" clId="Web-{9379D1BB-BE2F-4FFC-B06C-A404C8CA14BD}" dt="2026-02-12T01:07:12.649" v="15" actId="20577"/>
          <ac:spMkLst>
            <pc:docMk/>
            <pc:sldMk cId="21341080" sldId="2147376878"/>
            <ac:spMk id="2" creationId="{CF04C041-31C5-1CFB-7891-9815B49531E9}"/>
          </ac:spMkLst>
        </pc:spChg>
      </pc:sldChg>
    </pc:docChg>
  </pc:docChgLst>
  <pc:docChgLst>
    <pc:chgData name="Yamamoto Rena (山本 玲奈)" userId="XqfmoCvGAzExMoimfih8jxm38Qp/ZaiTVmy1xF1xw7E=" providerId="None" clId="Web-{AC827BB6-739E-42B7-AA78-1C66338E06C8}"/>
    <pc:docChg chg="modSld">
      <pc:chgData name="Yamamoto Rena (山本 玲奈)" userId="XqfmoCvGAzExMoimfih8jxm38Qp/ZaiTVmy1xF1xw7E=" providerId="None" clId="Web-{AC827BB6-739E-42B7-AA78-1C66338E06C8}" dt="2026-02-06T01:47:09.875" v="9" actId="20577"/>
      <pc:docMkLst>
        <pc:docMk/>
      </pc:docMkLst>
      <pc:sldChg chg="modSp">
        <pc:chgData name="Yamamoto Rena (山本 玲奈)" userId="XqfmoCvGAzExMoimfih8jxm38Qp/ZaiTVmy1xF1xw7E=" providerId="None" clId="Web-{AC827BB6-739E-42B7-AA78-1C66338E06C8}" dt="2026-02-06T01:47:09.875" v="9" actId="20577"/>
        <pc:sldMkLst>
          <pc:docMk/>
          <pc:sldMk cId="775938020" sldId="2147376864"/>
        </pc:sldMkLst>
        <pc:spChg chg="mod">
          <ac:chgData name="Yamamoto Rena (山本 玲奈)" userId="XqfmoCvGAzExMoimfih8jxm38Qp/ZaiTVmy1xF1xw7E=" providerId="None" clId="Web-{AC827BB6-739E-42B7-AA78-1C66338E06C8}" dt="2026-02-06T01:47:09.875" v="9" actId="20577"/>
          <ac:spMkLst>
            <pc:docMk/>
            <pc:sldMk cId="775938020" sldId="2147376864"/>
            <ac:spMk id="29" creationId="{4E84C2B8-063D-C2DA-EB10-C18212D48720}"/>
          </ac:spMkLst>
        </pc:spChg>
      </pc:sldChg>
    </pc:docChg>
  </pc:docChgLst>
  <pc:docChgLst>
    <pc:chgData name="Yamamoto Rena (山本 玲奈)" userId="XqfmoCvGAzExMoimfih8jxm38Qp/ZaiTVmy1xF1xw7E=" providerId="None" clId="Web-{C620F956-B80B-4966-B9F1-0DC4B3914DD6}"/>
    <pc:docChg chg="modSld">
      <pc:chgData name="Yamamoto Rena (山本 玲奈)" userId="XqfmoCvGAzExMoimfih8jxm38Qp/ZaiTVmy1xF1xw7E=" providerId="None" clId="Web-{C620F956-B80B-4966-B9F1-0DC4B3914DD6}" dt="2026-02-10T10:17:58.549" v="66" actId="1076"/>
      <pc:docMkLst>
        <pc:docMk/>
      </pc:docMkLst>
      <pc:sldChg chg="addSp delSp modSp">
        <pc:chgData name="Yamamoto Rena (山本 玲奈)" userId="XqfmoCvGAzExMoimfih8jxm38Qp/ZaiTVmy1xF1xw7E=" providerId="None" clId="Web-{C620F956-B80B-4966-B9F1-0DC4B3914DD6}" dt="2026-02-10T10:17:58.549" v="66" actId="1076"/>
        <pc:sldMkLst>
          <pc:docMk/>
          <pc:sldMk cId="3989571306" sldId="2147376872"/>
        </pc:sldMkLst>
        <pc:spChg chg="add mod">
          <ac:chgData name="Yamamoto Rena (山本 玲奈)" userId="XqfmoCvGAzExMoimfih8jxm38Qp/ZaiTVmy1xF1xw7E=" providerId="None" clId="Web-{C620F956-B80B-4966-B9F1-0DC4B3914DD6}" dt="2026-02-10T10:17:58.549" v="66" actId="1076"/>
          <ac:spMkLst>
            <pc:docMk/>
            <pc:sldMk cId="3989571306" sldId="2147376872"/>
            <ac:spMk id="2" creationId="{F88B842C-ADE7-74C7-F911-12D71482530F}"/>
          </ac:spMkLst>
        </pc:spChg>
        <pc:spChg chg="add mod">
          <ac:chgData name="Yamamoto Rena (山本 玲奈)" userId="XqfmoCvGAzExMoimfih8jxm38Qp/ZaiTVmy1xF1xw7E=" providerId="None" clId="Web-{C620F956-B80B-4966-B9F1-0DC4B3914DD6}" dt="2026-02-10T10:03:19.934" v="29" actId="20577"/>
          <ac:spMkLst>
            <pc:docMk/>
            <pc:sldMk cId="3989571306" sldId="2147376872"/>
            <ac:spMk id="3" creationId="{3DF7616A-D63C-E3D3-3D62-A67F36B49FC2}"/>
          </ac:spMkLst>
        </pc:spChg>
        <pc:spChg chg="add mod">
          <ac:chgData name="Yamamoto Rena (山本 玲奈)" userId="XqfmoCvGAzExMoimfih8jxm38Qp/ZaiTVmy1xF1xw7E=" providerId="None" clId="Web-{C620F956-B80B-4966-B9F1-0DC4B3914DD6}" dt="2026-02-10T10:17:51.064" v="65" actId="1076"/>
          <ac:spMkLst>
            <pc:docMk/>
            <pc:sldMk cId="3989571306" sldId="2147376872"/>
            <ac:spMk id="33" creationId="{F2CBBFCD-FB1F-FF81-0998-2A948E28D98C}"/>
          </ac:spMkLst>
        </pc:spChg>
      </pc:sldChg>
      <pc:sldChg chg="modSp">
        <pc:chgData name="Yamamoto Rena (山本 玲奈)" userId="XqfmoCvGAzExMoimfih8jxm38Qp/ZaiTVmy1xF1xw7E=" providerId="None" clId="Web-{C620F956-B80B-4966-B9F1-0DC4B3914DD6}" dt="2026-02-10T09:12:50.753" v="17" actId="20577"/>
        <pc:sldMkLst>
          <pc:docMk/>
          <pc:sldMk cId="1359982254" sldId="2147376880"/>
        </pc:sldMkLst>
        <pc:spChg chg="mod">
          <ac:chgData name="Yamamoto Rena (山本 玲奈)" userId="XqfmoCvGAzExMoimfih8jxm38Qp/ZaiTVmy1xF1xw7E=" providerId="None" clId="Web-{C620F956-B80B-4966-B9F1-0DC4B3914DD6}" dt="2026-02-10T09:12:45.081" v="15" actId="20577"/>
          <ac:spMkLst>
            <pc:docMk/>
            <pc:sldMk cId="1359982254" sldId="2147376880"/>
            <ac:spMk id="34" creationId="{03D1C443-767B-895F-E391-DA064CFBD038}"/>
          </ac:spMkLst>
        </pc:spChg>
        <pc:spChg chg="mod">
          <ac:chgData name="Yamamoto Rena (山本 玲奈)" userId="XqfmoCvGAzExMoimfih8jxm38Qp/ZaiTVmy1xF1xw7E=" providerId="None" clId="Web-{C620F956-B80B-4966-B9F1-0DC4B3914DD6}" dt="2026-02-10T09:12:50.753" v="17" actId="20577"/>
          <ac:spMkLst>
            <pc:docMk/>
            <pc:sldMk cId="1359982254" sldId="2147376880"/>
            <ac:spMk id="42" creationId="{5E370FA5-1332-C37B-1D14-B8B38771BECB}"/>
          </ac:spMkLst>
        </pc:spChg>
      </pc:sldChg>
      <pc:sldChg chg="modSp">
        <pc:chgData name="Yamamoto Rena (山本 玲奈)" userId="XqfmoCvGAzExMoimfih8jxm38Qp/ZaiTVmy1xF1xw7E=" providerId="None" clId="Web-{C620F956-B80B-4966-B9F1-0DC4B3914DD6}" dt="2026-02-10T09:12:58.691" v="20" actId="20577"/>
        <pc:sldMkLst>
          <pc:docMk/>
          <pc:sldMk cId="1661349976" sldId="2147376883"/>
        </pc:sldMkLst>
        <pc:spChg chg="mod">
          <ac:chgData name="Yamamoto Rena (山本 玲奈)" userId="XqfmoCvGAzExMoimfih8jxm38Qp/ZaiTVmy1xF1xw7E=" providerId="None" clId="Web-{C620F956-B80B-4966-B9F1-0DC4B3914DD6}" dt="2026-02-10T09:12:12.237" v="12" actId="20577"/>
          <ac:spMkLst>
            <pc:docMk/>
            <pc:sldMk cId="1661349976" sldId="2147376883"/>
            <ac:spMk id="12" creationId="{EA785024-7F41-16D8-3840-F6DC54A29007}"/>
          </ac:spMkLst>
        </pc:spChg>
        <pc:spChg chg="mod">
          <ac:chgData name="Yamamoto Rena (山本 玲奈)" userId="XqfmoCvGAzExMoimfih8jxm38Qp/ZaiTVmy1xF1xw7E=" providerId="None" clId="Web-{C620F956-B80B-4966-B9F1-0DC4B3914DD6}" dt="2026-02-10T09:12:58.691" v="20" actId="20577"/>
          <ac:spMkLst>
            <pc:docMk/>
            <pc:sldMk cId="1661349976" sldId="2147376883"/>
            <ac:spMk id="50" creationId="{7E6E03C5-8E1F-EE7C-32D5-2AD2FD37B5F0}"/>
          </ac:spMkLst>
        </pc:spChg>
      </pc:sldChg>
    </pc:docChg>
  </pc:docChgLst>
  <pc:docChgLst>
    <pc:chgData name="Yamamoto Rena (山本 玲奈)" userId="XqfmoCvGAzExMoimfih8jxm38Qp/ZaiTVmy1xF1xw7E=" providerId="None" clId="Web-{BE703887-C143-4FE1-9B3E-B4464CD5292F}"/>
    <pc:docChg chg="delSld modSld">
      <pc:chgData name="Yamamoto Rena (山本 玲奈)" userId="XqfmoCvGAzExMoimfih8jxm38Qp/ZaiTVmy1xF1xw7E=" providerId="None" clId="Web-{BE703887-C143-4FE1-9B3E-B4464CD5292F}" dt="2026-02-10T09:08:57.237" v="250" actId="20577"/>
      <pc:docMkLst>
        <pc:docMk/>
      </pc:docMkLst>
      <pc:sldChg chg="modSp">
        <pc:chgData name="Yamamoto Rena (山本 玲奈)" userId="XqfmoCvGAzExMoimfih8jxm38Qp/ZaiTVmy1xF1xw7E=" providerId="None" clId="Web-{BE703887-C143-4FE1-9B3E-B4464CD5292F}" dt="2026-02-10T08:43:44.578" v="1" actId="20577"/>
        <pc:sldMkLst>
          <pc:docMk/>
          <pc:sldMk cId="3174443422" sldId="2147376855"/>
        </pc:sldMkLst>
        <pc:spChg chg="mod">
          <ac:chgData name="Yamamoto Rena (山本 玲奈)" userId="XqfmoCvGAzExMoimfih8jxm38Qp/ZaiTVmy1xF1xw7E=" providerId="None" clId="Web-{BE703887-C143-4FE1-9B3E-B4464CD5292F}" dt="2026-02-10T08:43:44.578" v="1" actId="20577"/>
          <ac:spMkLst>
            <pc:docMk/>
            <pc:sldMk cId="3174443422" sldId="2147376855"/>
            <ac:spMk id="2" creationId="{D191190D-FC0F-39D9-E951-33BCDB0EF26B}"/>
          </ac:spMkLst>
        </pc:spChg>
      </pc:sldChg>
      <pc:sldChg chg="modSp">
        <pc:chgData name="Yamamoto Rena (山本 玲奈)" userId="XqfmoCvGAzExMoimfih8jxm38Qp/ZaiTVmy1xF1xw7E=" providerId="None" clId="Web-{BE703887-C143-4FE1-9B3E-B4464CD5292F}" dt="2026-02-10T08:45:06.179" v="11" actId="20577"/>
        <pc:sldMkLst>
          <pc:docMk/>
          <pc:sldMk cId="2834907570" sldId="2147376861"/>
        </pc:sldMkLst>
        <pc:spChg chg="mod">
          <ac:chgData name="Yamamoto Rena (山本 玲奈)" userId="XqfmoCvGAzExMoimfih8jxm38Qp/ZaiTVmy1xF1xw7E=" providerId="None" clId="Web-{BE703887-C143-4FE1-9B3E-B4464CD5292F}" dt="2026-02-10T08:44:26.941" v="3" actId="20577"/>
          <ac:spMkLst>
            <pc:docMk/>
            <pc:sldMk cId="2834907570" sldId="2147376861"/>
            <ac:spMk id="49" creationId="{46FEABEE-DE34-782D-86C3-72F586988F98}"/>
          </ac:spMkLst>
        </pc:spChg>
        <pc:spChg chg="mod">
          <ac:chgData name="Yamamoto Rena (山本 玲奈)" userId="XqfmoCvGAzExMoimfih8jxm38Qp/ZaiTVmy1xF1xw7E=" providerId="None" clId="Web-{BE703887-C143-4FE1-9B3E-B4464CD5292F}" dt="2026-02-10T08:45:06.179" v="11" actId="20577"/>
          <ac:spMkLst>
            <pc:docMk/>
            <pc:sldMk cId="2834907570" sldId="2147376861"/>
            <ac:spMk id="53" creationId="{BF47080D-9648-CB55-7F66-5B63F365BAF4}"/>
          </ac:spMkLst>
        </pc:spChg>
      </pc:sldChg>
      <pc:sldChg chg="addSp delSp modSp">
        <pc:chgData name="Yamamoto Rena (山本 玲奈)" userId="XqfmoCvGAzExMoimfih8jxm38Qp/ZaiTVmy1xF1xw7E=" providerId="None" clId="Web-{BE703887-C143-4FE1-9B3E-B4464CD5292F}" dt="2026-02-10T08:47:03.234" v="31" actId="20577"/>
        <pc:sldMkLst>
          <pc:docMk/>
          <pc:sldMk cId="775938020" sldId="2147376864"/>
        </pc:sldMkLst>
        <pc:spChg chg="mod">
          <ac:chgData name="Yamamoto Rena (山本 玲奈)" userId="XqfmoCvGAzExMoimfih8jxm38Qp/ZaiTVmy1xF1xw7E=" providerId="None" clId="Web-{BE703887-C143-4FE1-9B3E-B4464CD5292F}" dt="2026-02-10T08:47:03.234" v="31" actId="20577"/>
          <ac:spMkLst>
            <pc:docMk/>
            <pc:sldMk cId="775938020" sldId="2147376864"/>
            <ac:spMk id="29" creationId="{4E84C2B8-063D-C2DA-EB10-C18212D48720}"/>
          </ac:spMkLst>
        </pc:spChg>
        <pc:spChg chg="add del mod">
          <ac:chgData name="Yamamoto Rena (山本 玲奈)" userId="XqfmoCvGAzExMoimfih8jxm38Qp/ZaiTVmy1xF1xw7E=" providerId="None" clId="Web-{BE703887-C143-4FE1-9B3E-B4464CD5292F}" dt="2026-02-10T08:45:59.011" v="28" actId="20577"/>
          <ac:spMkLst>
            <pc:docMk/>
            <pc:sldMk cId="775938020" sldId="2147376864"/>
            <ac:spMk id="30" creationId="{DE2DD38C-7D8F-E4D9-275F-9E2F679A5AE8}"/>
          </ac:spMkLst>
        </pc:spChg>
      </pc:sldChg>
      <pc:sldChg chg="addSp delSp modSp">
        <pc:chgData name="Yamamoto Rena (山本 玲奈)" userId="XqfmoCvGAzExMoimfih8jxm38Qp/ZaiTVmy1xF1xw7E=" providerId="None" clId="Web-{BE703887-C143-4FE1-9B3E-B4464CD5292F}" dt="2026-02-10T08:50:32.195" v="71"/>
        <pc:sldMkLst>
          <pc:docMk/>
          <pc:sldMk cId="4159961389" sldId="2147376868"/>
        </pc:sldMkLst>
        <pc:spChg chg="mod">
          <ac:chgData name="Yamamoto Rena (山本 玲奈)" userId="XqfmoCvGAzExMoimfih8jxm38Qp/ZaiTVmy1xF1xw7E=" providerId="None" clId="Web-{BE703887-C143-4FE1-9B3E-B4464CD5292F}" dt="2026-02-10T08:49:06.536" v="48" actId="20577"/>
          <ac:spMkLst>
            <pc:docMk/>
            <pc:sldMk cId="4159961389" sldId="2147376868"/>
            <ac:spMk id="4" creationId="{44CE78AB-BD72-212A-32AE-3E16261DB714}"/>
          </ac:spMkLst>
        </pc:spChg>
        <pc:spChg chg="add del mod">
          <ac:chgData name="Yamamoto Rena (山本 玲奈)" userId="XqfmoCvGAzExMoimfih8jxm38Qp/ZaiTVmy1xF1xw7E=" providerId="None" clId="Web-{BE703887-C143-4FE1-9B3E-B4464CD5292F}" dt="2026-02-10T08:49:00.395" v="47" actId="20577"/>
          <ac:spMkLst>
            <pc:docMk/>
            <pc:sldMk cId="4159961389" sldId="2147376868"/>
            <ac:spMk id="5" creationId="{A56C1023-99B1-DB2E-F6C9-94DBBB622608}"/>
          </ac:spMkLst>
        </pc:spChg>
        <pc:spChg chg="add mod">
          <ac:chgData name="Yamamoto Rena (山本 玲奈)" userId="XqfmoCvGAzExMoimfih8jxm38Qp/ZaiTVmy1xF1xw7E=" providerId="None" clId="Web-{BE703887-C143-4FE1-9B3E-B4464CD5292F}" dt="2026-02-10T08:50:32.195" v="71"/>
          <ac:spMkLst>
            <pc:docMk/>
            <pc:sldMk cId="4159961389" sldId="2147376868"/>
            <ac:spMk id="8" creationId="{D18E4471-8FB4-5270-08C3-ACFEC1D73B45}"/>
          </ac:spMkLst>
        </pc:spChg>
        <pc:spChg chg="mod">
          <ac:chgData name="Yamamoto Rena (山本 玲奈)" userId="XqfmoCvGAzExMoimfih8jxm38Qp/ZaiTVmy1xF1xw7E=" providerId="None" clId="Web-{BE703887-C143-4FE1-9B3E-B4464CD5292F}" dt="2026-02-10T08:49:24.162" v="52" actId="1076"/>
          <ac:spMkLst>
            <pc:docMk/>
            <pc:sldMk cId="4159961389" sldId="2147376868"/>
            <ac:spMk id="9" creationId="{E91F320C-DD9F-8A43-3997-67B803859B8C}"/>
          </ac:spMkLst>
        </pc:spChg>
        <pc:spChg chg="mod">
          <ac:chgData name="Yamamoto Rena (山本 玲奈)" userId="XqfmoCvGAzExMoimfih8jxm38Qp/ZaiTVmy1xF1xw7E=" providerId="None" clId="Web-{BE703887-C143-4FE1-9B3E-B4464CD5292F}" dt="2026-02-10T08:49:30.225" v="58" actId="1076"/>
          <ac:spMkLst>
            <pc:docMk/>
            <pc:sldMk cId="4159961389" sldId="2147376868"/>
            <ac:spMk id="16" creationId="{53658239-5127-B2D1-B857-EF90A68AE4E4}"/>
          </ac:spMkLst>
        </pc:spChg>
        <pc:spChg chg="mod">
          <ac:chgData name="Yamamoto Rena (山本 玲奈)" userId="XqfmoCvGAzExMoimfih8jxm38Qp/ZaiTVmy1xF1xw7E=" providerId="None" clId="Web-{BE703887-C143-4FE1-9B3E-B4464CD5292F}" dt="2026-02-10T08:49:24.224" v="54" actId="1076"/>
          <ac:spMkLst>
            <pc:docMk/>
            <pc:sldMk cId="4159961389" sldId="2147376868"/>
            <ac:spMk id="18" creationId="{F8DE11F2-B782-153D-FC4C-D706F2515F24}"/>
          </ac:spMkLst>
        </pc:spChg>
        <pc:spChg chg="mod">
          <ac:chgData name="Yamamoto Rena (山本 玲奈)" userId="XqfmoCvGAzExMoimfih8jxm38Qp/ZaiTVmy1xF1xw7E=" providerId="None" clId="Web-{BE703887-C143-4FE1-9B3E-B4464CD5292F}" dt="2026-02-10T08:49:30.240" v="59" actId="1076"/>
          <ac:spMkLst>
            <pc:docMk/>
            <pc:sldMk cId="4159961389" sldId="2147376868"/>
            <ac:spMk id="19" creationId="{669EAA4E-0619-5B0C-F27B-E505F418738D}"/>
          </ac:spMkLst>
        </pc:spChg>
        <pc:grpChg chg="mod">
          <ac:chgData name="Yamamoto Rena (山本 玲奈)" userId="XqfmoCvGAzExMoimfih8jxm38Qp/ZaiTVmy1xF1xw7E=" providerId="None" clId="Web-{BE703887-C143-4FE1-9B3E-B4464CD5292F}" dt="2026-02-10T08:49:30.287" v="60" actId="1076"/>
          <ac:grpSpMkLst>
            <pc:docMk/>
            <pc:sldMk cId="4159961389" sldId="2147376868"/>
            <ac:grpSpMk id="22" creationId="{7FFA9B87-8976-F2F8-5AC4-C2DAD3B6BDEF}"/>
          </ac:grpSpMkLst>
        </pc:grpChg>
        <pc:picChg chg="mod modCrop">
          <ac:chgData name="Yamamoto Rena (山本 玲奈)" userId="XqfmoCvGAzExMoimfih8jxm38Qp/ZaiTVmy1xF1xw7E=" providerId="None" clId="Web-{BE703887-C143-4FE1-9B3E-B4464CD5292F}" dt="2026-02-10T08:49:41.787" v="62"/>
          <ac:picMkLst>
            <pc:docMk/>
            <pc:sldMk cId="4159961389" sldId="2147376868"/>
            <ac:picMk id="26" creationId="{93F59E43-338D-9ABF-8C3E-2C0BFE2B4FD4}"/>
          </ac:picMkLst>
        </pc:picChg>
      </pc:sldChg>
      <pc:sldChg chg="modSp">
        <pc:chgData name="Yamamoto Rena (山本 玲奈)" userId="XqfmoCvGAzExMoimfih8jxm38Qp/ZaiTVmy1xF1xw7E=" providerId="None" clId="Web-{BE703887-C143-4FE1-9B3E-B4464CD5292F}" dt="2026-02-10T08:53:10.543" v="116" actId="1076"/>
        <pc:sldMkLst>
          <pc:docMk/>
          <pc:sldMk cId="2552812900" sldId="2147376870"/>
        </pc:sldMkLst>
        <pc:spChg chg="mod">
          <ac:chgData name="Yamamoto Rena (山本 玲奈)" userId="XqfmoCvGAzExMoimfih8jxm38Qp/ZaiTVmy1xF1xw7E=" providerId="None" clId="Web-{BE703887-C143-4FE1-9B3E-B4464CD5292F}" dt="2026-02-10T08:52:20.120" v="79" actId="14100"/>
          <ac:spMkLst>
            <pc:docMk/>
            <pc:sldMk cId="2552812900" sldId="2147376870"/>
            <ac:spMk id="4" creationId="{3A0E7368-9283-D9A4-0C20-7194FBCFAD85}"/>
          </ac:spMkLst>
        </pc:spChg>
        <pc:spChg chg="mod">
          <ac:chgData name="Yamamoto Rena (山本 玲奈)" userId="XqfmoCvGAzExMoimfih8jxm38Qp/ZaiTVmy1xF1xw7E=" providerId="None" clId="Web-{BE703887-C143-4FE1-9B3E-B4464CD5292F}" dt="2026-02-10T08:52:35.417" v="96" actId="1076"/>
          <ac:spMkLst>
            <pc:docMk/>
            <pc:sldMk cId="2552812900" sldId="2147376870"/>
            <ac:spMk id="8" creationId="{908484B7-4658-4423-071F-56DA42214AF9}"/>
          </ac:spMkLst>
        </pc:spChg>
        <pc:spChg chg="mod">
          <ac:chgData name="Yamamoto Rena (山本 玲奈)" userId="XqfmoCvGAzExMoimfih8jxm38Qp/ZaiTVmy1xF1xw7E=" providerId="None" clId="Web-{BE703887-C143-4FE1-9B3E-B4464CD5292F}" dt="2026-02-10T08:52:35.636" v="101" actId="1076"/>
          <ac:spMkLst>
            <pc:docMk/>
            <pc:sldMk cId="2552812900" sldId="2147376870"/>
            <ac:spMk id="10" creationId="{19B2E857-1CB0-F745-F364-29941B76C313}"/>
          </ac:spMkLst>
        </pc:spChg>
        <pc:spChg chg="mod">
          <ac:chgData name="Yamamoto Rena (山本 玲奈)" userId="XqfmoCvGAzExMoimfih8jxm38Qp/ZaiTVmy1xF1xw7E=" providerId="None" clId="Web-{BE703887-C143-4FE1-9B3E-B4464CD5292F}" dt="2026-02-10T08:52:35.683" v="102" actId="1076"/>
          <ac:spMkLst>
            <pc:docMk/>
            <pc:sldMk cId="2552812900" sldId="2147376870"/>
            <ac:spMk id="11" creationId="{4608E2A5-6D76-A9F6-321D-02184336AFDF}"/>
          </ac:spMkLst>
        </pc:spChg>
        <pc:spChg chg="mod">
          <ac:chgData name="Yamamoto Rena (山本 玲奈)" userId="XqfmoCvGAzExMoimfih8jxm38Qp/ZaiTVmy1xF1xw7E=" providerId="None" clId="Web-{BE703887-C143-4FE1-9B3E-B4464CD5292F}" dt="2026-02-10T08:52:35.527" v="98" actId="1076"/>
          <ac:spMkLst>
            <pc:docMk/>
            <pc:sldMk cId="2552812900" sldId="2147376870"/>
            <ac:spMk id="15" creationId="{07FDB8DD-F63C-5254-0621-25B7C0B18691}"/>
          </ac:spMkLst>
        </pc:spChg>
        <pc:spChg chg="mod">
          <ac:chgData name="Yamamoto Rena (山本 玲奈)" userId="XqfmoCvGAzExMoimfih8jxm38Qp/ZaiTVmy1xF1xw7E=" providerId="None" clId="Web-{BE703887-C143-4FE1-9B3E-B4464CD5292F}" dt="2026-02-10T08:52:35.574" v="99" actId="1076"/>
          <ac:spMkLst>
            <pc:docMk/>
            <pc:sldMk cId="2552812900" sldId="2147376870"/>
            <ac:spMk id="24" creationId="{E03D54EE-77D9-D17F-C708-D3E165C24AD1}"/>
          </ac:spMkLst>
        </pc:spChg>
        <pc:spChg chg="mod">
          <ac:chgData name="Yamamoto Rena (山本 玲奈)" userId="XqfmoCvGAzExMoimfih8jxm38Qp/ZaiTVmy1xF1xw7E=" providerId="None" clId="Web-{BE703887-C143-4FE1-9B3E-B4464CD5292F}" dt="2026-02-10T08:52:35.620" v="100" actId="1076"/>
          <ac:spMkLst>
            <pc:docMk/>
            <pc:sldMk cId="2552812900" sldId="2147376870"/>
            <ac:spMk id="25" creationId="{FD94F3D1-4FC1-1B52-4095-9080FF4F6578}"/>
          </ac:spMkLst>
        </pc:spChg>
        <pc:spChg chg="mod">
          <ac:chgData name="Yamamoto Rena (山本 玲奈)" userId="XqfmoCvGAzExMoimfih8jxm38Qp/ZaiTVmy1xF1xw7E=" providerId="None" clId="Web-{BE703887-C143-4FE1-9B3E-B4464CD5292F}" dt="2026-02-10T08:52:35.714" v="103" actId="1076"/>
          <ac:spMkLst>
            <pc:docMk/>
            <pc:sldMk cId="2552812900" sldId="2147376870"/>
            <ac:spMk id="31" creationId="{30A7C80F-AE99-E1C4-2FBD-F372EE883C4E}"/>
          </ac:spMkLst>
        </pc:spChg>
        <pc:spChg chg="mod">
          <ac:chgData name="Yamamoto Rena (山本 玲奈)" userId="XqfmoCvGAzExMoimfih8jxm38Qp/ZaiTVmy1xF1xw7E=" providerId="None" clId="Web-{BE703887-C143-4FE1-9B3E-B4464CD5292F}" dt="2026-02-10T08:52:35.761" v="104" actId="1076"/>
          <ac:spMkLst>
            <pc:docMk/>
            <pc:sldMk cId="2552812900" sldId="2147376870"/>
            <ac:spMk id="32" creationId="{8FA3C1A1-7164-37A1-95DE-74CBCFE30978}"/>
          </ac:spMkLst>
        </pc:spChg>
        <pc:spChg chg="mod">
          <ac:chgData name="Yamamoto Rena (山本 玲奈)" userId="XqfmoCvGAzExMoimfih8jxm38Qp/ZaiTVmy1xF1xw7E=" providerId="None" clId="Web-{BE703887-C143-4FE1-9B3E-B4464CD5292F}" dt="2026-02-10T08:53:01.059" v="115" actId="1076"/>
          <ac:spMkLst>
            <pc:docMk/>
            <pc:sldMk cId="2552812900" sldId="2147376870"/>
            <ac:spMk id="33" creationId="{A39E92E6-C31D-2249-9D4C-9F3968DC5011}"/>
          </ac:spMkLst>
        </pc:spChg>
        <pc:spChg chg="mod">
          <ac:chgData name="Yamamoto Rena (山本 玲奈)" userId="XqfmoCvGAzExMoimfih8jxm38Qp/ZaiTVmy1xF1xw7E=" providerId="None" clId="Web-{BE703887-C143-4FE1-9B3E-B4464CD5292F}" dt="2026-02-10T08:52:35.839" v="106" actId="1076"/>
          <ac:spMkLst>
            <pc:docMk/>
            <pc:sldMk cId="2552812900" sldId="2147376870"/>
            <ac:spMk id="34" creationId="{9B6CB7D8-46EE-20C8-DE38-BFD708FA96C7}"/>
          </ac:spMkLst>
        </pc:spChg>
        <pc:spChg chg="mod">
          <ac:chgData name="Yamamoto Rena (山本 玲奈)" userId="XqfmoCvGAzExMoimfih8jxm38Qp/ZaiTVmy1xF1xw7E=" providerId="None" clId="Web-{BE703887-C143-4FE1-9B3E-B4464CD5292F}" dt="2026-02-10T08:52:35.870" v="107" actId="1076"/>
          <ac:spMkLst>
            <pc:docMk/>
            <pc:sldMk cId="2552812900" sldId="2147376870"/>
            <ac:spMk id="35" creationId="{E4933004-4D4B-6926-CC88-21531299A823}"/>
          </ac:spMkLst>
        </pc:spChg>
        <pc:spChg chg="mod">
          <ac:chgData name="Yamamoto Rena (山本 玲奈)" userId="XqfmoCvGAzExMoimfih8jxm38Qp/ZaiTVmy1xF1xw7E=" providerId="None" clId="Web-{BE703887-C143-4FE1-9B3E-B4464CD5292F}" dt="2026-02-10T08:52:35.917" v="108" actId="1076"/>
          <ac:spMkLst>
            <pc:docMk/>
            <pc:sldMk cId="2552812900" sldId="2147376870"/>
            <ac:spMk id="36" creationId="{3CCDAD6A-DD06-7A3B-0BA1-DC0410AFAD3C}"/>
          </ac:spMkLst>
        </pc:spChg>
        <pc:spChg chg="mod">
          <ac:chgData name="Yamamoto Rena (山本 玲奈)" userId="XqfmoCvGAzExMoimfih8jxm38Qp/ZaiTVmy1xF1xw7E=" providerId="None" clId="Web-{BE703887-C143-4FE1-9B3E-B4464CD5292F}" dt="2026-02-10T08:53:10.543" v="116" actId="1076"/>
          <ac:spMkLst>
            <pc:docMk/>
            <pc:sldMk cId="2552812900" sldId="2147376870"/>
            <ac:spMk id="37" creationId="{6C732251-C252-4B44-DF57-2A7733B37C6F}"/>
          </ac:spMkLst>
        </pc:spChg>
        <pc:spChg chg="mod">
          <ac:chgData name="Yamamoto Rena (山本 玲奈)" userId="XqfmoCvGAzExMoimfih8jxm38Qp/ZaiTVmy1xF1xw7E=" providerId="None" clId="Web-{BE703887-C143-4FE1-9B3E-B4464CD5292F}" dt="2026-02-10T08:52:57.105" v="114" actId="1076"/>
          <ac:spMkLst>
            <pc:docMk/>
            <pc:sldMk cId="2552812900" sldId="2147376870"/>
            <ac:spMk id="38" creationId="{E69C01CF-3247-C204-C1F3-D82E4DDD1F52}"/>
          </ac:spMkLst>
        </pc:spChg>
        <pc:spChg chg="mod">
          <ac:chgData name="Yamamoto Rena (山本 玲奈)" userId="XqfmoCvGAzExMoimfih8jxm38Qp/ZaiTVmy1xF1xw7E=" providerId="None" clId="Web-{BE703887-C143-4FE1-9B3E-B4464CD5292F}" dt="2026-02-10T08:52:36.074" v="111" actId="1076"/>
          <ac:spMkLst>
            <pc:docMk/>
            <pc:sldMk cId="2552812900" sldId="2147376870"/>
            <ac:spMk id="41" creationId="{E6424F8C-955F-8A7C-8A51-FADCDE17EF0A}"/>
          </ac:spMkLst>
        </pc:spChg>
        <pc:spChg chg="mod">
          <ac:chgData name="Yamamoto Rena (山本 玲奈)" userId="XqfmoCvGAzExMoimfih8jxm38Qp/ZaiTVmy1xF1xw7E=" providerId="None" clId="Web-{BE703887-C143-4FE1-9B3E-B4464CD5292F}" dt="2026-02-10T08:52:46.558" v="112" actId="1076"/>
          <ac:spMkLst>
            <pc:docMk/>
            <pc:sldMk cId="2552812900" sldId="2147376870"/>
            <ac:spMk id="43" creationId="{9AE51F57-3FBF-DEAB-A1D3-6A733364B668}"/>
          </ac:spMkLst>
        </pc:spChg>
        <pc:picChg chg="mod">
          <ac:chgData name="Yamamoto Rena (山本 玲奈)" userId="XqfmoCvGAzExMoimfih8jxm38Qp/ZaiTVmy1xF1xw7E=" providerId="None" clId="Web-{BE703887-C143-4FE1-9B3E-B4464CD5292F}" dt="2026-02-10T08:52:35.480" v="97" actId="1076"/>
          <ac:picMkLst>
            <pc:docMk/>
            <pc:sldMk cId="2552812900" sldId="2147376870"/>
            <ac:picMk id="14" creationId="{BCA11250-431B-14DD-403D-0B4EF651DC83}"/>
          </ac:picMkLst>
        </pc:picChg>
      </pc:sldChg>
      <pc:sldChg chg="modSp">
        <pc:chgData name="Yamamoto Rena (山本 玲奈)" userId="XqfmoCvGAzExMoimfih8jxm38Qp/ZaiTVmy1xF1xw7E=" providerId="None" clId="Web-{BE703887-C143-4FE1-9B3E-B4464CD5292F}" dt="2026-02-10T08:59:58.909" v="161" actId="1076"/>
        <pc:sldMkLst>
          <pc:docMk/>
          <pc:sldMk cId="518923029" sldId="2147376876"/>
        </pc:sldMkLst>
        <pc:spChg chg="mod">
          <ac:chgData name="Yamamoto Rena (山本 玲奈)" userId="XqfmoCvGAzExMoimfih8jxm38Qp/ZaiTVmy1xF1xw7E=" providerId="None" clId="Web-{BE703887-C143-4FE1-9B3E-B4464CD5292F}" dt="2026-02-10T08:58:49.189" v="146" actId="1076"/>
          <ac:spMkLst>
            <pc:docMk/>
            <pc:sldMk cId="518923029" sldId="2147376876"/>
            <ac:spMk id="58" creationId="{3001FAF6-7D8F-F2B8-BD83-24D719C3DF40}"/>
          </ac:spMkLst>
        </pc:spChg>
        <pc:spChg chg="mod">
          <ac:chgData name="Yamamoto Rena (山本 玲奈)" userId="XqfmoCvGAzExMoimfih8jxm38Qp/ZaiTVmy1xF1xw7E=" providerId="None" clId="Web-{BE703887-C143-4FE1-9B3E-B4464CD5292F}" dt="2026-02-10T08:58:49.267" v="147" actId="1076"/>
          <ac:spMkLst>
            <pc:docMk/>
            <pc:sldMk cId="518923029" sldId="2147376876"/>
            <ac:spMk id="59" creationId="{FBD020B1-6595-390B-FFEF-20EA90D6C0AD}"/>
          </ac:spMkLst>
        </pc:spChg>
        <pc:spChg chg="mod">
          <ac:chgData name="Yamamoto Rena (山本 玲奈)" userId="XqfmoCvGAzExMoimfih8jxm38Qp/ZaiTVmy1xF1xw7E=" providerId="None" clId="Web-{BE703887-C143-4FE1-9B3E-B4464CD5292F}" dt="2026-02-10T08:59:58.909" v="161" actId="1076"/>
          <ac:spMkLst>
            <pc:docMk/>
            <pc:sldMk cId="518923029" sldId="2147376876"/>
            <ac:spMk id="60" creationId="{D9FC2A9E-B668-5D51-17A2-3467EBBA65D2}"/>
          </ac:spMkLst>
        </pc:spChg>
        <pc:spChg chg="mod">
          <ac:chgData name="Yamamoto Rena (山本 玲奈)" userId="XqfmoCvGAzExMoimfih8jxm38Qp/ZaiTVmy1xF1xw7E=" providerId="None" clId="Web-{BE703887-C143-4FE1-9B3E-B4464CD5292F}" dt="2026-02-10T08:59:37.799" v="159" actId="20577"/>
          <ac:spMkLst>
            <pc:docMk/>
            <pc:sldMk cId="518923029" sldId="2147376876"/>
            <ac:spMk id="61" creationId="{A98AA3AC-8E94-8484-38DC-A9C9BCF85693}"/>
          </ac:spMkLst>
        </pc:spChg>
        <pc:spChg chg="mod">
          <ac:chgData name="Yamamoto Rena (山本 玲奈)" userId="XqfmoCvGAzExMoimfih8jxm38Qp/ZaiTVmy1xF1xw7E=" providerId="None" clId="Web-{BE703887-C143-4FE1-9B3E-B4464CD5292F}" dt="2026-02-10T08:58:49.377" v="150" actId="1076"/>
          <ac:spMkLst>
            <pc:docMk/>
            <pc:sldMk cId="518923029" sldId="2147376876"/>
            <ac:spMk id="62" creationId="{9090D8C6-F6F8-58BA-9534-8C9141548564}"/>
          </ac:spMkLst>
        </pc:spChg>
        <pc:spChg chg="mod">
          <ac:chgData name="Yamamoto Rena (山本 玲奈)" userId="XqfmoCvGAzExMoimfih8jxm38Qp/ZaiTVmy1xF1xw7E=" providerId="None" clId="Web-{BE703887-C143-4FE1-9B3E-B4464CD5292F}" dt="2026-02-10T08:59:07.549" v="157" actId="14100"/>
          <ac:spMkLst>
            <pc:docMk/>
            <pc:sldMk cId="518923029" sldId="2147376876"/>
            <ac:spMk id="63" creationId="{CDF2597B-7DE3-F0AE-C4E2-90B0058253E5}"/>
          </ac:spMkLst>
        </pc:spChg>
        <pc:picChg chg="mod">
          <ac:chgData name="Yamamoto Rena (山本 玲奈)" userId="XqfmoCvGAzExMoimfih8jxm38Qp/ZaiTVmy1xF1xw7E=" providerId="None" clId="Web-{BE703887-C143-4FE1-9B3E-B4464CD5292F}" dt="2026-02-10T08:58:49.502" v="152" actId="1076"/>
          <ac:picMkLst>
            <pc:docMk/>
            <pc:sldMk cId="518923029" sldId="2147376876"/>
            <ac:picMk id="64" creationId="{A61834B0-B4B7-687E-98F0-7FD2CB334752}"/>
          </ac:picMkLst>
        </pc:picChg>
        <pc:picChg chg="mod">
          <ac:chgData name="Yamamoto Rena (山本 玲奈)" userId="XqfmoCvGAzExMoimfih8jxm38Qp/ZaiTVmy1xF1xw7E=" providerId="None" clId="Web-{BE703887-C143-4FE1-9B3E-B4464CD5292F}" dt="2026-02-10T08:58:49.564" v="153" actId="1076"/>
          <ac:picMkLst>
            <pc:docMk/>
            <pc:sldMk cId="518923029" sldId="2147376876"/>
            <ac:picMk id="65" creationId="{3394DB20-5323-DF97-DDAD-6D68F48A18C2}"/>
          </ac:picMkLst>
        </pc:picChg>
        <pc:picChg chg="mod">
          <ac:chgData name="Yamamoto Rena (山本 玲奈)" userId="XqfmoCvGAzExMoimfih8jxm38Qp/ZaiTVmy1xF1xw7E=" providerId="None" clId="Web-{BE703887-C143-4FE1-9B3E-B4464CD5292F}" dt="2026-02-10T08:58:49.596" v="154" actId="1076"/>
          <ac:picMkLst>
            <pc:docMk/>
            <pc:sldMk cId="518923029" sldId="2147376876"/>
            <ac:picMk id="66" creationId="{8170049F-B343-9367-E639-87229A5DEDC8}"/>
          </ac:picMkLst>
        </pc:picChg>
        <pc:picChg chg="mod">
          <ac:chgData name="Yamamoto Rena (山本 玲奈)" userId="XqfmoCvGAzExMoimfih8jxm38Qp/ZaiTVmy1xF1xw7E=" providerId="None" clId="Web-{BE703887-C143-4FE1-9B3E-B4464CD5292F}" dt="2026-02-10T08:58:55.314" v="156" actId="1076"/>
          <ac:picMkLst>
            <pc:docMk/>
            <pc:sldMk cId="518923029" sldId="2147376876"/>
            <ac:picMk id="67" creationId="{D19CC365-A574-B11A-086F-9CB462F58B00}"/>
          </ac:picMkLst>
        </pc:picChg>
      </pc:sldChg>
      <pc:sldChg chg="modSp">
        <pc:chgData name="Yamamoto Rena (山本 玲奈)" userId="XqfmoCvGAzExMoimfih8jxm38Qp/ZaiTVmy1xF1xw7E=" providerId="None" clId="Web-{BE703887-C143-4FE1-9B3E-B4464CD5292F}" dt="2026-02-10T09:08:57.237" v="250" actId="20577"/>
        <pc:sldMkLst>
          <pc:docMk/>
          <pc:sldMk cId="1661349976" sldId="2147376883"/>
        </pc:sldMkLst>
        <pc:spChg chg="mod">
          <ac:chgData name="Yamamoto Rena (山本 玲奈)" userId="XqfmoCvGAzExMoimfih8jxm38Qp/ZaiTVmy1xF1xw7E=" providerId="None" clId="Web-{BE703887-C143-4FE1-9B3E-B4464CD5292F}" dt="2026-02-10T09:08:57.237" v="250" actId="20577"/>
          <ac:spMkLst>
            <pc:docMk/>
            <pc:sldMk cId="1661349976" sldId="2147376883"/>
            <ac:spMk id="50" creationId="{7E6E03C5-8E1F-EE7C-32D5-2AD2FD37B5F0}"/>
          </ac:spMkLst>
        </pc:spChg>
      </pc:sldChg>
    </pc:docChg>
  </pc:docChgLst>
  <pc:docChgLst>
    <pc:chgData name="Yamamoto Rena (山本 玲奈)" userId="XqfmoCvGAzExMoimfih8jxm38Qp/ZaiTVmy1xF1xw7E=" providerId="None" clId="Web-{01EBFF05-AB71-45CE-BBC7-F5F6481C9351}"/>
    <pc:docChg chg="modSld">
      <pc:chgData name="Yamamoto Rena (山本 玲奈)" userId="XqfmoCvGAzExMoimfih8jxm38Qp/ZaiTVmy1xF1xw7E=" providerId="None" clId="Web-{01EBFF05-AB71-45CE-BBC7-F5F6481C9351}" dt="2026-02-09T10:14:32.015" v="1"/>
      <pc:docMkLst>
        <pc:docMk/>
      </pc:docMkLst>
    </pc:docChg>
  </pc:docChgLst>
  <pc:docChgLst>
    <pc:chgData name="Yamamoto Rena (山本 玲奈)" userId="XqfmoCvGAzExMoimfih8jxm38Qp/ZaiTVmy1xF1xw7E=" providerId="None" clId="Web-{969288A8-5102-43C6-A1BB-6155ED3903AB}"/>
    <pc:docChg chg="modSld">
      <pc:chgData name="Yamamoto Rena (山本 玲奈)" userId="XqfmoCvGAzExMoimfih8jxm38Qp/ZaiTVmy1xF1xw7E=" providerId="None" clId="Web-{969288A8-5102-43C6-A1BB-6155ED3903AB}" dt="2026-02-08T19:24:17.256" v="1"/>
      <pc:docMkLst>
        <pc:docMk/>
      </pc:docMkLst>
    </pc:docChg>
  </pc:docChgLst>
  <pc:docChgLst>
    <pc:chgData name="Yamamoto Rena (山本 玲奈)" userId="XqfmoCvGAzExMoimfih8jxm38Qp/ZaiTVmy1xF1xw7E=" providerId="None" clId="Web-{D4FCDA21-90C0-41B5-BCFF-49FE1D7948CB}"/>
    <pc:docChg chg="modSld">
      <pc:chgData name="Yamamoto Rena (山本 玲奈)" userId="XqfmoCvGAzExMoimfih8jxm38Qp/ZaiTVmy1xF1xw7E=" providerId="None" clId="Web-{D4FCDA21-90C0-41B5-BCFF-49FE1D7948CB}" dt="2026-02-09T13:42:55.267" v="4" actId="1076"/>
      <pc:docMkLst>
        <pc:docMk/>
      </pc:docMkLst>
    </pc:docChg>
  </pc:docChgLst>
  <pc:docChgLst>
    <pc:chgData name="Yamamoto Rena (山本 玲奈)" userId="XqfmoCvGAzExMoimfih8jxm38Qp/ZaiTVmy1xF1xw7E=" providerId="None" clId="Web-{40725400-0708-4056-96D5-AADFF4F09CF7}"/>
    <pc:docChg chg="addSld delSld modSld">
      <pc:chgData name="Yamamoto Rena (山本 玲奈)" userId="XqfmoCvGAzExMoimfih8jxm38Qp/ZaiTVmy1xF1xw7E=" providerId="None" clId="Web-{40725400-0708-4056-96D5-AADFF4F09CF7}" dt="2026-02-09T09:58:25.283" v="266" actId="20577"/>
      <pc:docMkLst>
        <pc:docMk/>
      </pc:docMkLst>
      <pc:sldChg chg="addSp delSp modSp">
        <pc:chgData name="Yamamoto Rena (山本 玲奈)" userId="XqfmoCvGAzExMoimfih8jxm38Qp/ZaiTVmy1xF1xw7E=" providerId="None" clId="Web-{40725400-0708-4056-96D5-AADFF4F09CF7}" dt="2026-02-09T09:40:58.485" v="63" actId="20577"/>
        <pc:sldMkLst>
          <pc:docMk/>
          <pc:sldMk cId="3192005239" sldId="628"/>
        </pc:sldMkLst>
        <pc:spChg chg="add mod">
          <ac:chgData name="Yamamoto Rena (山本 玲奈)" userId="XqfmoCvGAzExMoimfih8jxm38Qp/ZaiTVmy1xF1xw7E=" providerId="None" clId="Web-{40725400-0708-4056-96D5-AADFF4F09CF7}" dt="2026-02-09T09:40:48.594" v="60" actId="14100"/>
          <ac:spMkLst>
            <pc:docMk/>
            <pc:sldMk cId="3192005239" sldId="628"/>
            <ac:spMk id="9" creationId="{F9FF9A78-ED60-E2CB-787D-1334DB13682D}"/>
          </ac:spMkLst>
        </pc:spChg>
        <pc:spChg chg="mod">
          <ac:chgData name="Yamamoto Rena (山本 玲奈)" userId="XqfmoCvGAzExMoimfih8jxm38Qp/ZaiTVmy1xF1xw7E=" providerId="None" clId="Web-{40725400-0708-4056-96D5-AADFF4F09CF7}" dt="2026-02-09T09:40:58.485" v="63" actId="20577"/>
          <ac:spMkLst>
            <pc:docMk/>
            <pc:sldMk cId="3192005239" sldId="628"/>
            <ac:spMk id="12" creationId="{A3024570-9CA4-03D9-3D63-63AA5EBA226C}"/>
          </ac:spMkLst>
        </pc:spChg>
      </pc:sldChg>
      <pc:sldChg chg="modSp">
        <pc:chgData name="Yamamoto Rena (山本 玲奈)" userId="XqfmoCvGAzExMoimfih8jxm38Qp/ZaiTVmy1xF1xw7E=" providerId="None" clId="Web-{40725400-0708-4056-96D5-AADFF4F09CF7}" dt="2026-02-09T09:43:23.324" v="82" actId="1076"/>
        <pc:sldMkLst>
          <pc:docMk/>
          <pc:sldMk cId="1635391185" sldId="2147376849"/>
        </pc:sldMkLst>
        <pc:spChg chg="mod">
          <ac:chgData name="Yamamoto Rena (山本 玲奈)" userId="XqfmoCvGAzExMoimfih8jxm38Qp/ZaiTVmy1xF1xw7E=" providerId="None" clId="Web-{40725400-0708-4056-96D5-AADFF4F09CF7}" dt="2026-02-09T09:43:19.402" v="81" actId="1076"/>
          <ac:spMkLst>
            <pc:docMk/>
            <pc:sldMk cId="1635391185" sldId="2147376849"/>
            <ac:spMk id="14" creationId="{48921F71-5608-CFCA-1074-9CED93C0E9A2}"/>
          </ac:spMkLst>
        </pc:spChg>
        <pc:spChg chg="mod">
          <ac:chgData name="Yamamoto Rena (山本 玲奈)" userId="XqfmoCvGAzExMoimfih8jxm38Qp/ZaiTVmy1xF1xw7E=" providerId="None" clId="Web-{40725400-0708-4056-96D5-AADFF4F09CF7}" dt="2026-02-09T09:43:23.324" v="82" actId="1076"/>
          <ac:spMkLst>
            <pc:docMk/>
            <pc:sldMk cId="1635391185" sldId="2147376849"/>
            <ac:spMk id="15" creationId="{B2572D3A-788F-FD8A-48C9-0999FC72CD1D}"/>
          </ac:spMkLst>
        </pc:spChg>
      </pc:sldChg>
      <pc:sldChg chg="modSp add del">
        <pc:chgData name="Yamamoto Rena (山本 玲奈)" userId="XqfmoCvGAzExMoimfih8jxm38Qp/ZaiTVmy1xF1xw7E=" providerId="None" clId="Web-{40725400-0708-4056-96D5-AADFF4F09CF7}" dt="2026-02-09T09:31:40.443" v="35"/>
        <pc:sldMkLst>
          <pc:docMk/>
          <pc:sldMk cId="3174443422" sldId="2147376855"/>
        </pc:sldMkLst>
        <pc:graphicFrameChg chg="mod modGraphic">
          <ac:chgData name="Yamamoto Rena (山本 玲奈)" userId="XqfmoCvGAzExMoimfih8jxm38Qp/ZaiTVmy1xF1xw7E=" providerId="None" clId="Web-{40725400-0708-4056-96D5-AADFF4F09CF7}" dt="2026-02-09T09:31:40.443" v="35"/>
          <ac:graphicFrameMkLst>
            <pc:docMk/>
            <pc:sldMk cId="3174443422" sldId="2147376855"/>
            <ac:graphicFrameMk id="17" creationId="{F1D70C64-AD0F-E6AD-530A-239EE3771E9A}"/>
          </ac:graphicFrameMkLst>
        </pc:graphicFrameChg>
      </pc:sldChg>
      <pc:sldChg chg="modSp">
        <pc:chgData name="Yamamoto Rena (山本 玲奈)" userId="XqfmoCvGAzExMoimfih8jxm38Qp/ZaiTVmy1xF1xw7E=" providerId="None" clId="Web-{40725400-0708-4056-96D5-AADFF4F09CF7}" dt="2026-02-09T09:37:39.607" v="49" actId="20577"/>
        <pc:sldMkLst>
          <pc:docMk/>
          <pc:sldMk cId="2363517932" sldId="2147376866"/>
        </pc:sldMkLst>
        <pc:spChg chg="mod">
          <ac:chgData name="Yamamoto Rena (山本 玲奈)" userId="XqfmoCvGAzExMoimfih8jxm38Qp/ZaiTVmy1xF1xw7E=" providerId="None" clId="Web-{40725400-0708-4056-96D5-AADFF4F09CF7}" dt="2026-02-09T09:37:39.607" v="49" actId="20577"/>
          <ac:spMkLst>
            <pc:docMk/>
            <pc:sldMk cId="2363517932" sldId="2147376866"/>
            <ac:spMk id="8" creationId="{88E17737-A384-C5DA-FFE9-6B680C0DEDC8}"/>
          </ac:spMkLst>
        </pc:spChg>
      </pc:sldChg>
      <pc:sldChg chg="delSp modSp">
        <pc:chgData name="Yamamoto Rena (山本 玲奈)" userId="XqfmoCvGAzExMoimfih8jxm38Qp/ZaiTVmy1xF1xw7E=" providerId="None" clId="Web-{40725400-0708-4056-96D5-AADFF4F09CF7}" dt="2026-02-09T09:42:58.400" v="80" actId="20577"/>
        <pc:sldMkLst>
          <pc:docMk/>
          <pc:sldMk cId="4159961389" sldId="2147376868"/>
        </pc:sldMkLst>
      </pc:sldChg>
      <pc:sldChg chg="modSp">
        <pc:chgData name="Yamamoto Rena (山本 玲奈)" userId="XqfmoCvGAzExMoimfih8jxm38Qp/ZaiTVmy1xF1xw7E=" providerId="None" clId="Web-{40725400-0708-4056-96D5-AADFF4F09CF7}" dt="2026-02-09T09:44:54.236" v="95" actId="20577"/>
        <pc:sldMkLst>
          <pc:docMk/>
          <pc:sldMk cId="3989571306" sldId="2147376872"/>
        </pc:sldMkLst>
        <pc:spChg chg="mod">
          <ac:chgData name="Yamamoto Rena (山本 玲奈)" userId="XqfmoCvGAzExMoimfih8jxm38Qp/ZaiTVmy1xF1xw7E=" providerId="None" clId="Web-{40725400-0708-4056-96D5-AADFF4F09CF7}" dt="2026-02-09T09:44:54.236" v="95" actId="20577"/>
          <ac:spMkLst>
            <pc:docMk/>
            <pc:sldMk cId="3989571306" sldId="2147376872"/>
            <ac:spMk id="37" creationId="{F4473A1F-51A0-DB7A-9A88-12F0186010BD}"/>
          </ac:spMkLst>
        </pc:spChg>
      </pc:sldChg>
      <pc:sldChg chg="modSp">
        <pc:chgData name="Yamamoto Rena (山本 玲奈)" userId="XqfmoCvGAzExMoimfih8jxm38Qp/ZaiTVmy1xF1xw7E=" providerId="None" clId="Web-{40725400-0708-4056-96D5-AADFF4F09CF7}" dt="2026-02-09T09:46:21.396" v="129"/>
        <pc:sldMkLst>
          <pc:docMk/>
          <pc:sldMk cId="1102395473" sldId="2147376873"/>
        </pc:sldMkLst>
        <pc:graphicFrameChg chg="mod modGraphic">
          <ac:chgData name="Yamamoto Rena (山本 玲奈)" userId="XqfmoCvGAzExMoimfih8jxm38Qp/ZaiTVmy1xF1xw7E=" providerId="None" clId="Web-{40725400-0708-4056-96D5-AADFF4F09CF7}" dt="2026-02-09T09:46:21.396" v="129"/>
          <ac:graphicFrameMkLst>
            <pc:docMk/>
            <pc:sldMk cId="1102395473" sldId="2147376873"/>
            <ac:graphicFrameMk id="5" creationId="{6AAB95CB-1C5E-AC92-B9BF-51531C6D107E}"/>
          </ac:graphicFrameMkLst>
        </pc:graphicFrameChg>
      </pc:sldChg>
      <pc:sldChg chg="modSp">
        <pc:chgData name="Yamamoto Rena (山本 玲奈)" userId="XqfmoCvGAzExMoimfih8jxm38Qp/ZaiTVmy1xF1xw7E=" providerId="None" clId="Web-{40725400-0708-4056-96D5-AADFF4F09CF7}" dt="2026-02-09T09:48:54.761" v="137" actId="20577"/>
        <pc:sldMkLst>
          <pc:docMk/>
          <pc:sldMk cId="2500256268" sldId="2147376877"/>
        </pc:sldMkLst>
        <pc:spChg chg="mod">
          <ac:chgData name="Yamamoto Rena (山本 玲奈)" userId="XqfmoCvGAzExMoimfih8jxm38Qp/ZaiTVmy1xF1xw7E=" providerId="None" clId="Web-{40725400-0708-4056-96D5-AADFF4F09CF7}" dt="2026-02-09T09:48:54.761" v="137" actId="20577"/>
          <ac:spMkLst>
            <pc:docMk/>
            <pc:sldMk cId="2500256268" sldId="2147376877"/>
            <ac:spMk id="2" creationId="{0704C5E9-F6B6-6B55-A693-CDF0A9E02707}"/>
          </ac:spMkLst>
        </pc:spChg>
        <pc:spChg chg="mod">
          <ac:chgData name="Yamamoto Rena (山本 玲奈)" userId="XqfmoCvGAzExMoimfih8jxm38Qp/ZaiTVmy1xF1xw7E=" providerId="None" clId="Web-{40725400-0708-4056-96D5-AADFF4F09CF7}" dt="2026-02-09T09:48:00.338" v="134" actId="20577"/>
          <ac:spMkLst>
            <pc:docMk/>
            <pc:sldMk cId="2500256268" sldId="2147376877"/>
            <ac:spMk id="10" creationId="{5BD91F2F-A263-A4FF-3116-4C07958EC6E4}"/>
          </ac:spMkLst>
        </pc:spChg>
      </pc:sldChg>
      <pc:sldChg chg="modSp">
        <pc:chgData name="Yamamoto Rena (山本 玲奈)" userId="XqfmoCvGAzExMoimfih8jxm38Qp/ZaiTVmy1xF1xw7E=" providerId="None" clId="Web-{40725400-0708-4056-96D5-AADFF4F09CF7}" dt="2026-02-09T09:49:48.903" v="143" actId="20577"/>
        <pc:sldMkLst>
          <pc:docMk/>
          <pc:sldMk cId="21341080" sldId="2147376878"/>
        </pc:sldMkLst>
        <pc:spChg chg="mod">
          <ac:chgData name="Yamamoto Rena (山本 玲奈)" userId="XqfmoCvGAzExMoimfih8jxm38Qp/ZaiTVmy1xF1xw7E=" providerId="None" clId="Web-{40725400-0708-4056-96D5-AADFF4F09CF7}" dt="2026-02-09T09:49:48.903" v="143" actId="20577"/>
          <ac:spMkLst>
            <pc:docMk/>
            <pc:sldMk cId="21341080" sldId="2147376878"/>
            <ac:spMk id="2" creationId="{CF04C041-31C5-1CFB-7891-9815B49531E9}"/>
          </ac:spMkLst>
        </pc:spChg>
      </pc:sldChg>
      <pc:sldChg chg="modSp">
        <pc:chgData name="Yamamoto Rena (山本 玲奈)" userId="XqfmoCvGAzExMoimfih8jxm38Qp/ZaiTVmy1xF1xw7E=" providerId="None" clId="Web-{40725400-0708-4056-96D5-AADFF4F09CF7}" dt="2026-02-09T09:53:39.829" v="212" actId="20577"/>
        <pc:sldMkLst>
          <pc:docMk/>
          <pc:sldMk cId="1359982254" sldId="2147376880"/>
        </pc:sldMkLst>
        <pc:spChg chg="mod">
          <ac:chgData name="Yamamoto Rena (山本 玲奈)" userId="XqfmoCvGAzExMoimfih8jxm38Qp/ZaiTVmy1xF1xw7E=" providerId="None" clId="Web-{40725400-0708-4056-96D5-AADFF4F09CF7}" dt="2026-02-09T09:52:39.203" v="196" actId="20577"/>
          <ac:spMkLst>
            <pc:docMk/>
            <pc:sldMk cId="1359982254" sldId="2147376880"/>
            <ac:spMk id="34" creationId="{03D1C443-767B-895F-E391-DA064CFBD038}"/>
          </ac:spMkLst>
        </pc:spChg>
        <pc:spChg chg="mod">
          <ac:chgData name="Yamamoto Rena (山本 玲奈)" userId="XqfmoCvGAzExMoimfih8jxm38Qp/ZaiTVmy1xF1xw7E=" providerId="None" clId="Web-{40725400-0708-4056-96D5-AADFF4F09CF7}" dt="2026-02-09T09:53:39.829" v="212" actId="20577"/>
          <ac:spMkLst>
            <pc:docMk/>
            <pc:sldMk cId="1359982254" sldId="2147376880"/>
            <ac:spMk id="42" creationId="{5E370FA5-1332-C37B-1D14-B8B38771BECB}"/>
          </ac:spMkLst>
        </pc:spChg>
      </pc:sldChg>
      <pc:sldChg chg="modSp">
        <pc:chgData name="Yamamoto Rena (山本 玲奈)" userId="XqfmoCvGAzExMoimfih8jxm38Qp/ZaiTVmy1xF1xw7E=" providerId="None" clId="Web-{40725400-0708-4056-96D5-AADFF4F09CF7}" dt="2026-02-09T09:51:22.858" v="190" actId="1076"/>
        <pc:sldMkLst>
          <pc:docMk/>
          <pc:sldMk cId="550348221" sldId="2147376882"/>
        </pc:sldMkLst>
        <pc:spChg chg="mod">
          <ac:chgData name="Yamamoto Rena (山本 玲奈)" userId="XqfmoCvGAzExMoimfih8jxm38Qp/ZaiTVmy1xF1xw7E=" providerId="None" clId="Web-{40725400-0708-4056-96D5-AADFF4F09CF7}" dt="2026-02-09T09:51:00.749" v="182" actId="20577"/>
          <ac:spMkLst>
            <pc:docMk/>
            <pc:sldMk cId="550348221" sldId="2147376882"/>
            <ac:spMk id="2" creationId="{EFEC9AC9-1EF7-E106-320C-5523C759305A}"/>
          </ac:spMkLst>
        </pc:spChg>
        <pc:spChg chg="mod">
          <ac:chgData name="Yamamoto Rena (山本 玲奈)" userId="XqfmoCvGAzExMoimfih8jxm38Qp/ZaiTVmy1xF1xw7E=" providerId="None" clId="Web-{40725400-0708-4056-96D5-AADFF4F09CF7}" dt="2026-02-09T09:51:22.780" v="187" actId="1076"/>
          <ac:spMkLst>
            <pc:docMk/>
            <pc:sldMk cId="550348221" sldId="2147376882"/>
            <ac:spMk id="4" creationId="{BF5C8686-2266-AD76-9732-2BE148CF9A9E}"/>
          </ac:spMkLst>
        </pc:spChg>
        <pc:spChg chg="mod">
          <ac:chgData name="Yamamoto Rena (山本 玲奈)" userId="XqfmoCvGAzExMoimfih8jxm38Qp/ZaiTVmy1xF1xw7E=" providerId="None" clId="Web-{40725400-0708-4056-96D5-AADFF4F09CF7}" dt="2026-02-09T09:51:22.811" v="188" actId="1076"/>
          <ac:spMkLst>
            <pc:docMk/>
            <pc:sldMk cId="550348221" sldId="2147376882"/>
            <ac:spMk id="5" creationId="{C48204C2-6E5C-62E6-F107-7444C9FFAE7F}"/>
          </ac:spMkLst>
        </pc:spChg>
        <pc:spChg chg="mod">
          <ac:chgData name="Yamamoto Rena (山本 玲奈)" userId="XqfmoCvGAzExMoimfih8jxm38Qp/ZaiTVmy1xF1xw7E=" providerId="None" clId="Web-{40725400-0708-4056-96D5-AADFF4F09CF7}" dt="2026-02-09T09:51:22.702" v="183" actId="1076"/>
          <ac:spMkLst>
            <pc:docMk/>
            <pc:sldMk cId="550348221" sldId="2147376882"/>
            <ac:spMk id="8" creationId="{19FCB9BC-7940-FB05-A021-EFBDCD2B76B3}"/>
          </ac:spMkLst>
        </pc:spChg>
        <pc:spChg chg="mod">
          <ac:chgData name="Yamamoto Rena (山本 玲奈)" userId="XqfmoCvGAzExMoimfih8jxm38Qp/ZaiTVmy1xF1xw7E=" providerId="None" clId="Web-{40725400-0708-4056-96D5-AADFF4F09CF7}" dt="2026-02-09T09:51:22.718" v="184" actId="1076"/>
          <ac:spMkLst>
            <pc:docMk/>
            <pc:sldMk cId="550348221" sldId="2147376882"/>
            <ac:spMk id="9" creationId="{E9CAA79E-08C2-D94D-365D-B4D89DC846AC}"/>
          </ac:spMkLst>
        </pc:spChg>
        <pc:spChg chg="mod">
          <ac:chgData name="Yamamoto Rena (山本 玲奈)" userId="XqfmoCvGAzExMoimfih8jxm38Qp/ZaiTVmy1xF1xw7E=" providerId="None" clId="Web-{40725400-0708-4056-96D5-AADFF4F09CF7}" dt="2026-02-09T09:51:22.733" v="185" actId="1076"/>
          <ac:spMkLst>
            <pc:docMk/>
            <pc:sldMk cId="550348221" sldId="2147376882"/>
            <ac:spMk id="10" creationId="{8530E048-9ED3-A9C7-CB29-569EDD686DF6}"/>
          </ac:spMkLst>
        </pc:spChg>
        <pc:spChg chg="mod">
          <ac:chgData name="Yamamoto Rena (山本 玲奈)" userId="XqfmoCvGAzExMoimfih8jxm38Qp/ZaiTVmy1xF1xw7E=" providerId="None" clId="Web-{40725400-0708-4056-96D5-AADFF4F09CF7}" dt="2026-02-09T09:51:22.765" v="186" actId="1076"/>
          <ac:spMkLst>
            <pc:docMk/>
            <pc:sldMk cId="550348221" sldId="2147376882"/>
            <ac:spMk id="11" creationId="{CAC62839-EFB1-5921-1E9C-9B06C4F42C36}"/>
          </ac:spMkLst>
        </pc:spChg>
        <pc:spChg chg="mod">
          <ac:chgData name="Yamamoto Rena (山本 玲奈)" userId="XqfmoCvGAzExMoimfih8jxm38Qp/ZaiTVmy1xF1xw7E=" providerId="None" clId="Web-{40725400-0708-4056-96D5-AADFF4F09CF7}" dt="2026-02-09T09:51:22.843" v="189" actId="1076"/>
          <ac:spMkLst>
            <pc:docMk/>
            <pc:sldMk cId="550348221" sldId="2147376882"/>
            <ac:spMk id="16" creationId="{7851ED6C-8B74-6F87-418A-345CD4DBC6EA}"/>
          </ac:spMkLst>
        </pc:spChg>
        <pc:spChg chg="mod">
          <ac:chgData name="Yamamoto Rena (山本 玲奈)" userId="XqfmoCvGAzExMoimfih8jxm38Qp/ZaiTVmy1xF1xw7E=" providerId="None" clId="Web-{40725400-0708-4056-96D5-AADFF4F09CF7}" dt="2026-02-09T09:50:29.623" v="172" actId="20577"/>
          <ac:spMkLst>
            <pc:docMk/>
            <pc:sldMk cId="550348221" sldId="2147376882"/>
            <ac:spMk id="17" creationId="{D55E629A-5D70-7B35-69DF-8A188CFACCDB}"/>
          </ac:spMkLst>
        </pc:spChg>
        <pc:spChg chg="mod">
          <ac:chgData name="Yamamoto Rena (山本 玲奈)" userId="XqfmoCvGAzExMoimfih8jxm38Qp/ZaiTVmy1xF1xw7E=" providerId="None" clId="Web-{40725400-0708-4056-96D5-AADFF4F09CF7}" dt="2026-02-09T09:50:35.670" v="173" actId="1076"/>
          <ac:spMkLst>
            <pc:docMk/>
            <pc:sldMk cId="550348221" sldId="2147376882"/>
            <ac:spMk id="18" creationId="{F9EB97D6-B378-F81E-ECBB-3376C63A8598}"/>
          </ac:spMkLst>
        </pc:spChg>
        <pc:spChg chg="mod">
          <ac:chgData name="Yamamoto Rena (山本 玲奈)" userId="XqfmoCvGAzExMoimfih8jxm38Qp/ZaiTVmy1xF1xw7E=" providerId="None" clId="Web-{40725400-0708-4056-96D5-AADFF4F09CF7}" dt="2026-02-09T09:50:35.701" v="174" actId="1076"/>
          <ac:spMkLst>
            <pc:docMk/>
            <pc:sldMk cId="550348221" sldId="2147376882"/>
            <ac:spMk id="19" creationId="{C08144FD-E7C1-FF89-1419-5BEC4F9B7714}"/>
          </ac:spMkLst>
        </pc:spChg>
        <pc:spChg chg="mod">
          <ac:chgData name="Yamamoto Rena (山本 玲奈)" userId="XqfmoCvGAzExMoimfih8jxm38Qp/ZaiTVmy1xF1xw7E=" providerId="None" clId="Web-{40725400-0708-4056-96D5-AADFF4F09CF7}" dt="2026-02-09T09:50:35.717" v="175" actId="1076"/>
          <ac:spMkLst>
            <pc:docMk/>
            <pc:sldMk cId="550348221" sldId="2147376882"/>
            <ac:spMk id="20" creationId="{106462A5-B9D4-4722-6AA1-8DC2757482D7}"/>
          </ac:spMkLst>
        </pc:spChg>
        <pc:spChg chg="mod">
          <ac:chgData name="Yamamoto Rena (山本 玲奈)" userId="XqfmoCvGAzExMoimfih8jxm38Qp/ZaiTVmy1xF1xw7E=" providerId="None" clId="Web-{40725400-0708-4056-96D5-AADFF4F09CF7}" dt="2026-02-09T09:50:35.733" v="176" actId="1076"/>
          <ac:spMkLst>
            <pc:docMk/>
            <pc:sldMk cId="550348221" sldId="2147376882"/>
            <ac:spMk id="21" creationId="{BBEB1A35-D0F6-A5B0-AA5C-206FC2593EEC}"/>
          </ac:spMkLst>
        </pc:spChg>
        <pc:spChg chg="mod">
          <ac:chgData name="Yamamoto Rena (山本 玲奈)" userId="XqfmoCvGAzExMoimfih8jxm38Qp/ZaiTVmy1xF1xw7E=" providerId="None" clId="Web-{40725400-0708-4056-96D5-AADFF4F09CF7}" dt="2026-02-09T09:50:47.639" v="181" actId="20577"/>
          <ac:spMkLst>
            <pc:docMk/>
            <pc:sldMk cId="550348221" sldId="2147376882"/>
            <ac:spMk id="26" creationId="{8700B762-295B-AF98-1504-9AFDCC4D58D1}"/>
          </ac:spMkLst>
        </pc:spChg>
        <pc:spChg chg="mod">
          <ac:chgData name="Yamamoto Rena (山本 玲奈)" userId="XqfmoCvGAzExMoimfih8jxm38Qp/ZaiTVmy1xF1xw7E=" providerId="None" clId="Web-{40725400-0708-4056-96D5-AADFF4F09CF7}" dt="2026-02-09T09:51:22.858" v="190" actId="1076"/>
          <ac:spMkLst>
            <pc:docMk/>
            <pc:sldMk cId="550348221" sldId="2147376882"/>
            <ac:spMk id="35" creationId="{293E2ADC-96E0-E021-1C31-EE378E6428D8}"/>
          </ac:spMkLst>
        </pc:spChg>
        <pc:spChg chg="mod">
          <ac:chgData name="Yamamoto Rena (山本 玲奈)" userId="XqfmoCvGAzExMoimfih8jxm38Qp/ZaiTVmy1xF1xw7E=" providerId="None" clId="Web-{40725400-0708-4056-96D5-AADFF4F09CF7}" dt="2026-02-09T09:50:35.764" v="177" actId="1076"/>
          <ac:spMkLst>
            <pc:docMk/>
            <pc:sldMk cId="550348221" sldId="2147376882"/>
            <ac:spMk id="36" creationId="{6378AC62-E8D4-61D4-7E55-65023576164A}"/>
          </ac:spMkLst>
        </pc:spChg>
        <pc:spChg chg="mod">
          <ac:chgData name="Yamamoto Rena (山本 玲奈)" userId="XqfmoCvGAzExMoimfih8jxm38Qp/ZaiTVmy1xF1xw7E=" providerId="None" clId="Web-{40725400-0708-4056-96D5-AADFF4F09CF7}" dt="2026-02-09T09:50:35.779" v="178" actId="1076"/>
          <ac:spMkLst>
            <pc:docMk/>
            <pc:sldMk cId="550348221" sldId="2147376882"/>
            <ac:spMk id="37" creationId="{26B24FCD-18BB-6616-7D15-7E80C3838D68}"/>
          </ac:spMkLst>
        </pc:spChg>
        <pc:spChg chg="mod">
          <ac:chgData name="Yamamoto Rena (山本 玲奈)" userId="XqfmoCvGAzExMoimfih8jxm38Qp/ZaiTVmy1xF1xw7E=" providerId="None" clId="Web-{40725400-0708-4056-96D5-AADFF4F09CF7}" dt="2026-02-09T09:50:35.795" v="179" actId="1076"/>
          <ac:spMkLst>
            <pc:docMk/>
            <pc:sldMk cId="550348221" sldId="2147376882"/>
            <ac:spMk id="38" creationId="{3582F9A8-080C-F2AC-53F3-274CDD76FCAD}"/>
          </ac:spMkLst>
        </pc:spChg>
        <pc:spChg chg="mod">
          <ac:chgData name="Yamamoto Rena (山本 玲奈)" userId="XqfmoCvGAzExMoimfih8jxm38Qp/ZaiTVmy1xF1xw7E=" providerId="None" clId="Web-{40725400-0708-4056-96D5-AADFF4F09CF7}" dt="2026-02-09T09:50:35.811" v="180" actId="1076"/>
          <ac:spMkLst>
            <pc:docMk/>
            <pc:sldMk cId="550348221" sldId="2147376882"/>
            <ac:spMk id="46" creationId="{A23E6FE0-F78F-0D96-0782-D78895AF8ED4}"/>
          </ac:spMkLst>
        </pc:spChg>
      </pc:sldChg>
      <pc:sldChg chg="modSp">
        <pc:chgData name="Yamamoto Rena (山本 玲奈)" userId="XqfmoCvGAzExMoimfih8jxm38Qp/ZaiTVmy1xF1xw7E=" providerId="None" clId="Web-{40725400-0708-4056-96D5-AADFF4F09CF7}" dt="2026-02-09T09:55:44.157" v="226" actId="20577"/>
        <pc:sldMkLst>
          <pc:docMk/>
          <pc:sldMk cId="1661349976" sldId="2147376883"/>
        </pc:sldMkLst>
        <pc:spChg chg="mod">
          <ac:chgData name="Yamamoto Rena (山本 玲奈)" userId="XqfmoCvGAzExMoimfih8jxm38Qp/ZaiTVmy1xF1xw7E=" providerId="None" clId="Web-{40725400-0708-4056-96D5-AADFF4F09CF7}" dt="2026-02-09T09:55:44.157" v="226" actId="20577"/>
          <ac:spMkLst>
            <pc:docMk/>
            <pc:sldMk cId="1661349976" sldId="2147376883"/>
            <ac:spMk id="4" creationId="{85DA116B-36CD-6110-F744-63A3137719F1}"/>
          </ac:spMkLst>
        </pc:spChg>
        <pc:spChg chg="mod">
          <ac:chgData name="Yamamoto Rena (山本 玲奈)" userId="XqfmoCvGAzExMoimfih8jxm38Qp/ZaiTVmy1xF1xw7E=" providerId="None" clId="Web-{40725400-0708-4056-96D5-AADFF4F09CF7}" dt="2026-02-09T09:53:28.907" v="203" actId="20577"/>
          <ac:spMkLst>
            <pc:docMk/>
            <pc:sldMk cId="1661349976" sldId="2147376883"/>
            <ac:spMk id="50" creationId="{7E6E03C5-8E1F-EE7C-32D5-2AD2FD37B5F0}"/>
          </ac:spMkLst>
        </pc:spChg>
      </pc:sldChg>
      <pc:sldChg chg="modSp">
        <pc:chgData name="Yamamoto Rena (山本 玲奈)" userId="XqfmoCvGAzExMoimfih8jxm38Qp/ZaiTVmy1xF1xw7E=" providerId="None" clId="Web-{40725400-0708-4056-96D5-AADFF4F09CF7}" dt="2026-02-09T09:51:48.633" v="192" actId="20577"/>
        <pc:sldMkLst>
          <pc:docMk/>
          <pc:sldMk cId="130534249" sldId="2147376887"/>
        </pc:sldMkLst>
        <pc:spChg chg="mod">
          <ac:chgData name="Yamamoto Rena (山本 玲奈)" userId="XqfmoCvGAzExMoimfih8jxm38Qp/ZaiTVmy1xF1xw7E=" providerId="None" clId="Web-{40725400-0708-4056-96D5-AADFF4F09CF7}" dt="2026-02-09T09:51:48.633" v="192" actId="20577"/>
          <ac:spMkLst>
            <pc:docMk/>
            <pc:sldMk cId="130534249" sldId="2147376887"/>
            <ac:spMk id="2" creationId="{DC74DE4C-8885-AA31-2790-2891B8499E03}"/>
          </ac:spMkLst>
        </pc:spChg>
      </pc:sldChg>
      <pc:sldChg chg="modSp">
        <pc:chgData name="Yamamoto Rena (山本 玲奈)" userId="XqfmoCvGAzExMoimfih8jxm38Qp/ZaiTVmy1xF1xw7E=" providerId="None" clId="Web-{40725400-0708-4056-96D5-AADFF4F09CF7}" dt="2026-02-09T09:58:25.283" v="266" actId="20577"/>
        <pc:sldMkLst>
          <pc:docMk/>
          <pc:sldMk cId="1004962176" sldId="2147376901"/>
        </pc:sldMkLst>
        <pc:spChg chg="mod">
          <ac:chgData name="Yamamoto Rena (山本 玲奈)" userId="XqfmoCvGAzExMoimfih8jxm38Qp/ZaiTVmy1xF1xw7E=" providerId="None" clId="Web-{40725400-0708-4056-96D5-AADFF4F09CF7}" dt="2026-02-09T09:58:25.283" v="266" actId="20577"/>
          <ac:spMkLst>
            <pc:docMk/>
            <pc:sldMk cId="1004962176" sldId="2147376901"/>
            <ac:spMk id="5" creationId="{EF3F10BC-39D8-FC88-26E8-0BBA760F501D}"/>
          </ac:spMkLst>
        </pc:spChg>
      </pc:sldChg>
      <pc:sldChg chg="modSp">
        <pc:chgData name="Yamamoto Rena (山本 玲奈)" userId="XqfmoCvGAzExMoimfih8jxm38Qp/ZaiTVmy1xF1xw7E=" providerId="None" clId="Web-{40725400-0708-4056-96D5-AADFF4F09CF7}" dt="2026-02-09T09:47:18.352" v="133" actId="20577"/>
        <pc:sldMkLst>
          <pc:docMk/>
          <pc:sldMk cId="1985106652" sldId="2147376908"/>
        </pc:sldMkLst>
        <pc:spChg chg="mod">
          <ac:chgData name="Yamamoto Rena (山本 玲奈)" userId="XqfmoCvGAzExMoimfih8jxm38Qp/ZaiTVmy1xF1xw7E=" providerId="None" clId="Web-{40725400-0708-4056-96D5-AADFF4F09CF7}" dt="2026-02-09T09:47:18.352" v="133" actId="20577"/>
          <ac:spMkLst>
            <pc:docMk/>
            <pc:sldMk cId="1985106652" sldId="2147376908"/>
            <ac:spMk id="12" creationId="{3ACB4807-00DB-F7A9-91DA-D52AD62AF3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83-4257-81DA-E4CCF737DE31}"/>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C683-4257-81DA-E4CCF737DE31}"/>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C683-4257-81DA-E4CCF737DE31}"/>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C683-4257-81DA-E4CCF737DE31}"/>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C683-4257-81DA-E4CCF737DE31}"/>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C683-4257-81DA-E4CCF737DE31}"/>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3</c:v>
                </c:pt>
                <c:pt idx="1">
                  <c:v>9</c:v>
                </c:pt>
                <c:pt idx="2">
                  <c:v>6</c:v>
                </c:pt>
                <c:pt idx="3">
                  <c:v>5</c:v>
                </c:pt>
                <c:pt idx="4">
                  <c:v>10</c:v>
                </c:pt>
              </c:numCache>
            </c:numRef>
          </c:val>
          <c:extLst>
            <c:ext xmlns:c16="http://schemas.microsoft.com/office/drawing/2014/chart" uri="{C3380CC4-5D6E-409C-BE32-E72D297353CC}">
              <c16:uniqueId val="{0000000C-C683-4257-81DA-E4CCF737DE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25D3-479D-A099-3B08617570FC}"/>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25D3-479D-A099-3B08617570FC}"/>
              </c:ext>
            </c:extLst>
          </c:dPt>
          <c:cat>
            <c:strRef>
              <c:f>Sheet1!$A$2:$A$3</c:f>
              <c:strCache>
                <c:ptCount val="2"/>
                <c:pt idx="0">
                  <c:v>男性</c:v>
                </c:pt>
                <c:pt idx="1">
                  <c:v>女性</c:v>
                </c:pt>
              </c:strCache>
            </c:strRef>
          </c:cat>
          <c:val>
            <c:numRef>
              <c:f>Sheet1!$B$2:$B$3</c:f>
              <c:numCache>
                <c:formatCode>General</c:formatCode>
                <c:ptCount val="2"/>
                <c:pt idx="0">
                  <c:v>33</c:v>
                </c:pt>
                <c:pt idx="1">
                  <c:v>67</c:v>
                </c:pt>
              </c:numCache>
            </c:numRef>
          </c:val>
          <c:extLst>
            <c:ext xmlns:c16="http://schemas.microsoft.com/office/drawing/2014/chart" uri="{C3380CC4-5D6E-409C-BE32-E72D297353CC}">
              <c16:uniqueId val="{00000004-25D3-479D-A099-3B08617570FC}"/>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BE7-46D0-A8DA-92CA69A82D7E}"/>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5BE7-46D0-A8DA-92CA69A82D7E}"/>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5BE7-46D0-A8DA-92CA69A82D7E}"/>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5BE7-46D0-A8DA-92CA69A82D7E}"/>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5BE7-46D0-A8DA-92CA69A82D7E}"/>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5BE7-46D0-A8DA-92CA69A82D7E}"/>
              </c:ext>
            </c:extLst>
          </c:dPt>
          <c:cat>
            <c:strRef>
              <c:f>Sheet1!$A$2:$A$7</c:f>
              <c:strCache>
                <c:ptCount val="5"/>
                <c:pt idx="0">
                  <c:v>10代以下</c:v>
                </c:pt>
                <c:pt idx="1">
                  <c:v>20代</c:v>
                </c:pt>
                <c:pt idx="2">
                  <c:v>30代</c:v>
                </c:pt>
                <c:pt idx="3">
                  <c:v>40代</c:v>
                </c:pt>
                <c:pt idx="4">
                  <c:v>50代以上</c:v>
                </c:pt>
              </c:strCache>
            </c:strRef>
          </c:cat>
          <c:val>
            <c:numRef>
              <c:f>Sheet1!$B$2:$B$7</c:f>
              <c:numCache>
                <c:formatCode>General</c:formatCode>
                <c:ptCount val="6"/>
                <c:pt idx="0">
                  <c:v>5</c:v>
                </c:pt>
                <c:pt idx="1">
                  <c:v>11</c:v>
                </c:pt>
                <c:pt idx="2">
                  <c:v>15</c:v>
                </c:pt>
                <c:pt idx="3">
                  <c:v>20</c:v>
                </c:pt>
                <c:pt idx="4">
                  <c:v>16</c:v>
                </c:pt>
              </c:numCache>
            </c:numRef>
          </c:val>
          <c:extLst>
            <c:ext xmlns:c16="http://schemas.microsoft.com/office/drawing/2014/chart" uri="{C3380CC4-5D6E-409C-BE32-E72D297353CC}">
              <c16:uniqueId val="{0000000C-5BE7-46D0-A8DA-92CA69A82D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006-4275-A791-B126DEAE53DF}"/>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9006-4275-A791-B126DEAE53DF}"/>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9006-4275-A791-B126DEAE53DF}"/>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9006-4275-A791-B126DEAE53DF}"/>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9006-4275-A791-B126DEAE53DF}"/>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9006-4275-A791-B126DEAE53DF}"/>
              </c:ext>
            </c:extLst>
          </c:dPt>
          <c:cat>
            <c:strRef>
              <c:f>Sheet1!$A$2:$A$7</c:f>
              <c:strCache>
                <c:ptCount val="6"/>
                <c:pt idx="0">
                  <c:v>会社員、公務員</c:v>
                </c:pt>
                <c:pt idx="1">
                  <c:v>学生</c:v>
                </c:pt>
                <c:pt idx="2">
                  <c:v>パート、アルバイト</c:v>
                </c:pt>
                <c:pt idx="3">
                  <c:v>専業主ふ</c:v>
                </c:pt>
                <c:pt idx="4">
                  <c:v>自営業、自由業</c:v>
                </c:pt>
                <c:pt idx="5">
                  <c:v>その他</c:v>
                </c:pt>
              </c:strCache>
            </c:strRef>
          </c:cat>
          <c:val>
            <c:numRef>
              <c:f>Sheet1!$B$2:$B$7</c:f>
              <c:numCache>
                <c:formatCode>General</c:formatCode>
                <c:ptCount val="6"/>
                <c:pt idx="0">
                  <c:v>37</c:v>
                </c:pt>
                <c:pt idx="1">
                  <c:v>11</c:v>
                </c:pt>
                <c:pt idx="2">
                  <c:v>18</c:v>
                </c:pt>
                <c:pt idx="3">
                  <c:v>17</c:v>
                </c:pt>
                <c:pt idx="4">
                  <c:v>3</c:v>
                </c:pt>
                <c:pt idx="5">
                  <c:v>14</c:v>
                </c:pt>
              </c:numCache>
            </c:numRef>
          </c:val>
          <c:extLst>
            <c:ext xmlns:c16="http://schemas.microsoft.com/office/drawing/2014/chart" uri="{C3380CC4-5D6E-409C-BE32-E72D297353CC}">
              <c16:uniqueId val="{0000000C-9006-4275-A791-B126DEAE53D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lumMod val="75000"/>
              </a:schemeClr>
            </a:solidFill>
            <a:ln>
              <a:noFill/>
            </a:ln>
            <a:effectLst/>
          </c:spPr>
          <c:invertIfNegative val="0"/>
          <c:dLbls>
            <c:dLbl>
              <c:idx val="0"/>
              <c:tx>
                <c:rich>
                  <a:bodyPr/>
                  <a:lstStyle/>
                  <a:p>
                    <a:fld id="{E4B902B2-C8BC-0A45-909A-67220DDD248C}" type="VALUE">
                      <a:rPr lang="en-US" altLang="ja-JP" smtClean="0">
                        <a:latin typeface="Yu Gothic" panose="020B0400000000000000" pitchFamily="34" charset="-128"/>
                        <a:ea typeface="Yu Gothic" panose="020B0400000000000000" pitchFamily="34" charset="-128"/>
                      </a:rPr>
                      <a:pPr/>
                      <a:t>[値]</a:t>
                    </a:fld>
                    <a:r>
                      <a:rPr lang="en-US" altLang="ja-JP">
                        <a:latin typeface="Yu Gothic" panose="020B0400000000000000" pitchFamily="34" charset="-128"/>
                        <a:ea typeface="Yu Gothic" panose="020B0400000000000000" pitchFamily="34" charset="-128"/>
                      </a:rPr>
                      <a:t>.0</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0596-4577-87F3-80DE0A5AC9AE}"/>
                </c:ext>
              </c:extLst>
            </c:dLbl>
            <c:dLbl>
              <c:idx val="1"/>
              <c:tx>
                <c:rich>
                  <a:bodyPr/>
                  <a:lstStyle/>
                  <a:p>
                    <a:fld id="{F69F4750-7F39-DA4D-AEA6-3969AC791885}"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596-4577-87F3-80DE0A5AC9AE}"/>
                </c:ext>
              </c:extLst>
            </c:dLbl>
            <c:dLbl>
              <c:idx val="2"/>
              <c:tx>
                <c:rich>
                  <a:bodyPr/>
                  <a:lstStyle/>
                  <a:p>
                    <a:fld id="{AB79C5CD-E599-5541-989E-081B74F453F2}"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0596-4577-87F3-80DE0A5AC9AE}"/>
                </c:ext>
              </c:extLst>
            </c:dLbl>
            <c:dLbl>
              <c:idx val="3"/>
              <c:tx>
                <c:rich>
                  <a:bodyPr/>
                  <a:lstStyle/>
                  <a:p>
                    <a:fld id="{6E5D2186-8D28-C04E-856A-A23188F12039}"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596-4577-87F3-80DE0A5AC9AE}"/>
                </c:ext>
              </c:extLst>
            </c:dLbl>
            <c:spPr>
              <a:noFill/>
              <a:ln>
                <a:noFill/>
              </a:ln>
              <a:effectLst/>
            </c:spPr>
            <c:txPr>
              <a:bodyPr rot="0" spcFirstLastPara="1" vertOverflow="ellipsis" vert="horz" wrap="square" lIns="38100" tIns="19050" rIns="38100" bIns="19050" anchor="ctr" anchorCtr="1">
                <a:spAutoFit/>
              </a:bodyPr>
              <a:lstStyle/>
              <a:p>
                <a:pPr>
                  <a:defRPr lang="ja-JP" sz="1400" b="0" i="0" u="none" strike="noStrike" kern="1200" baseline="0">
                    <a:solidFill>
                      <a:schemeClr val="tx1">
                        <a:lumMod val="75000"/>
                        <a:lumOff val="25000"/>
                      </a:schemeClr>
                    </a:solidFill>
                    <a:latin typeface="Yu Gothic Medium" panose="020B0400000000000000" pitchFamily="34" charset="-128"/>
                    <a:ea typeface="Yu Gothic Medium" panose="020B0400000000000000" pitchFamily="34"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名称認知</c:v>
                </c:pt>
                <c:pt idx="1">
                  <c:v>特徴認知</c:v>
                </c:pt>
                <c:pt idx="2">
                  <c:v>興味度</c:v>
                </c:pt>
                <c:pt idx="3">
                  <c:v>購入意向</c:v>
                </c:pt>
              </c:strCache>
            </c:strRef>
          </c:cat>
          <c:val>
            <c:numRef>
              <c:f>Sheet1!$B$2:$B$5</c:f>
              <c:numCache>
                <c:formatCode>General</c:formatCode>
                <c:ptCount val="4"/>
                <c:pt idx="0">
                  <c:v>41</c:v>
                </c:pt>
                <c:pt idx="1">
                  <c:v>12.2</c:v>
                </c:pt>
                <c:pt idx="2">
                  <c:v>30.7</c:v>
                </c:pt>
                <c:pt idx="3">
                  <c:v>21.2</c:v>
                </c:pt>
              </c:numCache>
            </c:numRef>
          </c:val>
          <c:extLst>
            <c:ext xmlns:c16="http://schemas.microsoft.com/office/drawing/2014/chart" uri="{C3380CC4-5D6E-409C-BE32-E72D297353CC}">
              <c16:uniqueId val="{00000004-0596-4577-87F3-80DE0A5AC9AE}"/>
            </c:ext>
          </c:extLst>
        </c:ser>
        <c:ser>
          <c:idx val="1"/>
          <c:order val="1"/>
          <c:tx>
            <c:strRef>
              <c:f>Sheet1!$C$1</c:f>
              <c:strCache>
                <c:ptCount val="1"/>
                <c:pt idx="0">
                  <c:v>系列 2</c:v>
                </c:pt>
              </c:strCache>
            </c:strRef>
          </c:tx>
          <c:spPr>
            <a:solidFill>
              <a:srgbClr val="002060"/>
            </a:solidFill>
            <a:ln>
              <a:solidFill>
                <a:srgbClr val="002060"/>
              </a:solidFill>
            </a:ln>
            <a:effectLst/>
          </c:spPr>
          <c:invertIfNegative val="0"/>
          <c:dPt>
            <c:idx val="0"/>
            <c:invertIfNegative val="0"/>
            <c:bubble3D val="0"/>
            <c:spPr>
              <a:solidFill>
                <a:srgbClr val="002060"/>
              </a:solidFill>
              <a:ln>
                <a:solidFill>
                  <a:srgbClr val="002060"/>
                </a:solidFill>
              </a:ln>
              <a:effectLst/>
            </c:spPr>
            <c:extLst>
              <c:ext xmlns:c16="http://schemas.microsoft.com/office/drawing/2014/chart" uri="{C3380CC4-5D6E-409C-BE32-E72D297353CC}">
                <c16:uniqueId val="{00000006-0596-4577-87F3-80DE0A5AC9AE}"/>
              </c:ext>
            </c:extLst>
          </c:dPt>
          <c:dPt>
            <c:idx val="1"/>
            <c:invertIfNegative val="0"/>
            <c:bubble3D val="0"/>
            <c:spPr>
              <a:solidFill>
                <a:srgbClr val="002060"/>
              </a:solidFill>
              <a:ln>
                <a:solidFill>
                  <a:srgbClr val="002060"/>
                </a:solidFill>
              </a:ln>
              <a:effectLst/>
            </c:spPr>
            <c:extLst>
              <c:ext xmlns:c16="http://schemas.microsoft.com/office/drawing/2014/chart" uri="{C3380CC4-5D6E-409C-BE32-E72D297353CC}">
                <c16:uniqueId val="{00000008-0596-4577-87F3-80DE0A5AC9AE}"/>
              </c:ext>
            </c:extLst>
          </c:dPt>
          <c:dPt>
            <c:idx val="2"/>
            <c:invertIfNegative val="0"/>
            <c:bubble3D val="0"/>
            <c:spPr>
              <a:solidFill>
                <a:srgbClr val="002060"/>
              </a:solidFill>
              <a:ln>
                <a:solidFill>
                  <a:srgbClr val="002060"/>
                </a:solidFill>
              </a:ln>
              <a:effectLst/>
            </c:spPr>
            <c:extLst>
              <c:ext xmlns:c16="http://schemas.microsoft.com/office/drawing/2014/chart" uri="{C3380CC4-5D6E-409C-BE32-E72D297353CC}">
                <c16:uniqueId val="{0000000A-0596-4577-87F3-80DE0A5AC9AE}"/>
              </c:ext>
            </c:extLst>
          </c:dPt>
          <c:dPt>
            <c:idx val="3"/>
            <c:invertIfNegative val="0"/>
            <c:bubble3D val="0"/>
            <c:spPr>
              <a:solidFill>
                <a:srgbClr val="002060"/>
              </a:solidFill>
              <a:ln>
                <a:solidFill>
                  <a:srgbClr val="002060"/>
                </a:solidFill>
              </a:ln>
              <a:effectLst/>
            </c:spPr>
            <c:extLst>
              <c:ext xmlns:c16="http://schemas.microsoft.com/office/drawing/2014/chart" uri="{C3380CC4-5D6E-409C-BE32-E72D297353CC}">
                <c16:uniqueId val="{0000000C-0596-4577-87F3-80DE0A5AC9AE}"/>
              </c:ext>
            </c:extLst>
          </c:dPt>
          <c:dLbls>
            <c:dLbl>
              <c:idx val="0"/>
              <c:tx>
                <c:rich>
                  <a:bodyPr/>
                  <a:lstStyle/>
                  <a:p>
                    <a:fld id="{BCFA50F5-23D1-7F4F-AC09-D5F291C3888C}" type="VALUE">
                      <a:rPr lang="en-US" altLang="ja-JP" smtClean="0">
                        <a:latin typeface="Yu Gothic" panose="020B0400000000000000" pitchFamily="34" charset="-128"/>
                        <a:ea typeface="Yu Gothic" panose="020B0400000000000000" pitchFamily="34" charset="-128"/>
                      </a:rPr>
                      <a:pPr/>
                      <a:t>[値]</a:t>
                    </a:fld>
                    <a:r>
                      <a:rPr lang="en-US" altLang="ja-JP">
                        <a:latin typeface="Yu Gothic" panose="020B0400000000000000" pitchFamily="34" charset="-128"/>
                        <a:ea typeface="Yu Gothic" panose="020B0400000000000000" pitchFamily="34" charset="-128"/>
                      </a:rPr>
                      <a:t>.0</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0596-4577-87F3-80DE0A5AC9AE}"/>
                </c:ext>
              </c:extLst>
            </c:dLbl>
            <c:dLbl>
              <c:idx val="1"/>
              <c:tx>
                <c:rich>
                  <a:bodyPr/>
                  <a:lstStyle/>
                  <a:p>
                    <a:fld id="{246543E3-2357-9548-BF16-911D92913B0D}"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0596-4577-87F3-80DE0A5AC9AE}"/>
                </c:ext>
              </c:extLst>
            </c:dLbl>
            <c:dLbl>
              <c:idx val="2"/>
              <c:tx>
                <c:rich>
                  <a:bodyPr/>
                  <a:lstStyle/>
                  <a:p>
                    <a:fld id="{ED6A358F-211C-7C4F-BC30-42725096B0D2}"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0596-4577-87F3-80DE0A5AC9AE}"/>
                </c:ext>
              </c:extLst>
            </c:dLbl>
            <c:dLbl>
              <c:idx val="3"/>
              <c:tx>
                <c:rich>
                  <a:bodyPr/>
                  <a:lstStyle/>
                  <a:p>
                    <a:fld id="{11AECC30-679D-9E49-86AF-39F978C6EE54}" type="VALUE">
                      <a:rPr lang="en-US" altLang="ja-JP">
                        <a:latin typeface="Yu Gothic" panose="020B0400000000000000" pitchFamily="34" charset="-128"/>
                        <a:ea typeface="Yu Gothic" panose="020B0400000000000000" pitchFamily="34" charset="-128"/>
                      </a:rPr>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0596-4577-87F3-80DE0A5AC9AE}"/>
                </c:ext>
              </c:extLst>
            </c:dLbl>
            <c:spPr>
              <a:noFill/>
              <a:ln>
                <a:noFill/>
              </a:ln>
              <a:effectLst/>
            </c:spPr>
            <c:txPr>
              <a:bodyPr rot="0" spcFirstLastPara="1" vertOverflow="ellipsis" vert="horz" wrap="square" lIns="38100" tIns="19050" rIns="38100" bIns="19050" anchor="ctr" anchorCtr="1">
                <a:spAutoFit/>
              </a:bodyPr>
              <a:lstStyle/>
              <a:p>
                <a:pPr>
                  <a:defRPr lang="ja-JP" sz="1400" b="0" i="0" u="none" strike="noStrike" kern="1200" baseline="0">
                    <a:solidFill>
                      <a:schemeClr val="tx1">
                        <a:lumMod val="75000"/>
                        <a:lumOff val="25000"/>
                      </a:schemeClr>
                    </a:solidFill>
                    <a:latin typeface="Yu Gothic Medium" panose="020B0400000000000000" pitchFamily="34" charset="-128"/>
                    <a:ea typeface="Yu Gothic Medium" panose="020B0400000000000000" pitchFamily="34"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名称認知</c:v>
                </c:pt>
                <c:pt idx="1">
                  <c:v>特徴認知</c:v>
                </c:pt>
                <c:pt idx="2">
                  <c:v>興味度</c:v>
                </c:pt>
                <c:pt idx="3">
                  <c:v>購入意向</c:v>
                </c:pt>
              </c:strCache>
            </c:strRef>
          </c:cat>
          <c:val>
            <c:numRef>
              <c:f>Sheet1!$C$2:$C$5</c:f>
              <c:numCache>
                <c:formatCode>General</c:formatCode>
                <c:ptCount val="4"/>
                <c:pt idx="0">
                  <c:v>80</c:v>
                </c:pt>
                <c:pt idx="1">
                  <c:v>45.5</c:v>
                </c:pt>
                <c:pt idx="2">
                  <c:v>66.2</c:v>
                </c:pt>
                <c:pt idx="3">
                  <c:v>57.8</c:v>
                </c:pt>
              </c:numCache>
            </c:numRef>
          </c:val>
          <c:extLst>
            <c:ext xmlns:c16="http://schemas.microsoft.com/office/drawing/2014/chart" uri="{C3380CC4-5D6E-409C-BE32-E72D297353CC}">
              <c16:uniqueId val="{0000000D-0596-4577-87F3-80DE0A5AC9AE}"/>
            </c:ext>
          </c:extLst>
        </c:ser>
        <c:dLbls>
          <c:dLblPos val="outEnd"/>
          <c:showLegendKey val="0"/>
          <c:showVal val="1"/>
          <c:showCatName val="0"/>
          <c:showSerName val="0"/>
          <c:showPercent val="0"/>
          <c:showBubbleSize val="0"/>
        </c:dLbls>
        <c:gapWidth val="219"/>
        <c:overlap val="-27"/>
        <c:axId val="1170263759"/>
        <c:axId val="1170265407"/>
      </c:barChart>
      <c:catAx>
        <c:axId val="11702637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1" i="0" u="none" strike="noStrike" kern="1200" baseline="0">
                <a:solidFill>
                  <a:schemeClr val="tx1">
                    <a:lumMod val="75000"/>
                    <a:lumOff val="25000"/>
                  </a:schemeClr>
                </a:solidFill>
                <a:latin typeface="Yu Gothic" panose="020B0400000000000000" pitchFamily="34" charset="-128"/>
                <a:ea typeface="Yu Gothic" panose="020B0400000000000000" pitchFamily="34" charset="-128"/>
                <a:cs typeface="+mn-cs"/>
              </a:defRPr>
            </a:pPr>
            <a:endParaRPr lang="ja-JP"/>
          </a:p>
        </c:txPr>
        <c:crossAx val="1170265407"/>
        <c:crosses val="autoZero"/>
        <c:auto val="1"/>
        <c:lblAlgn val="ctr"/>
        <c:lblOffset val="100"/>
        <c:noMultiLvlLbl val="0"/>
      </c:catAx>
      <c:valAx>
        <c:axId val="1170265407"/>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n-lt"/>
                <a:ea typeface="+mn-ea"/>
                <a:cs typeface="+mn-cs"/>
              </a:defRPr>
            </a:pPr>
            <a:endParaRPr lang="ja-JP"/>
          </a:p>
        </c:txPr>
        <c:crossAx val="1170263759"/>
        <c:crosses val="autoZero"/>
        <c:crossBetween val="between"/>
        <c:majorUnit val="2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02/11/2026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02/11/2026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D9DC7-EB4F-3D5C-6526-1F68607A90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ABE3B4-3E57-DC48-5FD2-350093BBD1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6967FC-067E-1121-0C2A-D905CD60BD0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00681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81617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627F4-8789-532E-A243-B10D994DB7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664C1B-6FFE-B22E-75B6-7E9B963C5A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83E0B8-44D4-09F0-488F-FFB1C7B946CB}"/>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4126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26890-AB65-F360-6CFB-3295790012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71A349-B146-6207-F234-4B61C886FE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DAAC01-9817-054B-0BFD-27316FA83AAF}"/>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69081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FF986-3321-86BE-CE0B-B63177B08D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07C199C-9D91-9695-0E1D-CCDCF89B5E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436E79-437F-AD97-0E3D-67ABFDCCC08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257225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99871-5185-D3B6-1F70-A5A480DB0C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B80630-2101-77A0-E961-294A64BF652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726C2F-6C92-4D81-1CC6-E560D64105AB}"/>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81642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6FE47-6C4C-D7A4-66D1-7ACB2A3C45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C6F4F6-21FA-EF68-F9DF-645991755F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2A3521-54C8-D3E7-3B97-66B64E838FC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16427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2FC2-929D-6C14-549F-EE267A3AA6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C3CCC0-803E-372D-AAAF-6E11E222CD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0894D6-0466-E850-E009-626F5A4CC5D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58520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2110C-AEF3-6133-9BCD-A8B7122B2E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9D22F9-F574-2D0B-BFC5-D13A7A86BD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0F970D-A55B-3E39-998E-DBCE187772A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33862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94023-24A6-4469-1026-E11E265DF4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46DDD9-A5CA-71DA-38E0-2EE82BA272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73F897E-CF15-742A-E14E-505A9831CA1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585534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F577F-728D-1BEB-8857-78C1E234D2E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D2FAC6-77AF-DAE7-C649-B2DFBE28CF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6FEA07-F096-34E7-94F9-3B1C19902C9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98979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2F35-D2B9-3532-304F-368FFBEEC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D44550-EEEF-F261-0111-867C14F6E5A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D4D07BE-D5BE-DD89-424F-3B9AFDF7BE0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5850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9D29-7CBF-8B2C-C5F0-CDCAB15E06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9CB8E82-B979-C07E-A23E-59F1A62C84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439003-EB75-54E4-AB1B-1F61FE6F931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44506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36DA9-B93F-5147-DCA6-D2C20559D9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1FEAF4-467E-F3EF-E49C-BBEFA26275F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45FB30B-85F9-70A6-2C53-66272389D31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14773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1B6E8-D6AF-3E2D-765D-9BD5D706AF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16BD11-6320-9D2A-C085-0E0E32E71B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B01153-C4AD-16DB-66B0-BE3D7C056DB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95430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208B-6138-B42D-47CB-64C68B71243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CFD71E-48D5-19EC-69FC-CBEC38A9B1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828536-81A1-2652-6530-9B311CACE4F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5425822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8BB20-4712-0766-C344-5E4EC94C9D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806120-BC42-704A-D43D-88BC83A8D1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F012D8-829B-5D42-F5C7-6065759ACA2A}"/>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0935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C9BDF-110C-1FEB-151F-7CF34F41FB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1CB762-BFDD-AF50-00FC-28C9E3313C0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2468074-4847-E7C0-FD94-279CBEFA9BC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97575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E8552-1F0A-9737-5651-AF753D5302E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1BBD66-26B2-7275-358A-F3045DF50FA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5EE01D-AC9B-BFA2-4F6E-35F2C74B9B4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740085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D88D1-0C25-4BB5-1121-A39F59BE31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7612F3-160E-C1DB-744A-95265752F75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104DFAC-1D6C-50FB-D8C8-4AAEB9209E83}"/>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276085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5216B-56C7-DB54-AF3A-C60721B42D5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CED7D5E-CF41-DAC8-69BC-99C272ACDC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F54B4A0-1811-F639-7E4B-EEEA65219FF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85493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6957E-222D-613F-087F-2A23361086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1A25470-F89C-72AD-923F-1177FBBA9A8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CFBFE4-E29C-6732-93D3-4AE001BBB3C0}"/>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39478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76AF2-1EAC-D93F-D4AA-B3B5F99ED2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D12CB69-A763-83C8-D58F-E1F1526A5C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D8863D-BDF3-99E6-4C64-097DEF416ACC}"/>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97802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689E9-AC2D-C76A-7A5D-B73295C988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ACFE62F-9CE7-A46F-3699-B1A665A4841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97673C-33FE-294A-7E64-A65C821E9FE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553255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7DAC0-BC09-719C-34C1-3E55E5DA6C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5B8414-C330-D858-7BC7-3FC4F597A8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76BA40-B57F-C311-0C75-F94B86027EE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21122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E84F0-C0D4-6F52-EE78-8FD30A1FF1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60D4D2-2186-4EA9-6BF4-C9F28980570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471C3A-069D-BA94-D6E1-D5DF50A3388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99601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8B624-5B43-B3C7-E12C-6D525E20C45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41B9EDC-113A-D04D-2000-970C438339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5404E7-7EAD-DF75-F64A-67849DB0B5A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03990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09BD-02C5-21DE-9B91-1D698D57818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EDA11A5-8CBC-82E5-E91E-8AF79FDB8E5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9B451B-4355-20E2-228F-7E2FD54080A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041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36D9D-FECB-1295-86BA-60762546C63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0BD4862-9CCC-EDF0-66FE-5BE0A409C3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46AED6-7AAD-D5FA-B968-FD0D28C05E2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531527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0706711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629737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1146201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06</a:t>
            </a:r>
            <a:endParaRPr kumimoji="1" lang="ja-JP" altLang="en-US" sz="1800" b="1" i="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07</a:t>
            </a:r>
            <a:endParaRPr kumimoji="1" lang="ja-JP" altLang="en-US" sz="1800" b="1" i="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10437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415498" cy="230832"/>
          </a:xfrm>
          <a:prstGeom prst="rect">
            <a:avLst/>
          </a:prstGeom>
          <a:noFill/>
        </p:spPr>
        <p:txBody>
          <a:bodyPr wrap="none" rtlCol="0">
            <a:spAutoFit/>
          </a:bodyPr>
          <a:lstStyle/>
          <a:p>
            <a:r>
              <a:rPr kumimoji="1" lang="ja-JP" altLang="en-US" sz="900">
                <a:solidFill>
                  <a:schemeClr val="bg1"/>
                </a:solidFill>
              </a:rPr>
              <a:t>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pic>
        <p:nvPicPr>
          <p:cNvPr id="7" name="図プレースホルダー 8" descr="アイコン&#10;&#10;自動的に生成された説明">
            <a:extLst>
              <a:ext uri="{FF2B5EF4-FFF2-40B4-BE49-F238E27FC236}">
                <a16:creationId xmlns:a16="http://schemas.microsoft.com/office/drawing/2014/main" id="{6B365ACE-F105-17FB-4CEA-9C2AD66E363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767749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1.emf"/><Relationship Id="rId4" Type="http://schemas.openxmlformats.org/officeDocument/2006/relationships/slideLayout" Target="../slideLayouts/slideLayout1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2"/>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3" imgW="7772400" imgH="10058400" progId="TCLayout.ActiveDocument.1">
                  <p:embed/>
                </p:oleObj>
              </mc:Choice>
              <mc:Fallback>
                <p:oleObj name="think-cellスライド" r:id="rId13"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8" r:id="rId6"/>
    <p:sldLayoutId id="2147484461" r:id="rId7"/>
    <p:sldLayoutId id="2147484462" r:id="rId8"/>
    <p:sldLayoutId id="2147484470" r:id="rId9"/>
    <p:sldLayoutId id="2147484471"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www.lycbiz.com/jp/"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hyperlink" Target="https://form-business.yahoo.co.jp/claris/enqueteForm?inquiry_type=review_lnds" TargetMode="External"/><Relationship Id="rId5" Type="http://schemas.openxmlformats.org/officeDocument/2006/relationships/hyperlink" Target="mailto:ml-sales-media-req@lycorp.co.jp" TargetMode="External"/><Relationship Id="rId4" Type="http://schemas.openxmlformats.org/officeDocument/2006/relationships/hyperlink" Target="mailto:ml-sales-media-order@lycorp.co.j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hyperlink" Target="mailto:ml-sales-media-order@lycorp.co.j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chart" Target="../charts/chart1.xml"/><Relationship Id="rId7" Type="http://schemas.openxmlformats.org/officeDocument/2006/relationships/image" Target="../media/image27.emf"/><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chart" Target="../charts/chart2.xml"/><Relationship Id="rId9" Type="http://schemas.openxmlformats.org/officeDocument/2006/relationships/chart" Target="../charts/chart4.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31.sv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37.jp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39.tiff"/><Relationship Id="rId4" Type="http://schemas.openxmlformats.org/officeDocument/2006/relationships/image" Target="../media/image38.tiff"/></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8.png"/><Relationship Id="rId7" Type="http://schemas.openxmlformats.org/officeDocument/2006/relationships/image" Target="../media/image43.tiff"/><Relationship Id="rId12"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2.tiff"/><Relationship Id="rId11" Type="http://schemas.openxmlformats.org/officeDocument/2006/relationships/image" Target="../media/image47.tiff"/><Relationship Id="rId5" Type="http://schemas.openxmlformats.org/officeDocument/2006/relationships/image" Target="../media/image41.tiff"/><Relationship Id="rId10" Type="http://schemas.openxmlformats.org/officeDocument/2006/relationships/image" Target="../media/image46.tiff"/><Relationship Id="rId4" Type="http://schemas.openxmlformats.org/officeDocument/2006/relationships/image" Target="../media/image40.tiff"/><Relationship Id="rId9"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chart" Target="../charts/chart5.xml"/><Relationship Id="rId4" Type="http://schemas.openxmlformats.org/officeDocument/2006/relationships/hyperlink" Target="https://www.lycbiz.com/jp/case-study/media-service/jins-and-sun/" TargetMode="Externa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54.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8.png"/><Relationship Id="rId7" Type="http://schemas.openxmlformats.org/officeDocument/2006/relationships/image" Target="../media/image58.jpeg"/><Relationship Id="rId12" Type="http://schemas.openxmlformats.org/officeDocument/2006/relationships/image" Target="../media/image63.jp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57.jpeg"/><Relationship Id="rId11" Type="http://schemas.openxmlformats.org/officeDocument/2006/relationships/image" Target="../media/image62.jpeg"/><Relationship Id="rId5" Type="http://schemas.openxmlformats.org/officeDocument/2006/relationships/image" Target="../media/image56.jpeg"/><Relationship Id="rId15" Type="http://schemas.openxmlformats.org/officeDocument/2006/relationships/image" Target="../media/image66.png"/><Relationship Id="rId10" Type="http://schemas.openxmlformats.org/officeDocument/2006/relationships/image" Target="../media/image61.jpeg"/><Relationship Id="rId4" Type="http://schemas.openxmlformats.org/officeDocument/2006/relationships/image" Target="../media/image55.jpeg"/><Relationship Id="rId9" Type="http://schemas.openxmlformats.org/officeDocument/2006/relationships/image" Target="../media/image60.jpeg"/><Relationship Id="rId14" Type="http://schemas.openxmlformats.org/officeDocument/2006/relationships/image" Target="../media/image65.png"/></Relationships>
</file>

<file path=ppt/slides/_rels/slide3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jpeg"/><Relationship Id="rId3" Type="http://schemas.openxmlformats.org/officeDocument/2006/relationships/image" Target="../media/image8.png"/><Relationship Id="rId7" Type="http://schemas.openxmlformats.org/officeDocument/2006/relationships/image" Target="../media/image70.jpeg"/><Relationship Id="rId12" Type="http://schemas.openxmlformats.org/officeDocument/2006/relationships/image" Target="../media/image75.png"/><Relationship Id="rId2" Type="http://schemas.openxmlformats.org/officeDocument/2006/relationships/notesSlide" Target="../notesSlides/notesSlide24.xml"/><Relationship Id="rId16" Type="http://schemas.openxmlformats.org/officeDocument/2006/relationships/image" Target="../media/image79.png"/><Relationship Id="rId1" Type="http://schemas.openxmlformats.org/officeDocument/2006/relationships/slideLayout" Target="../slideLayouts/slideLayout8.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8.jpeg"/><Relationship Id="rId15" Type="http://schemas.openxmlformats.org/officeDocument/2006/relationships/image" Target="../media/image78.pn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png"/><Relationship Id="rId14" Type="http://schemas.openxmlformats.org/officeDocument/2006/relationships/image" Target="../media/image77.png"/></Relationships>
</file>

<file path=ppt/slides/_rels/slide35.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8.png"/><Relationship Id="rId7" Type="http://schemas.openxmlformats.org/officeDocument/2006/relationships/image" Target="../media/image83.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hyperlink" Target="https://www.lycbiz.com/sites/default/files/media/jp/download/LINE%20NEWS_DIGEST%20Spot_%E5%8F%AF%E5%90%A6%E5%88%A4%E6%96%AD%E3%82%B7%E3%83%BC%E3%83%88_v7.xlsx" TargetMode="External"/><Relationship Id="rId4" Type="http://schemas.openxmlformats.org/officeDocument/2006/relationships/hyperlink" Target="https://form-business.yahoo.co.jp/claris/enqueteForm?inquiry_type=review_lnds"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hyperlink" Target="https://www.lycbiz.com/sites/default/files/media/jp/download/LINE%20NEWS_DIGEST%20Spot_%E5%8F%AF%E5%90%A6%E5%88%A4%E6%96%AD%E3%82%B7%E3%83%BC%E3%83%88_v7.xlsx" TargetMode="External"/><Relationship Id="rId4" Type="http://schemas.openxmlformats.org/officeDocument/2006/relationships/hyperlink" Target="https://form-business.yahoo.co.jp/claris/enqueteForm?inquiry_type=review_lnd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hyperlink" Target="mailto:ml-sales-media-order@lycorp.co.j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hyperlink" Target="https://www.lycbiz.com/jp/terms-and-policies/" TargetMode="External"/><Relationship Id="rId2" Type="http://schemas.openxmlformats.org/officeDocument/2006/relationships/image" Target="../media/image86.png"/><Relationship Id="rId1" Type="http://schemas.openxmlformats.org/officeDocument/2006/relationships/slideLayout" Target="../slideLayouts/slideLayout8.xml"/><Relationship Id="rId6" Type="http://schemas.openxmlformats.org/officeDocument/2006/relationships/hyperlink" Target="mailto:ml-sales-media-order@lycorp.co.jp" TargetMode="Externa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hyperlink" Target="mailto:ml-sales-media-req@lycorp.co.jp" TargetMode="External"/><Relationship Id="rId4" Type="http://schemas.openxmlformats.org/officeDocument/2006/relationships/hyperlink" Target="https://form-business.yahoo.co.jp/claris/enqueteForm?inquiry_type=review_lnd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a:ea typeface="メイリオ"/>
              </a:rPr>
              <a:t>LINE NEWS DIGEST Spot</a:t>
            </a:r>
            <a:br>
              <a:rPr lang="ja-JP" altLang="en-US" sz="3600" dirty="0">
                <a:latin typeface="+mn-ea"/>
              </a:rPr>
            </a:br>
            <a:r>
              <a:rPr lang="en-US" altLang="ja-JP" sz="3600" dirty="0">
                <a:latin typeface="メイリオ"/>
                <a:ea typeface="メイリオ"/>
              </a:rPr>
              <a:t>2026</a:t>
            </a:r>
            <a:r>
              <a:rPr lang="ja-JP" altLang="en-US" sz="3600" dirty="0">
                <a:latin typeface="メイリオ"/>
                <a:ea typeface="メイリオ"/>
              </a:rPr>
              <a:t>年</a:t>
            </a:r>
            <a:r>
              <a:rPr lang="en-US" altLang="ja-JP" sz="3600" dirty="0">
                <a:latin typeface="メイリオ"/>
                <a:ea typeface="メイリオ"/>
              </a:rPr>
              <a:t>4</a:t>
            </a:r>
            <a:r>
              <a:rPr lang="ja-JP" altLang="en-US" sz="3600" dirty="0">
                <a:latin typeface="メイリオ"/>
                <a:ea typeface="メイリオ"/>
              </a:rPr>
              <a:t>月～</a:t>
            </a:r>
            <a:r>
              <a:rPr lang="en-US" altLang="ja-JP" sz="3600" dirty="0">
                <a:latin typeface="メイリオ"/>
                <a:ea typeface="メイリオ"/>
              </a:rPr>
              <a:t>2026</a:t>
            </a:r>
            <a:r>
              <a:rPr lang="ja-JP" altLang="en-US" sz="3600" dirty="0">
                <a:latin typeface="メイリオ"/>
                <a:ea typeface="メイリオ"/>
              </a:rPr>
              <a:t>年</a:t>
            </a:r>
            <a:r>
              <a:rPr lang="en-US" altLang="ja-JP" sz="3600" dirty="0">
                <a:latin typeface="メイリオ"/>
                <a:ea typeface="メイリオ"/>
              </a:rPr>
              <a:t>6</a:t>
            </a:r>
            <a:r>
              <a:rPr lang="ja-JP" altLang="en-US" sz="3600" dirty="0">
                <a:latin typeface="メイリオ"/>
                <a:ea typeface="メイリオ"/>
              </a:rPr>
              <a:t>月　商品資料</a:t>
            </a:r>
            <a:endParaRPr lang="ja-JP" altLang="ja-JP" sz="3600" dirty="0"/>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2026/2/12</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25FFB-4B41-C369-AFAE-AD48226BC61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DBFB6B5-6D65-21F8-C5C4-499EF44FA855}"/>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FF365760-96C9-F74F-0E37-3F3EFB8EFD7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E1D7769-CC7C-58C4-2B34-2F983DE3821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ja-JP" altLang="en-US" sz="2000">
              <a:solidFill>
                <a:srgbClr val="000048"/>
              </a:solidFill>
              <a:latin typeface="+mn-ea"/>
              <a:ea typeface="+mn-ea"/>
            </a:endParaRPr>
          </a:p>
        </p:txBody>
      </p:sp>
      <p:sp>
        <p:nvSpPr>
          <p:cNvPr id="12" name="正方形/長方形 11">
            <a:extLst>
              <a:ext uri="{FF2B5EF4-FFF2-40B4-BE49-F238E27FC236}">
                <a16:creationId xmlns:a16="http://schemas.microsoft.com/office/drawing/2014/main" id="{FEB98D26-BC13-2C56-2DE1-47FB68677026}"/>
              </a:ext>
            </a:extLst>
          </p:cNvPr>
          <p:cNvSpPr/>
          <p:nvPr/>
        </p:nvSpPr>
        <p:spPr>
          <a:xfrm>
            <a:off x="6304205" y="1047769"/>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a:solidFill>
                  <a:srgbClr val="002060"/>
                </a:solidFill>
              </a:rPr>
              <a:t>■禁止事項</a:t>
            </a:r>
            <a:endParaRPr lang="en-US" altLang="ja-JP" sz="1200" b="1">
              <a:solidFill>
                <a:srgbClr val="002060"/>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画像と遷移先の不一致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n-ea"/>
              </a:rPr>
              <a:t>画像は</a:t>
            </a:r>
            <a:r>
              <a:rPr lang="ja-JP" altLang="en-US" sz="1000" b="1">
                <a:solidFill>
                  <a:schemeClr val="tx1">
                    <a:lumMod val="75000"/>
                    <a:lumOff val="25000"/>
                  </a:schemeClr>
                </a:solidFill>
                <a:latin typeface="+mn-ea"/>
              </a:rPr>
              <a:t>クリック後に遷移するページと内容が一致</a:t>
            </a:r>
            <a:r>
              <a:rPr lang="ja-JP" altLang="en-US" sz="1000">
                <a:solidFill>
                  <a:schemeClr val="tx1">
                    <a:lumMod val="75000"/>
                    <a:lumOff val="25000"/>
                  </a:schemeClr>
                </a:solidFill>
                <a:latin typeface="+mn-ea"/>
              </a:rPr>
              <a:t>している必要があります。画像で訴求した商品・プランが遷移先で選択できない／存在しない、画像が特定の体験・成果を強く想起させるが遷移先に根拠や説明がない場合等は、原則不可となります。</a:t>
            </a:r>
            <a:endParaRPr lang="en-US" altLang="ja-JP" sz="1000">
              <a:solidFill>
                <a:schemeClr val="tx1">
                  <a:lumMod val="75000"/>
                  <a:lumOff val="25000"/>
                </a:schemeClr>
              </a:solidFill>
              <a:latin typeface="+mn-ea"/>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grpSp>
        <p:nvGrpSpPr>
          <p:cNvPr id="13" name="グループ化 12">
            <a:extLst>
              <a:ext uri="{FF2B5EF4-FFF2-40B4-BE49-F238E27FC236}">
                <a16:creationId xmlns:a16="http://schemas.microsoft.com/office/drawing/2014/main" id="{2497A39A-2AF7-5AB3-4DBB-2A69D1DDEA2F}"/>
              </a:ext>
            </a:extLst>
          </p:cNvPr>
          <p:cNvGrpSpPr>
            <a:grpSpLocks noChangeAspect="1"/>
          </p:cNvGrpSpPr>
          <p:nvPr/>
        </p:nvGrpSpPr>
        <p:grpSpPr>
          <a:xfrm>
            <a:off x="805141" y="1957879"/>
            <a:ext cx="2247968" cy="1972694"/>
            <a:chOff x="7523614" y="2723399"/>
            <a:chExt cx="4494966" cy="3944546"/>
          </a:xfrm>
        </p:grpSpPr>
        <p:sp>
          <p:nvSpPr>
            <p:cNvPr id="14" name="object 4">
              <a:extLst>
                <a:ext uri="{FF2B5EF4-FFF2-40B4-BE49-F238E27FC236}">
                  <a16:creationId xmlns:a16="http://schemas.microsoft.com/office/drawing/2014/main" id="{21650DE9-F46C-8888-87FC-D8252F79E8EC}"/>
                </a:ext>
              </a:extLst>
            </p:cNvPr>
            <p:cNvSpPr txBox="1"/>
            <p:nvPr/>
          </p:nvSpPr>
          <p:spPr>
            <a:xfrm>
              <a:off x="7523614" y="6472482"/>
              <a:ext cx="1682114" cy="195463"/>
            </a:xfrm>
            <a:prstGeom prst="rect">
              <a:avLst/>
            </a:prstGeom>
          </p:spPr>
          <p:txBody>
            <a:bodyPr vert="horz" wrap="square" lIns="0" tIns="12065" rIns="0" bIns="0" rtlCol="0">
              <a:spAutoFit/>
            </a:bodyPr>
            <a:lstStyle/>
            <a:p>
              <a:pPr marL="12700">
                <a:spcBef>
                  <a:spcPts val="95"/>
                </a:spcBef>
              </a:pPr>
              <a:r>
                <a:rPr lang="ja-JP" altLang="en-US" sz="1050" b="1">
                  <a:solidFill>
                    <a:srgbClr val="999999"/>
                  </a:solidFill>
                  <a:latin typeface="Meiryo" panose="020B0604030504040204" pitchFamily="34" charset="-128"/>
                  <a:ea typeface="Meiryo" panose="020B0604030504040204" pitchFamily="34" charset="-128"/>
                  <a:cs typeface="HiraMinProN-W6"/>
                </a:rPr>
                <a:t>誘導枠の</a:t>
              </a:r>
              <a:r>
                <a:rPr sz="1050" b="1" err="1">
                  <a:solidFill>
                    <a:srgbClr val="999999"/>
                  </a:solidFill>
                  <a:latin typeface="Meiryo" panose="020B0604030504040204" pitchFamily="34" charset="-128"/>
                  <a:ea typeface="Meiryo" panose="020B0604030504040204" pitchFamily="34" charset="-128"/>
                  <a:cs typeface="HiraMinProN-W6"/>
                </a:rPr>
                <a:t>画像</a:t>
              </a:r>
              <a:endParaRPr sz="1050" b="1">
                <a:latin typeface="Meiryo" panose="020B0604030504040204" pitchFamily="34" charset="-128"/>
                <a:ea typeface="Meiryo" panose="020B0604030504040204" pitchFamily="34" charset="-128"/>
                <a:cs typeface="HiraMinProN-W6"/>
              </a:endParaRPr>
            </a:p>
          </p:txBody>
        </p:sp>
        <p:sp>
          <p:nvSpPr>
            <p:cNvPr id="15" name="object 5">
              <a:extLst>
                <a:ext uri="{FF2B5EF4-FFF2-40B4-BE49-F238E27FC236}">
                  <a16:creationId xmlns:a16="http://schemas.microsoft.com/office/drawing/2014/main" id="{150B9899-A45C-6613-4862-DEC7D129758A}"/>
                </a:ext>
              </a:extLst>
            </p:cNvPr>
            <p:cNvSpPr/>
            <p:nvPr/>
          </p:nvSpPr>
          <p:spPr>
            <a:xfrm>
              <a:off x="7530599" y="3203526"/>
              <a:ext cx="3217570" cy="3197339"/>
            </a:xfrm>
            <a:prstGeom prst="rect">
              <a:avLst/>
            </a:prstGeom>
            <a:blipFill>
              <a:blip r:embed="rId4"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6" name="object 6">
              <a:extLst>
                <a:ext uri="{FF2B5EF4-FFF2-40B4-BE49-F238E27FC236}">
                  <a16:creationId xmlns:a16="http://schemas.microsoft.com/office/drawing/2014/main" id="{899FF4DE-339F-A561-D7CD-6845BAB0EDEF}"/>
                </a:ext>
              </a:extLst>
            </p:cNvPr>
            <p:cNvSpPr/>
            <p:nvPr/>
          </p:nvSpPr>
          <p:spPr>
            <a:xfrm>
              <a:off x="11152283" y="3206295"/>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8" name="object 7">
              <a:extLst>
                <a:ext uri="{FF2B5EF4-FFF2-40B4-BE49-F238E27FC236}">
                  <a16:creationId xmlns:a16="http://schemas.microsoft.com/office/drawing/2014/main" id="{E3C516F2-A656-F9D1-B1B3-FCB07340972A}"/>
                </a:ext>
              </a:extLst>
            </p:cNvPr>
            <p:cNvSpPr/>
            <p:nvPr/>
          </p:nvSpPr>
          <p:spPr>
            <a:xfrm>
              <a:off x="11152282" y="4845908"/>
              <a:ext cx="51428" cy="1554956"/>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9" name="object 8">
              <a:extLst>
                <a:ext uri="{FF2B5EF4-FFF2-40B4-BE49-F238E27FC236}">
                  <a16:creationId xmlns:a16="http://schemas.microsoft.com/office/drawing/2014/main" id="{44B504C9-3C59-A2FD-C350-47B8EB2BA501}"/>
                </a:ext>
              </a:extLst>
            </p:cNvPr>
            <p:cNvSpPr txBox="1"/>
            <p:nvPr/>
          </p:nvSpPr>
          <p:spPr>
            <a:xfrm>
              <a:off x="10859929" y="4674579"/>
              <a:ext cx="586740" cy="182508"/>
            </a:xfrm>
            <a:prstGeom prst="rect">
              <a:avLst/>
            </a:prstGeom>
            <a:solidFill>
              <a:srgbClr val="03C755"/>
            </a:solidFill>
          </p:spPr>
          <p:txBody>
            <a:bodyPr vert="horz" wrap="square" lIns="0" tIns="36000" rIns="0" bIns="18000" rtlCol="0">
              <a:spAutoFit/>
            </a:bodyPr>
            <a:lstStyle/>
            <a:p>
              <a:pPr marL="102235">
                <a:spcBef>
                  <a:spcPts val="475"/>
                </a:spcBef>
              </a:pPr>
              <a:r>
                <a:rPr sz="700" spc="125">
                  <a:solidFill>
                    <a:srgbClr val="FFFFFF"/>
                  </a:solidFill>
                  <a:latin typeface="Meiryo" panose="020B0604030504040204" pitchFamily="34" charset="-128"/>
                  <a:ea typeface="Meiryo" panose="020B0604030504040204" pitchFamily="34" charset="-128"/>
                  <a:cs typeface="Arial Unicode MS"/>
                </a:rPr>
                <a:t>640px</a:t>
              </a:r>
              <a:endParaRPr sz="700">
                <a:latin typeface="Meiryo" panose="020B0604030504040204" pitchFamily="34" charset="-128"/>
                <a:ea typeface="Meiryo" panose="020B0604030504040204" pitchFamily="34" charset="-128"/>
                <a:cs typeface="Arial Unicode MS"/>
              </a:endParaRPr>
            </a:p>
          </p:txBody>
        </p:sp>
        <p:sp>
          <p:nvSpPr>
            <p:cNvPr id="20" name="object 9">
              <a:extLst>
                <a:ext uri="{FF2B5EF4-FFF2-40B4-BE49-F238E27FC236}">
                  <a16:creationId xmlns:a16="http://schemas.microsoft.com/office/drawing/2014/main" id="{92566FBA-DAE1-0997-BF26-B1E1BC8286CA}"/>
                </a:ext>
              </a:extLst>
            </p:cNvPr>
            <p:cNvSpPr/>
            <p:nvPr/>
          </p:nvSpPr>
          <p:spPr>
            <a:xfrm>
              <a:off x="9469838" y="2900998"/>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1" name="object 10">
              <a:extLst>
                <a:ext uri="{FF2B5EF4-FFF2-40B4-BE49-F238E27FC236}">
                  <a16:creationId xmlns:a16="http://schemas.microsoft.com/office/drawing/2014/main" id="{7C96237B-0377-FBCA-2C15-DE2979B78DE3}"/>
                </a:ext>
              </a:extLst>
            </p:cNvPr>
            <p:cNvSpPr/>
            <p:nvPr/>
          </p:nvSpPr>
          <p:spPr>
            <a:xfrm>
              <a:off x="7530601" y="2900998"/>
              <a:ext cx="1353185" cy="0"/>
            </a:xfrm>
            <a:custGeom>
              <a:avLst/>
              <a:gdLst/>
              <a:ahLst/>
              <a:cxnLst/>
              <a:rect l="l" t="t" r="r" b="b"/>
              <a:pathLst>
                <a:path w="1353184">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2" name="object 11">
              <a:extLst>
                <a:ext uri="{FF2B5EF4-FFF2-40B4-BE49-F238E27FC236}">
                  <a16:creationId xmlns:a16="http://schemas.microsoft.com/office/drawing/2014/main" id="{DB953279-040A-56CD-0D24-DFF3C4403A3F}"/>
                </a:ext>
              </a:extLst>
            </p:cNvPr>
            <p:cNvSpPr txBox="1"/>
            <p:nvPr/>
          </p:nvSpPr>
          <p:spPr>
            <a:xfrm>
              <a:off x="8576441" y="2723399"/>
              <a:ext cx="1258570" cy="355200"/>
            </a:xfrm>
            <a:prstGeom prst="rect">
              <a:avLst/>
            </a:prstGeom>
            <a:solidFill>
              <a:srgbClr val="002060"/>
            </a:solidFill>
          </p:spPr>
          <p:txBody>
            <a:bodyPr vert="horz" wrap="square" lIns="0" tIns="36000" rIns="0" bIns="18000" rtlCol="0" anchor="ctr">
              <a:spAutoFit/>
            </a:bodyPr>
            <a:lstStyle/>
            <a:p>
              <a:pPr marL="102235">
                <a:spcBef>
                  <a:spcPts val="475"/>
                </a:spcBef>
              </a:pPr>
              <a:r>
                <a:rPr sz="800" b="1" spc="125">
                  <a:solidFill>
                    <a:srgbClr val="FFFFFF"/>
                  </a:solidFill>
                  <a:latin typeface="Meiryo" panose="020B0604030504040204" pitchFamily="34" charset="-128"/>
                  <a:ea typeface="Meiryo" panose="020B0604030504040204" pitchFamily="34" charset="-128"/>
                  <a:cs typeface="Arial Unicode MS"/>
                </a:rPr>
                <a:t>640px</a:t>
              </a:r>
              <a:endParaRPr sz="800" b="1">
                <a:latin typeface="Meiryo" panose="020B0604030504040204" pitchFamily="34" charset="-128"/>
                <a:ea typeface="Meiryo" panose="020B0604030504040204" pitchFamily="34" charset="-128"/>
                <a:cs typeface="Arial Unicode MS"/>
              </a:endParaRPr>
            </a:p>
          </p:txBody>
        </p:sp>
        <p:sp>
          <p:nvSpPr>
            <p:cNvPr id="23" name="object 8">
              <a:extLst>
                <a:ext uri="{FF2B5EF4-FFF2-40B4-BE49-F238E27FC236}">
                  <a16:creationId xmlns:a16="http://schemas.microsoft.com/office/drawing/2014/main" id="{9E0663B7-9AEF-462B-15E9-E67AD8C21F92}"/>
                </a:ext>
              </a:extLst>
            </p:cNvPr>
            <p:cNvSpPr txBox="1"/>
            <p:nvPr/>
          </p:nvSpPr>
          <p:spPr>
            <a:xfrm>
              <a:off x="10859928" y="4675046"/>
              <a:ext cx="1158652" cy="355200"/>
            </a:xfrm>
            <a:prstGeom prst="rect">
              <a:avLst/>
            </a:prstGeom>
            <a:solidFill>
              <a:srgbClr val="002060"/>
            </a:solidFill>
          </p:spPr>
          <p:txBody>
            <a:bodyPr vert="horz" wrap="square" lIns="0" tIns="36000" rIns="0" bIns="18000" rtlCol="0">
              <a:spAutoFit/>
            </a:bodyPr>
            <a:lstStyle/>
            <a:p>
              <a:pPr marL="102235">
                <a:spcBef>
                  <a:spcPts val="475"/>
                </a:spcBef>
              </a:pPr>
              <a:r>
                <a:rPr sz="800" b="1" spc="125">
                  <a:solidFill>
                    <a:srgbClr val="FFFFFF"/>
                  </a:solidFill>
                  <a:latin typeface="Meiryo" panose="020B0604030504040204" pitchFamily="34" charset="-128"/>
                  <a:ea typeface="Meiryo" panose="020B0604030504040204" pitchFamily="34" charset="-128"/>
                  <a:cs typeface="Arial Unicode MS"/>
                </a:rPr>
                <a:t>640px</a:t>
              </a:r>
              <a:endParaRPr sz="800" b="1">
                <a:latin typeface="Meiryo" panose="020B0604030504040204" pitchFamily="34" charset="-128"/>
                <a:ea typeface="Meiryo" panose="020B0604030504040204" pitchFamily="34" charset="-128"/>
                <a:cs typeface="Arial Unicode MS"/>
              </a:endParaRPr>
            </a:p>
          </p:txBody>
        </p:sp>
      </p:grpSp>
      <p:pic>
        <p:nvPicPr>
          <p:cNvPr id="25" name="図 24" descr="白いシャツを着ている女の子&#10;&#10;AI 生成コンテンツは誤りを含む可能性があります。">
            <a:extLst>
              <a:ext uri="{FF2B5EF4-FFF2-40B4-BE49-F238E27FC236}">
                <a16:creationId xmlns:a16="http://schemas.microsoft.com/office/drawing/2014/main" id="{FC4867D0-FE1F-0EFB-6CF6-587851BBF8F8}"/>
              </a:ext>
            </a:extLst>
          </p:cNvPr>
          <p:cNvPicPr>
            <a:picLocks noChangeAspect="1"/>
          </p:cNvPicPr>
          <p:nvPr/>
        </p:nvPicPr>
        <p:blipFill>
          <a:blip r:embed="rId5"/>
          <a:stretch>
            <a:fillRect/>
          </a:stretch>
        </p:blipFill>
        <p:spPr>
          <a:xfrm>
            <a:off x="3172200" y="2197994"/>
            <a:ext cx="1599016" cy="1599016"/>
          </a:xfrm>
          <a:prstGeom prst="rect">
            <a:avLst/>
          </a:prstGeom>
        </p:spPr>
      </p:pic>
      <p:pic>
        <p:nvPicPr>
          <p:cNvPr id="26" name="図 25" descr="グラフィカル ユーザー インターフェイス, テキスト, アプリケーション, チャットまたはテキスト メッセージ&#10;&#10;AI 生成コンテンツは誤りを含む可能性があります。">
            <a:extLst>
              <a:ext uri="{FF2B5EF4-FFF2-40B4-BE49-F238E27FC236}">
                <a16:creationId xmlns:a16="http://schemas.microsoft.com/office/drawing/2014/main" id="{C7E5728A-026F-C369-162A-F82D2D73FF5F}"/>
              </a:ext>
            </a:extLst>
          </p:cNvPr>
          <p:cNvPicPr>
            <a:picLocks noChangeAspect="1"/>
          </p:cNvPicPr>
          <p:nvPr/>
        </p:nvPicPr>
        <p:blipFill>
          <a:blip r:embed="rId6"/>
          <a:stretch>
            <a:fillRect/>
          </a:stretch>
        </p:blipFill>
        <p:spPr>
          <a:xfrm>
            <a:off x="4943075" y="2166498"/>
            <a:ext cx="950460" cy="1599016"/>
          </a:xfrm>
          <a:prstGeom prst="rect">
            <a:avLst/>
          </a:prstGeom>
        </p:spPr>
      </p:pic>
      <p:sp>
        <p:nvSpPr>
          <p:cNvPr id="32" name="テキスト ボックス 31">
            <a:extLst>
              <a:ext uri="{FF2B5EF4-FFF2-40B4-BE49-F238E27FC236}">
                <a16:creationId xmlns:a16="http://schemas.microsoft.com/office/drawing/2014/main" id="{0705EFB5-5014-08E2-FC45-506B4D0B0430}"/>
              </a:ext>
            </a:extLst>
          </p:cNvPr>
          <p:cNvSpPr txBox="1"/>
          <p:nvPr/>
        </p:nvSpPr>
        <p:spPr>
          <a:xfrm>
            <a:off x="3139686" y="3832821"/>
            <a:ext cx="2278619" cy="253916"/>
          </a:xfrm>
          <a:prstGeom prst="rect">
            <a:avLst/>
          </a:prstGeom>
          <a:noFill/>
        </p:spPr>
        <p:txBody>
          <a:bodyPr wrap="square">
            <a:spAutoFit/>
          </a:bodyPr>
          <a:lstStyle/>
          <a:p>
            <a:pPr marL="12700">
              <a:spcBef>
                <a:spcPts val="95"/>
              </a:spcBef>
            </a:pPr>
            <a:r>
              <a:rPr lang="ja-JP" altLang="en-US" sz="1050" b="1" spc="-150">
                <a:solidFill>
                  <a:srgbClr val="999999"/>
                </a:solidFill>
                <a:latin typeface="Meiryo" panose="020B0604030504040204" pitchFamily="34" charset="-128"/>
                <a:ea typeface="Meiryo" panose="020B0604030504040204" pitchFamily="34" charset="-128"/>
                <a:cs typeface="HiraMinProN-W6"/>
              </a:rPr>
              <a:t>リ</a:t>
            </a:r>
            <a:r>
              <a:rPr lang="ja-JP" altLang="en-US" sz="1050" b="1" spc="-105">
                <a:solidFill>
                  <a:srgbClr val="999999"/>
                </a:solidFill>
                <a:latin typeface="Meiryo" panose="020B0604030504040204" pitchFamily="34" charset="-128"/>
                <a:ea typeface="Meiryo" panose="020B0604030504040204" pitchFamily="34" charset="-128"/>
                <a:cs typeface="HiraMinProN-W6"/>
              </a:rPr>
              <a:t>ッ</a:t>
            </a:r>
            <a:r>
              <a:rPr lang="ja-JP" altLang="en-US" sz="1050" b="1" spc="-130">
                <a:solidFill>
                  <a:srgbClr val="999999"/>
                </a:solidFill>
                <a:latin typeface="Meiryo" panose="020B0604030504040204" pitchFamily="34" charset="-128"/>
                <a:ea typeface="Meiryo" panose="020B0604030504040204" pitchFamily="34" charset="-128"/>
                <a:cs typeface="HiraMinProN-W6"/>
              </a:rPr>
              <a:t>チ</a:t>
            </a:r>
            <a:r>
              <a:rPr lang="ja-JP" altLang="en-US" sz="1050" b="1" spc="-185">
                <a:solidFill>
                  <a:srgbClr val="999999"/>
                </a:solidFill>
                <a:latin typeface="Meiryo" panose="020B0604030504040204" pitchFamily="34" charset="-128"/>
                <a:ea typeface="Meiryo" panose="020B0604030504040204" pitchFamily="34" charset="-128"/>
                <a:cs typeface="HiraMinProN-W6"/>
              </a:rPr>
              <a:t>メ</a:t>
            </a:r>
            <a:r>
              <a:rPr lang="ja-JP" altLang="en-US" sz="1050" b="1" spc="-80">
                <a:solidFill>
                  <a:srgbClr val="999999"/>
                </a:solidFill>
                <a:latin typeface="Meiryo" panose="020B0604030504040204" pitchFamily="34" charset="-128"/>
                <a:ea typeface="Meiryo" panose="020B0604030504040204" pitchFamily="34" charset="-128"/>
                <a:cs typeface="HiraMinProN-W6"/>
              </a:rPr>
              <a:t>ッ</a:t>
            </a:r>
            <a:r>
              <a:rPr lang="ja-JP" altLang="en-US" sz="1050" b="1" spc="-55">
                <a:solidFill>
                  <a:srgbClr val="999999"/>
                </a:solidFill>
                <a:latin typeface="Meiryo" panose="020B0604030504040204" pitchFamily="34" charset="-128"/>
                <a:ea typeface="Meiryo" panose="020B0604030504040204" pitchFamily="34" charset="-128"/>
                <a:cs typeface="HiraMinProN-W6"/>
              </a:rPr>
              <a:t>セ</a:t>
            </a:r>
            <a:r>
              <a:rPr lang="ja-JP" altLang="en-US" sz="1050" b="1" spc="-30">
                <a:solidFill>
                  <a:srgbClr val="999999"/>
                </a:solidFill>
                <a:latin typeface="Meiryo" panose="020B0604030504040204" pitchFamily="34" charset="-128"/>
                <a:ea typeface="Meiryo" panose="020B0604030504040204" pitchFamily="34" charset="-128"/>
                <a:cs typeface="HiraMinProN-W6"/>
              </a:rPr>
              <a:t>ー</a:t>
            </a:r>
            <a:r>
              <a:rPr lang="ja-JP" altLang="en-US" sz="1050" b="1" spc="-15">
                <a:solidFill>
                  <a:srgbClr val="999999"/>
                </a:solidFill>
                <a:latin typeface="Meiryo" panose="020B0604030504040204" pitchFamily="34" charset="-128"/>
                <a:ea typeface="Meiryo" panose="020B0604030504040204" pitchFamily="34" charset="-128"/>
                <a:cs typeface="HiraMinProN-W6"/>
              </a:rPr>
              <a:t>ジ</a:t>
            </a:r>
            <a:r>
              <a:rPr lang="ja-JP" altLang="en-US" sz="1050" b="1" spc="-10">
                <a:solidFill>
                  <a:srgbClr val="999999"/>
                </a:solidFill>
                <a:latin typeface="Meiryo" panose="020B0604030504040204" pitchFamily="34" charset="-128"/>
                <a:ea typeface="Meiryo" panose="020B0604030504040204" pitchFamily="34" charset="-128"/>
                <a:cs typeface="HiraMinProN-W6"/>
              </a:rPr>
              <a:t>配信時</a:t>
            </a:r>
            <a:endParaRPr lang="ja-JP" altLang="en-US" sz="1050" b="1">
              <a:latin typeface="Meiryo" panose="020B0604030504040204" pitchFamily="34" charset="-128"/>
              <a:ea typeface="Meiryo" panose="020B0604030504040204" pitchFamily="34" charset="-128"/>
              <a:cs typeface="HiraMinProN-W6"/>
            </a:endParaRPr>
          </a:p>
        </p:txBody>
      </p:sp>
      <p:sp>
        <p:nvSpPr>
          <p:cNvPr id="33" name="object 10">
            <a:extLst>
              <a:ext uri="{FF2B5EF4-FFF2-40B4-BE49-F238E27FC236}">
                <a16:creationId xmlns:a16="http://schemas.microsoft.com/office/drawing/2014/main" id="{0BB0C178-3194-86F8-83F0-5B783FF468A1}"/>
              </a:ext>
            </a:extLst>
          </p:cNvPr>
          <p:cNvSpPr txBox="1"/>
          <p:nvPr/>
        </p:nvSpPr>
        <p:spPr>
          <a:xfrm>
            <a:off x="7739018" y="2998372"/>
            <a:ext cx="1232453"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a:latin typeface="Meiryo" panose="020B0604030504040204" pitchFamily="34" charset="-128"/>
              <a:ea typeface="Meiryo" panose="020B0604030504040204" pitchFamily="34" charset="-128"/>
              <a:cs typeface="HiraMinProN-W6"/>
            </a:endParaRPr>
          </a:p>
        </p:txBody>
      </p:sp>
      <p:sp>
        <p:nvSpPr>
          <p:cNvPr id="36" name="object 4">
            <a:extLst>
              <a:ext uri="{FF2B5EF4-FFF2-40B4-BE49-F238E27FC236}">
                <a16:creationId xmlns:a16="http://schemas.microsoft.com/office/drawing/2014/main" id="{A9982CCD-B5EA-F784-E636-9F94E22226F8}"/>
              </a:ext>
            </a:extLst>
          </p:cNvPr>
          <p:cNvSpPr/>
          <p:nvPr/>
        </p:nvSpPr>
        <p:spPr>
          <a:xfrm>
            <a:off x="8961669" y="2590504"/>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7" name="object 6">
            <a:extLst>
              <a:ext uri="{FF2B5EF4-FFF2-40B4-BE49-F238E27FC236}">
                <a16:creationId xmlns:a16="http://schemas.microsoft.com/office/drawing/2014/main" id="{A077796B-D40D-7444-F267-F484B72B0A4C}"/>
              </a:ext>
            </a:extLst>
          </p:cNvPr>
          <p:cNvSpPr txBox="1"/>
          <p:nvPr/>
        </p:nvSpPr>
        <p:spPr>
          <a:xfrm>
            <a:off x="7068704" y="2634324"/>
            <a:ext cx="1481204"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38" name="object 7">
            <a:extLst>
              <a:ext uri="{FF2B5EF4-FFF2-40B4-BE49-F238E27FC236}">
                <a16:creationId xmlns:a16="http://schemas.microsoft.com/office/drawing/2014/main" id="{3C427CB5-1BA6-A4DB-6D66-B457391885EE}"/>
              </a:ext>
            </a:extLst>
          </p:cNvPr>
          <p:cNvSpPr txBox="1"/>
          <p:nvPr/>
        </p:nvSpPr>
        <p:spPr>
          <a:xfrm>
            <a:off x="8960153" y="2646258"/>
            <a:ext cx="1392682" cy="166712"/>
          </a:xfrm>
          <a:prstGeom prst="rect">
            <a:avLst/>
          </a:prstGeom>
        </p:spPr>
        <p:txBody>
          <a:bodyPr vert="horz" wrap="square" lIns="0" tIns="12700" rIns="0" bIns="0" rtlCol="0">
            <a:spAutoFit/>
          </a:bodyPr>
          <a:lstStyle/>
          <a:p>
            <a:pPr algn="ctr">
              <a:spcBef>
                <a:spcPts val="100"/>
              </a:spcBef>
            </a:pPr>
            <a:r>
              <a:rPr sz="1000" b="1" spc="90">
                <a:solidFill>
                  <a:srgbClr val="FFFFFF"/>
                </a:solidFill>
                <a:latin typeface="Meiryo" panose="020B0604030504040204" pitchFamily="34" charset="-128"/>
                <a:ea typeface="Meiryo" panose="020B0604030504040204" pitchFamily="34" charset="-128"/>
                <a:cs typeface="HiraMinProN-W6"/>
              </a:rPr>
              <a:t>OK</a:t>
            </a:r>
            <a:endParaRPr sz="1000" b="1">
              <a:latin typeface="Meiryo" panose="020B0604030504040204" pitchFamily="34" charset="-128"/>
              <a:ea typeface="Meiryo" panose="020B0604030504040204" pitchFamily="34" charset="-128"/>
              <a:cs typeface="HiraMinProN-W6"/>
            </a:endParaRPr>
          </a:p>
        </p:txBody>
      </p:sp>
      <p:pic>
        <p:nvPicPr>
          <p:cNvPr id="40" name="図 39" descr="皿の上のケーキ&#10;&#10;AI 生成コンテンツは誤りを含む可能性があります。">
            <a:extLst>
              <a:ext uri="{FF2B5EF4-FFF2-40B4-BE49-F238E27FC236}">
                <a16:creationId xmlns:a16="http://schemas.microsoft.com/office/drawing/2014/main" id="{A5788DE0-AABD-4467-0DC1-196D34EC031D}"/>
              </a:ext>
            </a:extLst>
          </p:cNvPr>
          <p:cNvPicPr>
            <a:picLocks noChangeAspect="1"/>
          </p:cNvPicPr>
          <p:nvPr/>
        </p:nvPicPr>
        <p:blipFill>
          <a:blip r:embed="rId7"/>
          <a:stretch>
            <a:fillRect/>
          </a:stretch>
        </p:blipFill>
        <p:spPr>
          <a:xfrm>
            <a:off x="9120303" y="2847267"/>
            <a:ext cx="1083600" cy="1083600"/>
          </a:xfrm>
          <a:prstGeom prst="rect">
            <a:avLst/>
          </a:prstGeom>
        </p:spPr>
      </p:pic>
      <p:sp>
        <p:nvSpPr>
          <p:cNvPr id="41" name="正方形/長方形 40">
            <a:extLst>
              <a:ext uri="{FF2B5EF4-FFF2-40B4-BE49-F238E27FC236}">
                <a16:creationId xmlns:a16="http://schemas.microsoft.com/office/drawing/2014/main" id="{E4ADE8BF-BEC4-08E1-F1C8-9333262A2CEF}"/>
              </a:ext>
            </a:extLst>
          </p:cNvPr>
          <p:cNvSpPr/>
          <p:nvPr/>
        </p:nvSpPr>
        <p:spPr>
          <a:xfrm>
            <a:off x="6304205" y="4164455"/>
            <a:ext cx="5304837" cy="872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43815">
              <a:spcBef>
                <a:spcPts val="625"/>
              </a:spcBef>
            </a:pPr>
            <a:r>
              <a:rPr lang="en-US" altLang="ja-JP" sz="1200" b="1" spc="15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画像のフチ取り</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marL="43815">
              <a:spcBef>
                <a:spcPts val="625"/>
              </a:spcBef>
            </a:pPr>
            <a:r>
              <a:rPr lang="ja-JP" altLang="en-US" sz="1000">
                <a:solidFill>
                  <a:schemeClr val="tx1">
                    <a:lumMod val="75000"/>
                    <a:lumOff val="25000"/>
                  </a:schemeClr>
                </a:solidFill>
                <a:latin typeface="+mn-ea"/>
              </a:rPr>
              <a:t>画像をフチ取りしているものは使用できません。ただし、素材の画角や</a:t>
            </a:r>
            <a:r>
              <a:rPr lang="en-US" altLang="ja-JP" sz="1000">
                <a:solidFill>
                  <a:schemeClr val="tx1">
                    <a:lumMod val="75000"/>
                    <a:lumOff val="25000"/>
                  </a:schemeClr>
                </a:solidFill>
                <a:latin typeface="+mn-ea"/>
              </a:rPr>
              <a:t>IP</a:t>
            </a:r>
            <a:r>
              <a:rPr lang="ja-JP" altLang="en-US" sz="1000">
                <a:solidFill>
                  <a:schemeClr val="tx1">
                    <a:lumMod val="75000"/>
                    <a:lumOff val="25000"/>
                  </a:schemeClr>
                </a:solidFill>
                <a:latin typeface="+mn-ea"/>
              </a:rPr>
              <a:t>の使用ルール等により</a:t>
            </a:r>
            <a:r>
              <a:rPr lang="en-US" altLang="ja-JP" sz="1000" b="1">
                <a:solidFill>
                  <a:schemeClr val="tx1">
                    <a:lumMod val="75000"/>
                    <a:lumOff val="25000"/>
                  </a:schemeClr>
                </a:solidFill>
                <a:latin typeface="+mn-ea"/>
              </a:rPr>
              <a:t>640px × 640px</a:t>
            </a:r>
            <a:r>
              <a:rPr lang="ja-JP" altLang="en-US" sz="1000" b="1">
                <a:solidFill>
                  <a:schemeClr val="tx1">
                    <a:lumMod val="75000"/>
                    <a:lumOff val="25000"/>
                  </a:schemeClr>
                </a:solidFill>
                <a:latin typeface="+mn-ea"/>
              </a:rPr>
              <a:t>にトリミングできない場合、上下または左右へ「黒み」を足していただく分には問題ございません。</a:t>
            </a:r>
          </a:p>
        </p:txBody>
      </p:sp>
      <p:sp>
        <p:nvSpPr>
          <p:cNvPr id="43" name="object 11">
            <a:extLst>
              <a:ext uri="{FF2B5EF4-FFF2-40B4-BE49-F238E27FC236}">
                <a16:creationId xmlns:a16="http://schemas.microsoft.com/office/drawing/2014/main" id="{56B1300D-C2AA-3EB1-EE2B-C0A08FD60B43}"/>
              </a:ext>
            </a:extLst>
          </p:cNvPr>
          <p:cNvSpPr txBox="1"/>
          <p:nvPr/>
        </p:nvSpPr>
        <p:spPr>
          <a:xfrm>
            <a:off x="4018482" y="4539775"/>
            <a:ext cx="108355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a:latin typeface="Meiryo" panose="020B0604030504040204" pitchFamily="34" charset="-128"/>
              <a:ea typeface="Meiryo" panose="020B0604030504040204" pitchFamily="34" charset="-128"/>
              <a:cs typeface="HiraMinProN-W6"/>
            </a:endParaRPr>
          </a:p>
        </p:txBody>
      </p:sp>
      <p:sp>
        <p:nvSpPr>
          <p:cNvPr id="45" name="object 11">
            <a:extLst>
              <a:ext uri="{FF2B5EF4-FFF2-40B4-BE49-F238E27FC236}">
                <a16:creationId xmlns:a16="http://schemas.microsoft.com/office/drawing/2014/main" id="{68DB0ACA-B8E7-077D-AEDE-428738E2B9F7}"/>
              </a:ext>
            </a:extLst>
          </p:cNvPr>
          <p:cNvSpPr txBox="1"/>
          <p:nvPr/>
        </p:nvSpPr>
        <p:spPr>
          <a:xfrm>
            <a:off x="4018482" y="4539775"/>
            <a:ext cx="108355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a:latin typeface="Meiryo" panose="020B0604030504040204" pitchFamily="34" charset="-128"/>
              <a:ea typeface="Meiryo" panose="020B0604030504040204" pitchFamily="34" charset="-128"/>
              <a:cs typeface="HiraMinProN-W6"/>
            </a:endParaRPr>
          </a:p>
        </p:txBody>
      </p:sp>
      <p:sp>
        <p:nvSpPr>
          <p:cNvPr id="48" name="object 6">
            <a:extLst>
              <a:ext uri="{FF2B5EF4-FFF2-40B4-BE49-F238E27FC236}">
                <a16:creationId xmlns:a16="http://schemas.microsoft.com/office/drawing/2014/main" id="{1AF60D37-B8B8-B6E0-ACE1-B1A7759EC890}"/>
              </a:ext>
            </a:extLst>
          </p:cNvPr>
          <p:cNvSpPr txBox="1"/>
          <p:nvPr/>
        </p:nvSpPr>
        <p:spPr>
          <a:xfrm>
            <a:off x="1748823" y="4263526"/>
            <a:ext cx="1302249"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49" name="object 7">
            <a:extLst>
              <a:ext uri="{FF2B5EF4-FFF2-40B4-BE49-F238E27FC236}">
                <a16:creationId xmlns:a16="http://schemas.microsoft.com/office/drawing/2014/main" id="{F07D697F-C78C-55EF-8842-E8559E0390D8}"/>
              </a:ext>
            </a:extLst>
          </p:cNvPr>
          <p:cNvSpPr txBox="1"/>
          <p:nvPr/>
        </p:nvSpPr>
        <p:spPr>
          <a:xfrm>
            <a:off x="3698148" y="4294684"/>
            <a:ext cx="1306379"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sp>
        <p:nvSpPr>
          <p:cNvPr id="52" name="object 3">
            <a:extLst>
              <a:ext uri="{FF2B5EF4-FFF2-40B4-BE49-F238E27FC236}">
                <a16:creationId xmlns:a16="http://schemas.microsoft.com/office/drawing/2014/main" id="{2F45A206-724C-458C-C004-FFF7B5985761}"/>
              </a:ext>
            </a:extLst>
          </p:cNvPr>
          <p:cNvSpPr/>
          <p:nvPr/>
        </p:nvSpPr>
        <p:spPr>
          <a:xfrm>
            <a:off x="7028939" y="2599236"/>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4" name="object 6">
            <a:extLst>
              <a:ext uri="{FF2B5EF4-FFF2-40B4-BE49-F238E27FC236}">
                <a16:creationId xmlns:a16="http://schemas.microsoft.com/office/drawing/2014/main" id="{75A0AEE1-34A1-AD38-3141-8A75E832A43B}"/>
              </a:ext>
            </a:extLst>
          </p:cNvPr>
          <p:cNvSpPr txBox="1"/>
          <p:nvPr/>
        </p:nvSpPr>
        <p:spPr>
          <a:xfrm>
            <a:off x="7028937" y="2634324"/>
            <a:ext cx="1481204" cy="168463"/>
          </a:xfrm>
          <a:prstGeom prst="rect">
            <a:avLst/>
          </a:prstGeom>
        </p:spPr>
        <p:txBody>
          <a:bodyPr vert="horz" wrap="square" lIns="0" tIns="12700" rIns="0" bIns="0" rtlCol="0">
            <a:spAutoFit/>
          </a:bodyPr>
          <a:lstStyle/>
          <a:p>
            <a:pPr algn="ctr">
              <a:spcBef>
                <a:spcPts val="100"/>
              </a:spcBef>
            </a:pPr>
            <a:r>
              <a:rPr sz="1000" b="1" spc="65">
                <a:solidFill>
                  <a:srgbClr val="FFFFFF"/>
                </a:solidFill>
                <a:latin typeface="Meiryo" panose="020B0604030504040204" pitchFamily="34" charset="-128"/>
                <a:ea typeface="Meiryo" panose="020B0604030504040204" pitchFamily="34" charset="-128"/>
                <a:cs typeface="HiraMinProN-W6"/>
              </a:rPr>
              <a:t>NG</a:t>
            </a:r>
            <a:endParaRPr sz="1000" b="1">
              <a:latin typeface="Meiryo" panose="020B0604030504040204" pitchFamily="34" charset="-128"/>
              <a:ea typeface="Meiryo" panose="020B0604030504040204" pitchFamily="34" charset="-128"/>
              <a:cs typeface="HiraMinProN-W6"/>
            </a:endParaRPr>
          </a:p>
        </p:txBody>
      </p:sp>
      <p:sp>
        <p:nvSpPr>
          <p:cNvPr id="55" name="object 7">
            <a:extLst>
              <a:ext uri="{FF2B5EF4-FFF2-40B4-BE49-F238E27FC236}">
                <a16:creationId xmlns:a16="http://schemas.microsoft.com/office/drawing/2014/main" id="{9A9DFC97-98C5-1774-2AB2-868D9A2371E1}"/>
              </a:ext>
            </a:extLst>
          </p:cNvPr>
          <p:cNvSpPr txBox="1"/>
          <p:nvPr/>
        </p:nvSpPr>
        <p:spPr>
          <a:xfrm>
            <a:off x="9018028" y="4975890"/>
            <a:ext cx="148590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sp>
        <p:nvSpPr>
          <p:cNvPr id="56" name="正方形/長方形 55">
            <a:extLst>
              <a:ext uri="{FF2B5EF4-FFF2-40B4-BE49-F238E27FC236}">
                <a16:creationId xmlns:a16="http://schemas.microsoft.com/office/drawing/2014/main" id="{E2076CA5-A029-2D3E-4B6A-F4E16A7ED6AB}"/>
              </a:ext>
            </a:extLst>
          </p:cNvPr>
          <p:cNvSpPr/>
          <p:nvPr/>
        </p:nvSpPr>
        <p:spPr>
          <a:xfrm>
            <a:off x="6305296" y="2133200"/>
            <a:ext cx="5013085" cy="466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不自然な合成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不自然な合成や低品質なクリエイティブは使用できません。</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pic>
        <p:nvPicPr>
          <p:cNvPr id="39" name="図 38" descr="テーブルの上にあるフルーツ&#10;&#10;AI 生成コンテンツは誤りを含む可能性があります。">
            <a:extLst>
              <a:ext uri="{FF2B5EF4-FFF2-40B4-BE49-F238E27FC236}">
                <a16:creationId xmlns:a16="http://schemas.microsoft.com/office/drawing/2014/main" id="{41A5719B-5E57-7D21-723A-B93211C01FFF}"/>
              </a:ext>
            </a:extLst>
          </p:cNvPr>
          <p:cNvPicPr>
            <a:picLocks noChangeAspect="1"/>
          </p:cNvPicPr>
          <p:nvPr/>
        </p:nvPicPr>
        <p:blipFill>
          <a:blip r:embed="rId8"/>
          <a:stretch>
            <a:fillRect/>
          </a:stretch>
        </p:blipFill>
        <p:spPr>
          <a:xfrm>
            <a:off x="7204568" y="2824274"/>
            <a:ext cx="1083600" cy="1083600"/>
          </a:xfrm>
          <a:prstGeom prst="rect">
            <a:avLst/>
          </a:prstGeom>
        </p:spPr>
      </p:pic>
      <p:sp>
        <p:nvSpPr>
          <p:cNvPr id="59" name="object 10">
            <a:extLst>
              <a:ext uri="{FF2B5EF4-FFF2-40B4-BE49-F238E27FC236}">
                <a16:creationId xmlns:a16="http://schemas.microsoft.com/office/drawing/2014/main" id="{5F927DC0-3D05-7E19-E626-86B5DC98C9E4}"/>
              </a:ext>
            </a:extLst>
          </p:cNvPr>
          <p:cNvSpPr txBox="1"/>
          <p:nvPr/>
        </p:nvSpPr>
        <p:spPr>
          <a:xfrm>
            <a:off x="7739018" y="5347295"/>
            <a:ext cx="1232453"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a:latin typeface="Meiryo" panose="020B0604030504040204" pitchFamily="34" charset="-128"/>
              <a:ea typeface="Meiryo" panose="020B0604030504040204" pitchFamily="34" charset="-128"/>
              <a:cs typeface="HiraMinProN-W6"/>
            </a:endParaRPr>
          </a:p>
        </p:txBody>
      </p:sp>
      <p:sp>
        <p:nvSpPr>
          <p:cNvPr id="60" name="object 4">
            <a:extLst>
              <a:ext uri="{FF2B5EF4-FFF2-40B4-BE49-F238E27FC236}">
                <a16:creationId xmlns:a16="http://schemas.microsoft.com/office/drawing/2014/main" id="{D4A28AF0-A293-9423-5A05-61F774716C91}"/>
              </a:ext>
            </a:extLst>
          </p:cNvPr>
          <p:cNvSpPr/>
          <p:nvPr/>
        </p:nvSpPr>
        <p:spPr>
          <a:xfrm>
            <a:off x="8961669" y="4939427"/>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1" name="object 6">
            <a:extLst>
              <a:ext uri="{FF2B5EF4-FFF2-40B4-BE49-F238E27FC236}">
                <a16:creationId xmlns:a16="http://schemas.microsoft.com/office/drawing/2014/main" id="{9EFE7E77-BBD0-86BB-662D-240083C514DF}"/>
              </a:ext>
            </a:extLst>
          </p:cNvPr>
          <p:cNvSpPr txBox="1"/>
          <p:nvPr/>
        </p:nvSpPr>
        <p:spPr>
          <a:xfrm>
            <a:off x="7068704" y="4983247"/>
            <a:ext cx="1481204" cy="168463"/>
          </a:xfrm>
          <a:prstGeom prst="rect">
            <a:avLst/>
          </a:prstGeom>
        </p:spPr>
        <p:txBody>
          <a:bodyPr vert="horz" wrap="square" lIns="0" tIns="12700" rIns="0" bIns="0" rtlCol="0">
            <a:spAutoFit/>
          </a:bodyPr>
          <a:lstStyle/>
          <a:p>
            <a:pPr algn="ctr">
              <a:spcBef>
                <a:spcPts val="100"/>
              </a:spcBef>
            </a:pPr>
            <a:r>
              <a:rPr sz="1200" b="1" spc="65">
                <a:solidFill>
                  <a:srgbClr val="FFFFFF"/>
                </a:solidFill>
                <a:latin typeface="Meiryo" panose="020B0604030504040204" pitchFamily="34" charset="-128"/>
                <a:ea typeface="Meiryo" panose="020B0604030504040204" pitchFamily="34" charset="-128"/>
                <a:cs typeface="HiraMinProN-W6"/>
              </a:rPr>
              <a:t>NG</a:t>
            </a:r>
            <a:endParaRPr sz="1200" b="1">
              <a:latin typeface="Meiryo" panose="020B0604030504040204" pitchFamily="34" charset="-128"/>
              <a:ea typeface="Meiryo" panose="020B0604030504040204" pitchFamily="34" charset="-128"/>
              <a:cs typeface="HiraMinProN-W6"/>
            </a:endParaRPr>
          </a:p>
        </p:txBody>
      </p:sp>
      <p:sp>
        <p:nvSpPr>
          <p:cNvPr id="62" name="object 7">
            <a:extLst>
              <a:ext uri="{FF2B5EF4-FFF2-40B4-BE49-F238E27FC236}">
                <a16:creationId xmlns:a16="http://schemas.microsoft.com/office/drawing/2014/main" id="{487755BF-C924-9C20-9E80-567140CAAB6C}"/>
              </a:ext>
            </a:extLst>
          </p:cNvPr>
          <p:cNvSpPr txBox="1"/>
          <p:nvPr/>
        </p:nvSpPr>
        <p:spPr>
          <a:xfrm>
            <a:off x="8971471" y="4983247"/>
            <a:ext cx="1404000" cy="168463"/>
          </a:xfrm>
          <a:prstGeom prst="rect">
            <a:avLst/>
          </a:prstGeom>
        </p:spPr>
        <p:txBody>
          <a:bodyPr vert="horz" wrap="square" lIns="0" tIns="12700" rIns="0" bIns="0" rtlCol="0">
            <a:spAutoFit/>
          </a:bodyPr>
          <a:lstStyle/>
          <a:p>
            <a:pPr algn="ctr">
              <a:spcBef>
                <a:spcPts val="100"/>
              </a:spcBef>
            </a:pPr>
            <a:r>
              <a:rPr sz="1000" b="1" spc="90">
                <a:solidFill>
                  <a:srgbClr val="FFFFFF"/>
                </a:solidFill>
                <a:latin typeface="Meiryo" panose="020B0604030504040204" pitchFamily="34" charset="-128"/>
                <a:ea typeface="Meiryo" panose="020B0604030504040204" pitchFamily="34" charset="-128"/>
                <a:cs typeface="HiraMinProN-W6"/>
              </a:rPr>
              <a:t>OK</a:t>
            </a:r>
            <a:endParaRPr sz="1000" b="1">
              <a:latin typeface="Meiryo" panose="020B0604030504040204" pitchFamily="34" charset="-128"/>
              <a:ea typeface="Meiryo" panose="020B0604030504040204" pitchFamily="34" charset="-128"/>
              <a:cs typeface="HiraMinProN-W6"/>
            </a:endParaRPr>
          </a:p>
        </p:txBody>
      </p:sp>
      <p:sp>
        <p:nvSpPr>
          <p:cNvPr id="64" name="object 3">
            <a:extLst>
              <a:ext uri="{FF2B5EF4-FFF2-40B4-BE49-F238E27FC236}">
                <a16:creationId xmlns:a16="http://schemas.microsoft.com/office/drawing/2014/main" id="{05F52BB5-92AB-9EE6-96AF-46FE88068A85}"/>
              </a:ext>
            </a:extLst>
          </p:cNvPr>
          <p:cNvSpPr/>
          <p:nvPr/>
        </p:nvSpPr>
        <p:spPr>
          <a:xfrm>
            <a:off x="7028939" y="4948159"/>
            <a:ext cx="1429200" cy="1512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65" name="object 6">
            <a:extLst>
              <a:ext uri="{FF2B5EF4-FFF2-40B4-BE49-F238E27FC236}">
                <a16:creationId xmlns:a16="http://schemas.microsoft.com/office/drawing/2014/main" id="{1652F51E-EDC3-66FE-E4CE-6DC1861D19C1}"/>
              </a:ext>
            </a:extLst>
          </p:cNvPr>
          <p:cNvSpPr txBox="1"/>
          <p:nvPr/>
        </p:nvSpPr>
        <p:spPr>
          <a:xfrm>
            <a:off x="7028937" y="4983247"/>
            <a:ext cx="1481204" cy="168463"/>
          </a:xfrm>
          <a:prstGeom prst="rect">
            <a:avLst/>
          </a:prstGeom>
        </p:spPr>
        <p:txBody>
          <a:bodyPr vert="horz" wrap="square" lIns="0" tIns="12700" rIns="0" bIns="0" rtlCol="0">
            <a:spAutoFit/>
          </a:bodyPr>
          <a:lstStyle/>
          <a:p>
            <a:pPr algn="ctr">
              <a:spcBef>
                <a:spcPts val="100"/>
              </a:spcBef>
            </a:pPr>
            <a:r>
              <a:rPr sz="1000" b="1" spc="65">
                <a:solidFill>
                  <a:srgbClr val="FFFFFF"/>
                </a:solidFill>
                <a:latin typeface="Meiryo" panose="020B0604030504040204" pitchFamily="34" charset="-128"/>
                <a:ea typeface="Meiryo" panose="020B0604030504040204" pitchFamily="34" charset="-128"/>
                <a:cs typeface="HiraMinProN-W6"/>
              </a:rPr>
              <a:t>NG</a:t>
            </a:r>
            <a:endParaRPr sz="1000" b="1">
              <a:latin typeface="Meiryo" panose="020B0604030504040204" pitchFamily="34" charset="-128"/>
              <a:ea typeface="Meiryo" panose="020B0604030504040204" pitchFamily="34" charset="-128"/>
              <a:cs typeface="HiraMinProN-W6"/>
            </a:endParaRPr>
          </a:p>
        </p:txBody>
      </p:sp>
      <p:sp>
        <p:nvSpPr>
          <p:cNvPr id="66" name="object 7">
            <a:extLst>
              <a:ext uri="{FF2B5EF4-FFF2-40B4-BE49-F238E27FC236}">
                <a16:creationId xmlns:a16="http://schemas.microsoft.com/office/drawing/2014/main" id="{0A9B27B1-D202-CA69-9F4D-9ADFA473B2A6}"/>
              </a:ext>
            </a:extLst>
          </p:cNvPr>
          <p:cNvSpPr txBox="1"/>
          <p:nvPr/>
        </p:nvSpPr>
        <p:spPr>
          <a:xfrm>
            <a:off x="9018028" y="7243788"/>
            <a:ext cx="1485900" cy="168463"/>
          </a:xfrm>
          <a:prstGeom prst="rect">
            <a:avLst/>
          </a:prstGeom>
        </p:spPr>
        <p:txBody>
          <a:bodyPr vert="horz" wrap="square" lIns="0" tIns="12700" rIns="0" bIns="0" rtlCol="0">
            <a:spAutoFit/>
          </a:bodyPr>
          <a:lstStyle/>
          <a:p>
            <a:pPr algn="ctr">
              <a:spcBef>
                <a:spcPts val="100"/>
              </a:spcBef>
            </a:pPr>
            <a:r>
              <a:rPr sz="1200" b="1" spc="90">
                <a:solidFill>
                  <a:srgbClr val="FFFFFF"/>
                </a:solidFill>
                <a:latin typeface="Meiryo" panose="020B0604030504040204" pitchFamily="34" charset="-128"/>
                <a:ea typeface="Meiryo" panose="020B0604030504040204" pitchFamily="34" charset="-128"/>
                <a:cs typeface="HiraMinProN-W6"/>
              </a:rPr>
              <a:t>OK</a:t>
            </a:r>
            <a:endParaRPr sz="1200" b="1">
              <a:latin typeface="Meiryo" panose="020B0604030504040204" pitchFamily="34" charset="-128"/>
              <a:ea typeface="Meiryo" panose="020B0604030504040204" pitchFamily="34" charset="-128"/>
              <a:cs typeface="HiraMinProN-W6"/>
            </a:endParaRPr>
          </a:p>
        </p:txBody>
      </p:sp>
      <p:pic>
        <p:nvPicPr>
          <p:cNvPr id="50" name="図 49" descr="グラフィカル ユーザー インターフェイス が含まれている画像&#10;&#10;AI 生成コンテンツは誤りを含む可能性があります。">
            <a:extLst>
              <a:ext uri="{FF2B5EF4-FFF2-40B4-BE49-F238E27FC236}">
                <a16:creationId xmlns:a16="http://schemas.microsoft.com/office/drawing/2014/main" id="{2FA3F2EE-835F-C82F-DEC5-543016792E6D}"/>
              </a:ext>
            </a:extLst>
          </p:cNvPr>
          <p:cNvPicPr>
            <a:picLocks noChangeAspect="1"/>
          </p:cNvPicPr>
          <p:nvPr/>
        </p:nvPicPr>
        <p:blipFill>
          <a:blip r:embed="rId9"/>
          <a:stretch>
            <a:fillRect/>
          </a:stretch>
        </p:blipFill>
        <p:spPr>
          <a:xfrm>
            <a:off x="9120353" y="5179858"/>
            <a:ext cx="1083550" cy="1083550"/>
          </a:xfrm>
          <a:prstGeom prst="rect">
            <a:avLst/>
          </a:prstGeom>
        </p:spPr>
      </p:pic>
      <p:pic>
        <p:nvPicPr>
          <p:cNvPr id="51" name="図 50" descr="人, 若い, 少し, 女の子 が含まれている画像&#10;&#10;AI 生成コンテンツは誤りを含む可能性があります。">
            <a:extLst>
              <a:ext uri="{FF2B5EF4-FFF2-40B4-BE49-F238E27FC236}">
                <a16:creationId xmlns:a16="http://schemas.microsoft.com/office/drawing/2014/main" id="{E5558E46-88C7-3B0F-96E1-CCE8952A912B}"/>
              </a:ext>
            </a:extLst>
          </p:cNvPr>
          <p:cNvPicPr>
            <a:picLocks noChangeAspect="1"/>
          </p:cNvPicPr>
          <p:nvPr/>
        </p:nvPicPr>
        <p:blipFill>
          <a:blip r:embed="rId10"/>
          <a:stretch>
            <a:fillRect/>
          </a:stretch>
        </p:blipFill>
        <p:spPr>
          <a:xfrm>
            <a:off x="7186212" y="5174991"/>
            <a:ext cx="1098166" cy="1093284"/>
          </a:xfrm>
          <a:prstGeom prst="rect">
            <a:avLst/>
          </a:prstGeom>
        </p:spPr>
      </p:pic>
      <p:sp>
        <p:nvSpPr>
          <p:cNvPr id="71" name="object 4">
            <a:extLst>
              <a:ext uri="{FF2B5EF4-FFF2-40B4-BE49-F238E27FC236}">
                <a16:creationId xmlns:a16="http://schemas.microsoft.com/office/drawing/2014/main" id="{41A8D786-DB47-E241-A1C0-F67B1C454462}"/>
              </a:ext>
            </a:extLst>
          </p:cNvPr>
          <p:cNvSpPr/>
          <p:nvPr/>
        </p:nvSpPr>
        <p:spPr>
          <a:xfrm>
            <a:off x="3893800" y="5327673"/>
            <a:ext cx="1404000" cy="1476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72" name="object 7">
            <a:extLst>
              <a:ext uri="{FF2B5EF4-FFF2-40B4-BE49-F238E27FC236}">
                <a16:creationId xmlns:a16="http://schemas.microsoft.com/office/drawing/2014/main" id="{DD5721DA-96E8-61A7-8E81-887E56A84A38}"/>
              </a:ext>
            </a:extLst>
          </p:cNvPr>
          <p:cNvSpPr txBox="1"/>
          <p:nvPr/>
        </p:nvSpPr>
        <p:spPr>
          <a:xfrm>
            <a:off x="3903602" y="5406218"/>
            <a:ext cx="1404000" cy="168463"/>
          </a:xfrm>
          <a:prstGeom prst="rect">
            <a:avLst/>
          </a:prstGeom>
        </p:spPr>
        <p:txBody>
          <a:bodyPr vert="horz" wrap="square" lIns="0" tIns="12700" rIns="0" bIns="0" rtlCol="0">
            <a:spAutoFit/>
          </a:bodyPr>
          <a:lstStyle/>
          <a:p>
            <a:pPr algn="ctr">
              <a:spcBef>
                <a:spcPts val="100"/>
              </a:spcBef>
            </a:pPr>
            <a:r>
              <a:rPr lang="ja-JP" altLang="en-US" sz="1000" b="1" spc="90">
                <a:solidFill>
                  <a:srgbClr val="FFFFFF"/>
                </a:solidFill>
                <a:latin typeface="Meiryo" panose="020B0604030504040204" pitchFamily="34" charset="-128"/>
                <a:ea typeface="Meiryo" panose="020B0604030504040204" pitchFamily="34" charset="-128"/>
                <a:cs typeface="HiraMinProN-W6"/>
              </a:rPr>
              <a:t>推奨</a:t>
            </a:r>
            <a:endParaRPr sz="1000" b="1">
              <a:latin typeface="Meiryo" panose="020B0604030504040204" pitchFamily="34" charset="-128"/>
              <a:ea typeface="Meiryo" panose="020B0604030504040204" pitchFamily="34" charset="-128"/>
              <a:cs typeface="HiraMinProN-W6"/>
            </a:endParaRPr>
          </a:p>
        </p:txBody>
      </p:sp>
      <p:sp>
        <p:nvSpPr>
          <p:cNvPr id="73" name="object 3">
            <a:extLst>
              <a:ext uri="{FF2B5EF4-FFF2-40B4-BE49-F238E27FC236}">
                <a16:creationId xmlns:a16="http://schemas.microsoft.com/office/drawing/2014/main" id="{4294988D-9862-74DB-D71A-BE6A729CAD34}"/>
              </a:ext>
            </a:extLst>
          </p:cNvPr>
          <p:cNvSpPr/>
          <p:nvPr/>
        </p:nvSpPr>
        <p:spPr>
          <a:xfrm>
            <a:off x="1961070" y="5336405"/>
            <a:ext cx="1404000" cy="1476000"/>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74" name="object 6">
            <a:extLst>
              <a:ext uri="{FF2B5EF4-FFF2-40B4-BE49-F238E27FC236}">
                <a16:creationId xmlns:a16="http://schemas.microsoft.com/office/drawing/2014/main" id="{6EC25FD8-A7FF-7A38-B40E-A6FD17390AE4}"/>
              </a:ext>
            </a:extLst>
          </p:cNvPr>
          <p:cNvSpPr txBox="1"/>
          <p:nvPr/>
        </p:nvSpPr>
        <p:spPr>
          <a:xfrm>
            <a:off x="1961068" y="5406218"/>
            <a:ext cx="1481204" cy="168463"/>
          </a:xfrm>
          <a:prstGeom prst="rect">
            <a:avLst/>
          </a:prstGeom>
        </p:spPr>
        <p:txBody>
          <a:bodyPr vert="horz" wrap="square" lIns="0" tIns="12700" rIns="0" bIns="0" rtlCol="0">
            <a:spAutoFit/>
          </a:bodyPr>
          <a:lstStyle/>
          <a:p>
            <a:pPr algn="ctr">
              <a:spcBef>
                <a:spcPts val="100"/>
              </a:spcBef>
            </a:pPr>
            <a:r>
              <a:rPr lang="ja-JP" altLang="en-US" sz="1000" b="1" spc="65">
                <a:solidFill>
                  <a:srgbClr val="FFFFFF"/>
                </a:solidFill>
                <a:latin typeface="Meiryo" panose="020B0604030504040204" pitchFamily="34" charset="-128"/>
                <a:ea typeface="Meiryo" panose="020B0604030504040204" pitchFamily="34" charset="-128"/>
                <a:cs typeface="HiraMinProN-W6"/>
              </a:rPr>
              <a:t>非推奨</a:t>
            </a:r>
            <a:endParaRPr sz="1000" b="1">
              <a:latin typeface="Meiryo" panose="020B0604030504040204" pitchFamily="34" charset="-128"/>
              <a:ea typeface="Meiryo" panose="020B0604030504040204" pitchFamily="34" charset="-128"/>
              <a:cs typeface="HiraMinProN-W6"/>
            </a:endParaRPr>
          </a:p>
        </p:txBody>
      </p:sp>
      <p:sp>
        <p:nvSpPr>
          <p:cNvPr id="75" name="正方形/長方形 74">
            <a:extLst>
              <a:ext uri="{FF2B5EF4-FFF2-40B4-BE49-F238E27FC236}">
                <a16:creationId xmlns:a16="http://schemas.microsoft.com/office/drawing/2014/main" id="{2711AA32-1DF4-0F08-6E82-21E8C32D4C62}"/>
              </a:ext>
            </a:extLst>
          </p:cNvPr>
          <p:cNvSpPr/>
          <p:nvPr/>
        </p:nvSpPr>
        <p:spPr>
          <a:xfrm>
            <a:off x="588698" y="1078401"/>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spc="135">
                <a:solidFill>
                  <a:srgbClr val="002060"/>
                </a:solidFill>
                <a:latin typeface="Meiryo" panose="020B0604030504040204" pitchFamily="34" charset="-128"/>
                <a:ea typeface="Meiryo" panose="020B0604030504040204" pitchFamily="34" charset="-128"/>
                <a:cs typeface="HiraMinProN-W6"/>
              </a:rPr>
              <a:t>■入稿画像について</a:t>
            </a:r>
          </a:p>
          <a:p>
            <a:pPr>
              <a:lnSpc>
                <a:spcPct val="125000"/>
              </a:lnSpc>
            </a:pPr>
            <a:r>
              <a:rPr lang="ja-JP" altLang="en-US" sz="1000" spc="135">
                <a:solidFill>
                  <a:schemeClr val="tx1"/>
                </a:solidFill>
                <a:latin typeface="Meiryo" panose="020B0604030504040204" pitchFamily="34" charset="-128"/>
                <a:ea typeface="Meiryo" panose="020B0604030504040204" pitchFamily="34" charset="-128"/>
                <a:cs typeface="HiraMinProN-W6"/>
              </a:rPr>
              <a:t>配信にあたって、誘導枠に掲載する画像</a:t>
            </a:r>
            <a:r>
              <a:rPr lang="en-US" altLang="ja-JP" sz="1000" spc="135">
                <a:solidFill>
                  <a:schemeClr val="tx1"/>
                </a:solidFill>
                <a:latin typeface="Meiryo" panose="020B0604030504040204" pitchFamily="34" charset="-128"/>
                <a:ea typeface="Meiryo" panose="020B0604030504040204" pitchFamily="34" charset="-128"/>
                <a:cs typeface="HiraMinProN-W6"/>
              </a:rPr>
              <a:t>1</a:t>
            </a:r>
            <a:r>
              <a:rPr lang="ja-JP" altLang="en-US" sz="1000" spc="135">
                <a:solidFill>
                  <a:schemeClr val="tx1"/>
                </a:solidFill>
                <a:latin typeface="Meiryo" panose="020B0604030504040204" pitchFamily="34" charset="-128"/>
                <a:ea typeface="Meiryo" panose="020B0604030504040204" pitchFamily="34" charset="-128"/>
                <a:cs typeface="HiraMinProN-W6"/>
              </a:rPr>
              <a:t>点が必要になります。リッチメッセージ配信時に「広告アイコン」と「誘導テキスト」が画像上に表示されます。人・キャラクターの顔、文字テロップが被らないよう、ご注意ください。</a:t>
            </a:r>
          </a:p>
        </p:txBody>
      </p:sp>
      <p:sp>
        <p:nvSpPr>
          <p:cNvPr id="76" name="正方形/長方形 75">
            <a:extLst>
              <a:ext uri="{FF2B5EF4-FFF2-40B4-BE49-F238E27FC236}">
                <a16:creationId xmlns:a16="http://schemas.microsoft.com/office/drawing/2014/main" id="{2B633374-77FE-E70C-15D3-1084FF658AD6}"/>
              </a:ext>
            </a:extLst>
          </p:cNvPr>
          <p:cNvSpPr/>
          <p:nvPr/>
        </p:nvSpPr>
        <p:spPr>
          <a:xfrm>
            <a:off x="588697" y="4043880"/>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spc="135">
                <a:solidFill>
                  <a:srgbClr val="002060"/>
                </a:solidFill>
                <a:latin typeface="Meiryo" panose="020B0604030504040204" pitchFamily="34" charset="-128"/>
                <a:ea typeface="Meiryo" panose="020B0604030504040204" pitchFamily="34" charset="-128"/>
                <a:cs typeface="HiraMinProN-W6"/>
              </a:rPr>
              <a:t>■</a:t>
            </a:r>
            <a:r>
              <a:rPr lang="en-US" altLang="ja-JP" sz="1200" b="1" spc="135">
                <a:solidFill>
                  <a:srgbClr val="002060"/>
                </a:solidFill>
                <a:latin typeface="Meiryo" panose="020B0604030504040204" pitchFamily="34" charset="-128"/>
                <a:ea typeface="Meiryo" panose="020B0604030504040204" pitchFamily="34" charset="-128"/>
                <a:cs typeface="HiraMinProN-W6"/>
              </a:rPr>
              <a:t>【</a:t>
            </a:r>
            <a:r>
              <a:rPr lang="ja-JP" altLang="en-US" sz="1200" b="1" spc="135">
                <a:solidFill>
                  <a:srgbClr val="002060"/>
                </a:solidFill>
                <a:latin typeface="Meiryo" panose="020B0604030504040204" pitchFamily="34" charset="-128"/>
                <a:ea typeface="Meiryo" panose="020B0604030504040204" pitchFamily="34" charset="-128"/>
                <a:cs typeface="HiraMinProN-W6"/>
              </a:rPr>
              <a:t>推奨</a:t>
            </a:r>
            <a:r>
              <a:rPr lang="en-US" altLang="ja-JP" sz="1200" b="1" spc="135">
                <a:solidFill>
                  <a:srgbClr val="002060"/>
                </a:solidFill>
                <a:latin typeface="Meiryo" panose="020B0604030504040204" pitchFamily="34" charset="-128"/>
                <a:ea typeface="Meiryo" panose="020B0604030504040204" pitchFamily="34" charset="-128"/>
                <a:cs typeface="HiraMinProN-W6"/>
              </a:rPr>
              <a:t>】</a:t>
            </a:r>
            <a:r>
              <a:rPr lang="ja-JP" altLang="en-US" sz="1200" b="1" spc="135">
                <a:solidFill>
                  <a:srgbClr val="002060"/>
                </a:solidFill>
                <a:latin typeface="Meiryo" panose="020B0604030504040204" pitchFamily="34" charset="-128"/>
                <a:ea typeface="Meiryo" panose="020B0604030504040204" pitchFamily="34" charset="-128"/>
                <a:cs typeface="HiraMinProN-W6"/>
              </a:rPr>
              <a:t>広告色の薄い画像</a:t>
            </a:r>
          </a:p>
          <a:p>
            <a:pPr>
              <a:lnSpc>
                <a:spcPct val="125000"/>
              </a:lnSpc>
            </a:pPr>
            <a:r>
              <a:rPr lang="ja-JP" altLang="en-US" sz="1000" spc="135">
                <a:solidFill>
                  <a:schemeClr val="tx1"/>
                </a:solidFill>
                <a:latin typeface="Meiryo" panose="020B0604030504040204" pitchFamily="34" charset="-128"/>
                <a:ea typeface="Meiryo" panose="020B0604030504040204" pitchFamily="34" charset="-128"/>
                <a:cs typeface="HiraMinProN-W6"/>
              </a:rPr>
              <a:t>通常記事と並んで掲出される（広告アイコン以外の</a:t>
            </a:r>
            <a:r>
              <a:rPr lang="en-US" altLang="ja-JP" sz="1000" spc="135">
                <a:solidFill>
                  <a:schemeClr val="tx1"/>
                </a:solidFill>
                <a:latin typeface="Meiryo" panose="020B0604030504040204" pitchFamily="34" charset="-128"/>
                <a:ea typeface="Meiryo" panose="020B0604030504040204" pitchFamily="34" charset="-128"/>
                <a:cs typeface="HiraMinProN-W6"/>
              </a:rPr>
              <a:t>UI</a:t>
            </a:r>
            <a:r>
              <a:rPr lang="ja-JP" altLang="en-US" sz="1000" spc="135">
                <a:solidFill>
                  <a:schemeClr val="tx1"/>
                </a:solidFill>
                <a:latin typeface="Meiryo" panose="020B0604030504040204" pitchFamily="34" charset="-128"/>
                <a:ea typeface="Meiryo" panose="020B0604030504040204" pitchFamily="34" charset="-128"/>
                <a:cs typeface="HiraMinProN-W6"/>
              </a:rPr>
              <a:t>は通常記事枠と同じ） 、また、普段通常記事が掲出される枠を使用する、という商品特性を持っています。そのため、広告主張が強いクリエイティブを使用すると、パフォーマンスが低下する可能性がございます。以下のような文字要素は画像に含めず、可能な限り見出しテキストで表現し、通常記事と同様のクリエイティブで配信することを強く推奨いたします。</a:t>
            </a:r>
          </a:p>
        </p:txBody>
      </p:sp>
      <p:pic>
        <p:nvPicPr>
          <p:cNvPr id="77" name="図 76" descr="人, 持つ, 男, 若い が含まれている画像&#10;&#10;AI 生成コンテンツは誤りを含む可能性があります。">
            <a:extLst>
              <a:ext uri="{FF2B5EF4-FFF2-40B4-BE49-F238E27FC236}">
                <a16:creationId xmlns:a16="http://schemas.microsoft.com/office/drawing/2014/main" id="{01AF5BB6-34CD-68CD-3619-6EDD681862A2}"/>
              </a:ext>
            </a:extLst>
          </p:cNvPr>
          <p:cNvPicPr>
            <a:picLocks noChangeAspect="1"/>
          </p:cNvPicPr>
          <p:nvPr/>
        </p:nvPicPr>
        <p:blipFill>
          <a:blip r:embed="rId11"/>
          <a:stretch>
            <a:fillRect/>
          </a:stretch>
        </p:blipFill>
        <p:spPr>
          <a:xfrm>
            <a:off x="4042775" y="5593475"/>
            <a:ext cx="1110246" cy="1083600"/>
          </a:xfrm>
          <a:prstGeom prst="rect">
            <a:avLst/>
          </a:prstGeom>
        </p:spPr>
      </p:pic>
      <p:pic>
        <p:nvPicPr>
          <p:cNvPr id="78" name="図 77" descr="人, テーブル, 座る, フロント が含まれている画像&#10;&#10;AI 生成コンテンツは誤りを含む可能性があります。">
            <a:extLst>
              <a:ext uri="{FF2B5EF4-FFF2-40B4-BE49-F238E27FC236}">
                <a16:creationId xmlns:a16="http://schemas.microsoft.com/office/drawing/2014/main" id="{D446DBD7-6876-40E3-15BC-283938127490}"/>
              </a:ext>
            </a:extLst>
          </p:cNvPr>
          <p:cNvPicPr>
            <a:picLocks noChangeAspect="1"/>
          </p:cNvPicPr>
          <p:nvPr/>
        </p:nvPicPr>
        <p:blipFill>
          <a:blip r:embed="rId12"/>
          <a:stretch>
            <a:fillRect/>
          </a:stretch>
        </p:blipFill>
        <p:spPr>
          <a:xfrm>
            <a:off x="2093173" y="5593475"/>
            <a:ext cx="1110245" cy="1083600"/>
          </a:xfrm>
          <a:prstGeom prst="rect">
            <a:avLst/>
          </a:prstGeom>
        </p:spPr>
      </p:pic>
    </p:spTree>
    <p:extLst>
      <p:ext uri="{BB962C8B-B14F-4D97-AF65-F5344CB8AC3E}">
        <p14:creationId xmlns:p14="http://schemas.microsoft.com/office/powerpoint/2010/main" val="1195790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9C2B5-9A42-DC6C-3493-AB72768A5B0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58FC068-2C69-4492-9D0C-0C3C33FFC6A7}"/>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A60AA1D7-F476-5C45-ACCB-339987FD373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CCE01912-0757-5EAE-5115-6B4B44099FE6}"/>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お申込みから配信まで</a:t>
            </a:r>
            <a:endParaRPr lang="ja-JP" altLang="en-US" sz="2000" i="0">
              <a:solidFill>
                <a:srgbClr val="000048"/>
              </a:solidFill>
              <a:effectLst/>
              <a:latin typeface="+mj-ea"/>
              <a:ea typeface="+mj-ea"/>
            </a:endParaRPr>
          </a:p>
        </p:txBody>
      </p:sp>
      <p:sp>
        <p:nvSpPr>
          <p:cNvPr id="2" name="object 7">
            <a:extLst>
              <a:ext uri="{FF2B5EF4-FFF2-40B4-BE49-F238E27FC236}">
                <a16:creationId xmlns:a16="http://schemas.microsoft.com/office/drawing/2014/main" id="{C9DA226A-6047-E755-42FC-EAFA14CDC15F}"/>
              </a:ext>
            </a:extLst>
          </p:cNvPr>
          <p:cNvSpPr txBox="1"/>
          <p:nvPr/>
        </p:nvSpPr>
        <p:spPr>
          <a:xfrm>
            <a:off x="1350606" y="1387459"/>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sz="700" b="1" spc="125">
                <a:solidFill>
                  <a:srgbClr val="002060"/>
                </a:solidFill>
                <a:latin typeface="Meiryo" panose="020B0604030504040204" pitchFamily="34" charset="-128"/>
                <a:ea typeface="Meiryo" panose="020B0604030504040204" pitchFamily="34" charset="-128"/>
                <a:cs typeface="HiraMinProN-W6"/>
              </a:rPr>
              <a:t>1</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2" name="object 8">
            <a:extLst>
              <a:ext uri="{FF2B5EF4-FFF2-40B4-BE49-F238E27FC236}">
                <a16:creationId xmlns:a16="http://schemas.microsoft.com/office/drawing/2014/main" id="{64E98AA6-996B-8358-BF3B-9D5EAE83C836}"/>
              </a:ext>
            </a:extLst>
          </p:cNvPr>
          <p:cNvSpPr txBox="1"/>
          <p:nvPr/>
        </p:nvSpPr>
        <p:spPr>
          <a:xfrm>
            <a:off x="4486680" y="2337084"/>
            <a:ext cx="6186497"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a:solidFill>
                  <a:srgbClr val="333333"/>
                </a:solidFill>
                <a:latin typeface="Meiryo" panose="020B0604030504040204" pitchFamily="34" charset="-128"/>
                <a:ea typeface="Meiryo" panose="020B0604030504040204" pitchFamily="34" charset="-128"/>
                <a:cs typeface="Arial Unicode MS"/>
              </a:rPr>
              <a:t>弊社営業担当まで配信希望日の空き枠状況をご確認ください</a:t>
            </a:r>
            <a:r>
              <a:rPr sz="800">
                <a:solidFill>
                  <a:srgbClr val="333333"/>
                </a:solidFill>
                <a:latin typeface="Meiryo" panose="020B0604030504040204" pitchFamily="34" charset="-128"/>
                <a:ea typeface="Meiryo" panose="020B0604030504040204" pitchFamily="34" charset="-128"/>
                <a:cs typeface="Arial Unicode MS"/>
              </a:rPr>
              <a:t>。</a:t>
            </a:r>
            <a:endParaRPr lang="en-US" sz="80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仮押さえする際は掲載可否シートのご提出が条件となります。</a:t>
            </a:r>
            <a:endParaRPr sz="800">
              <a:latin typeface="Meiryo" panose="020B0604030504040204" pitchFamily="34" charset="-128"/>
              <a:ea typeface="Meiryo" panose="020B0604030504040204" pitchFamily="34" charset="-128"/>
              <a:cs typeface="Arial Unicode MS"/>
            </a:endParaRPr>
          </a:p>
        </p:txBody>
      </p:sp>
      <p:sp>
        <p:nvSpPr>
          <p:cNvPr id="13" name="object 9">
            <a:extLst>
              <a:ext uri="{FF2B5EF4-FFF2-40B4-BE49-F238E27FC236}">
                <a16:creationId xmlns:a16="http://schemas.microsoft.com/office/drawing/2014/main" id="{E1FC30AF-3B1D-BC1F-632E-AED37808E8BA}"/>
              </a:ext>
            </a:extLst>
          </p:cNvPr>
          <p:cNvSpPr txBox="1"/>
          <p:nvPr/>
        </p:nvSpPr>
        <p:spPr>
          <a:xfrm>
            <a:off x="1349749" y="2364586"/>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2</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4" name="object 10">
            <a:extLst>
              <a:ext uri="{FF2B5EF4-FFF2-40B4-BE49-F238E27FC236}">
                <a16:creationId xmlns:a16="http://schemas.microsoft.com/office/drawing/2014/main" id="{8B1E51B3-5CEA-D876-B354-1A1CC2CE63C2}"/>
              </a:ext>
            </a:extLst>
          </p:cNvPr>
          <p:cNvSpPr txBox="1"/>
          <p:nvPr/>
        </p:nvSpPr>
        <p:spPr>
          <a:xfrm>
            <a:off x="4458105" y="2832301"/>
            <a:ext cx="6429373" cy="407804"/>
          </a:xfrm>
          <a:prstGeom prst="rect">
            <a:avLst/>
          </a:prstGeom>
        </p:spPr>
        <p:txBody>
          <a:bodyPr vert="horz" wrap="square" lIns="0" tIns="12700" rIns="0" bIns="0" rtlCol="0" anchor="t">
            <a:spAutoFit/>
          </a:bodyPr>
          <a:lstStyle/>
          <a:p>
            <a:pPr marL="12065">
              <a:spcBef>
                <a:spcPts val="100"/>
              </a:spcBef>
            </a:pP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弊社営業担当まで所定の申込方法にて、ご連絡ください。</a:t>
            </a:r>
            <a:endParaRPr lang="en-US" altLang="ja-JP" sz="800" spc="6">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a:spcBef>
                <a:spcPts val="100"/>
              </a:spcBef>
            </a:pPr>
            <a:r>
              <a:rPr lang="ja-JP" altLang="en-US" sz="800">
                <a:solidFill>
                  <a:srgbClr val="333333"/>
                </a:solidFill>
                <a:latin typeface="Meiryo"/>
                <a:ea typeface="Meiryo"/>
                <a:cs typeface="Arial Unicode MS"/>
              </a:rPr>
              <a:t>お申込み用メールアドレス：</a:t>
            </a:r>
            <a:r>
              <a:rPr lang="en" altLang="ja-JP" sz="800">
                <a:solidFill>
                  <a:srgbClr val="333333"/>
                </a:solidFill>
                <a:latin typeface="Meiryo"/>
                <a:ea typeface="Meiryo"/>
                <a:cs typeface="Arial Unicode MS"/>
              </a:rPr>
              <a:t> </a:t>
            </a:r>
            <a:r>
              <a:rPr lang="en" altLang="ja-JP" sz="800">
                <a:solidFill>
                  <a:srgbClr val="F7790F"/>
                </a:solidFill>
                <a:latin typeface="Meiryo"/>
                <a:ea typeface="Meiryo"/>
                <a:cs typeface="Arial Unicode MS"/>
                <a:hlinkClick r:id="rId4"/>
              </a:rPr>
              <a:t>ml-sales-media-order@lycorp.co.jp</a:t>
            </a:r>
            <a:endParaRPr lang="en" altLang="ja-JP" sz="800">
              <a:solidFill>
                <a:srgbClr val="F7790F"/>
              </a:solidFill>
              <a:latin typeface="Meiryo" panose="020B0604030504040204" pitchFamily="34" charset="-128"/>
              <a:ea typeface="Meiryo" panose="020B0604030504040204" pitchFamily="34" charset="-128"/>
              <a:cs typeface="Arial Unicode MS"/>
              <a:hlinkClick r:id="rId4"/>
            </a:endParaRPr>
          </a:p>
          <a:p>
            <a:pPr marL="12700">
              <a:spcBef>
                <a:spcPts val="100"/>
              </a:spcBef>
            </a:pPr>
            <a:r>
              <a:rPr lang="en" altLang="ja-JP" sz="800">
                <a:solidFill>
                  <a:srgbClr val="F7790F"/>
                </a:solidFill>
                <a:latin typeface="Meiryo"/>
                <a:ea typeface="Meiryo"/>
                <a:cs typeface="Arial Unicode MS"/>
              </a:rPr>
              <a:t>発注締切日：掲載日の6営業日前 17:00</a:t>
            </a:r>
            <a:endParaRPr lang="en" altLang="ja-JP" sz="800">
              <a:solidFill>
                <a:srgbClr val="F7790F"/>
              </a:solidFill>
              <a:latin typeface="Meiryo" panose="020B0604030504040204" pitchFamily="34" charset="-128"/>
              <a:ea typeface="Meiryo" panose="020B0604030504040204" pitchFamily="34" charset="-128"/>
              <a:cs typeface="Arial Unicode MS"/>
            </a:endParaRPr>
          </a:p>
        </p:txBody>
      </p:sp>
      <p:sp>
        <p:nvSpPr>
          <p:cNvPr id="15" name="object 11">
            <a:extLst>
              <a:ext uri="{FF2B5EF4-FFF2-40B4-BE49-F238E27FC236}">
                <a16:creationId xmlns:a16="http://schemas.microsoft.com/office/drawing/2014/main" id="{83D93493-26D9-932B-E64C-5FF7545BF2D8}"/>
              </a:ext>
            </a:extLst>
          </p:cNvPr>
          <p:cNvSpPr txBox="1"/>
          <p:nvPr/>
        </p:nvSpPr>
        <p:spPr>
          <a:xfrm>
            <a:off x="1350606" y="2856197"/>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3</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6" name="object 12">
            <a:extLst>
              <a:ext uri="{FF2B5EF4-FFF2-40B4-BE49-F238E27FC236}">
                <a16:creationId xmlns:a16="http://schemas.microsoft.com/office/drawing/2014/main" id="{9D02A112-5471-D6B7-E862-E93D4F10D1AB}"/>
              </a:ext>
            </a:extLst>
          </p:cNvPr>
          <p:cNvSpPr txBox="1"/>
          <p:nvPr/>
        </p:nvSpPr>
        <p:spPr>
          <a:xfrm>
            <a:off x="4486680" y="3874113"/>
            <a:ext cx="7137149" cy="492443"/>
          </a:xfrm>
          <a:prstGeom prst="rect">
            <a:avLst/>
          </a:prstGeom>
        </p:spPr>
        <p:txBody>
          <a:bodyPr vert="horz" wrap="square" lIns="0" tIns="12700" rIns="0" bIns="0" rtlCol="0" anchor="t">
            <a:spAutoFit/>
          </a:bodyPr>
          <a:lstStyle/>
          <a:p>
            <a:pPr marL="12700" marR="5080">
              <a:lnSpc>
                <a:spcPct val="125000"/>
              </a:lnSpc>
              <a:spcBef>
                <a:spcPts val="100"/>
              </a:spcBef>
            </a:pPr>
            <a:r>
              <a:rPr lang="ja-JP" altLang="en-US" sz="800">
                <a:solidFill>
                  <a:srgbClr val="333333"/>
                </a:solidFill>
                <a:latin typeface="Meiryo"/>
                <a:ea typeface="Meiryo"/>
                <a:cs typeface="Arial Unicode MS"/>
              </a:rPr>
              <a:t>配信</a:t>
            </a:r>
            <a:r>
              <a:rPr lang="ja-JP" sz="800" spc="-50">
                <a:solidFill>
                  <a:srgbClr val="333333"/>
                </a:solidFill>
                <a:latin typeface="Meiryo"/>
                <a:ea typeface="Meiryo"/>
                <a:cs typeface="Arial Unicode MS"/>
              </a:rPr>
              <a:t>日</a:t>
            </a:r>
            <a:r>
              <a:rPr lang="ja-JP" sz="800" spc="-95">
                <a:solidFill>
                  <a:srgbClr val="333333"/>
                </a:solidFill>
                <a:latin typeface="Meiryo"/>
                <a:ea typeface="Meiryo"/>
                <a:cs typeface="Arial Unicode MS"/>
              </a:rPr>
              <a:t>の</a:t>
            </a:r>
            <a:r>
              <a:rPr lang="en-US" sz="800" spc="-95">
                <a:solidFill>
                  <a:srgbClr val="333333"/>
                </a:solidFill>
                <a:latin typeface="Meiryo"/>
                <a:ea typeface="Meiryo"/>
                <a:cs typeface="Arial Unicode MS"/>
              </a:rPr>
              <a:t> </a:t>
            </a:r>
            <a:r>
              <a:rPr lang="en-US" sz="800" spc="50">
                <a:solidFill>
                  <a:srgbClr val="F7790F"/>
                </a:solidFill>
                <a:latin typeface="Meiryo"/>
                <a:ea typeface="Meiryo"/>
                <a:cs typeface="Arial Unicode MS"/>
              </a:rPr>
              <a:t>5</a:t>
            </a:r>
            <a:r>
              <a:rPr sz="800">
                <a:solidFill>
                  <a:srgbClr val="F7790F"/>
                </a:solidFill>
                <a:latin typeface="Meiryo"/>
                <a:ea typeface="Meiryo"/>
                <a:cs typeface="Arial Unicode MS"/>
              </a:rPr>
              <a:t>営</a:t>
            </a:r>
            <a:r>
              <a:rPr sz="800" spc="-30">
                <a:solidFill>
                  <a:srgbClr val="F7790F"/>
                </a:solidFill>
                <a:latin typeface="Meiryo"/>
                <a:ea typeface="Meiryo"/>
                <a:cs typeface="Arial Unicode MS"/>
              </a:rPr>
              <a:t>業</a:t>
            </a:r>
            <a:r>
              <a:rPr sz="800" spc="-35">
                <a:solidFill>
                  <a:srgbClr val="F7790F"/>
                </a:solidFill>
                <a:latin typeface="Meiryo"/>
                <a:ea typeface="Meiryo"/>
                <a:cs typeface="Arial Unicode MS"/>
              </a:rPr>
              <a:t>日</a:t>
            </a:r>
            <a:r>
              <a:rPr sz="800" spc="-30">
                <a:solidFill>
                  <a:srgbClr val="F7790F"/>
                </a:solidFill>
                <a:latin typeface="Meiryo"/>
                <a:ea typeface="Meiryo"/>
                <a:cs typeface="Arial Unicode MS"/>
              </a:rPr>
              <a:t>前</a:t>
            </a:r>
            <a:r>
              <a:rPr lang="en-US" sz="800" spc="30">
                <a:solidFill>
                  <a:srgbClr val="F7790F"/>
                </a:solidFill>
                <a:latin typeface="Meiryo"/>
                <a:ea typeface="Meiryo"/>
                <a:cs typeface="Arial Unicode MS"/>
              </a:rPr>
              <a:t>17:00</a:t>
            </a:r>
            <a:r>
              <a:rPr lang="ja-JP" sz="800" spc="-35">
                <a:solidFill>
                  <a:srgbClr val="F7790F"/>
                </a:solidFill>
                <a:latin typeface="Meiryo"/>
                <a:ea typeface="Meiryo"/>
                <a:cs typeface="Arial Unicode MS"/>
              </a:rPr>
              <a:t>ま</a:t>
            </a:r>
            <a:r>
              <a:rPr lang="ja-JP" sz="800">
                <a:solidFill>
                  <a:srgbClr val="F7790F"/>
                </a:solidFill>
                <a:latin typeface="Meiryo"/>
                <a:ea typeface="Meiryo"/>
                <a:cs typeface="Arial Unicode MS"/>
              </a:rPr>
              <a:t>で</a:t>
            </a:r>
            <a:r>
              <a:rPr lang="ja-JP" altLang="en-US" sz="800">
                <a:solidFill>
                  <a:schemeClr val="tx1">
                    <a:lumMod val="75000"/>
                    <a:lumOff val="25000"/>
                  </a:schemeClr>
                </a:solidFill>
                <a:latin typeface="Meiryo"/>
                <a:ea typeface="Meiryo"/>
                <a:cs typeface="Arial Unicode MS"/>
              </a:rPr>
              <a:t>に</a:t>
            </a:r>
            <a:r>
              <a:rPr lang="ja-JP" altLang="en-US" sz="800" spc="-90">
                <a:solidFill>
                  <a:srgbClr val="333333"/>
                </a:solidFill>
                <a:latin typeface="Meiryo"/>
                <a:ea typeface="Meiryo"/>
                <a:cs typeface="Arial Unicode MS"/>
              </a:rPr>
              <a:t>フォーマットに沿ってメールにてご入稿ください（入稿規定の審査がございます） 。</a:t>
            </a:r>
            <a:endParaRPr lang="en-US" altLang="ja-JP" sz="800" spc="-90">
              <a:solidFill>
                <a:srgbClr val="333333"/>
              </a:solidFill>
              <a:latin typeface="Meiryo"/>
              <a:ea typeface="Meiryo"/>
              <a:cs typeface="Arial Unicode MS"/>
            </a:endParaRPr>
          </a:p>
          <a:p>
            <a:pPr marL="12700" marR="5080">
              <a:lnSpc>
                <a:spcPct val="125000"/>
              </a:lnSpc>
              <a:spcBef>
                <a:spcPts val="100"/>
              </a:spcBef>
            </a:pPr>
            <a:r>
              <a:rPr sz="800" spc="5">
                <a:solidFill>
                  <a:srgbClr val="F7790F"/>
                </a:solidFill>
                <a:latin typeface="Meiryo" panose="020B0604030504040204" pitchFamily="34" charset="-128"/>
                <a:ea typeface="Meiryo" panose="020B0604030504040204" pitchFamily="34" charset="-128"/>
                <a:cs typeface="Arial Unicode MS"/>
              </a:rPr>
              <a:t>医</a:t>
            </a:r>
            <a:r>
              <a:rPr sz="800">
                <a:solidFill>
                  <a:srgbClr val="F7790F"/>
                </a:solidFill>
                <a:latin typeface="Meiryo" panose="020B0604030504040204" pitchFamily="34" charset="-128"/>
                <a:ea typeface="Meiryo" panose="020B0604030504040204" pitchFamily="34" charset="-128"/>
                <a:cs typeface="Arial Unicode MS"/>
              </a:rPr>
              <a:t>薬品</a:t>
            </a:r>
            <a:r>
              <a:rPr sz="800" spc="-400">
                <a:solidFill>
                  <a:srgbClr val="F7790F"/>
                </a:solidFill>
                <a:latin typeface="Meiryo" panose="020B0604030504040204" pitchFamily="34" charset="-128"/>
                <a:ea typeface="Meiryo" panose="020B0604030504040204" pitchFamily="34" charset="-128"/>
                <a:cs typeface="Arial Unicode MS"/>
              </a:rPr>
              <a:t>、</a:t>
            </a:r>
            <a:r>
              <a:rPr sz="800">
                <a:solidFill>
                  <a:srgbClr val="F7790F"/>
                </a:solidFill>
                <a:latin typeface="Meiryo" panose="020B0604030504040204" pitchFamily="34" charset="-128"/>
                <a:ea typeface="Meiryo" panose="020B0604030504040204" pitchFamily="34" charset="-128"/>
                <a:cs typeface="Arial Unicode MS"/>
              </a:rPr>
              <a:t>医療</a:t>
            </a:r>
            <a:r>
              <a:rPr sz="800" spc="-20">
                <a:solidFill>
                  <a:srgbClr val="F7790F"/>
                </a:solidFill>
                <a:latin typeface="Meiryo" panose="020B0604030504040204" pitchFamily="34" charset="-128"/>
                <a:ea typeface="Meiryo" panose="020B0604030504040204" pitchFamily="34" charset="-128"/>
                <a:cs typeface="Arial Unicode MS"/>
              </a:rPr>
              <a:t>品</a:t>
            </a:r>
            <a:r>
              <a:rPr sz="800" spc="-35">
                <a:solidFill>
                  <a:srgbClr val="F7790F"/>
                </a:solidFill>
                <a:latin typeface="Meiryo" panose="020B0604030504040204" pitchFamily="34" charset="-128"/>
                <a:ea typeface="Meiryo" panose="020B0604030504040204" pitchFamily="34" charset="-128"/>
                <a:cs typeface="Arial Unicode MS"/>
              </a:rPr>
              <a:t>あ</a:t>
            </a:r>
            <a:r>
              <a:rPr sz="800" spc="-60">
                <a:solidFill>
                  <a:srgbClr val="F7790F"/>
                </a:solidFill>
                <a:latin typeface="Meiryo" panose="020B0604030504040204" pitchFamily="34" charset="-128"/>
                <a:ea typeface="Meiryo" panose="020B0604030504040204" pitchFamily="34" charset="-128"/>
                <a:cs typeface="Arial Unicode MS"/>
              </a:rPr>
              <a:t>る</a:t>
            </a:r>
            <a:r>
              <a:rPr sz="800" spc="-30">
                <a:solidFill>
                  <a:srgbClr val="F7790F"/>
                </a:solidFill>
                <a:latin typeface="Meiryo" panose="020B0604030504040204" pitchFamily="34" charset="-128"/>
                <a:ea typeface="Meiryo" panose="020B0604030504040204" pitchFamily="34" charset="-128"/>
                <a:cs typeface="Arial Unicode MS"/>
              </a:rPr>
              <a:t>いは</a:t>
            </a:r>
            <a:r>
              <a:rPr sz="800" spc="-45">
                <a:solidFill>
                  <a:srgbClr val="F7790F"/>
                </a:solidFill>
                <a:latin typeface="Meiryo" panose="020B0604030504040204" pitchFamily="34" charset="-128"/>
                <a:ea typeface="Meiryo" panose="020B0604030504040204" pitchFamily="34" charset="-128"/>
                <a:cs typeface="Arial Unicode MS"/>
              </a:rPr>
              <a:t>キ</a:t>
            </a:r>
            <a:r>
              <a:rPr sz="800" spc="-125">
                <a:solidFill>
                  <a:srgbClr val="F7790F"/>
                </a:solidFill>
                <a:latin typeface="Meiryo" panose="020B0604030504040204" pitchFamily="34" charset="-128"/>
                <a:ea typeface="Meiryo" panose="020B0604030504040204" pitchFamily="34" charset="-128"/>
                <a:cs typeface="Arial Unicode MS"/>
              </a:rPr>
              <a:t>ャ</a:t>
            </a:r>
            <a:r>
              <a:rPr sz="800" spc="-60">
                <a:solidFill>
                  <a:srgbClr val="F7790F"/>
                </a:solidFill>
                <a:latin typeface="Meiryo" panose="020B0604030504040204" pitchFamily="34" charset="-128"/>
                <a:ea typeface="Meiryo" panose="020B0604030504040204" pitchFamily="34" charset="-128"/>
                <a:cs typeface="Arial Unicode MS"/>
              </a:rPr>
              <a:t>ン</a:t>
            </a:r>
            <a:r>
              <a:rPr sz="800" spc="-50">
                <a:solidFill>
                  <a:srgbClr val="F7790F"/>
                </a:solidFill>
                <a:latin typeface="Meiryo" panose="020B0604030504040204" pitchFamily="34" charset="-128"/>
                <a:ea typeface="Meiryo" panose="020B0604030504040204" pitchFamily="34" charset="-128"/>
                <a:cs typeface="Arial Unicode MS"/>
              </a:rPr>
              <a:t>ペ</a:t>
            </a:r>
            <a:r>
              <a:rPr sz="800" spc="-125">
                <a:solidFill>
                  <a:srgbClr val="F7790F"/>
                </a:solidFill>
                <a:latin typeface="Meiryo" panose="020B0604030504040204" pitchFamily="34" charset="-128"/>
                <a:ea typeface="Meiryo" panose="020B0604030504040204" pitchFamily="34" charset="-128"/>
                <a:cs typeface="Arial Unicode MS"/>
              </a:rPr>
              <a:t>ー</a:t>
            </a:r>
            <a:r>
              <a:rPr sz="800" spc="-20">
                <a:solidFill>
                  <a:srgbClr val="F7790F"/>
                </a:solidFill>
                <a:latin typeface="Meiryo" panose="020B0604030504040204" pitchFamily="34" charset="-128"/>
                <a:ea typeface="Meiryo" panose="020B0604030504040204" pitchFamily="34" charset="-128"/>
                <a:cs typeface="Arial Unicode MS"/>
              </a:rPr>
              <a:t>ン</a:t>
            </a:r>
            <a:r>
              <a:rPr sz="800">
                <a:solidFill>
                  <a:srgbClr val="F7790F"/>
                </a:solidFill>
                <a:latin typeface="Meiryo" panose="020B0604030504040204" pitchFamily="34" charset="-128"/>
                <a:ea typeface="Meiryo" panose="020B0604030504040204" pitchFamily="34" charset="-128"/>
                <a:cs typeface="Arial Unicode MS"/>
              </a:rPr>
              <a:t>告</a:t>
            </a:r>
            <a:r>
              <a:rPr sz="800" spc="-10">
                <a:solidFill>
                  <a:srgbClr val="F7790F"/>
                </a:solidFill>
                <a:latin typeface="Meiryo" panose="020B0604030504040204" pitchFamily="34" charset="-128"/>
                <a:ea typeface="Meiryo" panose="020B0604030504040204" pitchFamily="34" charset="-128"/>
                <a:cs typeface="Arial Unicode MS"/>
              </a:rPr>
              <a:t>知</a:t>
            </a:r>
            <a:r>
              <a:rPr sz="800" spc="-50">
                <a:solidFill>
                  <a:srgbClr val="F7790F"/>
                </a:solidFill>
                <a:latin typeface="Meiryo" panose="020B0604030504040204" pitchFamily="34" charset="-128"/>
                <a:ea typeface="Meiryo" panose="020B0604030504040204" pitchFamily="34" charset="-128"/>
                <a:cs typeface="Arial Unicode MS"/>
              </a:rPr>
              <a:t>な</a:t>
            </a:r>
            <a:r>
              <a:rPr sz="800">
                <a:solidFill>
                  <a:srgbClr val="F7790F"/>
                </a:solidFill>
                <a:latin typeface="Meiryo" panose="020B0604030504040204" pitchFamily="34" charset="-128"/>
                <a:ea typeface="Meiryo" panose="020B0604030504040204" pitchFamily="34" charset="-128"/>
                <a:cs typeface="Arial Unicode MS"/>
              </a:rPr>
              <a:t>ど</a:t>
            </a:r>
            <a:r>
              <a:rPr sz="800" spc="-400">
                <a:solidFill>
                  <a:srgbClr val="F7790F"/>
                </a:solidFill>
                <a:latin typeface="Meiryo" panose="020B0604030504040204" pitchFamily="34" charset="-128"/>
                <a:ea typeface="Meiryo" panose="020B0604030504040204" pitchFamily="34" charset="-128"/>
                <a:cs typeface="Arial Unicode MS"/>
              </a:rPr>
              <a:t>、</a:t>
            </a:r>
            <a:r>
              <a:rPr sz="800" spc="10">
                <a:solidFill>
                  <a:srgbClr val="F7790F"/>
                </a:solidFill>
                <a:latin typeface="Meiryo" panose="020B0604030504040204" pitchFamily="34" charset="-128"/>
                <a:ea typeface="Meiryo" panose="020B0604030504040204" pitchFamily="34" charset="-128"/>
                <a:cs typeface="Arial Unicode MS"/>
              </a:rPr>
              <a:t>薬</a:t>
            </a:r>
            <a:r>
              <a:rPr sz="800">
                <a:solidFill>
                  <a:srgbClr val="F7790F"/>
                </a:solidFill>
                <a:latin typeface="Meiryo" panose="020B0604030504040204" pitchFamily="34" charset="-128"/>
                <a:ea typeface="Meiryo" panose="020B0604030504040204" pitchFamily="34" charset="-128"/>
                <a:cs typeface="Arial Unicode MS"/>
              </a:rPr>
              <a:t>機</a:t>
            </a:r>
            <a:r>
              <a:rPr sz="800" spc="-200">
                <a:solidFill>
                  <a:srgbClr val="F7790F"/>
                </a:solidFill>
                <a:latin typeface="Meiryo" panose="020B0604030504040204" pitchFamily="34" charset="-128"/>
                <a:ea typeface="Meiryo" panose="020B0604030504040204" pitchFamily="34" charset="-128"/>
                <a:cs typeface="Arial Unicode MS"/>
              </a:rPr>
              <a:t>法・</a:t>
            </a:r>
            <a:r>
              <a:rPr sz="800">
                <a:solidFill>
                  <a:srgbClr val="F7790F"/>
                </a:solidFill>
                <a:latin typeface="Meiryo" panose="020B0604030504040204" pitchFamily="34" charset="-128"/>
                <a:ea typeface="Meiryo" panose="020B0604030504040204" pitchFamily="34" charset="-128"/>
                <a:cs typeface="Arial Unicode MS"/>
              </a:rPr>
              <a:t>景</a:t>
            </a:r>
            <a:r>
              <a:rPr sz="800" spc="10">
                <a:solidFill>
                  <a:srgbClr val="F7790F"/>
                </a:solidFill>
                <a:latin typeface="Meiryo" panose="020B0604030504040204" pitchFamily="34" charset="-128"/>
                <a:ea typeface="Meiryo" panose="020B0604030504040204" pitchFamily="34" charset="-128"/>
                <a:cs typeface="Arial Unicode MS"/>
              </a:rPr>
              <a:t>表</a:t>
            </a:r>
            <a:r>
              <a:rPr sz="800">
                <a:solidFill>
                  <a:srgbClr val="F7790F"/>
                </a:solidFill>
                <a:latin typeface="Meiryo" panose="020B0604030504040204" pitchFamily="34" charset="-128"/>
                <a:ea typeface="Meiryo" panose="020B0604030504040204" pitchFamily="34" charset="-128"/>
                <a:cs typeface="Arial Unicode MS"/>
              </a:rPr>
              <a:t>法</a:t>
            </a:r>
            <a:r>
              <a:rPr sz="800" spc="5">
                <a:solidFill>
                  <a:srgbClr val="F7790F"/>
                </a:solidFill>
                <a:latin typeface="Meiryo" panose="020B0604030504040204" pitchFamily="34" charset="-128"/>
                <a:ea typeface="Meiryo" panose="020B0604030504040204" pitchFamily="34" charset="-128"/>
                <a:cs typeface="Arial Unicode MS"/>
              </a:rPr>
              <a:t>準</a:t>
            </a:r>
            <a:r>
              <a:rPr sz="800" spc="-5">
                <a:solidFill>
                  <a:srgbClr val="F7790F"/>
                </a:solidFill>
                <a:latin typeface="Meiryo" panose="020B0604030504040204" pitchFamily="34" charset="-128"/>
                <a:ea typeface="Meiryo" panose="020B0604030504040204" pitchFamily="34" charset="-128"/>
                <a:cs typeface="Arial Unicode MS"/>
              </a:rPr>
              <a:t>拠の</a:t>
            </a:r>
            <a:r>
              <a:rPr sz="800" spc="5">
                <a:solidFill>
                  <a:srgbClr val="F7790F"/>
                </a:solidFill>
                <a:latin typeface="Meiryo" panose="020B0604030504040204" pitchFamily="34" charset="-128"/>
                <a:ea typeface="Meiryo" panose="020B0604030504040204" pitchFamily="34" charset="-128"/>
                <a:cs typeface="Arial Unicode MS"/>
              </a:rPr>
              <a:t>審</a:t>
            </a:r>
            <a:r>
              <a:rPr sz="800">
                <a:solidFill>
                  <a:srgbClr val="F7790F"/>
                </a:solidFill>
                <a:latin typeface="Meiryo" panose="020B0604030504040204" pitchFamily="34" charset="-128"/>
                <a:ea typeface="Meiryo" panose="020B0604030504040204" pitchFamily="34" charset="-128"/>
                <a:cs typeface="Arial Unicode MS"/>
              </a:rPr>
              <a:t>査</a:t>
            </a:r>
            <a:r>
              <a:rPr sz="800" spc="-25">
                <a:solidFill>
                  <a:srgbClr val="F7790F"/>
                </a:solidFill>
                <a:latin typeface="Meiryo" panose="020B0604030504040204" pitchFamily="34" charset="-128"/>
                <a:ea typeface="Meiryo" panose="020B0604030504040204" pitchFamily="34" charset="-128"/>
                <a:cs typeface="Arial Unicode MS"/>
              </a:rPr>
              <a:t>を</a:t>
            </a:r>
            <a:r>
              <a:rPr sz="800">
                <a:solidFill>
                  <a:srgbClr val="F7790F"/>
                </a:solidFill>
                <a:latin typeface="Meiryo" panose="020B0604030504040204" pitchFamily="34" charset="-128"/>
                <a:ea typeface="Meiryo" panose="020B0604030504040204" pitchFamily="34" charset="-128"/>
                <a:cs typeface="Arial Unicode MS"/>
              </a:rPr>
              <a:t>必</a:t>
            </a:r>
            <a:r>
              <a:rPr sz="800" spc="-45">
                <a:solidFill>
                  <a:srgbClr val="F7790F"/>
                </a:solidFill>
                <a:latin typeface="Meiryo" panose="020B0604030504040204" pitchFamily="34" charset="-128"/>
                <a:ea typeface="Meiryo" panose="020B0604030504040204" pitchFamily="34" charset="-128"/>
                <a:cs typeface="Arial Unicode MS"/>
              </a:rPr>
              <a:t>要</a:t>
            </a:r>
            <a:r>
              <a:rPr sz="800" spc="-65">
                <a:solidFill>
                  <a:srgbClr val="F7790F"/>
                </a:solidFill>
                <a:latin typeface="Meiryo" panose="020B0604030504040204" pitchFamily="34" charset="-128"/>
                <a:ea typeface="Meiryo" panose="020B0604030504040204" pitchFamily="34" charset="-128"/>
                <a:cs typeface="Arial Unicode MS"/>
              </a:rPr>
              <a:t>と</a:t>
            </a:r>
            <a:r>
              <a:rPr sz="800" spc="-70">
                <a:solidFill>
                  <a:srgbClr val="F7790F"/>
                </a:solidFill>
                <a:latin typeface="Meiryo" panose="020B0604030504040204" pitchFamily="34" charset="-128"/>
                <a:ea typeface="Meiryo" panose="020B0604030504040204" pitchFamily="34" charset="-128"/>
                <a:cs typeface="Arial Unicode MS"/>
              </a:rPr>
              <a:t>す</a:t>
            </a:r>
            <a:r>
              <a:rPr sz="800" spc="-15">
                <a:solidFill>
                  <a:srgbClr val="F7790F"/>
                </a:solidFill>
                <a:latin typeface="Meiryo" panose="020B0604030504040204" pitchFamily="34" charset="-128"/>
                <a:ea typeface="Meiryo" panose="020B0604030504040204" pitchFamily="34" charset="-128"/>
                <a:cs typeface="Arial Unicode MS"/>
              </a:rPr>
              <a:t>る</a:t>
            </a:r>
            <a:r>
              <a:rPr sz="800" spc="-10">
                <a:solidFill>
                  <a:srgbClr val="F7790F"/>
                </a:solidFill>
                <a:latin typeface="Meiryo" panose="020B0604030504040204" pitchFamily="34" charset="-128"/>
                <a:ea typeface="Meiryo" panose="020B0604030504040204" pitchFamily="34" charset="-128"/>
                <a:cs typeface="Arial Unicode MS"/>
              </a:rPr>
              <a:t>与件は</a:t>
            </a:r>
            <a:r>
              <a:rPr lang="en-US" sz="800" spc="65">
                <a:solidFill>
                  <a:srgbClr val="F7790F"/>
                </a:solidFill>
                <a:latin typeface="Meiryo" panose="020B0604030504040204" pitchFamily="34" charset="-128"/>
                <a:ea typeface="Meiryo" panose="020B0604030504040204" pitchFamily="34" charset="-128"/>
                <a:cs typeface="Arial Unicode MS"/>
              </a:rPr>
              <a:t>8</a:t>
            </a:r>
            <a:r>
              <a:rPr sz="800">
                <a:solidFill>
                  <a:srgbClr val="F7790F"/>
                </a:solidFill>
                <a:latin typeface="Meiryo" panose="020B0604030504040204" pitchFamily="34" charset="-128"/>
                <a:ea typeface="Meiryo" panose="020B0604030504040204" pitchFamily="34" charset="-128"/>
                <a:cs typeface="Arial Unicode MS"/>
              </a:rPr>
              <a:t>営</a:t>
            </a:r>
            <a:r>
              <a:rPr sz="800" spc="-30">
                <a:solidFill>
                  <a:srgbClr val="F7790F"/>
                </a:solidFill>
                <a:latin typeface="Meiryo" panose="020B0604030504040204" pitchFamily="34" charset="-128"/>
                <a:ea typeface="Meiryo" panose="020B0604030504040204" pitchFamily="34" charset="-128"/>
                <a:cs typeface="Arial Unicode MS"/>
              </a:rPr>
              <a:t>業</a:t>
            </a:r>
            <a:r>
              <a:rPr sz="800" spc="-35">
                <a:solidFill>
                  <a:srgbClr val="F7790F"/>
                </a:solidFill>
                <a:latin typeface="Meiryo" panose="020B0604030504040204" pitchFamily="34" charset="-128"/>
                <a:ea typeface="Meiryo" panose="020B0604030504040204" pitchFamily="34" charset="-128"/>
                <a:cs typeface="Arial Unicode MS"/>
              </a:rPr>
              <a:t>日</a:t>
            </a:r>
            <a:r>
              <a:rPr sz="800" spc="-25">
                <a:solidFill>
                  <a:srgbClr val="F7790F"/>
                </a:solidFill>
                <a:latin typeface="Meiryo" panose="020B0604030504040204" pitchFamily="34" charset="-128"/>
                <a:ea typeface="Meiryo" panose="020B0604030504040204" pitchFamily="34" charset="-128"/>
                <a:cs typeface="Arial Unicode MS"/>
              </a:rPr>
              <a:t>前</a:t>
            </a:r>
            <a:r>
              <a:rPr sz="800" spc="-35">
                <a:solidFill>
                  <a:srgbClr val="F7790F"/>
                </a:solidFill>
                <a:latin typeface="Meiryo" panose="020B0604030504040204" pitchFamily="34" charset="-128"/>
                <a:ea typeface="Meiryo" panose="020B0604030504040204" pitchFamily="34" charset="-128"/>
                <a:cs typeface="Arial Unicode MS"/>
              </a:rPr>
              <a:t>ま</a:t>
            </a:r>
            <a:r>
              <a:rPr sz="800" spc="-25">
                <a:solidFill>
                  <a:srgbClr val="F7790F"/>
                </a:solidFill>
                <a:latin typeface="Meiryo" panose="020B0604030504040204" pitchFamily="34" charset="-128"/>
                <a:ea typeface="Meiryo" panose="020B0604030504040204" pitchFamily="34" charset="-128"/>
                <a:cs typeface="Arial Unicode MS"/>
              </a:rPr>
              <a:t>で</a:t>
            </a:r>
            <a:r>
              <a:rPr sz="800" spc="-60">
                <a:solidFill>
                  <a:srgbClr val="F7790F"/>
                </a:solidFill>
                <a:latin typeface="Meiryo" panose="020B0604030504040204" pitchFamily="34" charset="-128"/>
                <a:ea typeface="Meiryo" panose="020B0604030504040204" pitchFamily="34" charset="-128"/>
                <a:cs typeface="Arial Unicode MS"/>
              </a:rPr>
              <a:t>に</a:t>
            </a:r>
            <a:r>
              <a:rPr sz="800" spc="-50">
                <a:latin typeface="Meiryo" panose="020B0604030504040204" pitchFamily="34" charset="-128"/>
                <a:ea typeface="Meiryo" panose="020B0604030504040204" pitchFamily="34" charset="-128"/>
                <a:cs typeface="Arial Unicode MS"/>
              </a:rPr>
              <a:t>ご</a:t>
            </a:r>
            <a:r>
              <a:rPr sz="800" spc="-30">
                <a:latin typeface="Meiryo" panose="020B0604030504040204" pitchFamily="34" charset="-128"/>
                <a:ea typeface="Meiryo" panose="020B0604030504040204" pitchFamily="34" charset="-128"/>
                <a:cs typeface="Arial Unicode MS"/>
              </a:rPr>
              <a:t>入</a:t>
            </a:r>
            <a:r>
              <a:rPr sz="800" spc="-55">
                <a:latin typeface="Meiryo" panose="020B0604030504040204" pitchFamily="34" charset="-128"/>
                <a:ea typeface="Meiryo" panose="020B0604030504040204" pitchFamily="34" charset="-128"/>
                <a:cs typeface="Arial Unicode MS"/>
              </a:rPr>
              <a:t>稿</a:t>
            </a:r>
            <a:r>
              <a:rPr sz="800" spc="-85">
                <a:latin typeface="Meiryo" panose="020B0604030504040204" pitchFamily="34" charset="-128"/>
                <a:ea typeface="Meiryo" panose="020B0604030504040204" pitchFamily="34" charset="-128"/>
                <a:cs typeface="Arial Unicode MS"/>
              </a:rPr>
              <a:t>く</a:t>
            </a:r>
            <a:r>
              <a:rPr sz="800" spc="-55">
                <a:latin typeface="Meiryo" panose="020B0604030504040204" pitchFamily="34" charset="-128"/>
                <a:ea typeface="Meiryo" panose="020B0604030504040204" pitchFamily="34" charset="-128"/>
                <a:cs typeface="Arial Unicode MS"/>
              </a:rPr>
              <a:t>だ</a:t>
            </a:r>
            <a:r>
              <a:rPr sz="800" spc="-60">
                <a:latin typeface="Meiryo" panose="020B0604030504040204" pitchFamily="34" charset="-128"/>
                <a:ea typeface="Meiryo" panose="020B0604030504040204" pitchFamily="34" charset="-128"/>
                <a:cs typeface="Arial Unicode MS"/>
              </a:rPr>
              <a:t>さ</a:t>
            </a:r>
            <a:r>
              <a:rPr sz="800">
                <a:latin typeface="Meiryo" panose="020B0604030504040204" pitchFamily="34" charset="-128"/>
                <a:ea typeface="Meiryo" panose="020B0604030504040204" pitchFamily="34" charset="-128"/>
                <a:cs typeface="Arial Unicode MS"/>
              </a:rPr>
              <a:t>い</a:t>
            </a:r>
            <a:r>
              <a:rPr lang="ja-JP" altLang="en-US" sz="800">
                <a:latin typeface="Meiryo" panose="020B0604030504040204" pitchFamily="34" charset="-128"/>
                <a:ea typeface="Meiryo" panose="020B0604030504040204" pitchFamily="34" charset="-128"/>
                <a:cs typeface="Arial Unicode MS"/>
              </a:rPr>
              <a:t>。</a:t>
            </a:r>
            <a:endParaRPr lang="en-US" altLang="ja-JP" sz="800">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入稿用メールアドレス： </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hlinkClick r:id="rId5"/>
              </a:rPr>
              <a:t>ml-sales-media-req@lycorp.co.jp</a:t>
            </a:r>
            <a:endParaRPr lang="en-US" altLang="ja-JP" sz="800">
              <a:solidFill>
                <a:srgbClr val="FF0000"/>
              </a:solidFill>
              <a:latin typeface="Meiryo" panose="020B0604030504040204" pitchFamily="34" charset="-128"/>
              <a:ea typeface="Meiryo" panose="020B0604030504040204" pitchFamily="34" charset="-128"/>
              <a:cs typeface="Arial Unicode MS"/>
            </a:endParaRPr>
          </a:p>
        </p:txBody>
      </p:sp>
      <p:sp>
        <p:nvSpPr>
          <p:cNvPr id="17" name="object 13">
            <a:extLst>
              <a:ext uri="{FF2B5EF4-FFF2-40B4-BE49-F238E27FC236}">
                <a16:creationId xmlns:a16="http://schemas.microsoft.com/office/drawing/2014/main" id="{A99AC996-B731-4FBB-ED47-A3204D5F2BFE}"/>
              </a:ext>
            </a:extLst>
          </p:cNvPr>
          <p:cNvSpPr txBox="1"/>
          <p:nvPr/>
        </p:nvSpPr>
        <p:spPr>
          <a:xfrm>
            <a:off x="1350606" y="3451087"/>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4</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8" name="object 15">
            <a:extLst>
              <a:ext uri="{FF2B5EF4-FFF2-40B4-BE49-F238E27FC236}">
                <a16:creationId xmlns:a16="http://schemas.microsoft.com/office/drawing/2014/main" id="{5CE57846-21FE-3CED-D0CE-ADBB5072D27B}"/>
              </a:ext>
            </a:extLst>
          </p:cNvPr>
          <p:cNvSpPr txBox="1"/>
          <p:nvPr/>
        </p:nvSpPr>
        <p:spPr>
          <a:xfrm>
            <a:off x="1350606" y="3931813"/>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5</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9" name="object 17">
            <a:extLst>
              <a:ext uri="{FF2B5EF4-FFF2-40B4-BE49-F238E27FC236}">
                <a16:creationId xmlns:a16="http://schemas.microsoft.com/office/drawing/2014/main" id="{E98BD09B-44C8-6346-6DFC-0A8D8AC05584}"/>
              </a:ext>
            </a:extLst>
          </p:cNvPr>
          <p:cNvSpPr txBox="1"/>
          <p:nvPr/>
        </p:nvSpPr>
        <p:spPr>
          <a:xfrm>
            <a:off x="1349749" y="4500476"/>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6</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20" name="object 22">
            <a:extLst>
              <a:ext uri="{FF2B5EF4-FFF2-40B4-BE49-F238E27FC236}">
                <a16:creationId xmlns:a16="http://schemas.microsoft.com/office/drawing/2014/main" id="{1375A5D4-F60E-694A-8A82-47E302B5ECBE}"/>
              </a:ext>
            </a:extLst>
          </p:cNvPr>
          <p:cNvSpPr txBox="1"/>
          <p:nvPr/>
        </p:nvSpPr>
        <p:spPr>
          <a:xfrm>
            <a:off x="4486680" y="4878120"/>
            <a:ext cx="2777507" cy="135935"/>
          </a:xfrm>
          <a:prstGeom prst="rect">
            <a:avLst/>
          </a:prstGeom>
        </p:spPr>
        <p:txBody>
          <a:bodyPr vert="horz" wrap="square" lIns="0" tIns="12700" rIns="0" bIns="0" rtlCol="0">
            <a:spAutoFit/>
          </a:bodyPr>
          <a:lstStyle/>
          <a:p>
            <a:pPr marL="12700">
              <a:spcBef>
                <a:spcPts val="100"/>
              </a:spcBef>
            </a:pPr>
            <a:r>
              <a:rPr sz="800" err="1">
                <a:solidFill>
                  <a:srgbClr val="333333"/>
                </a:solidFill>
                <a:latin typeface="Meiryo" panose="020B0604030504040204" pitchFamily="34" charset="-128"/>
                <a:ea typeface="Meiryo" panose="020B0604030504040204" pitchFamily="34" charset="-128"/>
                <a:cs typeface="Arial Unicode MS"/>
              </a:rPr>
              <a:t>各</a:t>
            </a:r>
            <a:r>
              <a:rPr sz="800" spc="-10" err="1">
                <a:solidFill>
                  <a:srgbClr val="333333"/>
                </a:solidFill>
                <a:latin typeface="Meiryo" panose="020B0604030504040204" pitchFamily="34" charset="-128"/>
                <a:ea typeface="Meiryo" panose="020B0604030504040204" pitchFamily="34" charset="-128"/>
                <a:cs typeface="Arial Unicode MS"/>
              </a:rPr>
              <a:t>枠</a:t>
            </a:r>
            <a:r>
              <a:rPr sz="800" err="1">
                <a:solidFill>
                  <a:srgbClr val="333333"/>
                </a:solidFill>
                <a:latin typeface="Meiryo" panose="020B0604030504040204" pitchFamily="34" charset="-128"/>
                <a:ea typeface="Meiryo" panose="020B0604030504040204" pitchFamily="34" charset="-128"/>
                <a:cs typeface="Arial Unicode MS"/>
              </a:rPr>
              <a:t>所</a:t>
            </a:r>
            <a:r>
              <a:rPr sz="800" spc="-40" err="1">
                <a:solidFill>
                  <a:srgbClr val="333333"/>
                </a:solidFill>
                <a:latin typeface="Meiryo" panose="020B0604030504040204" pitchFamily="34" charset="-128"/>
                <a:ea typeface="Meiryo" panose="020B0604030504040204" pitchFamily="34" charset="-128"/>
                <a:cs typeface="Arial Unicode MS"/>
              </a:rPr>
              <a:t>定</a:t>
            </a:r>
            <a:r>
              <a:rPr sz="800" spc="-30" err="1">
                <a:solidFill>
                  <a:srgbClr val="333333"/>
                </a:solidFill>
                <a:latin typeface="Meiryo" panose="020B0604030504040204" pitchFamily="34" charset="-128"/>
                <a:ea typeface="Meiryo" panose="020B0604030504040204" pitchFamily="34" charset="-128"/>
                <a:cs typeface="Arial Unicode MS"/>
              </a:rPr>
              <a:t>日</a:t>
            </a:r>
            <a:r>
              <a:rPr sz="800" spc="-55" err="1">
                <a:solidFill>
                  <a:srgbClr val="333333"/>
                </a:solidFill>
                <a:latin typeface="Meiryo" panose="020B0604030504040204" pitchFamily="34" charset="-128"/>
                <a:ea typeface="Meiryo" panose="020B0604030504040204" pitchFamily="34" charset="-128"/>
                <a:cs typeface="Arial Unicode MS"/>
              </a:rPr>
              <a:t>時</a:t>
            </a:r>
            <a:r>
              <a:rPr lang="ja-JP" altLang="en-US" sz="800" spc="-100">
                <a:solidFill>
                  <a:srgbClr val="333333"/>
                </a:solidFill>
                <a:latin typeface="Meiryo" panose="020B0604030504040204" pitchFamily="34" charset="-128"/>
                <a:ea typeface="Meiryo" panose="020B0604030504040204" pitchFamily="34" charset="-128"/>
                <a:cs typeface="Arial Unicode MS"/>
              </a:rPr>
              <a:t>に配信</a:t>
            </a:r>
            <a:r>
              <a:rPr sz="800" spc="-40" err="1">
                <a:solidFill>
                  <a:srgbClr val="333333"/>
                </a:solidFill>
                <a:latin typeface="Meiryo" panose="020B0604030504040204" pitchFamily="34" charset="-128"/>
                <a:ea typeface="Meiryo" panose="020B0604030504040204" pitchFamily="34" charset="-128"/>
                <a:cs typeface="Arial Unicode MS"/>
              </a:rPr>
              <a:t>い</a:t>
            </a:r>
            <a:r>
              <a:rPr sz="800" spc="-80" err="1">
                <a:solidFill>
                  <a:srgbClr val="333333"/>
                </a:solidFill>
                <a:latin typeface="Meiryo" panose="020B0604030504040204" pitchFamily="34" charset="-128"/>
                <a:ea typeface="Meiryo" panose="020B0604030504040204" pitchFamily="34" charset="-128"/>
                <a:cs typeface="Arial Unicode MS"/>
              </a:rPr>
              <a:t>た</a:t>
            </a:r>
            <a:r>
              <a:rPr sz="800" spc="-85" err="1">
                <a:solidFill>
                  <a:srgbClr val="333333"/>
                </a:solidFill>
                <a:latin typeface="Meiryo" panose="020B0604030504040204" pitchFamily="34" charset="-128"/>
                <a:ea typeface="Meiryo" panose="020B0604030504040204" pitchFamily="34" charset="-128"/>
                <a:cs typeface="Arial Unicode MS"/>
              </a:rPr>
              <a:t>し</a:t>
            </a:r>
            <a:r>
              <a:rPr sz="800" spc="-35" err="1">
                <a:solidFill>
                  <a:srgbClr val="333333"/>
                </a:solidFill>
                <a:latin typeface="Meiryo" panose="020B0604030504040204" pitchFamily="34" charset="-128"/>
                <a:ea typeface="Meiryo" panose="020B0604030504040204" pitchFamily="34" charset="-128"/>
                <a:cs typeface="Arial Unicode MS"/>
              </a:rPr>
              <a:t>ま</a:t>
            </a:r>
            <a:r>
              <a:rPr sz="800" err="1">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p:txBody>
      </p:sp>
      <p:sp>
        <p:nvSpPr>
          <p:cNvPr id="21" name="object 23">
            <a:extLst>
              <a:ext uri="{FF2B5EF4-FFF2-40B4-BE49-F238E27FC236}">
                <a16:creationId xmlns:a16="http://schemas.microsoft.com/office/drawing/2014/main" id="{37F2CA06-57AD-3A15-692C-9E13EE9E472A}"/>
              </a:ext>
            </a:extLst>
          </p:cNvPr>
          <p:cNvSpPr txBox="1"/>
          <p:nvPr/>
        </p:nvSpPr>
        <p:spPr>
          <a:xfrm>
            <a:off x="1996849" y="1387459"/>
            <a:ext cx="2802225" cy="45653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審査</a:t>
            </a:r>
            <a:endParaRPr lang="en-US" sz="1600" b="1" spc="15">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企業商材可否</a:t>
            </a:r>
            <a:r>
              <a:rPr lang="en-US" altLang="ja-JP"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掲載可否審査</a:t>
            </a:r>
            <a:r>
              <a:rPr lang="en-US" altLang="ja-JP" sz="1200" b="1" spc="15">
                <a:solidFill>
                  <a:srgbClr val="002060"/>
                </a:solidFill>
                <a:latin typeface="Meiryo" panose="020B0604030504040204" pitchFamily="34" charset="-128"/>
                <a:ea typeface="Meiryo" panose="020B0604030504040204" pitchFamily="34" charset="-128"/>
                <a:cs typeface="HiraMinProN-W6"/>
              </a:rPr>
              <a:t>)</a:t>
            </a:r>
            <a:endParaRPr sz="1200" b="1">
              <a:solidFill>
                <a:srgbClr val="002060"/>
              </a:solidFill>
              <a:latin typeface="Meiryo" panose="020B0604030504040204" pitchFamily="34" charset="-128"/>
              <a:ea typeface="Meiryo" panose="020B0604030504040204" pitchFamily="34" charset="-128"/>
              <a:cs typeface="HiraMinProN-W6"/>
            </a:endParaRPr>
          </a:p>
        </p:txBody>
      </p:sp>
      <p:sp>
        <p:nvSpPr>
          <p:cNvPr id="22" name="object 24">
            <a:extLst>
              <a:ext uri="{FF2B5EF4-FFF2-40B4-BE49-F238E27FC236}">
                <a16:creationId xmlns:a16="http://schemas.microsoft.com/office/drawing/2014/main" id="{2BBEE9D0-4112-833D-46FE-8AB986B83F34}"/>
              </a:ext>
            </a:extLst>
          </p:cNvPr>
          <p:cNvSpPr txBox="1"/>
          <p:nvPr/>
        </p:nvSpPr>
        <p:spPr>
          <a:xfrm>
            <a:off x="1996849" y="2364466"/>
            <a:ext cx="2421438" cy="259045"/>
          </a:xfrm>
          <a:prstGeom prst="rect">
            <a:avLst/>
          </a:prstGeom>
        </p:spPr>
        <p:txBody>
          <a:bodyPr vert="horz" wrap="square" lIns="0" tIns="12700" rIns="0" bIns="0" rtlCol="0">
            <a:spAutoFit/>
          </a:bodyPr>
          <a:lstStyle/>
          <a:p>
            <a:pPr marL="12700">
              <a:spcBef>
                <a:spcPts val="100"/>
              </a:spcBef>
            </a:pPr>
            <a:r>
              <a:rPr sz="1600" b="1" spc="-85">
                <a:solidFill>
                  <a:srgbClr val="002060"/>
                </a:solidFill>
                <a:latin typeface="Meiryo" panose="020B0604030504040204" pitchFamily="34" charset="-128"/>
                <a:ea typeface="Meiryo" panose="020B0604030504040204" pitchFamily="34" charset="-128"/>
                <a:cs typeface="HiraMinProN-W6"/>
              </a:rPr>
              <a:t>空</a:t>
            </a:r>
            <a:r>
              <a:rPr sz="1600" b="1" spc="-70">
                <a:solidFill>
                  <a:srgbClr val="002060"/>
                </a:solidFill>
                <a:latin typeface="Meiryo" panose="020B0604030504040204" pitchFamily="34" charset="-128"/>
                <a:ea typeface="Meiryo" panose="020B0604030504040204" pitchFamily="34" charset="-128"/>
                <a:cs typeface="HiraMinProN-W6"/>
              </a:rPr>
              <a:t>き</a:t>
            </a:r>
            <a:r>
              <a:rPr sz="1600" b="1" spc="5">
                <a:solidFill>
                  <a:srgbClr val="002060"/>
                </a:solidFill>
                <a:latin typeface="Meiryo" panose="020B0604030504040204" pitchFamily="34" charset="-128"/>
                <a:ea typeface="Meiryo" panose="020B0604030504040204" pitchFamily="34" charset="-128"/>
                <a:cs typeface="HiraMinProN-W6"/>
              </a:rPr>
              <a:t>枠確</a:t>
            </a:r>
            <a:r>
              <a:rPr sz="1600" b="1">
                <a:solidFill>
                  <a:srgbClr val="002060"/>
                </a:solidFill>
                <a:latin typeface="Meiryo" panose="020B0604030504040204" pitchFamily="34" charset="-128"/>
                <a:ea typeface="Meiryo" panose="020B0604030504040204" pitchFamily="34" charset="-128"/>
                <a:cs typeface="HiraMinProN-W6"/>
              </a:rPr>
              <a:t>認</a:t>
            </a:r>
            <a:r>
              <a:rPr lang="ja-JP" altLang="en-US" sz="1600" b="1">
                <a:solidFill>
                  <a:srgbClr val="002060"/>
                </a:solidFill>
                <a:latin typeface="Meiryo" panose="020B0604030504040204" pitchFamily="34" charset="-128"/>
                <a:ea typeface="Meiryo" panose="020B0604030504040204" pitchFamily="34" charset="-128"/>
                <a:cs typeface="HiraMinProN-W6"/>
              </a:rPr>
              <a:t>・仮押さえ</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3" name="object 25">
            <a:extLst>
              <a:ext uri="{FF2B5EF4-FFF2-40B4-BE49-F238E27FC236}">
                <a16:creationId xmlns:a16="http://schemas.microsoft.com/office/drawing/2014/main" id="{EBBE7988-D42C-795F-1149-B56A7E0E8835}"/>
              </a:ext>
            </a:extLst>
          </p:cNvPr>
          <p:cNvSpPr txBox="1"/>
          <p:nvPr/>
        </p:nvSpPr>
        <p:spPr>
          <a:xfrm>
            <a:off x="1996849" y="2842914"/>
            <a:ext cx="148653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発</a:t>
            </a:r>
            <a:r>
              <a:rPr sz="1600" b="1" spc="-450">
                <a:solidFill>
                  <a:srgbClr val="002060"/>
                </a:solidFill>
                <a:latin typeface="Meiryo" panose="020B0604030504040204" pitchFamily="34" charset="-128"/>
                <a:ea typeface="Meiryo" panose="020B0604030504040204" pitchFamily="34" charset="-128"/>
                <a:cs typeface="HiraMinProN-W6"/>
              </a:rPr>
              <a:t>注・</a:t>
            </a:r>
            <a:r>
              <a:rPr sz="1600" b="1">
                <a:solidFill>
                  <a:srgbClr val="002060"/>
                </a:solidFill>
                <a:latin typeface="Meiryo" panose="020B0604030504040204" pitchFamily="34" charset="-128"/>
                <a:ea typeface="Meiryo" panose="020B0604030504040204" pitchFamily="34" charset="-128"/>
                <a:cs typeface="HiraMinProN-W6"/>
              </a:rPr>
              <a:t>枠</a:t>
            </a:r>
            <a:r>
              <a:rPr sz="1600" b="1" spc="-85">
                <a:solidFill>
                  <a:srgbClr val="002060"/>
                </a:solidFill>
                <a:latin typeface="Meiryo" panose="020B0604030504040204" pitchFamily="34" charset="-128"/>
                <a:ea typeface="Meiryo" panose="020B0604030504040204" pitchFamily="34" charset="-128"/>
                <a:cs typeface="HiraMinProN-W6"/>
              </a:rPr>
              <a:t>押</a:t>
            </a:r>
            <a:r>
              <a:rPr sz="1600" b="1" spc="-145">
                <a:solidFill>
                  <a:srgbClr val="002060"/>
                </a:solidFill>
                <a:latin typeface="Meiryo" panose="020B0604030504040204" pitchFamily="34" charset="-128"/>
                <a:ea typeface="Meiryo" panose="020B0604030504040204" pitchFamily="34" charset="-128"/>
                <a:cs typeface="HiraMinProN-W6"/>
              </a:rPr>
              <a:t>さ</a:t>
            </a:r>
            <a:r>
              <a:rPr sz="1600" b="1">
                <a:solidFill>
                  <a:srgbClr val="002060"/>
                </a:solidFill>
                <a:latin typeface="Meiryo" panose="020B0604030504040204" pitchFamily="34" charset="-128"/>
                <a:ea typeface="Meiryo" panose="020B0604030504040204" pitchFamily="34" charset="-128"/>
                <a:cs typeface="HiraMinProN-W6"/>
              </a:rPr>
              <a:t>え</a:t>
            </a:r>
          </a:p>
        </p:txBody>
      </p:sp>
      <p:sp>
        <p:nvSpPr>
          <p:cNvPr id="24" name="object 26">
            <a:extLst>
              <a:ext uri="{FF2B5EF4-FFF2-40B4-BE49-F238E27FC236}">
                <a16:creationId xmlns:a16="http://schemas.microsoft.com/office/drawing/2014/main" id="{6E762524-5B91-E4D7-7A29-540AD10C1BE4}"/>
              </a:ext>
            </a:extLst>
          </p:cNvPr>
          <p:cNvSpPr txBox="1"/>
          <p:nvPr/>
        </p:nvSpPr>
        <p:spPr>
          <a:xfrm>
            <a:off x="1995163" y="3888002"/>
            <a:ext cx="47942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入稿</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714EE9C5-32D7-64DF-58B0-ECDA935B8A09}"/>
              </a:ext>
            </a:extLst>
          </p:cNvPr>
          <p:cNvSpPr txBox="1"/>
          <p:nvPr/>
        </p:nvSpPr>
        <p:spPr>
          <a:xfrm>
            <a:off x="1996849" y="4494044"/>
            <a:ext cx="1837443" cy="259045"/>
          </a:xfrm>
          <a:prstGeom prst="rect">
            <a:avLst/>
          </a:prstGeom>
        </p:spPr>
        <p:txBody>
          <a:bodyPr vert="horz" wrap="square" lIns="0" tIns="12700" rIns="0" bIns="0" rtlCol="0">
            <a:spAutoFit/>
          </a:bodyPr>
          <a:lstStyle/>
          <a:p>
            <a:pPr marL="12700">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見出し候補</a:t>
            </a:r>
            <a:r>
              <a:rPr sz="1600" b="1" spc="-55" err="1">
                <a:solidFill>
                  <a:srgbClr val="002060"/>
                </a:solidFill>
                <a:latin typeface="Meiryo" panose="020B0604030504040204" pitchFamily="34" charset="-128"/>
                <a:ea typeface="Meiryo" panose="020B0604030504040204" pitchFamily="34" charset="-128"/>
                <a:cs typeface="HiraMinProN-W6"/>
              </a:rPr>
              <a:t>お</a:t>
            </a:r>
            <a:r>
              <a:rPr sz="1600" b="1" spc="-130" err="1">
                <a:solidFill>
                  <a:srgbClr val="002060"/>
                </a:solidFill>
                <a:latin typeface="Meiryo" panose="020B0604030504040204" pitchFamily="34" charset="-128"/>
                <a:ea typeface="Meiryo" panose="020B0604030504040204" pitchFamily="34" charset="-128"/>
                <a:cs typeface="HiraMinProN-W6"/>
              </a:rPr>
              <a:t>戻し</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31">
            <a:extLst>
              <a:ext uri="{FF2B5EF4-FFF2-40B4-BE49-F238E27FC236}">
                <a16:creationId xmlns:a16="http://schemas.microsoft.com/office/drawing/2014/main" id="{B51E07B3-150A-436E-0D6B-D5E6EF2D0DD5}"/>
              </a:ext>
            </a:extLst>
          </p:cNvPr>
          <p:cNvSpPr txBox="1"/>
          <p:nvPr/>
        </p:nvSpPr>
        <p:spPr>
          <a:xfrm>
            <a:off x="1996849" y="4838164"/>
            <a:ext cx="939165" cy="259045"/>
          </a:xfrm>
          <a:prstGeom prst="rect">
            <a:avLst/>
          </a:prstGeom>
        </p:spPr>
        <p:txBody>
          <a:bodyPr vert="horz" wrap="square" lIns="0" tIns="12700" rIns="0" bIns="0" rtlCol="0">
            <a:spAutoFit/>
          </a:bodyPr>
          <a:lstStyle/>
          <a:p>
            <a:pPr marL="12700">
              <a:spcBef>
                <a:spcPts val="100"/>
              </a:spcBef>
            </a:pPr>
            <a:r>
              <a:rPr lang="ja-JP" altLang="en-US" sz="1600" b="1" spc="-10">
                <a:solidFill>
                  <a:srgbClr val="002060"/>
                </a:solidFill>
                <a:latin typeface="Meiryo" panose="020B0604030504040204" pitchFamily="34" charset="-128"/>
                <a:ea typeface="Meiryo" panose="020B0604030504040204" pitchFamily="34" charset="-128"/>
                <a:cs typeface="HiraMinProN-W6"/>
              </a:rPr>
              <a:t>配信</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7" name="object 32">
            <a:extLst>
              <a:ext uri="{FF2B5EF4-FFF2-40B4-BE49-F238E27FC236}">
                <a16:creationId xmlns:a16="http://schemas.microsoft.com/office/drawing/2014/main" id="{A295FF91-344C-D358-A458-780E7F20CDA8}"/>
              </a:ext>
            </a:extLst>
          </p:cNvPr>
          <p:cNvSpPr txBox="1"/>
          <p:nvPr/>
        </p:nvSpPr>
        <p:spPr>
          <a:xfrm>
            <a:off x="1350606" y="4862776"/>
            <a:ext cx="644557"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sz="700" b="1" spc="125">
                <a:solidFill>
                  <a:srgbClr val="002060"/>
                </a:solidFill>
                <a:latin typeface="Meiryo" panose="020B0604030504040204" pitchFamily="34" charset="-128"/>
                <a:ea typeface="Meiryo" panose="020B0604030504040204" pitchFamily="34" charset="-128"/>
                <a:cs typeface="HiraMinProN-W6"/>
              </a:rPr>
              <a:t>7</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28" name="object 33">
            <a:extLst>
              <a:ext uri="{FF2B5EF4-FFF2-40B4-BE49-F238E27FC236}">
                <a16:creationId xmlns:a16="http://schemas.microsoft.com/office/drawing/2014/main" id="{85E4CAC2-DE83-4BCB-05FE-9D09C3D10C06}"/>
              </a:ext>
            </a:extLst>
          </p:cNvPr>
          <p:cNvSpPr/>
          <p:nvPr/>
        </p:nvSpPr>
        <p:spPr>
          <a:xfrm flipV="1">
            <a:off x="1217886" y="1211660"/>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43">
            <a:extLst>
              <a:ext uri="{FF2B5EF4-FFF2-40B4-BE49-F238E27FC236}">
                <a16:creationId xmlns:a16="http://schemas.microsoft.com/office/drawing/2014/main" id="{4E84C2B8-063D-C2DA-EB10-C18212D48720}"/>
              </a:ext>
            </a:extLst>
          </p:cNvPr>
          <p:cNvSpPr txBox="1"/>
          <p:nvPr/>
        </p:nvSpPr>
        <p:spPr>
          <a:xfrm>
            <a:off x="4486680" y="1306627"/>
            <a:ext cx="6186497" cy="872034"/>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6"/>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en" altLang="ja-JP" sz="800" dirty="0">
                <a:solidFill>
                  <a:srgbClr val="DCA10D"/>
                </a:solidFill>
                <a:latin typeface="Meiryo"/>
                <a:ea typeface="Meiryo"/>
                <a:cs typeface="Arial Unicode MS"/>
              </a:rPr>
              <a:t>                </a:t>
            </a:r>
            <a:r>
              <a:rPr lang="en" altLang="ja-JP" sz="800" dirty="0">
                <a:latin typeface="Meiryo"/>
                <a:ea typeface="Meiryo"/>
                <a:cs typeface="Arial Unicode MS"/>
              </a:rPr>
              <a:t> LINEメディアADメニューは</a:t>
            </a:r>
            <a:r>
              <a:rPr lang="en" altLang="ja-JP" sz="800" dirty="0">
                <a:solidFill>
                  <a:srgbClr val="DCA10D"/>
                </a:solidFill>
                <a:latin typeface="Meiryo"/>
                <a:ea typeface="Meiryo"/>
                <a:cs typeface="Arial Unicode MS"/>
              </a:rPr>
              <a:t>「LINE NEWS（DIGEST Spott  Direct）」</a:t>
            </a:r>
            <a:r>
              <a:rPr lang="en" altLang="ja-JP" sz="800" dirty="0">
                <a:latin typeface="Meiryo"/>
                <a:ea typeface="Meiryo"/>
                <a:cs typeface="Arial Unicode MS"/>
              </a:rPr>
              <a:t>を選択してください</a:t>
            </a:r>
            <a:r>
              <a:rPr lang="en" altLang="ja-JP" sz="800" dirty="0">
                <a:solidFill>
                  <a:srgbClr val="DCA10D"/>
                </a:solidFill>
                <a:latin typeface="Meiryo"/>
                <a:ea typeface="Meiryo"/>
                <a:cs typeface="Arial Unicode MS"/>
              </a:rPr>
              <a:t>。</a:t>
            </a:r>
            <a:endParaRPr lang="en" dirty="0">
              <a:cs typeface="Calibri"/>
            </a:endParaRPr>
          </a:p>
          <a:p>
            <a:pPr marL="12700">
              <a:spcBef>
                <a:spcPts val="240"/>
              </a:spcBef>
            </a:pPr>
            <a:r>
              <a:rPr lang="ja-JP" altLang="en-US" sz="800" spc="5">
                <a:solidFill>
                  <a:srgbClr val="333333"/>
                </a:solidFill>
                <a:latin typeface="Meiryo"/>
                <a:ea typeface="Meiryo"/>
                <a:cs typeface="Arial Unicode MS"/>
              </a:rPr>
              <a:t>企業商材可否が完了しましたら、</a:t>
            </a:r>
            <a:r>
              <a:rPr lang="ja-JP" sz="800" spc="5">
                <a:solidFill>
                  <a:srgbClr val="333333"/>
                </a:solidFill>
                <a:latin typeface="Calibri"/>
                <a:ea typeface="Meiryo"/>
                <a:cs typeface="Calibri"/>
              </a:rPr>
              <a:t>掲載可否シート</a:t>
            </a:r>
            <a:r>
              <a:rPr lang="en-US" altLang="ja-JP" sz="800" spc="5" dirty="0">
                <a:solidFill>
                  <a:srgbClr val="333333"/>
                </a:solidFill>
                <a:latin typeface="Meiryo"/>
                <a:ea typeface="Meiryo"/>
                <a:cs typeface="Arial Unicode MS"/>
              </a:rPr>
              <a:t>※</a:t>
            </a:r>
            <a:r>
              <a:rPr lang="ja-JP" altLang="en-US" sz="800" spc="5">
                <a:solidFill>
                  <a:srgbClr val="333333"/>
                </a:solidFill>
                <a:latin typeface="Meiryo"/>
                <a:ea typeface="Meiryo"/>
                <a:cs typeface="Arial Unicode MS"/>
              </a:rPr>
              <a:t>に訴求内容、</a:t>
            </a:r>
            <a:r>
              <a:rPr lang="ja-JP" altLang="en-US" sz="800" spc="5">
                <a:solidFill>
                  <a:srgbClr val="FFC000"/>
                </a:solidFill>
                <a:latin typeface="Meiryo"/>
                <a:ea typeface="Meiryo"/>
                <a:cs typeface="Arial Unicode MS"/>
              </a:rPr>
              <a:t>「</a:t>
            </a:r>
            <a:r>
              <a:rPr lang="en-US" altLang="ja-JP" sz="800" spc="5" dirty="0">
                <a:solidFill>
                  <a:srgbClr val="FFC000"/>
                </a:solidFill>
                <a:latin typeface="Meiryo"/>
                <a:ea typeface="Meiryo"/>
                <a:cs typeface="Arial Unicode MS"/>
              </a:rPr>
              <a:t>DIGEST Spot Direct</a:t>
            </a:r>
            <a:r>
              <a:rPr lang="ja-JP" altLang="en-US" sz="800" spc="5">
                <a:solidFill>
                  <a:srgbClr val="FFC000"/>
                </a:solidFill>
                <a:latin typeface="Meiryo"/>
                <a:ea typeface="Meiryo"/>
                <a:cs typeface="Arial Unicode MS"/>
              </a:rPr>
              <a:t>」</a:t>
            </a:r>
            <a:r>
              <a:rPr lang="ja-JP" altLang="en-US" sz="800" spc="5">
                <a:solidFill>
                  <a:srgbClr val="333333"/>
                </a:solidFill>
                <a:latin typeface="Meiryo"/>
                <a:ea typeface="Meiryo"/>
                <a:cs typeface="Arial Unicode MS"/>
              </a:rPr>
              <a:t>掲載希望の旨を</a:t>
            </a:r>
            <a:r>
              <a:rPr lang="ja-JP" sz="800" spc="5">
                <a:solidFill>
                  <a:srgbClr val="333333"/>
                </a:solidFill>
                <a:latin typeface="Calibri"/>
                <a:ea typeface="Meiryo"/>
                <a:cs typeface="Calibri"/>
              </a:rPr>
              <a:t>掲載可否シート</a:t>
            </a:r>
            <a:r>
              <a:rPr lang="ja-JP" altLang="en-US" sz="800" spc="5">
                <a:solidFill>
                  <a:srgbClr val="333333"/>
                </a:solidFill>
                <a:latin typeface="Meiryo"/>
                <a:ea typeface="Meiryo"/>
                <a:cs typeface="Arial Unicode MS"/>
              </a:rPr>
              <a:t>並びにメール本文にご記載のうえ、下記までご連絡ください。</a:t>
            </a:r>
            <a:endParaRPr lang="en-US" altLang="ja-JP" sz="800" spc="5">
              <a:solidFill>
                <a:srgbClr val="333333"/>
              </a:solidFill>
              <a:latin typeface="Meiryo"/>
              <a:ea typeface="Meiryo"/>
              <a:cs typeface="Arial Unicode MS"/>
            </a:endParaRPr>
          </a:p>
          <a:p>
            <a:pPr marL="12700">
              <a:spcBef>
                <a:spcPts val="240"/>
              </a:spcBef>
            </a:pPr>
            <a:r>
              <a:rPr lang="ja-JP" altLang="en-US" sz="800" dirty="0">
                <a:solidFill>
                  <a:srgbClr val="333333"/>
                </a:solidFill>
                <a:latin typeface="Meiryo"/>
                <a:ea typeface="Meiryo"/>
                <a:cs typeface="Arial Unicode MS"/>
              </a:rPr>
              <a:t>　　掲載可否に関するお問い合わせ用メールアドレス：</a:t>
            </a:r>
            <a:r>
              <a:rPr lang="en" altLang="ja-JP" sz="800" dirty="0">
                <a:solidFill>
                  <a:srgbClr val="333333"/>
                </a:solidFill>
                <a:latin typeface="Meiryo"/>
                <a:ea typeface="Meiryo"/>
                <a:cs typeface="Arial Unicode MS"/>
              </a:rPr>
              <a:t> </a:t>
            </a:r>
            <a:r>
              <a:rPr lang="en" altLang="ja-JP" sz="800" dirty="0">
                <a:solidFill>
                  <a:srgbClr val="F7790F"/>
                </a:solidFill>
                <a:latin typeface="Meiryo"/>
                <a:ea typeface="Meiryo"/>
                <a:cs typeface="Arial Unicode MS"/>
                <a:hlinkClick r:id="rId5"/>
              </a:rPr>
              <a:t>ml-sales-media-req@lycorp.co.jp</a:t>
            </a:r>
          </a:p>
        </p:txBody>
      </p:sp>
      <p:sp>
        <p:nvSpPr>
          <p:cNvPr id="30" name="object 3">
            <a:extLst>
              <a:ext uri="{FF2B5EF4-FFF2-40B4-BE49-F238E27FC236}">
                <a16:creationId xmlns:a16="http://schemas.microsoft.com/office/drawing/2014/main" id="{DE2DD38C-7D8F-E4D9-275F-9E2F679A5AE8}"/>
              </a:ext>
            </a:extLst>
          </p:cNvPr>
          <p:cNvSpPr txBox="1"/>
          <p:nvPr/>
        </p:nvSpPr>
        <p:spPr>
          <a:xfrm>
            <a:off x="1217886" y="5319125"/>
            <a:ext cx="10974114" cy="483044"/>
          </a:xfrm>
          <a:prstGeom prst="rect">
            <a:avLst/>
          </a:prstGeom>
        </p:spPr>
        <p:txBody>
          <a:bodyPr vert="horz" wrap="square" lIns="0" tIns="36412" rIns="0" bIns="0" rtlCol="0" anchor="t">
            <a:spAutoFit/>
          </a:bodyPr>
          <a:lstStyle/>
          <a:p>
            <a:pPr marL="14004">
              <a:spcBef>
                <a:spcPts val="287"/>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dirty="0">
                <a:solidFill>
                  <a:schemeClr val="bg1">
                    <a:lumMod val="65000"/>
                  </a:schemeClr>
                </a:solidFill>
                <a:latin typeface="Meiryo" panose="020B0604030504040204" pitchFamily="34" charset="-128"/>
                <a:ea typeface="Meiryo" panose="020B0604030504040204" pitchFamily="34" charset="-128"/>
                <a:cs typeface="Arial Unicode MS"/>
              </a:rPr>
              <a:t> お申し込みは「メールのみ有効」かつ「メール到着順」で枠決定させていただきます。</a:t>
            </a:r>
            <a:endPar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4004">
              <a:spcBef>
                <a:spcPts val="287"/>
              </a:spcBef>
            </a:pPr>
            <a:r>
              <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800" spc="-11" dirty="0">
                <a:solidFill>
                  <a:schemeClr val="bg1">
                    <a:lumMod val="65000"/>
                  </a:schemeClr>
                </a:solidFill>
                <a:latin typeface="Meiryo" panose="020B0604030504040204" pitchFamily="34" charset="-128"/>
                <a:ea typeface="Meiryo" panose="020B0604030504040204" pitchFamily="34" charset="-128"/>
                <a:cs typeface="Arial Unicode MS"/>
              </a:rPr>
              <a:t> 指定の日程までに必要素材等をご提出いただけなかった場合には、翌営業日から起算してスケジュールを後ろ倒しとさせていただきます。</a:t>
            </a:r>
            <a:endParaRPr lang="en-US" altLang="ja-JP" sz="8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800" spc="-11" dirty="0">
                <a:solidFill>
                  <a:schemeClr val="bg1">
                    <a:lumMod val="65000"/>
                  </a:schemeClr>
                </a:solidFill>
                <a:latin typeface="Meiryo"/>
                <a:ea typeface="Meiryo"/>
                <a:cs typeface="Arial Unicode MS"/>
              </a:rPr>
              <a:t>※</a:t>
            </a:r>
            <a:r>
              <a:rPr lang="ja-JP" altLang="en-US" sz="800" spc="-11">
                <a:solidFill>
                  <a:schemeClr val="bg1">
                    <a:lumMod val="65000"/>
                  </a:schemeClr>
                </a:solidFill>
                <a:latin typeface="Meiryo"/>
                <a:ea typeface="Meiryo"/>
                <a:cs typeface="Arial Unicode MS"/>
              </a:rPr>
              <a:t> </a:t>
            </a:r>
            <a:r>
              <a:rPr lang="ja-JP" sz="800" spc="-11">
                <a:solidFill>
                  <a:schemeClr val="bg1">
                    <a:lumMod val="65000"/>
                  </a:schemeClr>
                </a:solidFill>
                <a:latin typeface="Calibri"/>
                <a:ea typeface="Meiryo"/>
                <a:cs typeface="Calibri"/>
              </a:rPr>
              <a:t>掲載可否シートは担当営業にお問い合わせいただければ、ご送付させていただきます。</a:t>
            </a:r>
            <a:endParaRPr lang="en-US" altLang="ja-JP" sz="800" spc="-11" dirty="0">
              <a:solidFill>
                <a:schemeClr val="bg1">
                  <a:lumMod val="65000"/>
                </a:schemeClr>
              </a:solidFill>
              <a:latin typeface="Meiryo"/>
              <a:ea typeface="Meiryo"/>
              <a:cs typeface="Arial Unicode MS"/>
            </a:endParaRPr>
          </a:p>
        </p:txBody>
      </p:sp>
      <p:sp>
        <p:nvSpPr>
          <p:cNvPr id="31" name="object 33">
            <a:extLst>
              <a:ext uri="{FF2B5EF4-FFF2-40B4-BE49-F238E27FC236}">
                <a16:creationId xmlns:a16="http://schemas.microsoft.com/office/drawing/2014/main" id="{6BBF0E24-8769-600A-7F3F-93AAA63C38D8}"/>
              </a:ext>
            </a:extLst>
          </p:cNvPr>
          <p:cNvSpPr/>
          <p:nvPr/>
        </p:nvSpPr>
        <p:spPr>
          <a:xfrm flipV="1">
            <a:off x="1217886" y="2211661"/>
            <a:ext cx="9455292" cy="56303"/>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33">
            <a:extLst>
              <a:ext uri="{FF2B5EF4-FFF2-40B4-BE49-F238E27FC236}">
                <a16:creationId xmlns:a16="http://schemas.microsoft.com/office/drawing/2014/main" id="{5A267E29-FAFA-3342-D089-94D6771B705C}"/>
              </a:ext>
            </a:extLst>
          </p:cNvPr>
          <p:cNvSpPr/>
          <p:nvPr/>
        </p:nvSpPr>
        <p:spPr>
          <a:xfrm flipV="1">
            <a:off x="1217886" y="2685814"/>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3" name="object 33">
            <a:extLst>
              <a:ext uri="{FF2B5EF4-FFF2-40B4-BE49-F238E27FC236}">
                <a16:creationId xmlns:a16="http://schemas.microsoft.com/office/drawing/2014/main" id="{D0A1C14E-C507-8B1A-E683-9525D5051616}"/>
              </a:ext>
            </a:extLst>
          </p:cNvPr>
          <p:cNvSpPr/>
          <p:nvPr/>
        </p:nvSpPr>
        <p:spPr>
          <a:xfrm flipV="1">
            <a:off x="1217886" y="3275535"/>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4" name="object 33">
            <a:extLst>
              <a:ext uri="{FF2B5EF4-FFF2-40B4-BE49-F238E27FC236}">
                <a16:creationId xmlns:a16="http://schemas.microsoft.com/office/drawing/2014/main" id="{CC503211-C3A3-68FF-183C-BAE3CC9D0290}"/>
              </a:ext>
            </a:extLst>
          </p:cNvPr>
          <p:cNvSpPr/>
          <p:nvPr/>
        </p:nvSpPr>
        <p:spPr>
          <a:xfrm flipV="1">
            <a:off x="1217886" y="3741048"/>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33">
            <a:extLst>
              <a:ext uri="{FF2B5EF4-FFF2-40B4-BE49-F238E27FC236}">
                <a16:creationId xmlns:a16="http://schemas.microsoft.com/office/drawing/2014/main" id="{0BB0D62F-D349-07E1-16E2-0B7F2567ED92}"/>
              </a:ext>
            </a:extLst>
          </p:cNvPr>
          <p:cNvSpPr/>
          <p:nvPr/>
        </p:nvSpPr>
        <p:spPr>
          <a:xfrm flipV="1">
            <a:off x="1217886" y="4390792"/>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6" name="object 16">
            <a:extLst>
              <a:ext uri="{FF2B5EF4-FFF2-40B4-BE49-F238E27FC236}">
                <a16:creationId xmlns:a16="http://schemas.microsoft.com/office/drawing/2014/main" id="{BDA899D8-2A06-205F-A87C-24F38B9A86D3}"/>
              </a:ext>
            </a:extLst>
          </p:cNvPr>
          <p:cNvSpPr txBox="1"/>
          <p:nvPr/>
        </p:nvSpPr>
        <p:spPr>
          <a:xfrm>
            <a:off x="4486680" y="4550633"/>
            <a:ext cx="5184305" cy="135935"/>
          </a:xfrm>
          <a:prstGeom prst="rect">
            <a:avLst/>
          </a:prstGeom>
        </p:spPr>
        <p:txBody>
          <a:bodyPr vert="horz" wrap="square" lIns="0" tIns="12700" rIns="0" bIns="0" rtlCol="0">
            <a:spAutoFit/>
          </a:bodyPr>
          <a:lstStyle/>
          <a:p>
            <a:pPr marL="12699">
              <a:spcBef>
                <a:spcPts val="100"/>
              </a:spcBef>
            </a:pPr>
            <a:r>
              <a:rPr lang="ja-JP" altLang="en-US" sz="800">
                <a:solidFill>
                  <a:srgbClr val="333333"/>
                </a:solidFill>
                <a:latin typeface="Meiryo" panose="020B0604030504040204" pitchFamily="34" charset="-128"/>
                <a:ea typeface="Meiryo" panose="020B0604030504040204" pitchFamily="34" charset="-128"/>
                <a:cs typeface="Arial Unicode MS"/>
              </a:rPr>
              <a:t>配信</a:t>
            </a:r>
            <a:r>
              <a:rPr lang="en-US" altLang="ja-JP" sz="800">
                <a:solidFill>
                  <a:srgbClr val="333333"/>
                </a:solidFill>
                <a:latin typeface="Meiryo" panose="020B0604030504040204" pitchFamily="34" charset="-128"/>
                <a:ea typeface="Meiryo" panose="020B0604030504040204" pitchFamily="34" charset="-128"/>
                <a:cs typeface="Arial Unicode MS"/>
              </a:rPr>
              <a:t>2</a:t>
            </a:r>
            <a:r>
              <a:rPr lang="ja-JP" altLang="en-US" sz="800">
                <a:solidFill>
                  <a:srgbClr val="333333"/>
                </a:solidFill>
                <a:latin typeface="Meiryo" panose="020B0604030504040204" pitchFamily="34" charset="-128"/>
                <a:ea typeface="Meiryo" panose="020B0604030504040204" pitchFamily="34" charset="-128"/>
                <a:cs typeface="Arial Unicode MS"/>
              </a:rPr>
              <a:t>営業日前までに候補の中から掲載に使用する見出しをメールにてご連絡ください。</a:t>
            </a:r>
            <a:endPar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7" name="object 33">
            <a:extLst>
              <a:ext uri="{FF2B5EF4-FFF2-40B4-BE49-F238E27FC236}">
                <a16:creationId xmlns:a16="http://schemas.microsoft.com/office/drawing/2014/main" id="{CDF7A1F4-88D5-EE28-0B72-25E855B21C1E}"/>
              </a:ext>
            </a:extLst>
          </p:cNvPr>
          <p:cNvSpPr/>
          <p:nvPr/>
        </p:nvSpPr>
        <p:spPr>
          <a:xfrm flipV="1">
            <a:off x="1217886" y="4731189"/>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8" name="object 33">
            <a:extLst>
              <a:ext uri="{FF2B5EF4-FFF2-40B4-BE49-F238E27FC236}">
                <a16:creationId xmlns:a16="http://schemas.microsoft.com/office/drawing/2014/main" id="{3CC36B72-8A44-71F4-F5F5-875C6F407FBE}"/>
              </a:ext>
            </a:extLst>
          </p:cNvPr>
          <p:cNvSpPr/>
          <p:nvPr/>
        </p:nvSpPr>
        <p:spPr>
          <a:xfrm flipV="1">
            <a:off x="1217886" y="5049640"/>
            <a:ext cx="9455292" cy="45719"/>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9" name="object 14">
            <a:extLst>
              <a:ext uri="{FF2B5EF4-FFF2-40B4-BE49-F238E27FC236}">
                <a16:creationId xmlns:a16="http://schemas.microsoft.com/office/drawing/2014/main" id="{E72114F9-9AC1-A710-5F23-A52F38A91D07}"/>
              </a:ext>
            </a:extLst>
          </p:cNvPr>
          <p:cNvSpPr txBox="1"/>
          <p:nvPr/>
        </p:nvSpPr>
        <p:spPr>
          <a:xfrm>
            <a:off x="4486680" y="3493047"/>
            <a:ext cx="4572001" cy="135935"/>
          </a:xfrm>
          <a:prstGeom prst="rect">
            <a:avLst/>
          </a:prstGeom>
        </p:spPr>
        <p:txBody>
          <a:bodyPr vert="horz" wrap="square" lIns="0" tIns="12700" rIns="0" bIns="0" rtlCol="0">
            <a:spAutoFit/>
          </a:bodyPr>
          <a:lstStyle/>
          <a:p>
            <a:pPr marL="12699">
              <a:spcBef>
                <a:spcPts val="10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発注後、翌々</a:t>
            </a:r>
            <a:r>
              <a:rPr sz="800" err="1">
                <a:solidFill>
                  <a:srgbClr val="333333"/>
                </a:solidFill>
                <a:latin typeface="Meiryo" panose="020B0604030504040204" pitchFamily="34" charset="-128"/>
                <a:ea typeface="Meiryo" panose="020B0604030504040204" pitchFamily="34" charset="-128"/>
                <a:cs typeface="Arial Unicode MS"/>
              </a:rPr>
              <a:t>営</a:t>
            </a:r>
            <a:r>
              <a:rPr sz="800" spc="-30" err="1">
                <a:solidFill>
                  <a:srgbClr val="333333"/>
                </a:solidFill>
                <a:latin typeface="Meiryo" panose="020B0604030504040204" pitchFamily="34" charset="-128"/>
                <a:ea typeface="Meiryo" panose="020B0604030504040204" pitchFamily="34" charset="-128"/>
                <a:cs typeface="Arial Unicode MS"/>
              </a:rPr>
              <a:t>業</a:t>
            </a:r>
            <a:r>
              <a:rPr sz="800" spc="-35" err="1">
                <a:solidFill>
                  <a:srgbClr val="333333"/>
                </a:solidFill>
                <a:latin typeface="Meiryo" panose="020B0604030504040204" pitchFamily="34" charset="-128"/>
                <a:ea typeface="Meiryo" panose="020B0604030504040204" pitchFamily="34" charset="-128"/>
                <a:cs typeface="Arial Unicode MS"/>
              </a:rPr>
              <a:t>日</a:t>
            </a:r>
            <a:r>
              <a:rPr lang="ja-JP" altLang="en-US" sz="800" spc="-35">
                <a:solidFill>
                  <a:srgbClr val="333333"/>
                </a:solidFill>
                <a:latin typeface="Meiryo" panose="020B0604030504040204" pitchFamily="34" charset="-128"/>
                <a:ea typeface="Meiryo" panose="020B0604030504040204" pitchFamily="34" charset="-128"/>
                <a:cs typeface="Arial Unicode MS"/>
              </a:rPr>
              <a:t>中</a:t>
            </a:r>
            <a:r>
              <a:rPr lang="ja-JP" altLang="en-US" sz="800" spc="-25">
                <a:solidFill>
                  <a:srgbClr val="333333"/>
                </a:solidFill>
                <a:latin typeface="Meiryo" panose="020B0604030504040204" pitchFamily="34" charset="-128"/>
                <a:ea typeface="Meiryo" panose="020B0604030504040204" pitchFamily="34" charset="-128"/>
                <a:cs typeface="Arial Unicode MS"/>
              </a:rPr>
              <a:t>まで</a:t>
            </a:r>
            <a:r>
              <a:rPr sz="800" spc="-30" err="1">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、誘導枠へ掲出する見出しテキストの候補を提出いたします。</a:t>
            </a:r>
          </a:p>
        </p:txBody>
      </p:sp>
      <p:sp>
        <p:nvSpPr>
          <p:cNvPr id="40" name="object 27">
            <a:extLst>
              <a:ext uri="{FF2B5EF4-FFF2-40B4-BE49-F238E27FC236}">
                <a16:creationId xmlns:a16="http://schemas.microsoft.com/office/drawing/2014/main" id="{52D24EAF-1D9C-F1DF-269C-AB1DF11A2966}"/>
              </a:ext>
            </a:extLst>
          </p:cNvPr>
          <p:cNvSpPr txBox="1"/>
          <p:nvPr/>
        </p:nvSpPr>
        <p:spPr>
          <a:xfrm>
            <a:off x="1995163" y="3423299"/>
            <a:ext cx="1563459" cy="259045"/>
          </a:xfrm>
          <a:prstGeom prst="rect">
            <a:avLst/>
          </a:prstGeom>
        </p:spPr>
        <p:txBody>
          <a:bodyPr vert="horz" wrap="square" lIns="0" tIns="12700" rIns="0" bIns="0" rtlCol="0">
            <a:spAutoFit/>
          </a:bodyPr>
          <a:lstStyle/>
          <a:p>
            <a:pPr marL="12700">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見出し候補</a:t>
            </a:r>
            <a:r>
              <a:rPr sz="1600" b="1" spc="-20" err="1">
                <a:solidFill>
                  <a:srgbClr val="002060"/>
                </a:solidFill>
                <a:latin typeface="Meiryo" panose="020B0604030504040204" pitchFamily="34" charset="-128"/>
                <a:ea typeface="Meiryo" panose="020B0604030504040204" pitchFamily="34" charset="-128"/>
                <a:cs typeface="HiraMinProN-W6"/>
              </a:rPr>
              <a:t>提出</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4" name="AutoShape 2" descr="LINEヤフー for business">
            <a:hlinkClick r:id="rId7"/>
            <a:extLst>
              <a:ext uri="{FF2B5EF4-FFF2-40B4-BE49-F238E27FC236}">
                <a16:creationId xmlns:a16="http://schemas.microsoft.com/office/drawing/2014/main" id="{F3908B43-68A8-5BAB-3B63-6477256D43C6}"/>
              </a:ext>
            </a:extLst>
          </p:cNvPr>
          <p:cNvSpPr>
            <a:spLocks noChangeAspect="1" noChangeArrowheads="1"/>
          </p:cNvSpPr>
          <p:nvPr/>
        </p:nvSpPr>
        <p:spPr bwMode="auto">
          <a:xfrm>
            <a:off x="4514850" y="3309938"/>
            <a:ext cx="3162300" cy="238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775938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D95FE-752C-E87C-7F91-37A9E6326EE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6AE8166-5AC2-EB26-56C2-5FA3FDD6412F}"/>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BA904AD0-5008-6274-D44E-A3BEAA01E27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4548CEE2-3CCA-74FF-B7FB-B7C7CA0436D6}"/>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お申込みフォーマット</a:t>
            </a:r>
            <a:endParaRPr lang="ja-JP" altLang="en-US" sz="2000" i="0">
              <a:solidFill>
                <a:srgbClr val="000048"/>
              </a:solidFill>
              <a:effectLst/>
              <a:latin typeface="+mj-ea"/>
              <a:ea typeface="+mj-ea"/>
            </a:endParaRPr>
          </a:p>
        </p:txBody>
      </p:sp>
      <p:sp>
        <p:nvSpPr>
          <p:cNvPr id="2" name="テキスト ボックス 1">
            <a:extLst>
              <a:ext uri="{FF2B5EF4-FFF2-40B4-BE49-F238E27FC236}">
                <a16:creationId xmlns:a16="http://schemas.microsoft.com/office/drawing/2014/main" id="{D41C1CF8-7234-D6A4-EBC3-13E1D08B962A}"/>
              </a:ext>
            </a:extLst>
          </p:cNvPr>
          <p:cNvSpPr txBox="1"/>
          <p:nvPr/>
        </p:nvSpPr>
        <p:spPr>
          <a:xfrm>
            <a:off x="1370356" y="2381094"/>
            <a:ext cx="9451285" cy="3170099"/>
          </a:xfrm>
          <a:prstGeom prst="rect">
            <a:avLst/>
          </a:prstGeom>
          <a:noFill/>
        </p:spPr>
        <p:txBody>
          <a:bodyPr wrap="square" rtlCol="0">
            <a:spAutoFit/>
          </a:bodyPr>
          <a:lstStyle/>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Meiryo" charset="-128"/>
              </a:rPr>
              <a:t>お申込み依頼</a:t>
            </a:r>
            <a:r>
              <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ML</a:t>
            </a: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a:latin typeface="Meiryo" panose="020B0604030504040204" pitchFamily="34" charset="-128"/>
                <a:ea typeface="Meiryo" panose="020B0604030504040204" pitchFamily="34" charset="-128"/>
                <a:cs typeface="メイリオ" panose="020B0604030504040204" pitchFamily="50" charset="-128"/>
                <a:hlinkClick r:id="rId4"/>
              </a:rPr>
              <a:t>ml-sales-media-order@lycorp.co.jp</a:t>
            </a:r>
            <a:endParaRPr lang="en-US" altLang="ja-JP" sz="1000">
              <a:latin typeface="Meiryo" panose="020B0604030504040204" pitchFamily="34" charset="-128"/>
              <a:ea typeface="Meiryo" panose="020B0604030504040204" pitchFamily="34" charset="-128"/>
              <a:cs typeface="メイリオ" panose="020B0604030504040204" pitchFamily="50" charset="-128"/>
            </a:endParaRPr>
          </a:p>
          <a:p>
            <a:br>
              <a:rPr lang="en-US" altLang="ja-JP" sz="1000">
                <a:latin typeface="Meiryo" panose="020B0604030504040204" pitchFamily="34" charset="-128"/>
                <a:ea typeface="Meiryo" panose="020B0604030504040204" pitchFamily="34" charset="-128"/>
                <a:cs typeface="メイリオ" panose="020B0604030504040204" pitchFamily="50" charset="-128"/>
              </a:rPr>
            </a:b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メール件名：</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お申込み</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LINE NEWS 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Direct /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広告主様名 （商材名）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代理店様名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メール本文：</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メニュー名</a:t>
            </a:r>
            <a:r>
              <a:rPr lang="ja-JP" altLang="en-US" sz="1000">
                <a:solidFill>
                  <a:schemeClr val="tx1">
                    <a:lumMod val="75000"/>
                    <a:lumOff val="25000"/>
                  </a:schemeClr>
                </a:solidFill>
                <a:latin typeface="Meiryo" panose="020B0604030504040204" pitchFamily="34" charset="-128"/>
                <a:ea typeface="Meiryo" panose="020B0604030504040204" pitchFamily="34" charset="-128"/>
                <a:sym typeface="Wingdings" panose="05000000000000000000" pitchFamily="2" charset="2"/>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LINE NEWS DIGEST Spot Direct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広告主名</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正式社名</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商材正式名称：</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訴求内容：</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広告主コーポレートサイト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商材公式サイト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掲載日：</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プラン名：昼刊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or</a:t>
            </a:r>
            <a:r>
              <a:rPr lang="ja-JP" altLang="en-US" sz="1000">
                <a:solidFill>
                  <a:schemeClr val="tx1">
                    <a:lumMod val="75000"/>
                    <a:lumOff val="25000"/>
                  </a:schemeClr>
                </a:solidFill>
                <a:latin typeface="Meiryo" panose="020B0604030504040204" pitchFamily="34" charset="-128"/>
                <a:ea typeface="Meiryo" panose="020B0604030504040204" pitchFamily="34" charset="-128"/>
              </a:rPr>
              <a:t> 夕刊</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or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夜刊</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配信価格</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グロス</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配信価格</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ネット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4" name="正方形/長方形 3">
            <a:extLst>
              <a:ext uri="{FF2B5EF4-FFF2-40B4-BE49-F238E27FC236}">
                <a16:creationId xmlns:a16="http://schemas.microsoft.com/office/drawing/2014/main" id="{D9CAF4B3-2AAE-5FD4-8D05-22CCDD113A4D}"/>
              </a:ext>
            </a:extLst>
          </p:cNvPr>
          <p:cNvSpPr/>
          <p:nvPr/>
        </p:nvSpPr>
        <p:spPr>
          <a:xfrm>
            <a:off x="1370357" y="1966193"/>
            <a:ext cx="9451286" cy="41490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100" b="1">
                <a:solidFill>
                  <a:schemeClr val="bg1"/>
                </a:solidFill>
                <a:latin typeface="Meiryo" panose="020B0604030504040204" pitchFamily="34" charset="-128"/>
                <a:ea typeface="Meiryo" panose="020B0604030504040204" pitchFamily="34" charset="-128"/>
                <a:cs typeface="Meiryo" charset="-128"/>
              </a:rPr>
              <a:t>▼お申し込み依頼フォーマット （</a:t>
            </a:r>
            <a:r>
              <a:rPr lang="en-US" altLang="ja-JP" sz="1100" b="1">
                <a:solidFill>
                  <a:schemeClr val="bg1"/>
                </a:solidFill>
                <a:latin typeface="Meiryo" panose="020B0604030504040204" pitchFamily="34" charset="-128"/>
                <a:ea typeface="Meiryo" panose="020B0604030504040204" pitchFamily="34" charset="-128"/>
                <a:cs typeface="Meiryo" charset="-128"/>
              </a:rPr>
              <a:t>LINE NEWS DIGEST Spot Direct)</a:t>
            </a:r>
            <a:endParaRPr lang="ja-JP" altLang="en-US" sz="1100" b="1">
              <a:solidFill>
                <a:schemeClr val="bg1"/>
              </a:solidFill>
              <a:latin typeface="Meiryo" panose="020B0604030504040204" pitchFamily="34" charset="-128"/>
              <a:ea typeface="Meiryo" panose="020B0604030504040204" pitchFamily="34" charset="-128"/>
              <a:cs typeface="Meiryo" charset="-128"/>
            </a:endParaRPr>
          </a:p>
        </p:txBody>
      </p:sp>
      <p:sp>
        <p:nvSpPr>
          <p:cNvPr id="5" name="テキスト ボックス 5">
            <a:extLst>
              <a:ext uri="{FF2B5EF4-FFF2-40B4-BE49-F238E27FC236}">
                <a16:creationId xmlns:a16="http://schemas.microsoft.com/office/drawing/2014/main" id="{AF71A7A9-3E5E-CCF4-9E33-75510CEC6C2A}"/>
              </a:ext>
            </a:extLst>
          </p:cNvPr>
          <p:cNvSpPr txBox="1"/>
          <p:nvPr/>
        </p:nvSpPr>
        <p:spPr>
          <a:xfrm>
            <a:off x="1370357" y="1368678"/>
            <a:ext cx="9534243" cy="327775"/>
          </a:xfrm>
          <a:prstGeom prst="rect">
            <a:avLst/>
          </a:prstGeom>
          <a:noFill/>
        </p:spPr>
        <p:txBody>
          <a:bodyPr wrap="square" lIns="0" tIns="36000" rIns="0" bIns="0" rtlCol="0" anchor="t">
            <a:noAutofit/>
          </a:bodyPr>
          <a:lstStyle/>
          <a:p>
            <a:pPr>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必要項目をご記載のうえ、お申込みいただけます。商材名や商材公式</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a:rPr>
              <a:t>URL</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は正確な情報をご記載ください。</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a:endParaRPr>
          </a:p>
        </p:txBody>
      </p:sp>
    </p:spTree>
    <p:extLst>
      <p:ext uri="{BB962C8B-B14F-4D97-AF65-F5344CB8AC3E}">
        <p14:creationId xmlns:p14="http://schemas.microsoft.com/office/powerpoint/2010/main" val="1147249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03379-5B73-F0DF-674C-55AF75300A8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54BE8F7-F074-8D57-3061-212EF4112B63}"/>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35D01E0-F465-A59B-B250-05A14B9D3F7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21318D6-658B-1F68-9F87-081470E2F2EF}"/>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注意事項</a:t>
            </a:r>
            <a:endParaRPr lang="ja-JP" altLang="en-US" sz="2000" i="0">
              <a:solidFill>
                <a:srgbClr val="000048"/>
              </a:solidFill>
              <a:effectLst/>
              <a:latin typeface="+mj-ea"/>
              <a:ea typeface="+mj-ea"/>
            </a:endParaRPr>
          </a:p>
        </p:txBody>
      </p:sp>
      <p:sp>
        <p:nvSpPr>
          <p:cNvPr id="2" name="テキスト ボックス 5">
            <a:extLst>
              <a:ext uri="{FF2B5EF4-FFF2-40B4-BE49-F238E27FC236}">
                <a16:creationId xmlns:a16="http://schemas.microsoft.com/office/drawing/2014/main" id="{9C7DFA32-C297-ED50-1527-C9E126D4D94D}"/>
              </a:ext>
            </a:extLst>
          </p:cNvPr>
          <p:cNvSpPr txBox="1"/>
          <p:nvPr/>
        </p:nvSpPr>
        <p:spPr>
          <a:xfrm>
            <a:off x="1368354" y="1213465"/>
            <a:ext cx="4238045" cy="1524000"/>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サーバー負荷による表示遅延・障害について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mn-ea"/>
                <a:ea typeface="+mn-ea"/>
              </a:rPr>
              <a:t>一斉に</a:t>
            </a:r>
            <a:r>
              <a:rPr lang="en-US" altLang="ja-JP" sz="1100">
                <a:solidFill>
                  <a:schemeClr val="tx1">
                    <a:lumMod val="75000"/>
                    <a:lumOff val="25000"/>
                  </a:schemeClr>
                </a:solidFill>
                <a:latin typeface="+mn-ea"/>
                <a:ea typeface="+mn-ea"/>
              </a:rPr>
              <a:t>PUSH</a:t>
            </a:r>
            <a:r>
              <a:rPr lang="ja-JP" altLang="en-US" sz="1100">
                <a:solidFill>
                  <a:schemeClr val="tx1">
                    <a:lumMod val="75000"/>
                    <a:lumOff val="25000"/>
                  </a:schemeClr>
                </a:solidFill>
                <a:latin typeface="+mn-ea"/>
                <a:ea typeface="+mn-ea"/>
              </a:rPr>
              <a:t>配信されるため、配信直後や特定のタイミングにおいて、</a:t>
            </a:r>
            <a:r>
              <a:rPr lang="ja-JP" altLang="en-US" sz="1100" b="1">
                <a:solidFill>
                  <a:schemeClr val="tx1">
                    <a:lumMod val="75000"/>
                    <a:lumOff val="25000"/>
                  </a:schemeClr>
                </a:solidFill>
                <a:latin typeface="+mn-ea"/>
                <a:ea typeface="+mn-ea"/>
              </a:rPr>
              <a:t>遷移先へのアクセスが瞬間的に集中する可能性がございます</a:t>
            </a:r>
            <a:r>
              <a:rPr lang="ja-JP" altLang="en-US" sz="1100">
                <a:solidFill>
                  <a:schemeClr val="tx1">
                    <a:lumMod val="75000"/>
                    <a:lumOff val="25000"/>
                  </a:schemeClr>
                </a:solidFill>
                <a:latin typeface="+mn-ea"/>
                <a:ea typeface="+mn-ea"/>
              </a:rPr>
              <a:t>。サーバー負荷による表示遅延・障害を防ぐために、事前のご準備を必ずお願い致します。</a:t>
            </a:r>
          </a:p>
        </p:txBody>
      </p:sp>
      <p:sp>
        <p:nvSpPr>
          <p:cNvPr id="4" name="テキスト ボックス 5">
            <a:extLst>
              <a:ext uri="{FF2B5EF4-FFF2-40B4-BE49-F238E27FC236}">
                <a16:creationId xmlns:a16="http://schemas.microsoft.com/office/drawing/2014/main" id="{8EB81D7B-510E-D275-C96D-410932F0D429}"/>
              </a:ext>
            </a:extLst>
          </p:cNvPr>
          <p:cNvSpPr txBox="1"/>
          <p:nvPr/>
        </p:nvSpPr>
        <p:spPr>
          <a:xfrm>
            <a:off x="1368354" y="2737465"/>
            <a:ext cx="4238045" cy="138307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遷移先の維持について</a:t>
            </a:r>
          </a:p>
          <a:p>
            <a:pPr algn="just" latinLnBrk="1">
              <a:lnSpc>
                <a:spcPct val="150000"/>
              </a:lnSpc>
              <a:buClr>
                <a:srgbClr val="0AC200"/>
              </a:buClr>
            </a:pPr>
            <a:r>
              <a:rPr lang="ja-JP" altLang="en-US" sz="1100" b="1">
                <a:solidFill>
                  <a:schemeClr val="tx1">
                    <a:lumMod val="75000"/>
                    <a:lumOff val="25000"/>
                  </a:schemeClr>
                </a:solidFill>
              </a:rPr>
              <a:t>配信から</a:t>
            </a:r>
            <a:r>
              <a:rPr lang="en-US" altLang="ja-JP" sz="1100" b="1">
                <a:solidFill>
                  <a:schemeClr val="tx1">
                    <a:lumMod val="75000"/>
                    <a:lumOff val="25000"/>
                  </a:schemeClr>
                </a:solidFill>
              </a:rPr>
              <a:t>2</a:t>
            </a:r>
            <a:r>
              <a:rPr lang="ja-JP" altLang="en-US" sz="1100" b="1">
                <a:solidFill>
                  <a:schemeClr val="tx1">
                    <a:lumMod val="75000"/>
                    <a:lumOff val="25000"/>
                  </a:schemeClr>
                </a:solidFill>
              </a:rPr>
              <a:t>週間は、遷移先が閲覧不可（デッドリンク）とならないよう、何らかの内容が表示される状態を維持</a:t>
            </a:r>
            <a:r>
              <a:rPr lang="ja-JP" altLang="en-US" sz="1100">
                <a:solidFill>
                  <a:schemeClr val="tx1">
                    <a:lumMod val="75000"/>
                    <a:lumOff val="25000"/>
                  </a:schemeClr>
                </a:solidFill>
              </a:rPr>
              <a:t>していただきますようお願い致します（</a:t>
            </a:r>
            <a:r>
              <a:rPr lang="en-US" altLang="ja-JP" sz="1100">
                <a:solidFill>
                  <a:schemeClr val="tx1">
                    <a:lumMod val="75000"/>
                    <a:lumOff val="25000"/>
                  </a:schemeClr>
                </a:solidFill>
              </a:rPr>
              <a:t>e.g. </a:t>
            </a:r>
            <a:r>
              <a:rPr lang="ja-JP" altLang="en-US" sz="1100">
                <a:solidFill>
                  <a:schemeClr val="tx1">
                    <a:lumMod val="75000"/>
                    <a:lumOff val="25000"/>
                  </a:schemeClr>
                </a:solidFill>
              </a:rPr>
              <a:t>キャンペーンは終了しました</a:t>
            </a:r>
            <a:r>
              <a:rPr lang="en-US" altLang="ja-JP" sz="1100">
                <a:solidFill>
                  <a:schemeClr val="tx1">
                    <a:lumMod val="75000"/>
                    <a:lumOff val="25000"/>
                  </a:schemeClr>
                </a:solidFill>
              </a:rPr>
              <a:t> </a:t>
            </a:r>
            <a:r>
              <a:rPr lang="ja-JP" altLang="en-US" sz="1100">
                <a:solidFill>
                  <a:schemeClr val="tx1">
                    <a:lumMod val="75000"/>
                    <a:lumOff val="25000"/>
                  </a:schemeClr>
                </a:solidFill>
              </a:rPr>
              <a:t>等） 。やむを得ない理由で維持が難しい場合は、事前にご相談ください。</a:t>
            </a: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5" name="テキスト ボックス 4">
            <a:extLst>
              <a:ext uri="{FF2B5EF4-FFF2-40B4-BE49-F238E27FC236}">
                <a16:creationId xmlns:a16="http://schemas.microsoft.com/office/drawing/2014/main" id="{D1209DF4-5003-71AB-AF5F-7ED92746108F}"/>
              </a:ext>
            </a:extLst>
          </p:cNvPr>
          <p:cNvSpPr txBox="1"/>
          <p:nvPr/>
        </p:nvSpPr>
        <p:spPr>
          <a:xfrm>
            <a:off x="6585601" y="1213465"/>
            <a:ext cx="4238045" cy="259956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競合他社広告の表示リスクについて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en-US" altLang="ja-JP" sz="1100">
                <a:solidFill>
                  <a:schemeClr val="tx1">
                    <a:lumMod val="75000"/>
                    <a:lumOff val="25000"/>
                  </a:schemeClr>
                </a:solidFill>
                <a:latin typeface="+mn-ea"/>
              </a:rPr>
              <a:t>(</a:t>
            </a:r>
            <a:r>
              <a:rPr lang="ja-JP" altLang="en-US" sz="1100">
                <a:solidFill>
                  <a:schemeClr val="tx1">
                    <a:lumMod val="75000"/>
                    <a:lumOff val="25000"/>
                  </a:schemeClr>
                </a:solidFill>
                <a:latin typeface="+mn-ea"/>
              </a:rPr>
              <a:t>現行の</a:t>
            </a:r>
            <a:r>
              <a:rPr lang="en-US" altLang="ja-JP" sz="1100">
                <a:solidFill>
                  <a:schemeClr val="tx1">
                    <a:lumMod val="75000"/>
                    <a:lumOff val="25000"/>
                  </a:schemeClr>
                </a:solidFill>
                <a:latin typeface="+mn-ea"/>
              </a:rPr>
              <a:t>)</a:t>
            </a:r>
            <a:r>
              <a:rPr lang="ja-JP" altLang="en-US" sz="1100">
                <a:solidFill>
                  <a:schemeClr val="tx1">
                    <a:lumMod val="75000"/>
                    <a:lumOff val="25000"/>
                  </a:schemeClr>
                </a:solidFill>
                <a:latin typeface="+mn-ea"/>
              </a:rPr>
              <a:t>仕様上、</a:t>
            </a:r>
            <a:r>
              <a:rPr lang="en" altLang="ja-JP" sz="1100">
                <a:solidFill>
                  <a:schemeClr val="tx1">
                    <a:lumMod val="75000"/>
                    <a:lumOff val="25000"/>
                  </a:schemeClr>
                </a:solidFill>
                <a:latin typeface="+mn-ea"/>
              </a:rPr>
              <a:t>DIGEST Spot Direct</a:t>
            </a:r>
            <a:r>
              <a:rPr lang="ja-JP" altLang="en-US" sz="1100">
                <a:solidFill>
                  <a:schemeClr val="tx1">
                    <a:lumMod val="75000"/>
                    <a:lumOff val="25000"/>
                  </a:schemeClr>
                </a:solidFill>
                <a:latin typeface="+mn-ea"/>
              </a:rPr>
              <a:t>が掲載される</a:t>
            </a:r>
            <a:r>
              <a:rPr lang="en" altLang="ja-JP" sz="1100">
                <a:solidFill>
                  <a:schemeClr val="tx1">
                    <a:lumMod val="75000"/>
                    <a:lumOff val="25000"/>
                  </a:schemeClr>
                </a:solidFill>
                <a:latin typeface="+mn-ea"/>
              </a:rPr>
              <a:t>DIGEST</a:t>
            </a:r>
            <a:r>
              <a:rPr lang="ja-JP" altLang="en-US" sz="1100">
                <a:solidFill>
                  <a:schemeClr val="tx1">
                    <a:lumMod val="75000"/>
                    <a:lumOff val="25000"/>
                  </a:schemeClr>
                </a:solidFill>
                <a:latin typeface="+mn-ea"/>
              </a:rPr>
              <a:t>の下部に運用型広告も表示されます。競合他社の広告が表示される可能性もございますので、予めご了承のうえ、お申し込み・ご出稿をお願い致します。</a:t>
            </a:r>
          </a:p>
        </p:txBody>
      </p:sp>
      <p:sp>
        <p:nvSpPr>
          <p:cNvPr id="8" name="テキスト ボックス 5">
            <a:extLst>
              <a:ext uri="{FF2B5EF4-FFF2-40B4-BE49-F238E27FC236}">
                <a16:creationId xmlns:a16="http://schemas.microsoft.com/office/drawing/2014/main" id="{88E17737-A384-C5DA-FFE9-6B680C0DEDC8}"/>
              </a:ext>
            </a:extLst>
          </p:cNvPr>
          <p:cNvSpPr txBox="1"/>
          <p:nvPr/>
        </p:nvSpPr>
        <p:spPr>
          <a:xfrm>
            <a:off x="1368353" y="4261464"/>
            <a:ext cx="4238045" cy="164162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遷移先へアクセスできない場合等の対応について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latin typeface="Calibri"/>
                <a:ea typeface="メイリオ"/>
                <a:cs typeface="Calibri"/>
              </a:rPr>
              <a:t>瞬間的なアクセス増により遷移先のサーバーがダウンする等、ユーザーが遷移先にアクセスできない事象が発生した場合において、当社ではユーザーへの個別サポート対応や、メッセージ配信等を用いた告知・アナウンスは実施いたしません。</a:t>
            </a:r>
            <a:r>
              <a:rPr lang="ja-JP" altLang="en-US" sz="1100">
                <a:solidFill>
                  <a:schemeClr val="tx1">
                    <a:lumMod val="75000"/>
                    <a:lumOff val="25000"/>
                  </a:schemeClr>
                </a:solidFill>
                <a:latin typeface="メイリオ"/>
                <a:ea typeface="メイリオ"/>
              </a:rPr>
              <a:t>予めご了承のうえ、</a:t>
            </a:r>
            <a:r>
              <a:rPr lang="ja-JP" altLang="en-US" sz="1100">
                <a:solidFill>
                  <a:schemeClr val="tx1">
                    <a:lumMod val="75000"/>
                    <a:lumOff val="25000"/>
                  </a:schemeClr>
                </a:solidFill>
                <a:latin typeface="Calibri"/>
                <a:ea typeface="メイリオ"/>
                <a:cs typeface="Calibri"/>
              </a:rPr>
              <a:t>遷移先の安定稼働に向けた体制のご準備を</a:t>
            </a:r>
            <a:r>
              <a:rPr lang="ja-JP" altLang="en-US" sz="1100">
                <a:solidFill>
                  <a:schemeClr val="tx1">
                    <a:lumMod val="75000"/>
                    <a:lumOff val="25000"/>
                  </a:schemeClr>
                </a:solidFill>
                <a:latin typeface="メイリオ"/>
                <a:ea typeface="メイリオ"/>
              </a:rPr>
              <a:t>お願い致します。</a:t>
            </a:r>
            <a:endParaRPr lang="ja-JP" altLang="en-US" sz="1200" b="1">
              <a:solidFill>
                <a:schemeClr val="tx1">
                  <a:lumMod val="75000"/>
                  <a:lumOff val="25000"/>
                </a:schemeClr>
              </a:solidFill>
              <a:latin typeface="メイリオ"/>
              <a:ea typeface="メイリオ"/>
              <a:cs typeface="Arial" charset="0"/>
            </a:endParaRPr>
          </a:p>
        </p:txBody>
      </p:sp>
      <p:sp>
        <p:nvSpPr>
          <p:cNvPr id="9" name="テキスト ボックス 5">
            <a:extLst>
              <a:ext uri="{FF2B5EF4-FFF2-40B4-BE49-F238E27FC236}">
                <a16:creationId xmlns:a16="http://schemas.microsoft.com/office/drawing/2014/main" id="{081C90E2-63F9-31F6-D015-D10B7386185E}"/>
              </a:ext>
            </a:extLst>
          </p:cNvPr>
          <p:cNvSpPr txBox="1"/>
          <p:nvPr/>
        </p:nvSpPr>
        <p:spPr>
          <a:xfrm>
            <a:off x="6588536" y="2756755"/>
            <a:ext cx="4238045" cy="1722647"/>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災害時や大規模な事件・事故発生時の掲載について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50000"/>
              </a:lnSpc>
              <a:buClr>
                <a:srgbClr val="0AC200"/>
              </a:buClr>
            </a:pP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災害時や大規模な事件・事故発生時など、国民・ユーザーに対して発信すべき情報があると当社が判断した場合、</a:t>
            </a:r>
            <a:r>
              <a:rPr lang="en" altLang="ja-JP" sz="1100">
                <a:solidFill>
                  <a:schemeClr val="tx1">
                    <a:lumMod val="75000"/>
                    <a:lumOff val="25000"/>
                  </a:schemeClr>
                </a:solidFill>
                <a:effectLst/>
                <a:latin typeface="Meiryo" panose="020B0604030504040204" pitchFamily="34" charset="-128"/>
                <a:ea typeface="Meiryo" panose="020B0604030504040204" pitchFamily="34" charset="-128"/>
              </a:rPr>
              <a:t>DIGEST Spot Direct</a:t>
            </a: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の配信を見送る可能性がございます。</a:t>
            </a:r>
            <a:r>
              <a:rPr lang="ja-JP" altLang="en-US" sz="1100">
                <a:solidFill>
                  <a:schemeClr val="tx1">
                    <a:lumMod val="75000"/>
                    <a:lumOff val="25000"/>
                  </a:schemeClr>
                </a:solidFill>
              </a:rPr>
              <a:t>尚、</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当社は一切損害賠償、その他広告主様に生じた不利益について責任を負わないものとします。 </a:t>
            </a:r>
            <a:endParaRPr lang="ja-JP" altLang="en-US" sz="1200" b="1">
              <a:solidFill>
                <a:srgbClr val="03C755"/>
              </a:solidFill>
              <a:latin typeface="Meiryo" panose="020B0604030504040204" pitchFamily="34" charset="-128"/>
              <a:ea typeface="Meiryo" panose="020B0604030504040204" pitchFamily="34" charset="-128"/>
              <a:cs typeface="Arial" charset="0"/>
            </a:endParaRPr>
          </a:p>
        </p:txBody>
      </p:sp>
      <p:sp>
        <p:nvSpPr>
          <p:cNvPr id="10" name="テキスト ボックス 9">
            <a:extLst>
              <a:ext uri="{FF2B5EF4-FFF2-40B4-BE49-F238E27FC236}">
                <a16:creationId xmlns:a16="http://schemas.microsoft.com/office/drawing/2014/main" id="{B18E17C5-E8C6-DCA5-207D-7C104A9183C7}"/>
              </a:ext>
            </a:extLst>
          </p:cNvPr>
          <p:cNvSpPr txBox="1"/>
          <p:nvPr/>
        </p:nvSpPr>
        <p:spPr>
          <a:xfrm>
            <a:off x="6585601" y="4451964"/>
            <a:ext cx="4238045" cy="1837565"/>
          </a:xfrm>
          <a:prstGeom prst="rect">
            <a:avLst/>
          </a:prstGeom>
          <a:noFill/>
        </p:spPr>
        <p:txBody>
          <a:bodyPr wrap="square" lIns="0" tIns="36000" rIns="0" bIns="0" rtlCol="0" anchor="t">
            <a:noAutofit/>
          </a:bodyPr>
          <a:lstStyle/>
          <a:p>
            <a:pPr algn="just">
              <a:lnSpc>
                <a:spcPct val="150000"/>
              </a:lnSpc>
            </a:pPr>
            <a:r>
              <a:rPr lang="ja-JP" altLang="en-US" sz="1200" b="1" dirty="0">
                <a:solidFill>
                  <a:srgbClr val="002060"/>
                </a:solidFill>
                <a:latin typeface="Meiryo"/>
                <a:ea typeface="Meiryo"/>
                <a:cs typeface="Arial"/>
              </a:rPr>
              <a:t>審査基準・制作可否基準</a:t>
            </a:r>
            <a:r>
              <a:rPr lang="ja-JP" sz="1200" b="1" dirty="0">
                <a:solidFill>
                  <a:srgbClr val="002060"/>
                </a:solidFill>
                <a:latin typeface="Meiryo"/>
                <a:ea typeface="Meiryo"/>
                <a:cs typeface="Arial"/>
              </a:rPr>
              <a:t>について</a:t>
            </a:r>
            <a:endParaRPr lang="ja-JP" altLang="en-US" sz="1200" b="1" dirty="0">
              <a:solidFill>
                <a:srgbClr val="002060"/>
              </a:solidFill>
              <a:latin typeface="Meiryo"/>
              <a:ea typeface="Meiryo"/>
              <a:cs typeface="Arial"/>
            </a:endParaRPr>
          </a:p>
          <a:p>
            <a:pPr algn="just" latinLnBrk="1">
              <a:lnSpc>
                <a:spcPct val="150000"/>
              </a:lnSpc>
              <a:buClr>
                <a:srgbClr val="0AC200"/>
              </a:buClr>
            </a:pPr>
            <a:r>
              <a:rPr lang="en" altLang="ja-JP" sz="1100" dirty="0">
                <a:solidFill>
                  <a:schemeClr val="tx1">
                    <a:lumMod val="75000"/>
                    <a:lumOff val="25000"/>
                  </a:schemeClr>
                </a:solidFill>
                <a:latin typeface="+mn-ea"/>
              </a:rPr>
              <a:t>DIGEST Spot と同内容となります。</a:t>
            </a:r>
            <a:r>
              <a:rPr lang="en-US" altLang="ja-JP" sz="1100" dirty="0">
                <a:solidFill>
                  <a:schemeClr val="tx1">
                    <a:lumMod val="75000"/>
                    <a:lumOff val="25000"/>
                  </a:schemeClr>
                </a:solidFill>
                <a:latin typeface="Meiryo"/>
                <a:ea typeface="Meiryo"/>
              </a:rPr>
              <a:t>P.41</a:t>
            </a:r>
            <a:r>
              <a:rPr lang="ja-JP" altLang="en-US" sz="1100" dirty="0">
                <a:solidFill>
                  <a:schemeClr val="tx1">
                    <a:lumMod val="75000"/>
                    <a:lumOff val="25000"/>
                  </a:schemeClr>
                </a:solidFill>
                <a:latin typeface="Meiryo"/>
                <a:ea typeface="Meiryo"/>
              </a:rPr>
              <a:t>以降をご参照ください</a:t>
            </a:r>
            <a:endParaRPr lang="ja-JP" altLang="en-US" sz="1100" dirty="0">
              <a:solidFill>
                <a:schemeClr val="tx1">
                  <a:lumMod val="75000"/>
                  <a:lumOff val="25000"/>
                </a:schemeClr>
              </a:solidFill>
              <a:latin typeface="+mn-ea"/>
            </a:endParaRPr>
          </a:p>
        </p:txBody>
      </p:sp>
    </p:spTree>
    <p:extLst>
      <p:ext uri="{BB962C8B-B14F-4D97-AF65-F5344CB8AC3E}">
        <p14:creationId xmlns:p14="http://schemas.microsoft.com/office/powerpoint/2010/main" val="2363517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B68F5-D521-5980-7AB3-7C6324D4A7A3}"/>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D801DCA-A7D9-09C5-AC9C-07EADC09CF52}"/>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11DAD1A9-36A9-C282-7350-AA8B6029DE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C85590E4-2CDA-88F9-DDEA-29D86B29E63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免責事項</a:t>
            </a:r>
            <a:endParaRPr lang="ja-JP" altLang="en-US" sz="2000" i="0">
              <a:solidFill>
                <a:srgbClr val="000048"/>
              </a:solidFill>
              <a:effectLst/>
              <a:latin typeface="+mj-ea"/>
              <a:ea typeface="+mj-ea"/>
            </a:endParaRPr>
          </a:p>
        </p:txBody>
      </p:sp>
      <p:sp>
        <p:nvSpPr>
          <p:cNvPr id="2" name="テキスト ボックス 5">
            <a:extLst>
              <a:ext uri="{FF2B5EF4-FFF2-40B4-BE49-F238E27FC236}">
                <a16:creationId xmlns:a16="http://schemas.microsoft.com/office/drawing/2014/main" id="{E0F1424C-E66E-8794-E784-A8D39E00815F}"/>
              </a:ext>
            </a:extLst>
          </p:cNvPr>
          <p:cNvSpPr txBox="1"/>
          <p:nvPr/>
        </p:nvSpPr>
        <p:spPr>
          <a:xfrm>
            <a:off x="1368354" y="1213465"/>
            <a:ext cx="4238045" cy="1524000"/>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掲載画像の権利処理について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掲載の画像に関する権利処理は、広告主様にて対応していただきます。広告主様は当社に対して、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において当該画像を利用するために必要な権利を無期限かつ無償にて付与するものとします。</a:t>
            </a:r>
          </a:p>
        </p:txBody>
      </p:sp>
      <p:sp>
        <p:nvSpPr>
          <p:cNvPr id="4" name="テキスト ボックス 5">
            <a:extLst>
              <a:ext uri="{FF2B5EF4-FFF2-40B4-BE49-F238E27FC236}">
                <a16:creationId xmlns:a16="http://schemas.microsoft.com/office/drawing/2014/main" id="{63768F57-5640-109D-D302-C1D45C79DD26}"/>
              </a:ext>
            </a:extLst>
          </p:cNvPr>
          <p:cNvSpPr txBox="1"/>
          <p:nvPr/>
        </p:nvSpPr>
        <p:spPr>
          <a:xfrm>
            <a:off x="1368354" y="2737465"/>
            <a:ext cx="4238045" cy="115683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掲載時期について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掲載の画像については、掲載保証期間（掲載開始日を含めた</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7</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日間）経過後も継続して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に掲載することができるものとします。掲載期間の終了時期については当社の裁量にて決定いたします。</a:t>
            </a:r>
          </a:p>
          <a:p>
            <a:pPr algn="just"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5" name="テキスト ボックス 4">
            <a:extLst>
              <a:ext uri="{FF2B5EF4-FFF2-40B4-BE49-F238E27FC236}">
                <a16:creationId xmlns:a16="http://schemas.microsoft.com/office/drawing/2014/main" id="{09C3786F-94C9-D229-2C6B-2A1BC9F0CD8B}"/>
              </a:ext>
            </a:extLst>
          </p:cNvPr>
          <p:cNvSpPr txBox="1"/>
          <p:nvPr/>
        </p:nvSpPr>
        <p:spPr>
          <a:xfrm>
            <a:off x="6585601" y="1213465"/>
            <a:ext cx="4238045" cy="2599565"/>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掲載可否審査について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掲載の画像や遷移先については当社所定の審査がありますが、適法性をなんら担保するものではありません。また、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した画像や遷移先に関連して当社が損害を被った場合は、広告主様は当該損害（逸失利益、特別損害、合理的な範囲での弁護士費用などを含みますがこれらに限られません）を当社に対して速やかに賠償するものとします。</a:t>
            </a:r>
          </a:p>
        </p:txBody>
      </p:sp>
      <p:sp>
        <p:nvSpPr>
          <p:cNvPr id="8" name="テキスト ボックス 5">
            <a:extLst>
              <a:ext uri="{FF2B5EF4-FFF2-40B4-BE49-F238E27FC236}">
                <a16:creationId xmlns:a16="http://schemas.microsoft.com/office/drawing/2014/main" id="{DF5F16D9-C38C-32CA-4F65-F0CCE9609CC5}"/>
              </a:ext>
            </a:extLst>
          </p:cNvPr>
          <p:cNvSpPr txBox="1"/>
          <p:nvPr/>
        </p:nvSpPr>
        <p:spPr>
          <a:xfrm>
            <a:off x="1368354" y="4238315"/>
            <a:ext cx="4248222" cy="1156831"/>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基本約款と本媒体資料の扱いについて</a:t>
            </a:r>
          </a:p>
          <a:p>
            <a:pPr algn="just"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法人向けサービス基本約款と本資料に齟齬がある場合は、本媒体資料の内容が優先して適用されるものとします。</a:t>
            </a:r>
          </a:p>
        </p:txBody>
      </p:sp>
      <p:sp>
        <p:nvSpPr>
          <p:cNvPr id="9" name="テキスト ボックス 5">
            <a:extLst>
              <a:ext uri="{FF2B5EF4-FFF2-40B4-BE49-F238E27FC236}">
                <a16:creationId xmlns:a16="http://schemas.microsoft.com/office/drawing/2014/main" id="{D3E84CD6-F57C-3D6B-C694-1D430F68F9AC}"/>
              </a:ext>
            </a:extLst>
          </p:cNvPr>
          <p:cNvSpPr txBox="1"/>
          <p:nvPr/>
        </p:nvSpPr>
        <p:spPr>
          <a:xfrm>
            <a:off x="6585601" y="3315880"/>
            <a:ext cx="4238045" cy="2602258"/>
          </a:xfrm>
          <a:prstGeom prst="rect">
            <a:avLst/>
          </a:prstGeom>
          <a:noFill/>
        </p:spPr>
        <p:txBody>
          <a:bodyPr wrap="square" lIns="0" tIns="36000" rIns="0" bIns="0" rtlCol="0" anchor="t">
            <a:noAutofit/>
          </a:bodyPr>
          <a:lstStyle/>
          <a:p>
            <a:pPr algn="just"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当社の不具合時における 掲載対応について</a:t>
            </a:r>
          </a:p>
          <a:p>
            <a:pPr algn="just"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のシステムの不具合等により、配信予定日時に配信できなかった場合については、可能となり次第、配信させていただきます。なお、配信日の遅滞、配信の不具合が生じたとしても、当該遅滞または不具合が当社の故意によるものではない限り、当社は一切損害賠償、その他広告主様に生じた不利益について責任を負わないものとします。一部の方のみ配信が出来なかった場合、その後の対応については広告主様と協議のうえ決定させていただきます。</a:t>
            </a:r>
          </a:p>
        </p:txBody>
      </p:sp>
    </p:spTree>
    <p:extLst>
      <p:ext uri="{BB962C8B-B14F-4D97-AF65-F5344CB8AC3E}">
        <p14:creationId xmlns:p14="http://schemas.microsoft.com/office/powerpoint/2010/main" val="943655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a:latin typeface="メイリオ" panose="020B0604030504040204" pitchFamily="34" charset="-128"/>
                <a:ea typeface="メイリオ" panose="020B0604030504040204" pitchFamily="34" charset="-128"/>
              </a:rPr>
              <a:t>LINE NEWS</a:t>
            </a:r>
            <a:r>
              <a:rPr lang="ja-JP" altLang="en-US">
                <a:solidFill>
                  <a:srgbClr val="000048"/>
                </a:solidFill>
              </a:rPr>
              <a:t>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a:ln>
                  <a:noFill/>
                </a:ln>
                <a:solidFill>
                  <a:srgbClr val="000048"/>
                </a:solidFill>
                <a:effectLst/>
                <a:uLnTx/>
                <a:uFillTx/>
                <a:latin typeface="+mn-ea"/>
                <a:ea typeface="+mn-ea"/>
                <a:cs typeface="+mn-cs"/>
              </a:rPr>
              <a:t>LINE NEWS</a:t>
            </a:r>
            <a:r>
              <a:rPr kumimoji="1" lang="ja-JP" altLang="en-US" b="1" i="0" u="none" strike="noStrike" kern="1200" cap="none" spc="0" normalizeH="0" baseline="0" noProof="0">
                <a:ln>
                  <a:noFill/>
                </a:ln>
                <a:solidFill>
                  <a:srgbClr val="000048"/>
                </a:solidFill>
                <a:effectLst/>
                <a:uLnTx/>
                <a:uFillTx/>
                <a:latin typeface="+mn-ea"/>
                <a:ea typeface="+mn-ea"/>
                <a:cs typeface="+mn-cs"/>
              </a:rPr>
              <a:t>とは</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5">
            <a:extLst>
              <a:ext uri="{FF2B5EF4-FFF2-40B4-BE49-F238E27FC236}">
                <a16:creationId xmlns:a16="http://schemas.microsoft.com/office/drawing/2014/main" id="{FA136FFB-38E2-26B7-3B4A-1A791845539A}"/>
              </a:ext>
            </a:extLst>
          </p:cNvPr>
          <p:cNvSpPr txBox="1"/>
          <p:nvPr/>
        </p:nvSpPr>
        <p:spPr>
          <a:xfrm>
            <a:off x="1073138" y="1274604"/>
            <a:ext cx="2043605" cy="151218"/>
          </a:xfrm>
          <a:prstGeom prst="rect">
            <a:avLst/>
          </a:prstGeom>
        </p:spPr>
        <p:txBody>
          <a:bodyPr vert="horz" wrap="square" lIns="0" tIns="11516" rIns="0" bIns="0" rtlCol="0">
            <a:spAutoFit/>
          </a:bodyPr>
          <a:lstStyle/>
          <a:p>
            <a:pPr marL="11516">
              <a:spcBef>
                <a:spcPts val="91"/>
              </a:spcBef>
            </a:pPr>
            <a:r>
              <a:rPr sz="907" b="1" spc="-82">
                <a:solidFill>
                  <a:srgbClr val="999999"/>
                </a:solidFill>
                <a:latin typeface="Meiryo" panose="020B0604030504040204" pitchFamily="34" charset="-128"/>
                <a:ea typeface="Meiryo" panose="020B0604030504040204" pitchFamily="34" charset="-128"/>
                <a:cs typeface="HiraMinProN-W6"/>
              </a:rPr>
              <a:t>リ</a:t>
            </a:r>
            <a:r>
              <a:rPr sz="907" b="1" spc="-54">
                <a:solidFill>
                  <a:srgbClr val="999999"/>
                </a:solidFill>
                <a:latin typeface="Meiryo" panose="020B0604030504040204" pitchFamily="34" charset="-128"/>
                <a:ea typeface="Meiryo" panose="020B0604030504040204" pitchFamily="34" charset="-128"/>
                <a:cs typeface="HiraMinProN-W6"/>
              </a:rPr>
              <a:t>ッ</a:t>
            </a:r>
            <a:r>
              <a:rPr sz="907" b="1" spc="-68">
                <a:solidFill>
                  <a:srgbClr val="999999"/>
                </a:solidFill>
                <a:latin typeface="Meiryo" panose="020B0604030504040204" pitchFamily="34" charset="-128"/>
                <a:ea typeface="Meiryo" panose="020B0604030504040204" pitchFamily="34" charset="-128"/>
                <a:cs typeface="HiraMinProN-W6"/>
              </a:rPr>
              <a:t>チ</a:t>
            </a:r>
            <a:r>
              <a:rPr sz="907" b="1" spc="-103">
                <a:solidFill>
                  <a:srgbClr val="999999"/>
                </a:solidFill>
                <a:latin typeface="Meiryo" panose="020B0604030504040204" pitchFamily="34" charset="-128"/>
                <a:ea typeface="Meiryo" panose="020B0604030504040204" pitchFamily="34" charset="-128"/>
                <a:cs typeface="HiraMinProN-W6"/>
              </a:rPr>
              <a:t>メ</a:t>
            </a:r>
            <a:r>
              <a:rPr sz="907" b="1" spc="-36">
                <a:solidFill>
                  <a:srgbClr val="999999"/>
                </a:solidFill>
                <a:latin typeface="Meiryo" panose="020B0604030504040204" pitchFamily="34" charset="-128"/>
                <a:ea typeface="Meiryo" panose="020B0604030504040204" pitchFamily="34" charset="-128"/>
                <a:cs typeface="HiraMinProN-W6"/>
              </a:rPr>
              <a:t>ッ</a:t>
            </a:r>
            <a:r>
              <a:rPr sz="907" b="1" spc="-23">
                <a:solidFill>
                  <a:srgbClr val="999999"/>
                </a:solidFill>
                <a:latin typeface="Meiryo" panose="020B0604030504040204" pitchFamily="34" charset="-128"/>
                <a:ea typeface="Meiryo" panose="020B0604030504040204" pitchFamily="34" charset="-128"/>
                <a:cs typeface="HiraMinProN-W6"/>
              </a:rPr>
              <a:t>セ</a:t>
            </a:r>
            <a:r>
              <a:rPr sz="907" b="1" spc="-9">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ジ</a:t>
            </a:r>
            <a:r>
              <a:rPr sz="907" b="1" spc="-18">
                <a:solidFill>
                  <a:srgbClr val="999999"/>
                </a:solidFill>
                <a:latin typeface="Meiryo" panose="020B0604030504040204" pitchFamily="34" charset="-128"/>
                <a:ea typeface="Meiryo" panose="020B0604030504040204" pitchFamily="34" charset="-128"/>
                <a:cs typeface="HiraMinProN-W6"/>
              </a:rPr>
              <a:t>か</a:t>
            </a:r>
            <a:r>
              <a:rPr sz="907" b="1" spc="-27">
                <a:solidFill>
                  <a:srgbClr val="999999"/>
                </a:solidFill>
                <a:latin typeface="Meiryo" panose="020B0604030504040204" pitchFamily="34" charset="-128"/>
                <a:ea typeface="Meiryo" panose="020B0604030504040204" pitchFamily="34" charset="-128"/>
                <a:cs typeface="HiraMinProN-W6"/>
              </a:rPr>
              <a:t>ら</a:t>
            </a:r>
            <a:r>
              <a:rPr sz="907" b="1" spc="-32">
                <a:solidFill>
                  <a:srgbClr val="999999"/>
                </a:solidFill>
                <a:latin typeface="Meiryo" panose="020B0604030504040204" pitchFamily="34" charset="-128"/>
                <a:ea typeface="Meiryo" panose="020B0604030504040204" pitchFamily="34" charset="-128"/>
                <a:cs typeface="HiraMinProN-W6"/>
              </a:rPr>
              <a:t>ユ</a:t>
            </a:r>
            <a:r>
              <a:rPr sz="907" b="1">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ザー</a:t>
            </a:r>
            <a:r>
              <a:rPr sz="907" b="1" spc="-9">
                <a:solidFill>
                  <a:srgbClr val="999999"/>
                </a:solidFill>
                <a:latin typeface="Meiryo" panose="020B0604030504040204" pitchFamily="34" charset="-128"/>
                <a:ea typeface="Meiryo" panose="020B0604030504040204" pitchFamily="34" charset="-128"/>
                <a:cs typeface="HiraMinProN-W6"/>
              </a:rPr>
              <a:t>を</a:t>
            </a:r>
            <a:r>
              <a:rPr sz="907" b="1">
                <a:solidFill>
                  <a:srgbClr val="999999"/>
                </a:solidFill>
                <a:latin typeface="Meiryo" panose="020B0604030504040204" pitchFamily="34" charset="-128"/>
                <a:ea typeface="Meiryo" panose="020B0604030504040204" pitchFamily="34" charset="-128"/>
                <a:cs typeface="HiraMinProN-W6"/>
              </a:rPr>
              <a:t>誘導</a:t>
            </a:r>
            <a:endParaRPr sz="907" b="1">
              <a:latin typeface="Meiryo" panose="020B0604030504040204" pitchFamily="34" charset="-128"/>
              <a:ea typeface="Meiryo" panose="020B0604030504040204" pitchFamily="34" charset="-128"/>
              <a:cs typeface="HiraMinProN-W6"/>
            </a:endParaRPr>
          </a:p>
        </p:txBody>
      </p:sp>
      <p:sp>
        <p:nvSpPr>
          <p:cNvPr id="7" name="object 6">
            <a:extLst>
              <a:ext uri="{FF2B5EF4-FFF2-40B4-BE49-F238E27FC236}">
                <a16:creationId xmlns:a16="http://schemas.microsoft.com/office/drawing/2014/main" id="{6170E414-9D1B-38C9-80D3-A6FA0E4E9929}"/>
              </a:ext>
            </a:extLst>
          </p:cNvPr>
          <p:cNvSpPr txBox="1"/>
          <p:nvPr/>
        </p:nvSpPr>
        <p:spPr>
          <a:xfrm>
            <a:off x="3904813" y="1274605"/>
            <a:ext cx="1590612" cy="151218"/>
          </a:xfrm>
          <a:prstGeom prst="rect">
            <a:avLst/>
          </a:prstGeom>
        </p:spPr>
        <p:txBody>
          <a:bodyPr vert="horz" wrap="square" lIns="0" tIns="11516" rIns="0" bIns="0" rtlCol="0">
            <a:spAutoFit/>
          </a:bodyPr>
          <a:lstStyle/>
          <a:p>
            <a:pPr marL="11516">
              <a:spcBef>
                <a:spcPts val="91"/>
              </a:spcBef>
            </a:pPr>
            <a:r>
              <a:rPr sz="907" b="1" spc="68">
                <a:solidFill>
                  <a:srgbClr val="999999"/>
                </a:solidFill>
                <a:latin typeface="Meiryo" panose="020B0604030504040204" pitchFamily="34" charset="-128"/>
                <a:ea typeface="Meiryo" panose="020B0604030504040204" pitchFamily="34" charset="-128"/>
                <a:cs typeface="HiraMinProN-W6"/>
              </a:rPr>
              <a:t>NEWS</a:t>
            </a:r>
            <a:r>
              <a:rPr sz="907" b="1" spc="-18">
                <a:solidFill>
                  <a:srgbClr val="999999"/>
                </a:solidFill>
                <a:latin typeface="Meiryo" panose="020B0604030504040204" pitchFamily="34" charset="-128"/>
                <a:ea typeface="Meiryo" panose="020B0604030504040204" pitchFamily="34" charset="-128"/>
                <a:cs typeface="HiraMinProN-W6"/>
              </a:rPr>
              <a:t> </a:t>
            </a:r>
            <a:r>
              <a:rPr sz="907" b="1" spc="45">
                <a:solidFill>
                  <a:srgbClr val="999999"/>
                </a:solidFill>
                <a:latin typeface="Meiryo" panose="020B0604030504040204" pitchFamily="34" charset="-128"/>
                <a:ea typeface="Meiryo" panose="020B0604030504040204" pitchFamily="34" charset="-128"/>
                <a:cs typeface="HiraMinProN-W6"/>
              </a:rPr>
              <a:t>DIGEST</a:t>
            </a:r>
            <a:r>
              <a:rPr sz="907" b="1" spc="-18">
                <a:solidFill>
                  <a:srgbClr val="999999"/>
                </a:solidFill>
                <a:latin typeface="Meiryo" panose="020B0604030504040204" pitchFamily="34" charset="-128"/>
                <a:ea typeface="Meiryo" panose="020B0604030504040204" pitchFamily="34" charset="-128"/>
                <a:cs typeface="HiraMinProN-W6"/>
              </a:rPr>
              <a:t> </a:t>
            </a:r>
            <a:r>
              <a:rPr sz="907" b="1" spc="-5">
                <a:solidFill>
                  <a:srgbClr val="999999"/>
                </a:solidFill>
                <a:latin typeface="Meiryo" panose="020B0604030504040204" pitchFamily="34" charset="-128"/>
                <a:ea typeface="Meiryo" panose="020B0604030504040204" pitchFamily="34" charset="-128"/>
                <a:cs typeface="HiraMinProN-W6"/>
              </a:rPr>
              <a:t>一</a:t>
            </a:r>
            <a:r>
              <a:rPr sz="907" b="1" spc="-27">
                <a:solidFill>
                  <a:srgbClr val="999999"/>
                </a:solidFill>
                <a:latin typeface="Meiryo" panose="020B0604030504040204" pitchFamily="34" charset="-128"/>
                <a:ea typeface="Meiryo" panose="020B0604030504040204" pitchFamily="34" charset="-128"/>
                <a:cs typeface="HiraMinProN-W6"/>
              </a:rPr>
              <a:t>覧</a:t>
            </a:r>
            <a:r>
              <a:rPr sz="907" b="1" spc="-23">
                <a:solidFill>
                  <a:srgbClr val="999999"/>
                </a:solidFill>
                <a:latin typeface="Meiryo" panose="020B0604030504040204" pitchFamily="34" charset="-128"/>
                <a:ea typeface="Meiryo" panose="020B0604030504040204" pitchFamily="34" charset="-128"/>
                <a:cs typeface="HiraMinProN-W6"/>
              </a:rPr>
              <a:t>ペ</a:t>
            </a:r>
            <a:r>
              <a:rPr sz="907" b="1" spc="-9">
                <a:solidFill>
                  <a:srgbClr val="999999"/>
                </a:solidFill>
                <a:latin typeface="Meiryo" panose="020B0604030504040204" pitchFamily="34" charset="-128"/>
                <a:ea typeface="Meiryo" panose="020B0604030504040204" pitchFamily="34" charset="-128"/>
                <a:cs typeface="HiraMinProN-W6"/>
              </a:rPr>
              <a:t>ー</a:t>
            </a:r>
            <a:r>
              <a:rPr sz="907" b="1">
                <a:solidFill>
                  <a:srgbClr val="999999"/>
                </a:solidFill>
                <a:latin typeface="Meiryo" panose="020B0604030504040204" pitchFamily="34" charset="-128"/>
                <a:ea typeface="Meiryo" panose="020B0604030504040204" pitchFamily="34" charset="-128"/>
                <a:cs typeface="HiraMinProN-W6"/>
              </a:rPr>
              <a:t>ジ</a:t>
            </a:r>
            <a:endParaRPr sz="907" b="1">
              <a:latin typeface="Meiryo" panose="020B0604030504040204" pitchFamily="34" charset="-128"/>
              <a:ea typeface="Meiryo" panose="020B0604030504040204" pitchFamily="34" charset="-128"/>
              <a:cs typeface="HiraMinProN-W6"/>
            </a:endParaRPr>
          </a:p>
        </p:txBody>
      </p:sp>
      <p:sp>
        <p:nvSpPr>
          <p:cNvPr id="8" name="object 8">
            <a:extLst>
              <a:ext uri="{FF2B5EF4-FFF2-40B4-BE49-F238E27FC236}">
                <a16:creationId xmlns:a16="http://schemas.microsoft.com/office/drawing/2014/main" id="{F40F9707-2DEA-D186-4D48-E32AE6D2E979}"/>
              </a:ext>
            </a:extLst>
          </p:cNvPr>
          <p:cNvSpPr/>
          <p:nvPr/>
        </p:nvSpPr>
        <p:spPr>
          <a:xfrm>
            <a:off x="3551628" y="3280627"/>
            <a:ext cx="144530" cy="330520"/>
          </a:xfrm>
          <a:custGeom>
            <a:avLst/>
            <a:gdLst/>
            <a:ahLst/>
            <a:cxnLst/>
            <a:rect l="l" t="t" r="r" b="b"/>
            <a:pathLst>
              <a:path w="159385" h="364489">
                <a:moveTo>
                  <a:pt x="0" y="0"/>
                </a:moveTo>
                <a:lnTo>
                  <a:pt x="0" y="364185"/>
                </a:lnTo>
                <a:lnTo>
                  <a:pt x="158826" y="182092"/>
                </a:lnTo>
                <a:lnTo>
                  <a:pt x="0" y="0"/>
                </a:lnTo>
                <a:close/>
              </a:path>
            </a:pathLst>
          </a:custGeom>
          <a:solidFill>
            <a:srgbClr val="06C755"/>
          </a:solid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0" name="object 12">
            <a:extLst>
              <a:ext uri="{FF2B5EF4-FFF2-40B4-BE49-F238E27FC236}">
                <a16:creationId xmlns:a16="http://schemas.microsoft.com/office/drawing/2014/main" id="{0264AB0D-CECF-36B6-E889-15A37F4D4CA2}"/>
              </a:ext>
            </a:extLst>
          </p:cNvPr>
          <p:cNvSpPr txBox="1"/>
          <p:nvPr/>
        </p:nvSpPr>
        <p:spPr>
          <a:xfrm>
            <a:off x="6667079" y="1510527"/>
            <a:ext cx="3989163" cy="357877"/>
          </a:xfrm>
          <a:prstGeom prst="rect">
            <a:avLst/>
          </a:prstGeom>
        </p:spPr>
        <p:txBody>
          <a:bodyPr vert="horz" wrap="square" lIns="0" tIns="11516" rIns="0" bIns="0" rtlCol="0">
            <a:spAutoFit/>
          </a:bodyPr>
          <a:lstStyle/>
          <a:p>
            <a:pPr marL="58733" marR="681193" indent="4031">
              <a:lnSpc>
                <a:spcPts val="2720"/>
              </a:lnSpc>
              <a:spcBef>
                <a:spcPts val="91"/>
              </a:spcBef>
            </a:pPr>
            <a:r>
              <a:rPr sz="2200" b="1" spc="163">
                <a:solidFill>
                  <a:srgbClr val="404076"/>
                </a:solidFill>
                <a:latin typeface="Meiryo" panose="020B0604030504040204" pitchFamily="34" charset="-128"/>
                <a:ea typeface="Meiryo" panose="020B0604030504040204" pitchFamily="34" charset="-128"/>
                <a:cs typeface="HiraMinProN-W6"/>
              </a:rPr>
              <a:t>PUSH</a:t>
            </a:r>
            <a:r>
              <a:rPr sz="2200" b="1" spc="208">
                <a:solidFill>
                  <a:srgbClr val="404076"/>
                </a:solidFill>
                <a:latin typeface="Meiryo" panose="020B0604030504040204" pitchFamily="34" charset="-128"/>
                <a:ea typeface="Meiryo" panose="020B0604030504040204" pitchFamily="34" charset="-128"/>
                <a:cs typeface="HiraMinProN-W6"/>
              </a:rPr>
              <a:t>型</a:t>
            </a:r>
            <a:r>
              <a:rPr lang="ja-JP" altLang="en-US" sz="2200" b="1" spc="208">
                <a:solidFill>
                  <a:srgbClr val="404076"/>
                </a:solidFill>
                <a:latin typeface="Meiryo" panose="020B0604030504040204" pitchFamily="34" charset="-128"/>
                <a:ea typeface="Meiryo" panose="020B0604030504040204" pitchFamily="34" charset="-128"/>
                <a:cs typeface="HiraMinProN-W6"/>
              </a:rPr>
              <a:t>の</a:t>
            </a:r>
            <a:r>
              <a:rPr sz="2200" b="1" spc="-141">
                <a:solidFill>
                  <a:srgbClr val="404076"/>
                </a:solidFill>
                <a:latin typeface="Meiryo" panose="020B0604030504040204" pitchFamily="34" charset="-128"/>
                <a:ea typeface="Meiryo" panose="020B0604030504040204" pitchFamily="34" charset="-128"/>
                <a:cs typeface="HiraMinProN-W6"/>
              </a:rPr>
              <a:t>ニ</a:t>
            </a:r>
            <a:r>
              <a:rPr sz="2200" b="1" spc="-118">
                <a:solidFill>
                  <a:srgbClr val="404076"/>
                </a:solidFill>
                <a:latin typeface="Meiryo" panose="020B0604030504040204" pitchFamily="34" charset="-128"/>
                <a:ea typeface="Meiryo" panose="020B0604030504040204" pitchFamily="34" charset="-128"/>
                <a:cs typeface="HiraMinProN-W6"/>
              </a:rPr>
              <a:t>ュ</a:t>
            </a:r>
            <a:r>
              <a:rPr sz="2200" b="1" spc="-163">
                <a:solidFill>
                  <a:srgbClr val="404076"/>
                </a:solidFill>
                <a:latin typeface="Meiryo" panose="020B0604030504040204" pitchFamily="34" charset="-128"/>
                <a:ea typeface="Meiryo" panose="020B0604030504040204" pitchFamily="34" charset="-128"/>
                <a:cs typeface="HiraMinProN-W6"/>
              </a:rPr>
              <a:t>ー</a:t>
            </a:r>
            <a:r>
              <a:rPr sz="2200" b="1" spc="-50">
                <a:solidFill>
                  <a:srgbClr val="404076"/>
                </a:solidFill>
                <a:latin typeface="Meiryo" panose="020B0604030504040204" pitchFamily="34" charset="-128"/>
                <a:ea typeface="Meiryo" panose="020B0604030504040204" pitchFamily="34" charset="-128"/>
                <a:cs typeface="HiraMinProN-W6"/>
              </a:rPr>
              <a:t>ス</a:t>
            </a:r>
            <a:r>
              <a:rPr sz="2200" b="1">
                <a:solidFill>
                  <a:srgbClr val="404076"/>
                </a:solidFill>
                <a:latin typeface="Meiryo" panose="020B0604030504040204" pitchFamily="34" charset="-128"/>
                <a:ea typeface="Meiryo" panose="020B0604030504040204" pitchFamily="34" charset="-128"/>
                <a:cs typeface="HiraMinProN-W6"/>
              </a:rPr>
              <a:t>配信</a:t>
            </a:r>
          </a:p>
        </p:txBody>
      </p:sp>
      <p:pic>
        <p:nvPicPr>
          <p:cNvPr id="11" name="図 10">
            <a:extLst>
              <a:ext uri="{FF2B5EF4-FFF2-40B4-BE49-F238E27FC236}">
                <a16:creationId xmlns:a16="http://schemas.microsoft.com/office/drawing/2014/main" id="{77F11E9E-8553-D0B9-AD59-AB700650F0A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04813" y="1541116"/>
            <a:ext cx="2238621" cy="3844457"/>
          </a:xfrm>
          <a:prstGeom prst="rect">
            <a:avLst/>
          </a:prstGeom>
          <a:ln>
            <a:solidFill>
              <a:schemeClr val="bg1">
                <a:lumMod val="50000"/>
              </a:schemeClr>
            </a:solidFill>
          </a:ln>
        </p:spPr>
      </p:pic>
      <p:sp>
        <p:nvSpPr>
          <p:cNvPr id="12" name="テキスト ボックス 5">
            <a:extLst>
              <a:ext uri="{FF2B5EF4-FFF2-40B4-BE49-F238E27FC236}">
                <a16:creationId xmlns:a16="http://schemas.microsoft.com/office/drawing/2014/main" id="{A3024570-9CA4-03D9-3D63-63AA5EBA226C}"/>
              </a:ext>
            </a:extLst>
          </p:cNvPr>
          <p:cNvSpPr txBox="1"/>
          <p:nvPr/>
        </p:nvSpPr>
        <p:spPr>
          <a:xfrm>
            <a:off x="6738147" y="1995257"/>
            <a:ext cx="4747275" cy="1387532"/>
          </a:xfrm>
          <a:prstGeom prst="rect">
            <a:avLst/>
          </a:prstGeom>
          <a:noFill/>
        </p:spPr>
        <p:txBody>
          <a:bodyPr wrap="square" lIns="0" tIns="32645" rIns="0" bIns="0" rtlCol="0" anchor="t">
            <a:noAutofit/>
          </a:bodyPr>
          <a:lstStyle/>
          <a:p>
            <a:pPr latinLnBrk="1">
              <a:lnSpc>
                <a:spcPct val="150000"/>
              </a:lnSpc>
              <a:buClr>
                <a:srgbClr val="0AC200"/>
              </a:buClr>
            </a:pPr>
            <a:r>
              <a:rPr lang="ja-JP" altLang="en-US" sz="1100">
                <a:solidFill>
                  <a:schemeClr val="tx1">
                    <a:lumMod val="75000"/>
                    <a:lumOff val="25000"/>
                  </a:schemeClr>
                </a:solidFill>
                <a:latin typeface="Meiryo"/>
                <a:ea typeface="Meiryo"/>
                <a:cs typeface="Arial"/>
              </a:rPr>
              <a:t>「総友だち数、</a:t>
            </a:r>
            <a:r>
              <a:rPr lang="en-US" altLang="ja-JP" sz="1100">
                <a:solidFill>
                  <a:schemeClr val="tx1">
                    <a:lumMod val="75000"/>
                    <a:lumOff val="25000"/>
                  </a:schemeClr>
                </a:solidFill>
                <a:latin typeface="Meiryo"/>
                <a:ea typeface="Meiryo"/>
                <a:cs typeface="Arial"/>
              </a:rPr>
              <a:t>4,400</a:t>
            </a:r>
            <a:r>
              <a:rPr lang="ja-JP" altLang="en-US" sz="1100">
                <a:solidFill>
                  <a:schemeClr val="tx1">
                    <a:lumMod val="75000"/>
                    <a:lumOff val="25000"/>
                  </a:schemeClr>
                </a:solidFill>
                <a:latin typeface="Meiryo"/>
                <a:ea typeface="Meiryo"/>
                <a:cs typeface="Arial"/>
              </a:rPr>
              <a:t>万人以上」</a:t>
            </a:r>
            <a:r>
              <a:rPr lang="en-US" altLang="ja-JP" sz="1100">
                <a:solidFill>
                  <a:schemeClr val="tx1">
                    <a:lumMod val="75000"/>
                    <a:lumOff val="25000"/>
                  </a:schemeClr>
                </a:solidFill>
                <a:latin typeface="Meiryo"/>
                <a:ea typeface="Meiryo"/>
                <a:cs typeface="Arial"/>
              </a:rPr>
              <a:t> ※2026</a:t>
            </a:r>
            <a:r>
              <a:rPr lang="ja-JP" altLang="en-US" sz="1100">
                <a:solidFill>
                  <a:schemeClr val="tx1">
                    <a:lumMod val="75000"/>
                    <a:lumOff val="25000"/>
                  </a:schemeClr>
                </a:solidFill>
                <a:latin typeface="Meiryo"/>
                <a:ea typeface="Meiryo"/>
                <a:cs typeface="Arial"/>
              </a:rPr>
              <a:t>年</a:t>
            </a:r>
            <a:r>
              <a:rPr lang="en-US" altLang="ja-JP" sz="1100">
                <a:solidFill>
                  <a:schemeClr val="tx1">
                    <a:lumMod val="75000"/>
                    <a:lumOff val="25000"/>
                  </a:schemeClr>
                </a:solidFill>
                <a:latin typeface="Meiryo"/>
                <a:ea typeface="Meiryo"/>
                <a:cs typeface="Arial"/>
              </a:rPr>
              <a:t>1</a:t>
            </a:r>
            <a:r>
              <a:rPr lang="ja-JP" altLang="en-US" sz="1100">
                <a:solidFill>
                  <a:schemeClr val="tx1">
                    <a:lumMod val="75000"/>
                    <a:lumOff val="25000"/>
                  </a:schemeClr>
                </a:solidFill>
                <a:latin typeface="Meiryo"/>
                <a:ea typeface="Meiryo"/>
                <a:cs typeface="Arial"/>
              </a:rPr>
              <a:t>月末時点</a:t>
            </a:r>
            <a:endParaRPr lang="en-US" altLang="ja-JP" sz="1100">
              <a:solidFill>
                <a:schemeClr val="tx1">
                  <a:lumMod val="75000"/>
                  <a:lumOff val="25000"/>
                </a:schemeClr>
              </a:solidFill>
              <a:latin typeface="Meiryo"/>
              <a:ea typeface="Meiryo"/>
              <a:cs typeface="Arial"/>
            </a:endParaRP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の</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公式アカウント配信のリッチメッセージ内</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に見出しを掲載。朝昼夕夜</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4</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回のリッチメッセージ配信</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でタイムリーなニュースを</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PUSH</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発信します。</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p:txBody>
      </p:sp>
      <p:sp>
        <p:nvSpPr>
          <p:cNvPr id="13" name="テキスト ボックス 5">
            <a:extLst>
              <a:ext uri="{FF2B5EF4-FFF2-40B4-BE49-F238E27FC236}">
                <a16:creationId xmlns:a16="http://schemas.microsoft.com/office/drawing/2014/main" id="{F9A6CEE7-2C17-E4B4-2DDA-43BC9D3D01A9}"/>
              </a:ext>
            </a:extLst>
          </p:cNvPr>
          <p:cNvSpPr txBox="1"/>
          <p:nvPr/>
        </p:nvSpPr>
        <p:spPr>
          <a:xfrm>
            <a:off x="6738147" y="4417713"/>
            <a:ext cx="4609078" cy="1387532"/>
          </a:xfrm>
          <a:prstGeom prst="rect">
            <a:avLst/>
          </a:prstGeom>
          <a:noFill/>
        </p:spPr>
        <p:txBody>
          <a:bodyPr wrap="square" lIns="0" tIns="32645" rIns="0" bIns="0" rtlCol="0" anchor="t">
            <a:noAutofit/>
          </a:bodyPr>
          <a:lstStyle/>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エンタメ、スポーツ、政治、経済、ファッションからグルメ</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まで、幅広いジャンルの主要ニュースを毎日配信しています。</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435347A8-163A-F5C6-F58D-830F8F8DD5B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3138" y="1541116"/>
            <a:ext cx="2229996" cy="4422287"/>
          </a:xfrm>
          <a:prstGeom prst="rect">
            <a:avLst/>
          </a:prstGeom>
          <a:ln>
            <a:solidFill>
              <a:schemeClr val="bg1">
                <a:lumMod val="50000"/>
              </a:schemeClr>
            </a:solidFill>
          </a:ln>
        </p:spPr>
      </p:pic>
      <p:sp>
        <p:nvSpPr>
          <p:cNvPr id="15" name="object 3">
            <a:extLst>
              <a:ext uri="{FF2B5EF4-FFF2-40B4-BE49-F238E27FC236}">
                <a16:creationId xmlns:a16="http://schemas.microsoft.com/office/drawing/2014/main" id="{2AE5017C-B64E-64FB-8FD9-577AFC88F40F}"/>
              </a:ext>
            </a:extLst>
          </p:cNvPr>
          <p:cNvSpPr txBox="1"/>
          <p:nvPr/>
        </p:nvSpPr>
        <p:spPr>
          <a:xfrm>
            <a:off x="1159142" y="6131716"/>
            <a:ext cx="10672916" cy="171840"/>
          </a:xfrm>
          <a:prstGeom prst="rect">
            <a:avLst/>
          </a:prstGeom>
        </p:spPr>
        <p:txBody>
          <a:bodyPr vert="horz" wrap="square" lIns="0" tIns="33018" rIns="0" bIns="0" rtlCol="0">
            <a:spAutoFit/>
          </a:bodyPr>
          <a:lstStyle/>
          <a:p>
            <a:pPr marL="11516">
              <a:spcBef>
                <a:spcPts val="236"/>
              </a:spcBef>
            </a:pPr>
            <a:r>
              <a:rPr lang="en-US" altLang="ja-JP" sz="900" spc="23">
                <a:solidFill>
                  <a:schemeClr val="tx1">
                    <a:lumMod val="50000"/>
                    <a:lumOff val="50000"/>
                  </a:schemeClr>
                </a:solidFill>
                <a:latin typeface="Meiryo" panose="020B0604030504040204" pitchFamily="34" charset="-128"/>
                <a:ea typeface="Meiryo" panose="020B0604030504040204" pitchFamily="34" charset="-128"/>
                <a:cs typeface="Arial Unicode MS"/>
              </a:rPr>
              <a:t>※</a:t>
            </a:r>
            <a:r>
              <a:rPr lang="ja-JP" altLang="en-US" sz="900" spc="23">
                <a:solidFill>
                  <a:schemeClr val="tx1">
                    <a:lumMod val="50000"/>
                    <a:lumOff val="50000"/>
                  </a:schemeClr>
                </a:solidFill>
                <a:latin typeface="Meiryo" panose="020B0604030504040204" pitchFamily="34" charset="-128"/>
                <a:ea typeface="Meiryo" panose="020B0604030504040204" pitchFamily="34" charset="-128"/>
                <a:cs typeface="Arial Unicode MS"/>
              </a:rPr>
              <a:t>一部端末で表示が異なる場合があります。</a:t>
            </a:r>
          </a:p>
        </p:txBody>
      </p:sp>
      <p:sp>
        <p:nvSpPr>
          <p:cNvPr id="9" name="object 12">
            <a:extLst>
              <a:ext uri="{FF2B5EF4-FFF2-40B4-BE49-F238E27FC236}">
                <a16:creationId xmlns:a16="http://schemas.microsoft.com/office/drawing/2014/main" id="{F9FF9A78-ED60-E2CB-787D-1334DB13682D}"/>
              </a:ext>
            </a:extLst>
          </p:cNvPr>
          <p:cNvSpPr txBox="1"/>
          <p:nvPr/>
        </p:nvSpPr>
        <p:spPr>
          <a:xfrm>
            <a:off x="6667079" y="3912303"/>
            <a:ext cx="5591858" cy="357877"/>
          </a:xfrm>
          <a:prstGeom prst="rect">
            <a:avLst/>
          </a:prstGeom>
        </p:spPr>
        <p:txBody>
          <a:bodyPr vert="horz" wrap="square" lIns="0" tIns="11516" rIns="0" bIns="0" rtlCol="0" anchor="t">
            <a:spAutoFit/>
          </a:bodyPr>
          <a:lstStyle/>
          <a:p>
            <a:pPr marL="58420" marR="680720" indent="3810">
              <a:lnSpc>
                <a:spcPts val="2720"/>
              </a:lnSpc>
              <a:spcBef>
                <a:spcPts val="91"/>
              </a:spcBef>
            </a:pPr>
            <a:r>
              <a:rPr lang="ja-JP" altLang="en-US" sz="2200" b="1" spc="163" dirty="0">
                <a:solidFill>
                  <a:srgbClr val="404076"/>
                </a:solidFill>
                <a:latin typeface="Meiryo"/>
                <a:ea typeface="Meiryo"/>
              </a:rPr>
              <a:t>幅広いジャンルの</a:t>
            </a:r>
            <a:r>
              <a:rPr lang="en-US" sz="2200" b="1" spc="163" dirty="0">
                <a:solidFill>
                  <a:srgbClr val="404076"/>
                </a:solidFill>
                <a:latin typeface="Meiryo"/>
                <a:ea typeface="Meiryo"/>
              </a:rPr>
              <a:t>NEWS DIGEST</a:t>
            </a:r>
            <a:endParaRPr lang="ja-JP" altLang="en-US" dirty="0"/>
          </a:p>
        </p:txBody>
      </p:sp>
    </p:spTree>
    <p:extLst>
      <p:ext uri="{BB962C8B-B14F-4D97-AF65-F5344CB8AC3E}">
        <p14:creationId xmlns:p14="http://schemas.microsoft.com/office/powerpoint/2010/main" val="3192005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6CED9-D63A-8075-B78E-5233CB9A8D1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C94205D-2EC1-E800-ED57-248DEC16119C}"/>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6527AA1B-C643-9ABE-1B59-8F93B3D25E9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44CE78AB-BD72-212A-32AE-3E16261DB714}"/>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メイリオ"/>
                <a:ea typeface="メイリオ"/>
              </a:rPr>
              <a:t>広告商品特徴</a:t>
            </a:r>
            <a:endParaRPr kumimoji="1" lang="ja-JP" altLang="en-US" sz="1600" b="1" i="0" u="none" strike="noStrike" kern="1200" cap="none" spc="0" normalizeH="0" baseline="0" noProof="0">
              <a:ln>
                <a:noFill/>
              </a:ln>
              <a:solidFill>
                <a:srgbClr val="000048"/>
              </a:solidFill>
              <a:effectLst/>
              <a:uLnTx/>
              <a:uFillTx/>
              <a:latin typeface="メイリオ"/>
              <a:ea typeface="メイリオ"/>
            </a:endParaRPr>
          </a:p>
        </p:txBody>
      </p:sp>
      <p:sp>
        <p:nvSpPr>
          <p:cNvPr id="5" name="テキスト プレースホルダー 2">
            <a:extLst>
              <a:ext uri="{FF2B5EF4-FFF2-40B4-BE49-F238E27FC236}">
                <a16:creationId xmlns:a16="http://schemas.microsoft.com/office/drawing/2014/main" id="{A56C1023-99B1-DB2E-F6C9-94DBBB622608}"/>
              </a:ext>
            </a:extLst>
          </p:cNvPr>
          <p:cNvSpPr>
            <a:spLocks noGrp="1"/>
          </p:cNvSpPr>
          <p:nvPr>
            <p:ph type="body" sz="quarter" idx="10"/>
          </p:nvPr>
        </p:nvSpPr>
        <p:spPr>
          <a:xfrm>
            <a:off x="587374" y="1098189"/>
            <a:ext cx="11014609" cy="792088"/>
          </a:xfrm>
        </p:spPr>
        <p:txBody>
          <a:bodyPr/>
          <a:lstStyle/>
          <a:p>
            <a:r>
              <a:rPr lang="ja-JP" altLang="en-US" sz="1400" b="0">
                <a:latin typeface="Meiryo"/>
                <a:ea typeface="Meiryo"/>
              </a:rPr>
              <a:t>主要ニュースと同じ</a:t>
            </a:r>
            <a:r>
              <a:rPr lang="en-US" altLang="ja-JP" sz="1400" b="0" dirty="0">
                <a:latin typeface="Meiryo"/>
                <a:ea typeface="Meiryo"/>
              </a:rPr>
              <a:t>UI</a:t>
            </a:r>
            <a:r>
              <a:rPr lang="ja-JP" altLang="en-US" sz="1400" b="0">
                <a:latin typeface="Meiryo"/>
                <a:ea typeface="Meiryo"/>
              </a:rPr>
              <a:t>で生活動線上に</a:t>
            </a:r>
            <a:r>
              <a:rPr lang="en-US" altLang="ja-JP" sz="1400" b="0" dirty="0">
                <a:latin typeface="Meiryo"/>
                <a:ea typeface="Meiryo"/>
              </a:rPr>
              <a:t>PUSH</a:t>
            </a:r>
            <a:r>
              <a:rPr lang="ja-JP" altLang="en-US" sz="1400" b="0">
                <a:latin typeface="Meiryo"/>
                <a:ea typeface="Meiryo"/>
              </a:rPr>
              <a:t>配信され、ユーザーを惹きつけるネイティブ広告として活用できます。</a:t>
            </a:r>
            <a:endParaRPr kumimoji="1" lang="ja-JP" altLang="en-US" sz="1400" b="0">
              <a:latin typeface="Meiryo"/>
              <a:ea typeface="Meiryo"/>
            </a:endParaRPr>
          </a:p>
        </p:txBody>
      </p:sp>
      <p:sp>
        <p:nvSpPr>
          <p:cNvPr id="9" name="四角形: 角を丸くする 8">
            <a:extLst>
              <a:ext uri="{FF2B5EF4-FFF2-40B4-BE49-F238E27FC236}">
                <a16:creationId xmlns:a16="http://schemas.microsoft.com/office/drawing/2014/main" id="{E91F320C-DD9F-8A43-3997-67B803859B8C}"/>
              </a:ext>
            </a:extLst>
          </p:cNvPr>
          <p:cNvSpPr/>
          <p:nvPr/>
        </p:nvSpPr>
        <p:spPr>
          <a:xfrm>
            <a:off x="1778596" y="1918450"/>
            <a:ext cx="3333995" cy="540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600" b="1"/>
              <a:t>ユーザーに</a:t>
            </a:r>
            <a:r>
              <a:rPr kumimoji="1" lang="en-US" altLang="ja-JP" sz="1600" b="1"/>
              <a:t>PUSH</a:t>
            </a:r>
            <a:r>
              <a:rPr kumimoji="1" lang="ja-JP" altLang="en-US" sz="1600" b="1"/>
              <a:t>で配信される</a:t>
            </a:r>
          </a:p>
        </p:txBody>
      </p:sp>
      <p:sp>
        <p:nvSpPr>
          <p:cNvPr id="16" name="四角形: 角を丸くする 15">
            <a:extLst>
              <a:ext uri="{FF2B5EF4-FFF2-40B4-BE49-F238E27FC236}">
                <a16:creationId xmlns:a16="http://schemas.microsoft.com/office/drawing/2014/main" id="{53658239-5127-B2D1-B857-EF90A68AE4E4}"/>
              </a:ext>
            </a:extLst>
          </p:cNvPr>
          <p:cNvSpPr/>
          <p:nvPr/>
        </p:nvSpPr>
        <p:spPr>
          <a:xfrm>
            <a:off x="6176424" y="1918450"/>
            <a:ext cx="3333995" cy="540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600" b="1"/>
              <a:t>主要ニュース記事枠と同じ</a:t>
            </a:r>
            <a:r>
              <a:rPr kumimoji="1" lang="en-US" altLang="ja-JP" sz="1600" b="1"/>
              <a:t>UI</a:t>
            </a:r>
            <a:endParaRPr kumimoji="1" lang="ja-JP" altLang="en-US" sz="1600" b="1"/>
          </a:p>
        </p:txBody>
      </p:sp>
      <p:sp>
        <p:nvSpPr>
          <p:cNvPr id="18" name="テキスト ボックス 17">
            <a:extLst>
              <a:ext uri="{FF2B5EF4-FFF2-40B4-BE49-F238E27FC236}">
                <a16:creationId xmlns:a16="http://schemas.microsoft.com/office/drawing/2014/main" id="{F8DE11F2-B782-153D-FC4C-D706F2515F24}"/>
              </a:ext>
            </a:extLst>
          </p:cNvPr>
          <p:cNvSpPr txBox="1"/>
          <p:nvPr/>
        </p:nvSpPr>
        <p:spPr>
          <a:xfrm>
            <a:off x="1713282" y="5053267"/>
            <a:ext cx="3247882" cy="853888"/>
          </a:xfrm>
          <a:prstGeom prst="rect">
            <a:avLst/>
          </a:prstGeom>
          <a:noFill/>
        </p:spPr>
        <p:txBody>
          <a:bodyPr wrap="square" rtlCol="0">
            <a:spAutoFit/>
          </a:bodyPr>
          <a:lstStyle/>
          <a:p>
            <a:pPr algn="ctr">
              <a:lnSpc>
                <a:spcPct val="120000"/>
              </a:lnSpc>
            </a:pPr>
            <a:r>
              <a:rPr lang="ja-JP" altLang="en-US" sz="1400" b="1">
                <a:solidFill>
                  <a:schemeClr val="tx1">
                    <a:lumMod val="85000"/>
                    <a:lumOff val="15000"/>
                  </a:schemeClr>
                </a:solidFill>
              </a:rPr>
              <a:t>ユーザーが情報を取りに行く</a:t>
            </a:r>
            <a:endParaRPr lang="en-US" altLang="ja-JP" sz="1400" b="1">
              <a:solidFill>
                <a:schemeClr val="tx1">
                  <a:lumMod val="85000"/>
                  <a:lumOff val="15000"/>
                </a:schemeClr>
              </a:solidFill>
            </a:endParaRPr>
          </a:p>
          <a:p>
            <a:pPr algn="ctr">
              <a:lnSpc>
                <a:spcPct val="120000"/>
              </a:lnSpc>
            </a:pPr>
            <a:r>
              <a:rPr lang="ja-JP" altLang="en-US" sz="1400" b="1">
                <a:solidFill>
                  <a:schemeClr val="tx1">
                    <a:lumMod val="85000"/>
                    <a:lumOff val="15000"/>
                  </a:schemeClr>
                </a:solidFill>
              </a:rPr>
              <a:t>アクションを介さず</a:t>
            </a:r>
            <a:r>
              <a:rPr lang="ja-JP" altLang="en-US" sz="1400" b="1">
                <a:solidFill>
                  <a:srgbClr val="C00000"/>
                </a:solidFill>
              </a:rPr>
              <a:t>「生活動線」へ</a:t>
            </a:r>
            <a:endParaRPr lang="en-US" altLang="ja-JP" sz="1400" b="1">
              <a:solidFill>
                <a:srgbClr val="C00000"/>
              </a:solidFill>
            </a:endParaRPr>
          </a:p>
          <a:p>
            <a:pPr algn="ctr">
              <a:lnSpc>
                <a:spcPct val="120000"/>
              </a:lnSpc>
            </a:pPr>
            <a:r>
              <a:rPr lang="ja-JP" altLang="en-US" sz="1400" b="1">
                <a:solidFill>
                  <a:srgbClr val="C00000"/>
                </a:solidFill>
              </a:rPr>
              <a:t>ダイレクトに情報を届ける</a:t>
            </a:r>
            <a:endParaRPr kumimoji="1" lang="ja-JP" altLang="en-US" sz="1400" b="1">
              <a:solidFill>
                <a:srgbClr val="C00000"/>
              </a:solidFill>
            </a:endParaRPr>
          </a:p>
        </p:txBody>
      </p:sp>
      <p:sp>
        <p:nvSpPr>
          <p:cNvPr id="19" name="テキスト ボックス 18">
            <a:extLst>
              <a:ext uri="{FF2B5EF4-FFF2-40B4-BE49-F238E27FC236}">
                <a16:creationId xmlns:a16="http://schemas.microsoft.com/office/drawing/2014/main" id="{669EAA4E-0619-5B0C-F27B-E505F418738D}"/>
              </a:ext>
            </a:extLst>
          </p:cNvPr>
          <p:cNvSpPr txBox="1"/>
          <p:nvPr/>
        </p:nvSpPr>
        <p:spPr>
          <a:xfrm>
            <a:off x="6176424" y="5053267"/>
            <a:ext cx="3247882" cy="857158"/>
          </a:xfrm>
          <a:prstGeom prst="rect">
            <a:avLst/>
          </a:prstGeom>
          <a:noFill/>
        </p:spPr>
        <p:txBody>
          <a:bodyPr wrap="square" rtlCol="0">
            <a:spAutoFit/>
          </a:bodyPr>
          <a:lstStyle/>
          <a:p>
            <a:pPr algn="ctr">
              <a:lnSpc>
                <a:spcPct val="120000"/>
              </a:lnSpc>
            </a:pPr>
            <a:r>
              <a:rPr lang="ja-JP" altLang="en-US" sz="1400" b="1">
                <a:solidFill>
                  <a:schemeClr val="tx1">
                    <a:lumMod val="85000"/>
                    <a:lumOff val="15000"/>
                  </a:schemeClr>
                </a:solidFill>
              </a:rPr>
              <a:t>「広告」として身構えられる前に</a:t>
            </a:r>
            <a:endParaRPr lang="en-US" altLang="ja-JP" sz="1400" b="1">
              <a:solidFill>
                <a:schemeClr val="tx1">
                  <a:lumMod val="85000"/>
                  <a:lumOff val="15000"/>
                </a:schemeClr>
              </a:solidFill>
            </a:endParaRPr>
          </a:p>
          <a:p>
            <a:pPr algn="ctr">
              <a:lnSpc>
                <a:spcPct val="120000"/>
              </a:lnSpc>
            </a:pPr>
            <a:r>
              <a:rPr lang="ja-JP" altLang="en-US" sz="1400" b="1">
                <a:solidFill>
                  <a:schemeClr val="tx1">
                    <a:lumMod val="85000"/>
                    <a:lumOff val="15000"/>
                  </a:schemeClr>
                </a:solidFill>
              </a:rPr>
              <a:t>有益なニュース記事の一つとして</a:t>
            </a:r>
            <a:endParaRPr lang="en-US" altLang="ja-JP" sz="1400" b="1">
              <a:solidFill>
                <a:schemeClr val="tx1">
                  <a:lumMod val="85000"/>
                  <a:lumOff val="15000"/>
                </a:schemeClr>
              </a:solidFill>
            </a:endParaRPr>
          </a:p>
          <a:p>
            <a:pPr algn="ctr">
              <a:lnSpc>
                <a:spcPct val="120000"/>
              </a:lnSpc>
            </a:pPr>
            <a:r>
              <a:rPr lang="ja-JP" altLang="en-US" sz="1400" b="1">
                <a:solidFill>
                  <a:srgbClr val="C00000"/>
                </a:solidFill>
              </a:rPr>
              <a:t>ユーザーの自然な興味を惹きつける</a:t>
            </a:r>
            <a:endParaRPr kumimoji="1" lang="ja-JP" altLang="en-US" sz="1400" b="1">
              <a:solidFill>
                <a:srgbClr val="C00000"/>
              </a:solidFill>
            </a:endParaRPr>
          </a:p>
        </p:txBody>
      </p:sp>
      <p:grpSp>
        <p:nvGrpSpPr>
          <p:cNvPr id="22" name="グループ化 21">
            <a:extLst>
              <a:ext uri="{FF2B5EF4-FFF2-40B4-BE49-F238E27FC236}">
                <a16:creationId xmlns:a16="http://schemas.microsoft.com/office/drawing/2014/main" id="{7FFA9B87-8976-F2F8-5AC4-C2DAD3B6BDEF}"/>
              </a:ext>
            </a:extLst>
          </p:cNvPr>
          <p:cNvGrpSpPr/>
          <p:nvPr/>
        </p:nvGrpSpPr>
        <p:grpSpPr>
          <a:xfrm>
            <a:off x="7243607" y="2667174"/>
            <a:ext cx="1248086" cy="2102253"/>
            <a:chOff x="4981001" y="1850868"/>
            <a:chExt cx="2229997" cy="4422287"/>
          </a:xfrm>
        </p:grpSpPr>
        <p:pic>
          <p:nvPicPr>
            <p:cNvPr id="23" name="図 22" descr="グラフィカル ユーザー インターフェイス, Web サイト&#10;&#10;自動的に生成された説明">
              <a:extLst>
                <a:ext uri="{FF2B5EF4-FFF2-40B4-BE49-F238E27FC236}">
                  <a16:creationId xmlns:a16="http://schemas.microsoft.com/office/drawing/2014/main" id="{D02DBEF8-D82C-135A-DCC7-0EB4B746DA5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81002" y="1850868"/>
              <a:ext cx="2229996" cy="4422287"/>
            </a:xfrm>
            <a:prstGeom prst="rect">
              <a:avLst/>
            </a:prstGeom>
            <a:ln>
              <a:solidFill>
                <a:schemeClr val="bg1">
                  <a:lumMod val="50000"/>
                </a:schemeClr>
              </a:solidFill>
            </a:ln>
          </p:spPr>
        </p:pic>
        <p:sp>
          <p:nvSpPr>
            <p:cNvPr id="24" name="正方形/長方形 23">
              <a:extLst>
                <a:ext uri="{FF2B5EF4-FFF2-40B4-BE49-F238E27FC236}">
                  <a16:creationId xmlns:a16="http://schemas.microsoft.com/office/drawing/2014/main" id="{3FC3D353-C710-C512-E75B-D08A1E91A6F5}"/>
                </a:ext>
              </a:extLst>
            </p:cNvPr>
            <p:cNvSpPr/>
            <p:nvPr/>
          </p:nvSpPr>
          <p:spPr>
            <a:xfrm>
              <a:off x="4981001" y="4052488"/>
              <a:ext cx="869641" cy="792088"/>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700" b="1"/>
                <a:t>広告枠</a:t>
              </a:r>
            </a:p>
          </p:txBody>
        </p:sp>
      </p:grpSp>
      <p:pic>
        <p:nvPicPr>
          <p:cNvPr id="26" name="図 25" descr="グラフィカル ユーザー インターフェイス, テキスト&#10;&#10;AI 生成コンテンツは誤りを含む可能性があります。">
            <a:extLst>
              <a:ext uri="{FF2B5EF4-FFF2-40B4-BE49-F238E27FC236}">
                <a16:creationId xmlns:a16="http://schemas.microsoft.com/office/drawing/2014/main" id="{93F59E43-338D-9ABF-8C3E-2C0BFE2B4FD4}"/>
              </a:ext>
            </a:extLst>
          </p:cNvPr>
          <p:cNvPicPr>
            <a:picLocks noChangeAspect="1"/>
          </p:cNvPicPr>
          <p:nvPr/>
        </p:nvPicPr>
        <p:blipFill>
          <a:blip r:embed="rId5"/>
          <a:srcRect l="411" t="39966" r="68818"/>
          <a:stretch>
            <a:fillRect/>
          </a:stretch>
        </p:blipFill>
        <p:spPr>
          <a:xfrm>
            <a:off x="1671661" y="2434263"/>
            <a:ext cx="3327260" cy="2618044"/>
          </a:xfrm>
          <a:prstGeom prst="rect">
            <a:avLst/>
          </a:prstGeom>
        </p:spPr>
      </p:pic>
      <p:sp>
        <p:nvSpPr>
          <p:cNvPr id="8" name="二等辺三角形 7">
            <a:extLst>
              <a:ext uri="{FF2B5EF4-FFF2-40B4-BE49-F238E27FC236}">
                <a16:creationId xmlns:a16="http://schemas.microsoft.com/office/drawing/2014/main" id="{D18E4471-8FB4-5270-08C3-ACFEC1D73B45}"/>
              </a:ext>
            </a:extLst>
          </p:cNvPr>
          <p:cNvSpPr/>
          <p:nvPr/>
        </p:nvSpPr>
        <p:spPr>
          <a:xfrm rot="5400000">
            <a:off x="5237035" y="3805238"/>
            <a:ext cx="670178" cy="266700"/>
          </a:xfrm>
          <a:prstGeom prst="triangl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59961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FD923-36B6-1E7C-85C0-DF48D51B7E0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F1C33CF-243E-9927-E1A2-E9B6E540A78B}"/>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CA02FB6C-515C-51A5-D5D3-E1CBA1EF3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0" name="テキスト プレースホルダー 3">
            <a:extLst>
              <a:ext uri="{FF2B5EF4-FFF2-40B4-BE49-F238E27FC236}">
                <a16:creationId xmlns:a16="http://schemas.microsoft.com/office/drawing/2014/main" id="{B531BB95-898F-BD5C-4BC4-50AFF68B40A6}"/>
              </a:ext>
            </a:extLst>
          </p:cNvPr>
          <p:cNvSpPr txBox="1">
            <a:spLocks/>
          </p:cNvSpPr>
          <p:nvPr/>
        </p:nvSpPr>
        <p:spPr>
          <a:xfrm>
            <a:off x="881564" y="1028343"/>
            <a:ext cx="1111993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fontAlgn="auto">
              <a:spcAft>
                <a:spcPts val="0"/>
              </a:spcAft>
              <a:defRPr/>
            </a:pPr>
            <a:r>
              <a:rPr lang="ja-JP" altLang="en-US">
                <a:solidFill>
                  <a:srgbClr val="0D0D0D"/>
                </a:solidFill>
                <a:latin typeface="+mn-ea"/>
                <a:ea typeface="+mn-ea"/>
              </a:rPr>
              <a:t>女性が多く気軽に利用するユーザー傾向</a:t>
            </a:r>
            <a:endParaRPr kumimoji="1" lang="ja-JP" altLang="en-US" sz="2000" b="1" i="0" u="none" strike="noStrike" kern="1200" cap="none" spc="0" normalizeH="0" baseline="0" noProof="0">
              <a:ln>
                <a:noFill/>
              </a:ln>
              <a:solidFill>
                <a:srgbClr val="0D0D0D"/>
              </a:solidFill>
              <a:effectLst/>
              <a:uLnTx/>
              <a:uFillTx/>
              <a:latin typeface="+mn-ea"/>
              <a:ea typeface="+mn-ea"/>
              <a:cs typeface="+mn-cs"/>
            </a:endParaRPr>
          </a:p>
        </p:txBody>
      </p:sp>
      <p:sp>
        <p:nvSpPr>
          <p:cNvPr id="89" name="正方形/長方形 88">
            <a:extLst>
              <a:ext uri="{FF2B5EF4-FFF2-40B4-BE49-F238E27FC236}">
                <a16:creationId xmlns:a16="http://schemas.microsoft.com/office/drawing/2014/main" id="{B83F49C9-73FA-6A31-674F-9764226EC950}"/>
              </a:ext>
            </a:extLst>
          </p:cNvPr>
          <p:cNvSpPr/>
          <p:nvPr/>
        </p:nvSpPr>
        <p:spPr>
          <a:xfrm>
            <a:off x="637184" y="102519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D0D0D"/>
              </a:solidFill>
              <a:effectLst/>
              <a:uLnTx/>
              <a:uFillTx/>
              <a:latin typeface="+mn-ea"/>
              <a:ea typeface="+mn-ea"/>
              <a:cs typeface="+mn-cs"/>
            </a:endParaRPr>
          </a:p>
        </p:txBody>
      </p:sp>
      <p:sp>
        <p:nvSpPr>
          <p:cNvPr id="187" name="テキスト ボックス 2">
            <a:extLst>
              <a:ext uri="{FF2B5EF4-FFF2-40B4-BE49-F238E27FC236}">
                <a16:creationId xmlns:a16="http://schemas.microsoft.com/office/drawing/2014/main" id="{2F19119E-7C8E-66F4-0169-9FB8B34AD0DD}"/>
              </a:ext>
            </a:extLst>
          </p:cNvPr>
          <p:cNvSpPr txBox="1"/>
          <p:nvPr/>
        </p:nvSpPr>
        <p:spPr>
          <a:xfrm>
            <a:off x="1266595" y="6563768"/>
            <a:ext cx="7888528" cy="215444"/>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11516">
              <a:spcBef>
                <a:spcPts val="172"/>
              </a:spcBef>
            </a:pPr>
            <a:r>
              <a:rPr lang="en-US" altLang="ja-JP" sz="700">
                <a:solidFill>
                  <a:srgbClr val="999999"/>
                </a:solidFill>
                <a:latin typeface="Meiryo" panose="020B0604030504040204" pitchFamily="34" charset="-128"/>
                <a:ea typeface="Meiryo" panose="020B0604030504040204" pitchFamily="34" charset="-128"/>
                <a:cs typeface="Arial Unicode MS"/>
              </a:rPr>
              <a:t>※</a:t>
            </a:r>
            <a:r>
              <a:rPr lang="ja-JP" altLang="en-US" sz="700" spc="82">
                <a:solidFill>
                  <a:srgbClr val="999999"/>
                </a:solidFill>
                <a:latin typeface="Meiryo" panose="020B0604030504040204" pitchFamily="34" charset="-128"/>
                <a:ea typeface="Meiryo" panose="020B0604030504040204" pitchFamily="34" charset="-128"/>
                <a:cs typeface="Arial Unicode MS"/>
              </a:rPr>
              <a:t> </a:t>
            </a:r>
            <a:r>
              <a:rPr lang="ja-JP" altLang="en-US" sz="700" spc="5">
                <a:solidFill>
                  <a:srgbClr val="999999"/>
                </a:solidFill>
                <a:latin typeface="Meiryo" panose="020B0604030504040204" pitchFamily="34" charset="-128"/>
                <a:ea typeface="Meiryo" panose="020B0604030504040204" pitchFamily="34" charset="-128"/>
                <a:cs typeface="Arial Unicode MS"/>
              </a:rPr>
              <a:t>出</a:t>
            </a:r>
            <a:r>
              <a:rPr lang="ja-JP" altLang="en-US" sz="700" spc="-127">
                <a:solidFill>
                  <a:srgbClr val="999999"/>
                </a:solidFill>
                <a:latin typeface="Meiryo" panose="020B0604030504040204" pitchFamily="34" charset="-128"/>
                <a:ea typeface="Meiryo" panose="020B0604030504040204" pitchFamily="34" charset="-128"/>
                <a:cs typeface="Arial Unicode MS"/>
              </a:rPr>
              <a:t>典</a:t>
            </a:r>
            <a:r>
              <a:rPr lang="ja-JP" altLang="en-US" sz="700" spc="-163">
                <a:solidFill>
                  <a:srgbClr val="999999"/>
                </a:solidFill>
                <a:latin typeface="Meiryo" panose="020B0604030504040204" pitchFamily="34" charset="-128"/>
                <a:ea typeface="Meiryo" panose="020B0604030504040204" pitchFamily="34" charset="-128"/>
                <a:cs typeface="Arial Unicode MS"/>
              </a:rPr>
              <a:t>：</a:t>
            </a:r>
            <a:r>
              <a:rPr lang="ja-JP" altLang="en-US" sz="7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700" spc="23">
                <a:solidFill>
                  <a:srgbClr val="999999"/>
                </a:solidFill>
                <a:latin typeface="Meiryo" panose="020B0604030504040204" pitchFamily="34" charset="-128"/>
                <a:ea typeface="Meiryo" panose="020B0604030504040204" pitchFamily="34" charset="-128"/>
                <a:cs typeface="Arial Unicode MS"/>
              </a:rPr>
              <a:t>調</a:t>
            </a:r>
            <a:r>
              <a:rPr lang="ja-JP" altLang="en-US" sz="700" spc="-286">
                <a:solidFill>
                  <a:srgbClr val="999999"/>
                </a:solidFill>
                <a:latin typeface="Meiryo" panose="020B0604030504040204" pitchFamily="34" charset="-128"/>
                <a:ea typeface="Meiryo" panose="020B0604030504040204" pitchFamily="34" charset="-128"/>
                <a:cs typeface="Arial Unicode MS"/>
              </a:rPr>
              <a:t>査</a:t>
            </a:r>
            <a:r>
              <a:rPr lang="ja-JP" altLang="en-US" sz="700" spc="68">
                <a:solidFill>
                  <a:srgbClr val="999999"/>
                </a:solidFill>
                <a:latin typeface="Meiryo" panose="020B0604030504040204" pitchFamily="34" charset="-128"/>
                <a:ea typeface="Meiryo" panose="020B0604030504040204" pitchFamily="34" charset="-128"/>
                <a:cs typeface="Arial Unicode MS"/>
              </a:rPr>
              <a:t>（</a:t>
            </a:r>
            <a:r>
              <a:rPr lang="en-US" altLang="ja-JP" sz="700" spc="68">
                <a:solidFill>
                  <a:srgbClr val="999999"/>
                </a:solidFill>
                <a:latin typeface="Meiryo" panose="020B0604030504040204" pitchFamily="34" charset="-128"/>
                <a:ea typeface="Meiryo" panose="020B0604030504040204" pitchFamily="34" charset="-128"/>
                <a:cs typeface="Arial Unicode MS"/>
              </a:rPr>
              <a:t>2021</a:t>
            </a:r>
            <a:r>
              <a:rPr lang="ja-JP" altLang="en-US" sz="700" spc="91">
                <a:solidFill>
                  <a:srgbClr val="999999"/>
                </a:solidFill>
                <a:latin typeface="Meiryo" panose="020B0604030504040204" pitchFamily="34" charset="-128"/>
                <a:ea typeface="Meiryo" panose="020B0604030504040204" pitchFamily="34" charset="-128"/>
                <a:cs typeface="Arial Unicode MS"/>
              </a:rPr>
              <a:t>年</a:t>
            </a:r>
            <a:r>
              <a:rPr lang="en-US" altLang="ja-JP" sz="700" spc="32">
                <a:solidFill>
                  <a:srgbClr val="999999"/>
                </a:solidFill>
                <a:latin typeface="Meiryo" panose="020B0604030504040204" pitchFamily="34" charset="-128"/>
                <a:ea typeface="Meiryo" panose="020B0604030504040204" pitchFamily="34" charset="-128"/>
                <a:cs typeface="Arial Unicode MS"/>
              </a:rPr>
              <a:t>10</a:t>
            </a:r>
            <a:r>
              <a:rPr lang="ja-JP" altLang="en-US" sz="700" spc="-5">
                <a:solidFill>
                  <a:srgbClr val="999999"/>
                </a:solidFill>
                <a:latin typeface="Meiryo" panose="020B0604030504040204" pitchFamily="34" charset="-128"/>
                <a:ea typeface="Meiryo" panose="020B0604030504040204" pitchFamily="34" charset="-128"/>
                <a:cs typeface="Arial Unicode MS"/>
              </a:rPr>
              <a:t>月</a:t>
            </a:r>
            <a:r>
              <a:rPr lang="ja-JP" altLang="en-US" sz="700" spc="73">
                <a:solidFill>
                  <a:srgbClr val="999999"/>
                </a:solidFill>
                <a:latin typeface="Meiryo" panose="020B0604030504040204" pitchFamily="34" charset="-128"/>
                <a:ea typeface="Meiryo" panose="020B0604030504040204" pitchFamily="34" charset="-128"/>
                <a:cs typeface="Arial Unicode MS"/>
              </a:rPr>
              <a:t>実施</a:t>
            </a:r>
            <a:r>
              <a:rPr lang="en-US" altLang="ja-JP" sz="700" spc="36">
                <a:solidFill>
                  <a:srgbClr val="999999"/>
                </a:solidFill>
                <a:latin typeface="Meiryo" panose="020B0604030504040204" pitchFamily="34" charset="-128"/>
                <a:ea typeface="Meiryo" panose="020B0604030504040204" pitchFamily="34" charset="-128"/>
                <a:cs typeface="Arial Unicode MS"/>
              </a:rPr>
              <a:t>/</a:t>
            </a:r>
            <a:r>
              <a:rPr lang="ja-JP" altLang="en-US" sz="700" spc="73">
                <a:solidFill>
                  <a:srgbClr val="999999"/>
                </a:solidFill>
                <a:latin typeface="Meiryo" panose="020B0604030504040204" pitchFamily="34" charset="-128"/>
                <a:ea typeface="Meiryo" panose="020B0604030504040204" pitchFamily="34" charset="-128"/>
                <a:cs typeface="Arial Unicode MS"/>
              </a:rPr>
              <a:t>全国</a:t>
            </a:r>
            <a:r>
              <a:rPr lang="en-US" altLang="ja-JP" sz="700" spc="50">
                <a:solidFill>
                  <a:srgbClr val="999999"/>
                </a:solidFill>
                <a:latin typeface="Meiryo" panose="020B0604030504040204" pitchFamily="34" charset="-128"/>
                <a:ea typeface="Meiryo" panose="020B0604030504040204" pitchFamily="34" charset="-128"/>
                <a:cs typeface="Arial Unicode MS"/>
              </a:rPr>
              <a:t>15~59</a:t>
            </a:r>
            <a:r>
              <a:rPr lang="ja-JP" altLang="en-US" sz="700" spc="50">
                <a:solidFill>
                  <a:srgbClr val="999999"/>
                </a:solidFill>
                <a:latin typeface="Meiryo" panose="020B0604030504040204" pitchFamily="34" charset="-128"/>
                <a:ea typeface="Meiryo" panose="020B0604030504040204" pitchFamily="34" charset="-128"/>
                <a:cs typeface="Arial Unicode MS"/>
              </a:rPr>
              <a:t>歳</a:t>
            </a:r>
            <a:r>
              <a:rPr lang="ja-JP" altLang="en-US" sz="700" spc="-5">
                <a:solidFill>
                  <a:srgbClr val="999999"/>
                </a:solidFill>
                <a:latin typeface="Meiryo" panose="020B0604030504040204" pitchFamily="34" charset="-128"/>
                <a:ea typeface="Meiryo" panose="020B0604030504040204" pitchFamily="34" charset="-128"/>
                <a:cs typeface="Arial Unicode MS"/>
              </a:rPr>
              <a:t>の</a:t>
            </a:r>
            <a:r>
              <a:rPr lang="ja-JP" altLang="en-US" sz="700">
                <a:solidFill>
                  <a:srgbClr val="999999"/>
                </a:solidFill>
                <a:latin typeface="Meiryo" panose="020B0604030504040204" pitchFamily="34" charset="-128"/>
                <a:ea typeface="Meiryo" panose="020B0604030504040204" pitchFamily="34" charset="-128"/>
                <a:cs typeface="Arial Unicode MS"/>
              </a:rPr>
              <a:t>男女</a:t>
            </a:r>
            <a:r>
              <a:rPr lang="ja-JP" altLang="en-US" sz="700" spc="-5">
                <a:solidFill>
                  <a:srgbClr val="999999"/>
                </a:solidFill>
                <a:latin typeface="Meiryo" panose="020B0604030504040204" pitchFamily="34" charset="-128"/>
                <a:ea typeface="Meiryo" panose="020B0604030504040204" pitchFamily="34" charset="-128"/>
                <a:cs typeface="Arial Unicode MS"/>
              </a:rPr>
              <a:t>を</a:t>
            </a:r>
            <a:r>
              <a:rPr lang="ja-JP" altLang="en-US" sz="700" spc="23">
                <a:solidFill>
                  <a:srgbClr val="999999"/>
                </a:solidFill>
                <a:latin typeface="Meiryo" panose="020B0604030504040204" pitchFamily="34" charset="-128"/>
                <a:ea typeface="Meiryo" panose="020B0604030504040204" pitchFamily="34" charset="-128"/>
                <a:cs typeface="Arial Unicode MS"/>
              </a:rPr>
              <a:t>対</a:t>
            </a:r>
            <a:r>
              <a:rPr lang="ja-JP" altLang="en-US" sz="700">
                <a:solidFill>
                  <a:srgbClr val="999999"/>
                </a:solidFill>
                <a:latin typeface="Meiryo" panose="020B0604030504040204" pitchFamily="34" charset="-128"/>
                <a:ea typeface="Meiryo" panose="020B0604030504040204" pitchFamily="34" charset="-128"/>
                <a:cs typeface="Arial Unicode MS"/>
              </a:rPr>
              <a:t>象</a:t>
            </a:r>
            <a:r>
              <a:rPr lang="ja-JP" altLang="en-US" sz="700" spc="103">
                <a:solidFill>
                  <a:srgbClr val="999999"/>
                </a:solidFill>
                <a:latin typeface="Meiryo" panose="020B0604030504040204" pitchFamily="34" charset="-128"/>
                <a:ea typeface="Meiryo" panose="020B0604030504040204" pitchFamily="34" charset="-128"/>
                <a:cs typeface="Arial Unicode MS"/>
              </a:rPr>
              <a:t> </a:t>
            </a:r>
            <a:r>
              <a:rPr lang="ja-JP" altLang="en-US" sz="700" spc="-36">
                <a:solidFill>
                  <a:srgbClr val="999999"/>
                </a:solidFill>
                <a:latin typeface="Meiryo" panose="020B0604030504040204" pitchFamily="34" charset="-128"/>
                <a:ea typeface="Meiryo" panose="020B0604030504040204" pitchFamily="34" charset="-128"/>
                <a:cs typeface="Arial Unicode MS"/>
              </a:rPr>
              <a:t>サ</a:t>
            </a:r>
            <a:r>
              <a:rPr lang="ja-JP" altLang="en-US" sz="700" spc="-45">
                <a:solidFill>
                  <a:srgbClr val="999999"/>
                </a:solidFill>
                <a:latin typeface="Meiryo" panose="020B0604030504040204" pitchFamily="34" charset="-128"/>
                <a:ea typeface="Meiryo" panose="020B0604030504040204" pitchFamily="34" charset="-128"/>
                <a:cs typeface="Arial Unicode MS"/>
              </a:rPr>
              <a:t>ン</a:t>
            </a:r>
            <a:r>
              <a:rPr lang="ja-JP" altLang="en-US" sz="700" spc="-32">
                <a:solidFill>
                  <a:srgbClr val="999999"/>
                </a:solidFill>
                <a:latin typeface="Meiryo" panose="020B0604030504040204" pitchFamily="34" charset="-128"/>
                <a:ea typeface="Meiryo" panose="020B0604030504040204" pitchFamily="34" charset="-128"/>
                <a:cs typeface="Arial Unicode MS"/>
              </a:rPr>
              <a:t>プ</a:t>
            </a:r>
            <a:r>
              <a:rPr lang="ja-JP" altLang="en-US" sz="700" spc="5">
                <a:solidFill>
                  <a:srgbClr val="999999"/>
                </a:solidFill>
                <a:latin typeface="Meiryo" panose="020B0604030504040204" pitchFamily="34" charset="-128"/>
                <a:ea typeface="Meiryo" panose="020B0604030504040204" pitchFamily="34" charset="-128"/>
                <a:cs typeface="Arial Unicode MS"/>
              </a:rPr>
              <a:t>ル</a:t>
            </a:r>
            <a:r>
              <a:rPr lang="ja-JP" altLang="en-US" sz="700" spc="73">
                <a:solidFill>
                  <a:srgbClr val="999999"/>
                </a:solidFill>
                <a:latin typeface="Meiryo" panose="020B0604030504040204" pitchFamily="34" charset="-128"/>
                <a:ea typeface="Meiryo" panose="020B0604030504040204" pitchFamily="34" charset="-128"/>
                <a:cs typeface="Arial Unicode MS"/>
              </a:rPr>
              <a:t>数</a:t>
            </a:r>
            <a:r>
              <a:rPr lang="en-US" altLang="ja-JP" sz="700" spc="50">
                <a:solidFill>
                  <a:srgbClr val="999999"/>
                </a:solidFill>
                <a:latin typeface="Meiryo" panose="020B0604030504040204" pitchFamily="34" charset="-128"/>
                <a:ea typeface="Meiryo" panose="020B0604030504040204" pitchFamily="34" charset="-128"/>
                <a:cs typeface="Arial Unicode MS"/>
              </a:rPr>
              <a:t>213</a:t>
            </a:r>
            <a:r>
              <a:rPr lang="ja-JP" altLang="en-US" sz="700" spc="50">
                <a:solidFill>
                  <a:srgbClr val="999999"/>
                </a:solidFill>
                <a:latin typeface="Meiryo" panose="020B0604030504040204" pitchFamily="34" charset="-128"/>
                <a:ea typeface="Meiryo" panose="020B0604030504040204" pitchFamily="34" charset="-128"/>
                <a:cs typeface="Arial Unicode MS"/>
              </a:rPr>
              <a:t>）</a:t>
            </a:r>
            <a:br>
              <a:rPr lang="en-US" altLang="ja-JP" sz="700" spc="50">
                <a:solidFill>
                  <a:srgbClr val="999999"/>
                </a:solidFill>
                <a:latin typeface="Meiryo" panose="020B0604030504040204" pitchFamily="34" charset="-128"/>
                <a:ea typeface="Meiryo" panose="020B0604030504040204" pitchFamily="34" charset="-128"/>
                <a:cs typeface="Arial Unicode MS"/>
              </a:rPr>
            </a:br>
            <a:r>
              <a:rPr lang="en-US" altLang="ja-JP" sz="700" spc="50">
                <a:solidFill>
                  <a:srgbClr val="999999"/>
                </a:solidFill>
                <a:latin typeface="Meiryo" panose="020B0604030504040204" pitchFamily="34" charset="-128"/>
                <a:ea typeface="Meiryo" panose="020B0604030504040204" pitchFamily="34" charset="-128"/>
                <a:cs typeface="Arial Unicode MS"/>
              </a:rPr>
              <a:t>※ </a:t>
            </a:r>
            <a:r>
              <a:rPr lang="ja-JP" altLang="en-US" sz="700" spc="50">
                <a:solidFill>
                  <a:srgbClr val="999999"/>
                </a:solidFill>
                <a:latin typeface="Meiryo" panose="020B0604030504040204" pitchFamily="34" charset="-128"/>
                <a:ea typeface="Meiryo" panose="020B0604030504040204" pitchFamily="34" charset="-128"/>
                <a:cs typeface="Arial Unicode MS"/>
              </a:rPr>
              <a:t>データの数値は、小数第</a:t>
            </a:r>
            <a:r>
              <a:rPr lang="en-US" altLang="ja-JP" sz="700" spc="50">
                <a:solidFill>
                  <a:srgbClr val="999999"/>
                </a:solidFill>
                <a:latin typeface="Meiryo" panose="020B0604030504040204" pitchFamily="34" charset="-128"/>
                <a:ea typeface="Meiryo" panose="020B0604030504040204" pitchFamily="34" charset="-128"/>
                <a:cs typeface="Arial Unicode MS"/>
              </a:rPr>
              <a:t>1</a:t>
            </a:r>
            <a:r>
              <a:rPr lang="ja-JP" altLang="en-US" sz="700" spc="50">
                <a:solidFill>
                  <a:srgbClr val="999999"/>
                </a:solidFill>
                <a:latin typeface="Meiryo" panose="020B0604030504040204" pitchFamily="34" charset="-128"/>
                <a:ea typeface="Meiryo" panose="020B0604030504040204" pitchFamily="34" charset="-128"/>
                <a:cs typeface="Arial Unicode MS"/>
              </a:rPr>
              <a:t>位を四捨五入しているため、合計した数が</a:t>
            </a:r>
            <a:r>
              <a:rPr lang="en-US" altLang="ja-JP" sz="700" spc="50">
                <a:solidFill>
                  <a:srgbClr val="999999"/>
                </a:solidFill>
                <a:latin typeface="Meiryo" panose="020B0604030504040204" pitchFamily="34" charset="-128"/>
                <a:ea typeface="Meiryo" panose="020B0604030504040204" pitchFamily="34" charset="-128"/>
                <a:cs typeface="Arial Unicode MS"/>
              </a:rPr>
              <a:t>100%</a:t>
            </a:r>
            <a:r>
              <a:rPr lang="ja-JP" altLang="en-US" sz="700" spc="50">
                <a:solidFill>
                  <a:srgbClr val="999999"/>
                </a:solidFill>
                <a:latin typeface="Meiryo" panose="020B0604030504040204" pitchFamily="34" charset="-128"/>
                <a:ea typeface="Meiryo" panose="020B0604030504040204" pitchFamily="34" charset="-128"/>
                <a:cs typeface="Arial Unicode MS"/>
              </a:rPr>
              <a:t>にならないことがあります。</a:t>
            </a:r>
            <a:endParaRPr lang="ja-JP" altLang="en-US" sz="700">
              <a:solidFill>
                <a:srgbClr val="999999"/>
              </a:solidFill>
              <a:latin typeface="Meiryo" panose="020B0604030504040204" pitchFamily="34" charset="-128"/>
              <a:ea typeface="Meiryo" panose="020B0604030504040204" pitchFamily="34" charset="-128"/>
              <a:cs typeface="Arial Unicode MS"/>
            </a:endParaRPr>
          </a:p>
        </p:txBody>
      </p:sp>
      <p:sp>
        <p:nvSpPr>
          <p:cNvPr id="190" name="テキスト ボックス 189">
            <a:extLst>
              <a:ext uri="{FF2B5EF4-FFF2-40B4-BE49-F238E27FC236}">
                <a16:creationId xmlns:a16="http://schemas.microsoft.com/office/drawing/2014/main" id="{7021D047-7F2A-321F-C2D4-AAD5164A54F8}"/>
              </a:ext>
            </a:extLst>
          </p:cNvPr>
          <p:cNvSpPr txBox="1"/>
          <p:nvPr/>
        </p:nvSpPr>
        <p:spPr>
          <a:xfrm>
            <a:off x="4225834" y="4567665"/>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1" name="テキスト ボックス 190">
            <a:extLst>
              <a:ext uri="{FF2B5EF4-FFF2-40B4-BE49-F238E27FC236}">
                <a16:creationId xmlns:a16="http://schemas.microsoft.com/office/drawing/2014/main" id="{A1AA63C2-1D97-7800-D087-4A5E0A4FCA7C}"/>
              </a:ext>
            </a:extLst>
          </p:cNvPr>
          <p:cNvSpPr txBox="1"/>
          <p:nvPr/>
        </p:nvSpPr>
        <p:spPr>
          <a:xfrm>
            <a:off x="4561946" y="5019076"/>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a:t>
            </a: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13</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2" name="テキスト ボックス 191">
            <a:extLst>
              <a:ext uri="{FF2B5EF4-FFF2-40B4-BE49-F238E27FC236}">
                <a16:creationId xmlns:a16="http://schemas.microsoft.com/office/drawing/2014/main" id="{F081E563-A3DB-4595-B4BB-8B7365FF079D}"/>
              </a:ext>
            </a:extLst>
          </p:cNvPr>
          <p:cNvSpPr txBox="1"/>
          <p:nvPr/>
        </p:nvSpPr>
        <p:spPr>
          <a:xfrm>
            <a:off x="4313426" y="5653204"/>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a:solidFill>
                  <a:schemeClr val="bg1"/>
                </a:solidFill>
                <a:latin typeface="Meiryo" panose="020B0604030504040204" pitchFamily="34" charset="-128"/>
                <a:ea typeface="Meiryo" panose="020B0604030504040204" pitchFamily="34" charset="-128"/>
              </a:rPr>
              <a:t>19</a:t>
            </a:r>
            <a:r>
              <a:rPr lang="en-US" altLang="ja-JP" sz="1000" b="1">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grpSp>
        <p:nvGrpSpPr>
          <p:cNvPr id="195" name="グループ化 194">
            <a:extLst>
              <a:ext uri="{FF2B5EF4-FFF2-40B4-BE49-F238E27FC236}">
                <a16:creationId xmlns:a16="http://schemas.microsoft.com/office/drawing/2014/main" id="{640E96D6-AA5C-EF50-FE8A-8E823005949E}"/>
              </a:ext>
            </a:extLst>
          </p:cNvPr>
          <p:cNvGrpSpPr/>
          <p:nvPr/>
        </p:nvGrpSpPr>
        <p:grpSpPr>
          <a:xfrm>
            <a:off x="2552576" y="4511117"/>
            <a:ext cx="3171018" cy="2114012"/>
            <a:chOff x="793439" y="4083505"/>
            <a:chExt cx="3171018" cy="2114012"/>
          </a:xfrm>
        </p:grpSpPr>
        <p:graphicFrame>
          <p:nvGraphicFramePr>
            <p:cNvPr id="196" name="グラフ 195">
              <a:extLst>
                <a:ext uri="{FF2B5EF4-FFF2-40B4-BE49-F238E27FC236}">
                  <a16:creationId xmlns:a16="http://schemas.microsoft.com/office/drawing/2014/main" id="{F9B5C038-6B34-79AB-B9A1-313BFEBEC51B}"/>
                </a:ext>
              </a:extLst>
            </p:cNvPr>
            <p:cNvGraphicFramePr>
              <a:graphicFrameLocks noChangeAspect="1"/>
            </p:cNvGraphicFramePr>
            <p:nvPr>
              <p:extLst>
                <p:ext uri="{D42A27DB-BD31-4B8C-83A1-F6EECF244321}">
                  <p14:modId xmlns:p14="http://schemas.microsoft.com/office/powerpoint/2010/main" val="3115807802"/>
                </p:ext>
              </p:extLst>
            </p:nvPr>
          </p:nvGraphicFramePr>
          <p:xfrm>
            <a:off x="793439" y="4083505"/>
            <a:ext cx="3171018" cy="2114012"/>
          </p:xfrm>
          <a:graphic>
            <a:graphicData uri="http://schemas.openxmlformats.org/drawingml/2006/chart">
              <c:chart xmlns:c="http://schemas.openxmlformats.org/drawingml/2006/chart" xmlns:r="http://schemas.openxmlformats.org/officeDocument/2006/relationships" r:id="rId3"/>
            </a:graphicData>
          </a:graphic>
        </p:graphicFrame>
        <p:sp>
          <p:nvSpPr>
            <p:cNvPr id="197" name="テキスト ボックス 196">
              <a:extLst>
                <a:ext uri="{FF2B5EF4-FFF2-40B4-BE49-F238E27FC236}">
                  <a16:creationId xmlns:a16="http://schemas.microsoft.com/office/drawing/2014/main" id="{8DC3CE85-A660-B125-C9A1-F93D226B3445}"/>
                </a:ext>
              </a:extLst>
            </p:cNvPr>
            <p:cNvSpPr txBox="1"/>
            <p:nvPr/>
          </p:nvSpPr>
          <p:spPr>
            <a:xfrm>
              <a:off x="2730469" y="4867030"/>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8" name="テキスト ボックス 197">
              <a:extLst>
                <a:ext uri="{FF2B5EF4-FFF2-40B4-BE49-F238E27FC236}">
                  <a16:creationId xmlns:a16="http://schemas.microsoft.com/office/drawing/2014/main" id="{FD8EE6B8-5B19-DBBF-2A3F-C7EE8D7FE83A}"/>
                </a:ext>
              </a:extLst>
            </p:cNvPr>
            <p:cNvSpPr txBox="1"/>
            <p:nvPr/>
          </p:nvSpPr>
          <p:spPr>
            <a:xfrm>
              <a:off x="2298864" y="5453367"/>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6</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9" name="テキスト ボックス 198">
              <a:extLst>
                <a:ext uri="{FF2B5EF4-FFF2-40B4-BE49-F238E27FC236}">
                  <a16:creationId xmlns:a16="http://schemas.microsoft.com/office/drawing/2014/main" id="{6C1D5961-E598-FB5E-60E0-E2D471572F3A}"/>
                </a:ext>
              </a:extLst>
            </p:cNvPr>
            <p:cNvSpPr txBox="1"/>
            <p:nvPr/>
          </p:nvSpPr>
          <p:spPr>
            <a:xfrm>
              <a:off x="1733407" y="5389671"/>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01" name="テキスト ボックス 200">
              <a:extLst>
                <a:ext uri="{FF2B5EF4-FFF2-40B4-BE49-F238E27FC236}">
                  <a16:creationId xmlns:a16="http://schemas.microsoft.com/office/drawing/2014/main" id="{AA4C5227-CF83-E51D-EE1B-03999298BA1A}"/>
                </a:ext>
              </a:extLst>
            </p:cNvPr>
            <p:cNvSpPr txBox="1"/>
            <p:nvPr/>
          </p:nvSpPr>
          <p:spPr>
            <a:xfrm>
              <a:off x="1639456" y="4646985"/>
              <a:ext cx="530760"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10</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202" name="角丸四角形 2">
            <a:extLst>
              <a:ext uri="{FF2B5EF4-FFF2-40B4-BE49-F238E27FC236}">
                <a16:creationId xmlns:a16="http://schemas.microsoft.com/office/drawing/2014/main" id="{26CA550D-1B8A-A5B2-684C-1206A2E220A5}"/>
              </a:ext>
            </a:extLst>
          </p:cNvPr>
          <p:cNvSpPr/>
          <p:nvPr/>
        </p:nvSpPr>
        <p:spPr>
          <a:xfrm>
            <a:off x="1034926" y="1645673"/>
            <a:ext cx="346793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ユーザー属性</a:t>
            </a:r>
            <a:endParaRPr kumimoji="1" lang="en-US" altLang="ja-JP" sz="1600" b="1" baseline="30000">
              <a:solidFill>
                <a:schemeClr val="accent1"/>
              </a:solidFill>
              <a:latin typeface="Meiryo" panose="020B0604030504040204" pitchFamily="34" charset="-128"/>
              <a:ea typeface="Meiryo" panose="020B0604030504040204" pitchFamily="34" charset="-128"/>
            </a:endParaRPr>
          </a:p>
        </p:txBody>
      </p:sp>
      <p:grpSp>
        <p:nvGrpSpPr>
          <p:cNvPr id="203" name="グループ化 202">
            <a:extLst>
              <a:ext uri="{FF2B5EF4-FFF2-40B4-BE49-F238E27FC236}">
                <a16:creationId xmlns:a16="http://schemas.microsoft.com/office/drawing/2014/main" id="{275620E8-FA3E-4743-6139-20698726ECA9}"/>
              </a:ext>
            </a:extLst>
          </p:cNvPr>
          <p:cNvGrpSpPr/>
          <p:nvPr/>
        </p:nvGrpSpPr>
        <p:grpSpPr>
          <a:xfrm>
            <a:off x="1193854" y="2326199"/>
            <a:ext cx="3128400" cy="2609838"/>
            <a:chOff x="1694010" y="2440372"/>
            <a:chExt cx="3288901" cy="2743735"/>
          </a:xfrm>
        </p:grpSpPr>
        <p:graphicFrame>
          <p:nvGraphicFramePr>
            <p:cNvPr id="204" name="グラフ 203">
              <a:extLst>
                <a:ext uri="{FF2B5EF4-FFF2-40B4-BE49-F238E27FC236}">
                  <a16:creationId xmlns:a16="http://schemas.microsoft.com/office/drawing/2014/main" id="{DCC969AA-F6E2-C9D8-C45F-AC6549F08AAC}"/>
                </a:ext>
              </a:extLst>
            </p:cNvPr>
            <p:cNvGraphicFramePr/>
            <p:nvPr>
              <p:extLst>
                <p:ext uri="{D42A27DB-BD31-4B8C-83A1-F6EECF244321}">
                  <p14:modId xmlns:p14="http://schemas.microsoft.com/office/powerpoint/2010/main" val="1321004814"/>
                </p:ext>
              </p:extLst>
            </p:nvPr>
          </p:nvGraphicFramePr>
          <p:xfrm>
            <a:off x="1694010" y="2440372"/>
            <a:ext cx="3288901" cy="2743735"/>
          </p:xfrm>
          <a:graphic>
            <a:graphicData uri="http://schemas.openxmlformats.org/drawingml/2006/chart">
              <c:chart xmlns:c="http://schemas.openxmlformats.org/drawingml/2006/chart" xmlns:r="http://schemas.openxmlformats.org/officeDocument/2006/relationships" r:id="rId4"/>
            </a:graphicData>
          </a:graphic>
        </p:graphicFrame>
        <p:sp>
          <p:nvSpPr>
            <p:cNvPr id="205" name="テキスト ボックス 204">
              <a:extLst>
                <a:ext uri="{FF2B5EF4-FFF2-40B4-BE49-F238E27FC236}">
                  <a16:creationId xmlns:a16="http://schemas.microsoft.com/office/drawing/2014/main" id="{0BEB7E0A-00E1-0941-01EA-390622F3FDD9}"/>
                </a:ext>
              </a:extLst>
            </p:cNvPr>
            <p:cNvSpPr txBox="1"/>
            <p:nvPr/>
          </p:nvSpPr>
          <p:spPr>
            <a:xfrm>
              <a:off x="3814398" y="3273287"/>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lang="en-US" altLang="ja-JP" sz="2900" b="1" spc="-150">
                  <a:solidFill>
                    <a:srgbClr val="00003E"/>
                  </a:solidFill>
                  <a:effectLst>
                    <a:glow rad="139700">
                      <a:srgbClr val="FFFFFF"/>
                    </a:glow>
                  </a:effectLst>
                  <a:latin typeface="Segoe UI" panose="020B0502040204020203" pitchFamily="34" charset="0"/>
                  <a:ea typeface="Meiryo" panose="020B0604030504040204" pitchFamily="34" charset="-128"/>
                  <a:cs typeface="Segoe UI" panose="020B0502040204020203" pitchFamily="34" charset="0"/>
                </a:rPr>
                <a:t>33</a:t>
              </a:r>
              <a:r>
                <a:rPr kumimoji="1" lang="en-US" altLang="ja-JP" sz="2000" b="1"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06" name="テキスト ボックス 205">
              <a:extLst>
                <a:ext uri="{FF2B5EF4-FFF2-40B4-BE49-F238E27FC236}">
                  <a16:creationId xmlns:a16="http://schemas.microsoft.com/office/drawing/2014/main" id="{0A582CF3-4FD8-B098-EBC1-9D3C49C758BD}"/>
                </a:ext>
              </a:extLst>
            </p:cNvPr>
            <p:cNvSpPr txBox="1"/>
            <p:nvPr/>
          </p:nvSpPr>
          <p:spPr>
            <a:xfrm>
              <a:off x="2246921" y="3413164"/>
              <a:ext cx="557816"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lang="en-US" altLang="ja-JP" sz="2900" b="1">
                  <a:solidFill>
                    <a:srgbClr val="FFFFFF"/>
                  </a:solidFill>
                  <a:latin typeface="Segoe UI" panose="020B0502040204020203" pitchFamily="34" charset="0"/>
                  <a:ea typeface="Meiryo" panose="020B0604030504040204" pitchFamily="34" charset="-128"/>
                  <a:cs typeface="Segoe UI" panose="020B0502040204020203" pitchFamily="34" charset="0"/>
                </a:rPr>
                <a:t>67</a:t>
              </a:r>
              <a:r>
                <a:rPr kumimoji="1" lang="en-US" altLang="ja-JP" sz="1000" b="0" i="0" u="none" strike="noStrike" kern="120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pic>
        <p:nvPicPr>
          <p:cNvPr id="207" name="図 206">
            <a:extLst>
              <a:ext uri="{FF2B5EF4-FFF2-40B4-BE49-F238E27FC236}">
                <a16:creationId xmlns:a16="http://schemas.microsoft.com/office/drawing/2014/main" id="{F30F6CAF-6442-8311-86FA-1D507C7B742B}"/>
              </a:ext>
            </a:extLst>
          </p:cNvPr>
          <p:cNvPicPr>
            <a:picLocks noChangeAspect="1"/>
          </p:cNvPicPr>
          <p:nvPr/>
        </p:nvPicPr>
        <p:blipFill>
          <a:blip r:embed="rId5"/>
          <a:stretch>
            <a:fillRect/>
          </a:stretch>
        </p:blipFill>
        <p:spPr>
          <a:xfrm>
            <a:off x="2584001" y="3367755"/>
            <a:ext cx="288000" cy="496941"/>
          </a:xfrm>
          <a:prstGeom prst="rect">
            <a:avLst/>
          </a:prstGeom>
        </p:spPr>
      </p:pic>
      <p:grpSp>
        <p:nvGrpSpPr>
          <p:cNvPr id="208" name="グループ化 207">
            <a:extLst>
              <a:ext uri="{FF2B5EF4-FFF2-40B4-BE49-F238E27FC236}">
                <a16:creationId xmlns:a16="http://schemas.microsoft.com/office/drawing/2014/main" id="{EFFD2CD3-4331-4DFC-203A-40DC11365C91}"/>
              </a:ext>
            </a:extLst>
          </p:cNvPr>
          <p:cNvGrpSpPr/>
          <p:nvPr/>
        </p:nvGrpSpPr>
        <p:grpSpPr>
          <a:xfrm>
            <a:off x="3622776" y="2392714"/>
            <a:ext cx="1445609" cy="1751007"/>
            <a:chOff x="4167616" y="2392714"/>
            <a:chExt cx="1445609" cy="1751007"/>
          </a:xfrm>
        </p:grpSpPr>
        <p:pic>
          <p:nvPicPr>
            <p:cNvPr id="209" name="図 208">
              <a:extLst>
                <a:ext uri="{FF2B5EF4-FFF2-40B4-BE49-F238E27FC236}">
                  <a16:creationId xmlns:a16="http://schemas.microsoft.com/office/drawing/2014/main" id="{F071645D-6FA1-B9F0-F6D2-2C55CC907684}"/>
                </a:ext>
              </a:extLst>
            </p:cNvPr>
            <p:cNvPicPr>
              <a:picLocks noChangeAspect="1"/>
            </p:cNvPicPr>
            <p:nvPr/>
          </p:nvPicPr>
          <p:blipFill rotWithShape="1">
            <a:blip r:embed="rId6"/>
            <a:srcRect b="59754"/>
            <a:stretch/>
          </p:blipFill>
          <p:spPr>
            <a:xfrm>
              <a:off x="4413197" y="2780701"/>
              <a:ext cx="954446" cy="1363020"/>
            </a:xfrm>
            <a:prstGeom prst="rect">
              <a:avLst/>
            </a:prstGeom>
          </p:spPr>
        </p:pic>
        <p:sp>
          <p:nvSpPr>
            <p:cNvPr id="210" name="角丸四角形 16">
              <a:extLst>
                <a:ext uri="{FF2B5EF4-FFF2-40B4-BE49-F238E27FC236}">
                  <a16:creationId xmlns:a16="http://schemas.microsoft.com/office/drawing/2014/main" id="{06B10E6B-388A-C370-A6E5-ACB09AE941C9}"/>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211" name="グループ化 210">
            <a:extLst>
              <a:ext uri="{FF2B5EF4-FFF2-40B4-BE49-F238E27FC236}">
                <a16:creationId xmlns:a16="http://schemas.microsoft.com/office/drawing/2014/main" id="{149EE08D-5A06-21A6-A8BB-8107385ACE68}"/>
              </a:ext>
            </a:extLst>
          </p:cNvPr>
          <p:cNvGrpSpPr/>
          <p:nvPr/>
        </p:nvGrpSpPr>
        <p:grpSpPr>
          <a:xfrm>
            <a:off x="301757" y="2392714"/>
            <a:ext cx="1445609" cy="1751007"/>
            <a:chOff x="786231" y="2392714"/>
            <a:chExt cx="1445609" cy="1751007"/>
          </a:xfrm>
        </p:grpSpPr>
        <p:pic>
          <p:nvPicPr>
            <p:cNvPr id="212" name="図 211">
              <a:extLst>
                <a:ext uri="{FF2B5EF4-FFF2-40B4-BE49-F238E27FC236}">
                  <a16:creationId xmlns:a16="http://schemas.microsoft.com/office/drawing/2014/main" id="{83794161-BA66-494E-D3B0-62C52DCF382F}"/>
                </a:ext>
              </a:extLst>
            </p:cNvPr>
            <p:cNvPicPr>
              <a:picLocks noChangeAspect="1"/>
            </p:cNvPicPr>
            <p:nvPr/>
          </p:nvPicPr>
          <p:blipFill rotWithShape="1">
            <a:blip r:embed="rId7"/>
            <a:srcRect t="-1" b="59195"/>
            <a:stretch/>
          </p:blipFill>
          <p:spPr>
            <a:xfrm>
              <a:off x="1036103" y="2803425"/>
              <a:ext cx="945864" cy="1340296"/>
            </a:xfrm>
            <a:prstGeom prst="rect">
              <a:avLst/>
            </a:prstGeom>
          </p:spPr>
        </p:pic>
        <p:sp>
          <p:nvSpPr>
            <p:cNvPr id="213" name="角丸四角形 19">
              <a:extLst>
                <a:ext uri="{FF2B5EF4-FFF2-40B4-BE49-F238E27FC236}">
                  <a16:creationId xmlns:a16="http://schemas.microsoft.com/office/drawing/2014/main" id="{C8F69F46-F315-90C8-338D-079F75C7B3AF}"/>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sp>
        <p:nvSpPr>
          <p:cNvPr id="214" name="角丸四角形 20">
            <a:extLst>
              <a:ext uri="{FF2B5EF4-FFF2-40B4-BE49-F238E27FC236}">
                <a16:creationId xmlns:a16="http://schemas.microsoft.com/office/drawing/2014/main" id="{C78AF547-750B-C63A-E426-C7F06675A276}"/>
              </a:ext>
            </a:extLst>
          </p:cNvPr>
          <p:cNvSpPr/>
          <p:nvPr/>
        </p:nvSpPr>
        <p:spPr>
          <a:xfrm>
            <a:off x="5102254" y="1643299"/>
            <a:ext cx="306551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幅広い層からなる</a:t>
            </a:r>
          </a:p>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友だちユーザーの構成比</a:t>
            </a:r>
            <a:r>
              <a:rPr kumimoji="1" lang="en-US" altLang="ja-JP" sz="1000" b="1">
                <a:solidFill>
                  <a:schemeClr val="accent1"/>
                </a:solidFill>
                <a:latin typeface="Meiryo" panose="020B0604030504040204" pitchFamily="34" charset="-128"/>
                <a:ea typeface="Meiryo" panose="020B0604030504040204" pitchFamily="34" charset="-128"/>
              </a:rPr>
              <a:t>※</a:t>
            </a:r>
            <a:endParaRPr kumimoji="1" lang="ja-JP" altLang="en-US" sz="1000" b="1">
              <a:solidFill>
                <a:schemeClr val="accent1"/>
              </a:solidFill>
              <a:latin typeface="Meiryo" panose="020B0604030504040204" pitchFamily="34" charset="-128"/>
              <a:ea typeface="Meiryo" panose="020B0604030504040204" pitchFamily="34" charset="-128"/>
            </a:endParaRPr>
          </a:p>
        </p:txBody>
      </p:sp>
      <p:grpSp>
        <p:nvGrpSpPr>
          <p:cNvPr id="226" name="グループ化 225">
            <a:extLst>
              <a:ext uri="{FF2B5EF4-FFF2-40B4-BE49-F238E27FC236}">
                <a16:creationId xmlns:a16="http://schemas.microsoft.com/office/drawing/2014/main" id="{90845298-F8D8-3DA8-9F76-D17C9BC0CCE9}"/>
              </a:ext>
            </a:extLst>
          </p:cNvPr>
          <p:cNvGrpSpPr/>
          <p:nvPr/>
        </p:nvGrpSpPr>
        <p:grpSpPr>
          <a:xfrm>
            <a:off x="-221958" y="4448505"/>
            <a:ext cx="3171018" cy="2183555"/>
            <a:chOff x="1053171" y="4317128"/>
            <a:chExt cx="3171018" cy="2183555"/>
          </a:xfrm>
        </p:grpSpPr>
        <p:graphicFrame>
          <p:nvGraphicFramePr>
            <p:cNvPr id="227" name="グラフ 226">
              <a:extLst>
                <a:ext uri="{FF2B5EF4-FFF2-40B4-BE49-F238E27FC236}">
                  <a16:creationId xmlns:a16="http://schemas.microsoft.com/office/drawing/2014/main" id="{22E44E68-7407-9ADC-F3FE-275D1066718A}"/>
                </a:ext>
              </a:extLst>
            </p:cNvPr>
            <p:cNvGraphicFramePr>
              <a:graphicFrameLocks noChangeAspect="1"/>
            </p:cNvGraphicFramePr>
            <p:nvPr>
              <p:extLst>
                <p:ext uri="{D42A27DB-BD31-4B8C-83A1-F6EECF244321}">
                  <p14:modId xmlns:p14="http://schemas.microsoft.com/office/powerpoint/2010/main" val="3211258119"/>
                </p:ext>
              </p:extLst>
            </p:nvPr>
          </p:nvGraphicFramePr>
          <p:xfrm>
            <a:off x="1053171" y="4386671"/>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228" name="テキスト ボックス 227">
              <a:extLst>
                <a:ext uri="{FF2B5EF4-FFF2-40B4-BE49-F238E27FC236}">
                  <a16:creationId xmlns:a16="http://schemas.microsoft.com/office/drawing/2014/main" id="{F1F49A8B-5D48-22AB-E882-D5C361E3E238}"/>
                </a:ext>
              </a:extLst>
            </p:cNvPr>
            <p:cNvSpPr txBox="1"/>
            <p:nvPr/>
          </p:nvSpPr>
          <p:spPr>
            <a:xfrm>
              <a:off x="2444966" y="4317128"/>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a:solidFill>
                    <a:schemeClr val="tx2"/>
                  </a:solidFill>
                  <a:latin typeface="Meiryo" panose="020B0604030504040204" pitchFamily="34" charset="-128"/>
                  <a:ea typeface="Meiryo" panose="020B0604030504040204" pitchFamily="34" charset="-128"/>
                </a:rPr>
                <a:t>5</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29" name="テキスト ボックス 228">
              <a:extLst>
                <a:ext uri="{FF2B5EF4-FFF2-40B4-BE49-F238E27FC236}">
                  <a16:creationId xmlns:a16="http://schemas.microsoft.com/office/drawing/2014/main" id="{9B8590DC-CE14-BCA3-3CBD-00FE38027591}"/>
                </a:ext>
              </a:extLst>
            </p:cNvPr>
            <p:cNvSpPr txBox="1"/>
            <p:nvPr/>
          </p:nvSpPr>
          <p:spPr>
            <a:xfrm>
              <a:off x="2920815" y="4891071"/>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11</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0" name="テキスト ボックス 229">
              <a:extLst>
                <a:ext uri="{FF2B5EF4-FFF2-40B4-BE49-F238E27FC236}">
                  <a16:creationId xmlns:a16="http://schemas.microsoft.com/office/drawing/2014/main" id="{C777ED70-5A71-E527-1510-AA1A2924EE3D}"/>
                </a:ext>
              </a:extLst>
            </p:cNvPr>
            <p:cNvSpPr txBox="1"/>
            <p:nvPr/>
          </p:nvSpPr>
          <p:spPr>
            <a:xfrm>
              <a:off x="2874203" y="5611363"/>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15</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1" name="テキスト ボックス 230">
              <a:extLst>
                <a:ext uri="{FF2B5EF4-FFF2-40B4-BE49-F238E27FC236}">
                  <a16:creationId xmlns:a16="http://schemas.microsoft.com/office/drawing/2014/main" id="{60CDF82A-24D0-6E32-B14B-342BF146EC12}"/>
                </a:ext>
              </a:extLst>
            </p:cNvPr>
            <p:cNvSpPr txBox="1"/>
            <p:nvPr/>
          </p:nvSpPr>
          <p:spPr>
            <a:xfrm>
              <a:off x="2088411" y="5611363"/>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20</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3" name="テキスト ボックス 232">
              <a:extLst>
                <a:ext uri="{FF2B5EF4-FFF2-40B4-BE49-F238E27FC236}">
                  <a16:creationId xmlns:a16="http://schemas.microsoft.com/office/drawing/2014/main" id="{87A0A9A8-5C1A-24F3-3CBF-FCFFA6438960}"/>
                </a:ext>
              </a:extLst>
            </p:cNvPr>
            <p:cNvSpPr txBox="1"/>
            <p:nvPr/>
          </p:nvSpPr>
          <p:spPr>
            <a:xfrm>
              <a:off x="1981110" y="4835703"/>
              <a:ext cx="530760"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50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16</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4" name="フリーフォーム 36">
              <a:extLst>
                <a:ext uri="{FF2B5EF4-FFF2-40B4-BE49-F238E27FC236}">
                  <a16:creationId xmlns:a16="http://schemas.microsoft.com/office/drawing/2014/main" id="{D834EEC1-3A6F-2560-3A15-6D2CDDAFE738}"/>
                </a:ext>
              </a:extLst>
            </p:cNvPr>
            <p:cNvSpPr/>
            <p:nvPr/>
          </p:nvSpPr>
          <p:spPr>
            <a:xfrm flipH="1">
              <a:off x="2669498" y="4444521"/>
              <a:ext cx="49265" cy="99567"/>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sp>
        <p:nvSpPr>
          <p:cNvPr id="235" name="テキスト ボックス 234">
            <a:extLst>
              <a:ext uri="{FF2B5EF4-FFF2-40B4-BE49-F238E27FC236}">
                <a16:creationId xmlns:a16="http://schemas.microsoft.com/office/drawing/2014/main" id="{C4D56602-6DCD-3999-D245-28D948C47564}"/>
              </a:ext>
            </a:extLst>
          </p:cNvPr>
          <p:cNvSpPr txBox="1"/>
          <p:nvPr/>
        </p:nvSpPr>
        <p:spPr>
          <a:xfrm>
            <a:off x="4528252" y="4535251"/>
            <a:ext cx="511358"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b="1">
                <a:solidFill>
                  <a:schemeClr val="tx2"/>
                </a:solidFill>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6" name="フリーフォーム 56">
            <a:extLst>
              <a:ext uri="{FF2B5EF4-FFF2-40B4-BE49-F238E27FC236}">
                <a16:creationId xmlns:a16="http://schemas.microsoft.com/office/drawing/2014/main" id="{207A81A5-425A-91CF-B78E-8B7F7F3DB64D}"/>
              </a:ext>
            </a:extLst>
          </p:cNvPr>
          <p:cNvSpPr/>
          <p:nvPr/>
        </p:nvSpPr>
        <p:spPr>
          <a:xfrm flipH="1">
            <a:off x="4199704" y="4598726"/>
            <a:ext cx="293432" cy="6064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237" name="グループ化 236">
            <a:extLst>
              <a:ext uri="{FF2B5EF4-FFF2-40B4-BE49-F238E27FC236}">
                <a16:creationId xmlns:a16="http://schemas.microsoft.com/office/drawing/2014/main" id="{A70B78F1-F954-87C8-7D7A-D41EFA71AC81}"/>
              </a:ext>
            </a:extLst>
          </p:cNvPr>
          <p:cNvGrpSpPr/>
          <p:nvPr/>
        </p:nvGrpSpPr>
        <p:grpSpPr>
          <a:xfrm>
            <a:off x="4968275" y="2896710"/>
            <a:ext cx="3500628" cy="2939820"/>
            <a:chOff x="1939094" y="3750515"/>
            <a:chExt cx="3200117" cy="2114012"/>
          </a:xfrm>
        </p:grpSpPr>
        <p:graphicFrame>
          <p:nvGraphicFramePr>
            <p:cNvPr id="238" name="グラフ 237">
              <a:extLst>
                <a:ext uri="{FF2B5EF4-FFF2-40B4-BE49-F238E27FC236}">
                  <a16:creationId xmlns:a16="http://schemas.microsoft.com/office/drawing/2014/main" id="{D1E96243-2CA7-75FD-AEC6-6A340CFA8C01}"/>
                </a:ext>
              </a:extLst>
            </p:cNvPr>
            <p:cNvGraphicFramePr>
              <a:graphicFrameLocks noChangeAspect="1"/>
            </p:cNvGraphicFramePr>
            <p:nvPr>
              <p:extLst>
                <p:ext uri="{D42A27DB-BD31-4B8C-83A1-F6EECF244321}">
                  <p14:modId xmlns:p14="http://schemas.microsoft.com/office/powerpoint/2010/main" val="1777830838"/>
                </p:ext>
              </p:extLst>
            </p:nvPr>
          </p:nvGraphicFramePr>
          <p:xfrm>
            <a:off x="1968193" y="3750515"/>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239" name="テキスト ボックス 238">
              <a:extLst>
                <a:ext uri="{FF2B5EF4-FFF2-40B4-BE49-F238E27FC236}">
                  <a16:creationId xmlns:a16="http://schemas.microsoft.com/office/drawing/2014/main" id="{0BC0E764-B332-6615-AEAC-5B13DC262D35}"/>
                </a:ext>
              </a:extLst>
            </p:cNvPr>
            <p:cNvSpPr txBox="1"/>
            <p:nvPr/>
          </p:nvSpPr>
          <p:spPr>
            <a:xfrm>
              <a:off x="3958722" y="4464039"/>
              <a:ext cx="431605" cy="33568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会社員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公務員</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37</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0" name="テキスト ボックス 239">
              <a:extLst>
                <a:ext uri="{FF2B5EF4-FFF2-40B4-BE49-F238E27FC236}">
                  <a16:creationId xmlns:a16="http://schemas.microsoft.com/office/drawing/2014/main" id="{23A73785-6832-A22C-63CD-5B0369288A3D}"/>
                </a:ext>
              </a:extLst>
            </p:cNvPr>
            <p:cNvSpPr txBox="1"/>
            <p:nvPr/>
          </p:nvSpPr>
          <p:spPr>
            <a:xfrm>
              <a:off x="3736999" y="5249312"/>
              <a:ext cx="431605"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学生</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11</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2" name="テキスト ボックス 241">
              <a:extLst>
                <a:ext uri="{FF2B5EF4-FFF2-40B4-BE49-F238E27FC236}">
                  <a16:creationId xmlns:a16="http://schemas.microsoft.com/office/drawing/2014/main" id="{DF7A49AD-BBDC-77B7-6535-ADF54998EFA5}"/>
                </a:ext>
              </a:extLst>
            </p:cNvPr>
            <p:cNvSpPr txBox="1"/>
            <p:nvPr/>
          </p:nvSpPr>
          <p:spPr>
            <a:xfrm>
              <a:off x="3018376" y="4137592"/>
              <a:ext cx="530760" cy="24517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その他</a:t>
              </a:r>
              <a:endParaRPr kumimoji="1" lang="en-US" altLang="ja-JP" sz="8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tx2"/>
                  </a:solidFill>
                  <a:latin typeface="Meiryo" panose="020B0604030504040204" pitchFamily="34" charset="-128"/>
                  <a:ea typeface="Meiryo" panose="020B0604030504040204" pitchFamily="34" charset="-128"/>
                </a:rPr>
                <a:t>14</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3" name="フリーフォーム 134">
              <a:extLst>
                <a:ext uri="{FF2B5EF4-FFF2-40B4-BE49-F238E27FC236}">
                  <a16:creationId xmlns:a16="http://schemas.microsoft.com/office/drawing/2014/main" id="{2CC80BCC-73A2-397B-B650-75A6215F8E63}"/>
                </a:ext>
              </a:extLst>
            </p:cNvPr>
            <p:cNvSpPr/>
            <p:nvPr/>
          </p:nvSpPr>
          <p:spPr>
            <a:xfrm flipH="1" flipV="1">
              <a:off x="2256743" y="4230281"/>
              <a:ext cx="378343" cy="26891"/>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4" name="フリーフォーム 136">
              <a:extLst>
                <a:ext uri="{FF2B5EF4-FFF2-40B4-BE49-F238E27FC236}">
                  <a16:creationId xmlns:a16="http://schemas.microsoft.com/office/drawing/2014/main" id="{A86689D7-EA02-7562-29C1-BB8E1ADCF3D9}"/>
                </a:ext>
              </a:extLst>
            </p:cNvPr>
            <p:cNvSpPr/>
            <p:nvPr/>
          </p:nvSpPr>
          <p:spPr>
            <a:xfrm flipH="1">
              <a:off x="4063080" y="4062719"/>
              <a:ext cx="340773" cy="45719"/>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5" name="テキスト ボックス 244">
              <a:extLst>
                <a:ext uri="{FF2B5EF4-FFF2-40B4-BE49-F238E27FC236}">
                  <a16:creationId xmlns:a16="http://schemas.microsoft.com/office/drawing/2014/main" id="{B5707706-C70D-7EF2-AC26-659B3F016724}"/>
                </a:ext>
              </a:extLst>
            </p:cNvPr>
            <p:cNvSpPr txBox="1"/>
            <p:nvPr/>
          </p:nvSpPr>
          <p:spPr>
            <a:xfrm>
              <a:off x="1939094" y="4128564"/>
              <a:ext cx="771630" cy="90514"/>
            </a:xfrm>
            <a:prstGeom prst="rect">
              <a:avLst/>
            </a:prstGeom>
            <a:no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自営業、自由業 </a:t>
              </a:r>
              <a:r>
                <a:rPr kumimoji="1" lang="en-US" altLang="ja-JP"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4" name="テキスト プレースホルダー 3">
            <a:extLst>
              <a:ext uri="{FF2B5EF4-FFF2-40B4-BE49-F238E27FC236}">
                <a16:creationId xmlns:a16="http://schemas.microsoft.com/office/drawing/2014/main" id="{6EBF2E72-BDF2-4EFF-1F1B-C049B11CA53F}"/>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48"/>
                </a:solidFill>
                <a:latin typeface="+mn-ea"/>
              </a:rPr>
              <a:t>ユーザー傾向</a:t>
            </a:r>
            <a:endParaRPr lang="ja-JP" altLang="en-US" sz="1200" b="1">
              <a:solidFill>
                <a:srgbClr val="000048"/>
              </a:solidFill>
              <a:latin typeface="+mn-ea"/>
            </a:endParaRPr>
          </a:p>
        </p:txBody>
      </p:sp>
      <p:sp>
        <p:nvSpPr>
          <p:cNvPr id="14" name="テキスト ボックス 13">
            <a:extLst>
              <a:ext uri="{FF2B5EF4-FFF2-40B4-BE49-F238E27FC236}">
                <a16:creationId xmlns:a16="http://schemas.microsoft.com/office/drawing/2014/main" id="{48921F71-5608-CFCA-1074-9CED93C0E9A2}"/>
              </a:ext>
            </a:extLst>
          </p:cNvPr>
          <p:cNvSpPr txBox="1"/>
          <p:nvPr/>
        </p:nvSpPr>
        <p:spPr>
          <a:xfrm>
            <a:off x="5576014" y="4241972"/>
            <a:ext cx="639902"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専業主ふ</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17</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B2572D3A-788F-FD8A-48C9-0999FC72CD1D}"/>
              </a:ext>
            </a:extLst>
          </p:cNvPr>
          <p:cNvSpPr txBox="1"/>
          <p:nvPr/>
        </p:nvSpPr>
        <p:spPr>
          <a:xfrm>
            <a:off x="6076438" y="4936753"/>
            <a:ext cx="639902" cy="570720"/>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solidFill>
                  <a:schemeClr val="bg1"/>
                </a:solidFill>
                <a:latin typeface="Meiryo" panose="020B0604030504040204" pitchFamily="34" charset="-128"/>
                <a:ea typeface="Meiryo" panose="020B0604030504040204" pitchFamily="34" charset="-128"/>
              </a:rPr>
              <a:t>パート</a:t>
            </a:r>
            <a:endParaRPr lang="en-US" altLang="ja-JP" sz="1000" b="1">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アルバイト</a:t>
            </a:r>
            <a:endParaRPr kumimoji="1" lang="en-US" altLang="ja-JP"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a:solidFill>
                  <a:schemeClr val="bg1"/>
                </a:solidFill>
                <a:latin typeface="Meiryo" panose="020B0604030504040204" pitchFamily="34" charset="-128"/>
                <a:ea typeface="Meiryo" panose="020B0604030504040204" pitchFamily="34" charset="-128"/>
              </a:rPr>
              <a:t>18</a:t>
            </a:r>
            <a:r>
              <a:rPr lang="en-US" altLang="ja-JP" sz="60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 name="角丸四角形 20">
            <a:extLst>
              <a:ext uri="{FF2B5EF4-FFF2-40B4-BE49-F238E27FC236}">
                <a16:creationId xmlns:a16="http://schemas.microsoft.com/office/drawing/2014/main" id="{AE9EB2D7-4724-7D02-AF4B-0AF4CF2652D6}"/>
              </a:ext>
            </a:extLst>
          </p:cNvPr>
          <p:cNvSpPr/>
          <p:nvPr/>
        </p:nvSpPr>
        <p:spPr>
          <a:xfrm>
            <a:off x="8494046" y="1643299"/>
            <a:ext cx="3065519" cy="577535"/>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marL="12700" lvl="0" algn="ctr">
              <a:spcBef>
                <a:spcPts val="100"/>
              </a:spcBef>
              <a:defRPr/>
            </a:pPr>
            <a:r>
              <a:rPr lang="ja-JP" altLang="en-US" sz="1600" b="1" spc="75">
                <a:solidFill>
                  <a:srgbClr val="002060"/>
                </a:solidFill>
                <a:latin typeface="Meiryo" panose="020B0604030504040204" pitchFamily="34" charset="-128"/>
                <a:ea typeface="Meiryo" panose="020B0604030504040204" pitchFamily="34" charset="-128"/>
                <a:cs typeface="HiraMinProN-W6"/>
              </a:rPr>
              <a:t>ニュースにカジュアルに</a:t>
            </a:r>
            <a:endParaRPr lang="en-US" altLang="ja-JP" sz="1600" b="1" spc="75">
              <a:solidFill>
                <a:srgbClr val="002060"/>
              </a:solidFill>
              <a:latin typeface="Meiryo" panose="020B0604030504040204" pitchFamily="34" charset="-128"/>
              <a:ea typeface="Meiryo" panose="020B0604030504040204" pitchFamily="34" charset="-128"/>
              <a:cs typeface="HiraMinProN-W6"/>
            </a:endParaRPr>
          </a:p>
          <a:p>
            <a:pPr marL="12700" lvl="0" algn="ctr">
              <a:spcBef>
                <a:spcPts val="100"/>
              </a:spcBef>
              <a:defRPr/>
            </a:pPr>
            <a:r>
              <a:rPr lang="ja-JP" altLang="en-US" sz="1600" b="1" spc="75">
                <a:solidFill>
                  <a:srgbClr val="002060"/>
                </a:solidFill>
                <a:latin typeface="Meiryo" panose="020B0604030504040204" pitchFamily="34" charset="-128"/>
                <a:ea typeface="Meiryo" panose="020B0604030504040204" pitchFamily="34" charset="-128"/>
                <a:cs typeface="HiraMinProN-W6"/>
              </a:rPr>
              <a:t>触れられるイメージ</a:t>
            </a:r>
            <a:r>
              <a:rPr lang="en-US" altLang="ja-JP" sz="900" b="1" spc="75">
                <a:solidFill>
                  <a:srgbClr val="002060"/>
                </a:solidFill>
                <a:latin typeface="Meiryo" panose="020B0604030504040204" pitchFamily="34" charset="-128"/>
                <a:ea typeface="Meiryo" panose="020B0604030504040204" pitchFamily="34" charset="-128"/>
                <a:cs typeface="HiraMinProN-W6"/>
              </a:rPr>
              <a:t>※</a:t>
            </a:r>
            <a:endParaRPr lang="en-US" altLang="ja-JP" sz="1600" b="1" spc="-114">
              <a:solidFill>
                <a:srgbClr val="002060"/>
              </a:solidFill>
              <a:latin typeface="Meiryo" panose="020B0604030504040204" pitchFamily="34" charset="-128"/>
              <a:ea typeface="Meiryo" panose="020B0604030504040204" pitchFamily="34" charset="-128"/>
              <a:cs typeface="HiraMinProN-W6"/>
            </a:endParaRPr>
          </a:p>
        </p:txBody>
      </p:sp>
      <p:grpSp>
        <p:nvGrpSpPr>
          <p:cNvPr id="20" name="グループ化 19">
            <a:extLst>
              <a:ext uri="{FF2B5EF4-FFF2-40B4-BE49-F238E27FC236}">
                <a16:creationId xmlns:a16="http://schemas.microsoft.com/office/drawing/2014/main" id="{1DB153B1-46C2-28CC-96CF-B335D1829F19}"/>
              </a:ext>
            </a:extLst>
          </p:cNvPr>
          <p:cNvGrpSpPr/>
          <p:nvPr/>
        </p:nvGrpSpPr>
        <p:grpSpPr>
          <a:xfrm>
            <a:off x="8354162" y="2948072"/>
            <a:ext cx="3709891" cy="2601272"/>
            <a:chOff x="6978359" y="3025115"/>
            <a:chExt cx="4405558" cy="2628028"/>
          </a:xfrm>
        </p:grpSpPr>
        <p:sp>
          <p:nvSpPr>
            <p:cNvPr id="21" name="object 17">
              <a:extLst>
                <a:ext uri="{FF2B5EF4-FFF2-40B4-BE49-F238E27FC236}">
                  <a16:creationId xmlns:a16="http://schemas.microsoft.com/office/drawing/2014/main" id="{ED881E44-DB1D-74CD-83A6-0B6FA661CC16}"/>
                </a:ext>
              </a:extLst>
            </p:cNvPr>
            <p:cNvSpPr/>
            <p:nvPr/>
          </p:nvSpPr>
          <p:spPr>
            <a:xfrm>
              <a:off x="7423893" y="3235534"/>
              <a:ext cx="32400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2" name="object 17">
              <a:extLst>
                <a:ext uri="{FF2B5EF4-FFF2-40B4-BE49-F238E27FC236}">
                  <a16:creationId xmlns:a16="http://schemas.microsoft.com/office/drawing/2014/main" id="{6ABAC3A8-DB2E-26C4-D411-BA694B9682A5}"/>
                </a:ext>
              </a:extLst>
            </p:cNvPr>
            <p:cNvSpPr/>
            <p:nvPr/>
          </p:nvSpPr>
          <p:spPr>
            <a:xfrm>
              <a:off x="7423893" y="4207723"/>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23" name="object 6">
              <a:extLst>
                <a:ext uri="{FF2B5EF4-FFF2-40B4-BE49-F238E27FC236}">
                  <a16:creationId xmlns:a16="http://schemas.microsoft.com/office/drawing/2014/main" id="{0352EC11-F583-1C51-8B8E-E642C3736338}"/>
                </a:ext>
              </a:extLst>
            </p:cNvPr>
            <p:cNvSpPr txBox="1"/>
            <p:nvPr/>
          </p:nvSpPr>
          <p:spPr>
            <a:xfrm>
              <a:off x="10712887" y="3306442"/>
              <a:ext cx="671030" cy="228909"/>
            </a:xfrm>
            <a:prstGeom prst="rect">
              <a:avLst/>
            </a:prstGeom>
          </p:spPr>
          <p:txBody>
            <a:bodyPr vert="horz" wrap="square" lIns="0" tIns="0" rIns="0" bIns="0" rtlCol="0">
              <a:spAutoFit/>
            </a:bodyPr>
            <a:lstStyle/>
            <a:p>
              <a:pPr marL="12700">
                <a:lnSpc>
                  <a:spcPts val="1880"/>
                </a:lnSpc>
              </a:pPr>
              <a:r>
                <a:rPr lang="en-US" altLang="ja-JP" sz="1100" b="1" spc="210">
                  <a:solidFill>
                    <a:srgbClr val="002060"/>
                  </a:solidFill>
                  <a:latin typeface="Meiryo" panose="020B0604030504040204" pitchFamily="34" charset="-128"/>
                  <a:ea typeface="Meiryo" panose="020B0604030504040204" pitchFamily="34" charset="-128"/>
                  <a:cs typeface="HiraMinProN-W6"/>
                </a:rPr>
                <a:t>29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4" name="object 6">
              <a:extLst>
                <a:ext uri="{FF2B5EF4-FFF2-40B4-BE49-F238E27FC236}">
                  <a16:creationId xmlns:a16="http://schemas.microsoft.com/office/drawing/2014/main" id="{BA9DD395-A92F-4CC9-152D-CB185DA5F4F5}"/>
                </a:ext>
              </a:extLst>
            </p:cNvPr>
            <p:cNvSpPr txBox="1"/>
            <p:nvPr/>
          </p:nvSpPr>
          <p:spPr>
            <a:xfrm>
              <a:off x="9598201" y="4253043"/>
              <a:ext cx="744692" cy="228909"/>
            </a:xfrm>
            <a:prstGeom prst="rect">
              <a:avLst/>
            </a:prstGeom>
          </p:spPr>
          <p:txBody>
            <a:bodyPr vert="horz" wrap="square" lIns="0" tIns="0" rIns="0" bIns="0" rtlCol="0">
              <a:spAutoFit/>
            </a:bodyPr>
            <a:lstStyle/>
            <a:p>
              <a:pPr marL="12700">
                <a:lnSpc>
                  <a:spcPts val="1880"/>
                </a:lnSpc>
              </a:pPr>
              <a:r>
                <a:rPr lang="en-US" sz="1100" b="1" spc="210">
                  <a:solidFill>
                    <a:srgbClr val="002060"/>
                  </a:solidFill>
                  <a:latin typeface="Meiryo" panose="020B0604030504040204" pitchFamily="34" charset="-128"/>
                  <a:ea typeface="Meiryo" panose="020B0604030504040204" pitchFamily="34" charset="-128"/>
                  <a:cs typeface="HiraMinProN-W6"/>
                </a:rPr>
                <a:t>19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5" name="object 6">
              <a:extLst>
                <a:ext uri="{FF2B5EF4-FFF2-40B4-BE49-F238E27FC236}">
                  <a16:creationId xmlns:a16="http://schemas.microsoft.com/office/drawing/2014/main" id="{594385B2-E2EA-5C08-FD6E-DC1864DBA55A}"/>
                </a:ext>
              </a:extLst>
            </p:cNvPr>
            <p:cNvSpPr txBox="1"/>
            <p:nvPr/>
          </p:nvSpPr>
          <p:spPr>
            <a:xfrm>
              <a:off x="9607022" y="5246870"/>
              <a:ext cx="720024" cy="228909"/>
            </a:xfrm>
            <a:prstGeom prst="rect">
              <a:avLst/>
            </a:prstGeom>
          </p:spPr>
          <p:txBody>
            <a:bodyPr vert="horz" wrap="square" lIns="0" tIns="0" rIns="0" bIns="0" rtlCol="0">
              <a:spAutoFit/>
            </a:bodyPr>
            <a:lstStyle/>
            <a:p>
              <a:pPr marL="12700">
                <a:lnSpc>
                  <a:spcPts val="1880"/>
                </a:lnSpc>
              </a:pPr>
              <a:r>
                <a:rPr lang="en-US" sz="1100" b="1" spc="210">
                  <a:solidFill>
                    <a:srgbClr val="002060"/>
                  </a:solidFill>
                  <a:latin typeface="Meiryo" panose="020B0604030504040204" pitchFamily="34" charset="-128"/>
                  <a:ea typeface="Meiryo" panose="020B0604030504040204" pitchFamily="34" charset="-128"/>
                  <a:cs typeface="HiraMinProN-W6"/>
                </a:rPr>
                <a:t>19</a:t>
              </a:r>
              <a:r>
                <a:rPr sz="1100" b="1" spc="-330">
                  <a:solidFill>
                    <a:srgbClr val="002060"/>
                  </a:solidFill>
                  <a:latin typeface="Meiryo" panose="020B0604030504040204" pitchFamily="34" charset="-128"/>
                  <a:ea typeface="Meiryo" panose="020B0604030504040204" pitchFamily="34" charset="-128"/>
                  <a:cs typeface="HiraMinProN-W6"/>
                </a:rPr>
                <a:t> </a:t>
              </a:r>
              <a:r>
                <a:rPr sz="1100" b="1" spc="175">
                  <a:solidFill>
                    <a:srgbClr val="002060"/>
                  </a:solidFill>
                  <a:latin typeface="Meiryo" panose="020B0604030504040204" pitchFamily="34" charset="-128"/>
                  <a:ea typeface="Meiryo" panose="020B0604030504040204" pitchFamily="34" charset="-128"/>
                  <a:cs typeface="HiraMinProN-W6"/>
                </a:rPr>
                <a:t>%</a:t>
              </a:r>
              <a:endParaRPr sz="11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7">
              <a:extLst>
                <a:ext uri="{FF2B5EF4-FFF2-40B4-BE49-F238E27FC236}">
                  <a16:creationId xmlns:a16="http://schemas.microsoft.com/office/drawing/2014/main" id="{53F39B78-3B11-1D52-22AF-3F73471B114E}"/>
                </a:ext>
              </a:extLst>
            </p:cNvPr>
            <p:cNvSpPr txBox="1"/>
            <p:nvPr/>
          </p:nvSpPr>
          <p:spPr>
            <a:xfrm>
              <a:off x="7423893" y="3025115"/>
              <a:ext cx="3012064" cy="174407"/>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1050" b="1" u="none" strike="noStrike" kern="1200" cap="none" spc="50" normalizeH="0" baseline="0" noProof="0">
                  <a:ln>
                    <a:noFill/>
                  </a:ln>
                  <a:effectLst/>
                  <a:uLnTx/>
                  <a:uFillTx/>
                  <a:latin typeface="Meiryo" panose="020B0604030504040204" pitchFamily="34" charset="-128"/>
                  <a:ea typeface="Meiryo" panose="020B0604030504040204" pitchFamily="34" charset="-128"/>
                  <a:cs typeface="Arial Unicode MS"/>
                </a:rPr>
                <a:t>気軽に読める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7" name="object 7">
              <a:extLst>
                <a:ext uri="{FF2B5EF4-FFF2-40B4-BE49-F238E27FC236}">
                  <a16:creationId xmlns:a16="http://schemas.microsoft.com/office/drawing/2014/main" id="{35A739C1-D7FD-DB49-79E1-A8DFD313698E}"/>
                </a:ext>
              </a:extLst>
            </p:cNvPr>
            <p:cNvSpPr txBox="1"/>
            <p:nvPr/>
          </p:nvSpPr>
          <p:spPr>
            <a:xfrm>
              <a:off x="7414486" y="3996458"/>
              <a:ext cx="3012064" cy="174407"/>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ヒマつぶしするのに向いている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8" name="object 7">
              <a:extLst>
                <a:ext uri="{FF2B5EF4-FFF2-40B4-BE49-F238E27FC236}">
                  <a16:creationId xmlns:a16="http://schemas.microsoft.com/office/drawing/2014/main" id="{2F26538C-C61E-96DE-792F-5011D5333A7C}"/>
                </a:ext>
              </a:extLst>
            </p:cNvPr>
            <p:cNvSpPr txBox="1"/>
            <p:nvPr/>
          </p:nvSpPr>
          <p:spPr>
            <a:xfrm>
              <a:off x="7423893" y="4863843"/>
              <a:ext cx="3081519" cy="339445"/>
            </a:xfrm>
            <a:prstGeom prst="rect">
              <a:avLst/>
            </a:prstGeom>
          </p:spPr>
          <p:txBody>
            <a:bodyPr vert="horz" wrap="square" lIns="0" tIns="12700" rIns="0" bIns="0" rtlCol="0">
              <a:spAutoFit/>
            </a:bodyPr>
            <a:lstStyle/>
            <a:p>
              <a:pPr marL="12700" lvl="0">
                <a:spcBef>
                  <a:spcPts val="100"/>
                </a:spcBef>
                <a:defRPr/>
              </a:pPr>
              <a:r>
                <a:rPr lang="ja-JP" altLang="en-US" sz="1050" b="1" spc="50">
                  <a:latin typeface="Meiryo" panose="020B0604030504040204" pitchFamily="34" charset="-128"/>
                  <a:ea typeface="Meiryo" panose="020B0604030504040204" pitchFamily="34" charset="-128"/>
                  <a:cs typeface="Arial Unicode MS"/>
                </a:rPr>
                <a:t>自分でわざわざ探しに行かなくても重要なニュース</a:t>
              </a:r>
              <a:r>
                <a:rPr lang="en-US" altLang="ja-JP" sz="1050" b="1" spc="50">
                  <a:latin typeface="Meiryo" panose="020B0604030504040204" pitchFamily="34" charset="-128"/>
                  <a:ea typeface="Meiryo" panose="020B0604030504040204" pitchFamily="34" charset="-128"/>
                  <a:cs typeface="Arial Unicode MS"/>
                </a:rPr>
                <a:t>/</a:t>
              </a:r>
              <a:r>
                <a:rPr lang="ja-JP" altLang="en-US" sz="1050" b="1" spc="50">
                  <a:latin typeface="Meiryo" panose="020B0604030504040204" pitchFamily="34" charset="-128"/>
                  <a:ea typeface="Meiryo" panose="020B0604030504040204" pitchFamily="34" charset="-128"/>
                  <a:cs typeface="Arial Unicode MS"/>
                </a:rPr>
                <a:t>情報が見られる</a:t>
              </a:r>
              <a:endParaRPr kumimoji="1" sz="105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29" name="object 17">
              <a:extLst>
                <a:ext uri="{FF2B5EF4-FFF2-40B4-BE49-F238E27FC236}">
                  <a16:creationId xmlns:a16="http://schemas.microsoft.com/office/drawing/2014/main" id="{9DB84350-3DDF-D875-2A04-07C5F7E3D9C3}"/>
                </a:ext>
              </a:extLst>
            </p:cNvPr>
            <p:cNvSpPr/>
            <p:nvPr/>
          </p:nvSpPr>
          <p:spPr>
            <a:xfrm>
              <a:off x="7408046" y="5198336"/>
              <a:ext cx="2120400" cy="381000"/>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2060"/>
            </a:solidFill>
            <a:ln>
              <a:solidFill>
                <a:srgbClr val="002060"/>
              </a:solidFill>
            </a:ln>
          </p:spPr>
          <p:txBody>
            <a:bodyPr wrap="square" lIns="0" tIns="0" rIns="0" bIns="0" rtlCol="0"/>
            <a:lstStyle/>
            <a:p>
              <a:endParaRPr sz="1400">
                <a:latin typeface="Meiryo" panose="020B0604030504040204" pitchFamily="34" charset="-128"/>
                <a:ea typeface="Meiryo" panose="020B0604030504040204" pitchFamily="34" charset="-128"/>
              </a:endParaRPr>
            </a:p>
          </p:txBody>
        </p:sp>
        <p:sp>
          <p:nvSpPr>
            <p:cNvPr id="30" name="object 7">
              <a:extLst>
                <a:ext uri="{FF2B5EF4-FFF2-40B4-BE49-F238E27FC236}">
                  <a16:creationId xmlns:a16="http://schemas.microsoft.com/office/drawing/2014/main" id="{1D01950C-3CC4-F98D-4EED-32E3C151DF7B}"/>
                </a:ext>
              </a:extLst>
            </p:cNvPr>
            <p:cNvSpPr txBox="1"/>
            <p:nvPr/>
          </p:nvSpPr>
          <p:spPr>
            <a:xfrm>
              <a:off x="6978359" y="3358191"/>
              <a:ext cx="132320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1</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31" name="object 7">
              <a:extLst>
                <a:ext uri="{FF2B5EF4-FFF2-40B4-BE49-F238E27FC236}">
                  <a16:creationId xmlns:a16="http://schemas.microsoft.com/office/drawing/2014/main" id="{A3965995-A662-7FAC-3226-D4C1FE8A7D3A}"/>
                </a:ext>
              </a:extLst>
            </p:cNvPr>
            <p:cNvSpPr txBox="1"/>
            <p:nvPr/>
          </p:nvSpPr>
          <p:spPr>
            <a:xfrm>
              <a:off x="6978359" y="4222366"/>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sp>
          <p:nvSpPr>
            <p:cNvPr id="32" name="object 7">
              <a:extLst>
                <a:ext uri="{FF2B5EF4-FFF2-40B4-BE49-F238E27FC236}">
                  <a16:creationId xmlns:a16="http://schemas.microsoft.com/office/drawing/2014/main" id="{7CA4FABA-B4D8-6A64-50FD-1AA8AFAB0405}"/>
                </a:ext>
              </a:extLst>
            </p:cNvPr>
            <p:cNvSpPr txBox="1"/>
            <p:nvPr/>
          </p:nvSpPr>
          <p:spPr>
            <a:xfrm>
              <a:off x="6978359" y="5254100"/>
              <a:ext cx="1323200" cy="39904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ja-JP" altLang="en-US" sz="1200" b="1">
                  <a:latin typeface="Meiryo" panose="020B0604030504040204" pitchFamily="34" charset="-128"/>
                  <a:ea typeface="Meiryo" panose="020B0604030504040204" pitchFamily="34" charset="-128"/>
                  <a:cs typeface="Arial Unicode MS"/>
                </a:rPr>
                <a:t>同率</a:t>
              </a:r>
              <a:endParaRPr lang="en-US" altLang="ja-JP" sz="1200" b="1">
                <a:latin typeface="Meiryo" panose="020B0604030504040204" pitchFamily="34" charset="-128"/>
                <a:ea typeface="Meiryo" panose="020B0604030504040204" pitchFamily="34" charset="-128"/>
                <a:cs typeface="Arial Unicode MS"/>
              </a:endParaRP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en-US" altLang="ja-JP"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2</a:t>
              </a:r>
              <a:r>
                <a:rPr kumimoji="1" lang="ja-JP" altLang="en-US"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rPr>
                <a:t>位</a:t>
              </a:r>
              <a:endParaRPr kumimoji="1" sz="1200" b="1" u="none" strike="noStrike" kern="1200" cap="none" spc="0" normalizeH="0" baseline="0" noProof="0">
                <a:ln>
                  <a:noFill/>
                </a:ln>
                <a:effectLst/>
                <a:uLnTx/>
                <a:uFillTx/>
                <a:latin typeface="Meiryo" panose="020B0604030504040204" pitchFamily="34" charset="-128"/>
                <a:ea typeface="Meiryo" panose="020B0604030504040204" pitchFamily="34" charset="-128"/>
                <a:cs typeface="Arial Unicode MS"/>
              </a:endParaRPr>
            </a:p>
          </p:txBody>
        </p:sp>
      </p:grpSp>
    </p:spTree>
    <p:extLst>
      <p:ext uri="{BB962C8B-B14F-4D97-AF65-F5344CB8AC3E}">
        <p14:creationId xmlns:p14="http://schemas.microsoft.com/office/powerpoint/2010/main" val="1635391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4770-D084-0640-9B2A-B6B44E029C7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D6298C7-3BCF-350F-6187-77CE9661F6B7}"/>
              </a:ext>
            </a:extLst>
          </p:cNvPr>
          <p:cNvSpPr>
            <a:spLocks noGrp="1"/>
          </p:cNvSpPr>
          <p:nvPr>
            <p:ph type="body" sz="quarter" idx="12"/>
          </p:nvPr>
        </p:nvSpPr>
        <p:spPr>
          <a:xfrm>
            <a:off x="623644" y="75225"/>
            <a:ext cx="866756" cy="410840"/>
          </a:xfrm>
        </p:spPr>
        <p:txBody>
          <a:bodyPr/>
          <a:lstStyle/>
          <a:p>
            <a:pPr marL="0" indent="0">
              <a:buNone/>
            </a:pPr>
            <a:r>
              <a:rPr lang="en-US" altLang="ja-JP">
                <a:latin typeface="+mj-ea"/>
                <a:ea typeface="+mj-ea"/>
              </a:rPr>
              <a:t>LINE NEWS</a:t>
            </a:r>
            <a:br>
              <a:rPr lang="en-US" altLang="ja-JP"/>
            </a:br>
            <a:r>
              <a:rPr lang="ja-JP" altLang="en-US"/>
              <a:t>の特長</a:t>
            </a:r>
            <a:endParaRPr lang="en-US" altLang="ja-JP"/>
          </a:p>
        </p:txBody>
      </p:sp>
      <p:pic>
        <p:nvPicPr>
          <p:cNvPr id="6" name="図プレースホルダー 8" descr="アイコン&#10;&#10;自動的に生成された説明">
            <a:extLst>
              <a:ext uri="{FF2B5EF4-FFF2-40B4-BE49-F238E27FC236}">
                <a16:creationId xmlns:a16="http://schemas.microsoft.com/office/drawing/2014/main" id="{11EA2282-804F-C945-5F99-28B3BEB963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DCEEE75B-53D2-6585-AA05-C8409434072A}"/>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ユーザー行動特徴</a:t>
            </a:r>
            <a:endParaRPr kumimoji="1" lang="ja-JP" altLang="en-US" sz="1600" b="1" i="0" u="none" strike="noStrike" kern="1200" cap="none" spc="0" normalizeH="0" baseline="0" noProof="0">
              <a:ln>
                <a:noFill/>
              </a:ln>
              <a:solidFill>
                <a:srgbClr val="000048"/>
              </a:solidFill>
              <a:effectLst/>
              <a:uLnTx/>
              <a:uFillTx/>
              <a:latin typeface="+mn-ea"/>
              <a:ea typeface="+mn-ea"/>
              <a:cs typeface="+mn-cs"/>
            </a:endParaRPr>
          </a:p>
        </p:txBody>
      </p:sp>
      <p:sp>
        <p:nvSpPr>
          <p:cNvPr id="78" name="フローチャート: 結合子 77">
            <a:extLst>
              <a:ext uri="{FF2B5EF4-FFF2-40B4-BE49-F238E27FC236}">
                <a16:creationId xmlns:a16="http://schemas.microsoft.com/office/drawing/2014/main" id="{AD8E76D7-6656-184C-C6FF-6C8B5167D9E9}"/>
              </a:ext>
            </a:extLst>
          </p:cNvPr>
          <p:cNvSpPr/>
          <p:nvPr/>
        </p:nvSpPr>
        <p:spPr>
          <a:xfrm>
            <a:off x="6362652"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79" name="フローチャート: 結合子 78">
            <a:extLst>
              <a:ext uri="{FF2B5EF4-FFF2-40B4-BE49-F238E27FC236}">
                <a16:creationId xmlns:a16="http://schemas.microsoft.com/office/drawing/2014/main" id="{2359D824-6EA8-55B1-70B1-6A191C32D542}"/>
              </a:ext>
            </a:extLst>
          </p:cNvPr>
          <p:cNvSpPr/>
          <p:nvPr/>
        </p:nvSpPr>
        <p:spPr>
          <a:xfrm>
            <a:off x="7642069"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0" name="フローチャート: 結合子 79">
            <a:extLst>
              <a:ext uri="{FF2B5EF4-FFF2-40B4-BE49-F238E27FC236}">
                <a16:creationId xmlns:a16="http://schemas.microsoft.com/office/drawing/2014/main" id="{37C3CE24-749B-2742-D1D0-37E71FEFA8B2}"/>
              </a:ext>
            </a:extLst>
          </p:cNvPr>
          <p:cNvSpPr/>
          <p:nvPr/>
        </p:nvSpPr>
        <p:spPr>
          <a:xfrm>
            <a:off x="8926492"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1" name="フローチャート: 結合子 80">
            <a:extLst>
              <a:ext uri="{FF2B5EF4-FFF2-40B4-BE49-F238E27FC236}">
                <a16:creationId xmlns:a16="http://schemas.microsoft.com/office/drawing/2014/main" id="{ECC76F13-9AFD-F9D0-BB82-C5B3E4C1DF18}"/>
              </a:ext>
            </a:extLst>
          </p:cNvPr>
          <p:cNvSpPr/>
          <p:nvPr/>
        </p:nvSpPr>
        <p:spPr>
          <a:xfrm>
            <a:off x="10210915" y="3209627"/>
            <a:ext cx="1196895" cy="1148254"/>
          </a:xfrm>
          <a:prstGeom prst="flowChartConnector">
            <a:avLst/>
          </a:prstGeom>
          <a:solidFill>
            <a:srgbClr val="00206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solidFill>
                <a:srgbClr val="002060"/>
              </a:solidFill>
            </a:endParaRPr>
          </a:p>
        </p:txBody>
      </p:sp>
      <p:sp>
        <p:nvSpPr>
          <p:cNvPr id="82" name="タイトル 1">
            <a:extLst>
              <a:ext uri="{FF2B5EF4-FFF2-40B4-BE49-F238E27FC236}">
                <a16:creationId xmlns:a16="http://schemas.microsoft.com/office/drawing/2014/main" id="{80E0F4E6-DAC4-F952-2A2C-ABAC7E603E8E}"/>
              </a:ext>
            </a:extLst>
          </p:cNvPr>
          <p:cNvSpPr>
            <a:spLocks noGrp="1"/>
          </p:cNvSpPr>
          <p:nvPr>
            <p:ph type="ctrTitle"/>
          </p:nvPr>
        </p:nvSpPr>
        <p:spPr>
          <a:xfrm>
            <a:off x="798936" y="1176026"/>
            <a:ext cx="11014607" cy="564262"/>
          </a:xfrm>
        </p:spPr>
        <p:txBody>
          <a:bodyPr/>
          <a:lstStyle/>
          <a:p>
            <a:r>
              <a:rPr lang="ja-JP" altLang="en-US" sz="2000"/>
              <a:t>購買意欲とトレンド感度が高いユーザー行動特徴</a:t>
            </a:r>
            <a:endParaRPr kumimoji="1" lang="ja-JP" altLang="en-US" sz="2000"/>
          </a:p>
        </p:txBody>
      </p:sp>
      <p:sp>
        <p:nvSpPr>
          <p:cNvPr id="83" name="テキスト プレースホルダー 2">
            <a:extLst>
              <a:ext uri="{FF2B5EF4-FFF2-40B4-BE49-F238E27FC236}">
                <a16:creationId xmlns:a16="http://schemas.microsoft.com/office/drawing/2014/main" id="{ABE464FE-572D-80D2-E7CB-923041976510}"/>
              </a:ext>
            </a:extLst>
          </p:cNvPr>
          <p:cNvSpPr>
            <a:spLocks noGrp="1"/>
          </p:cNvSpPr>
          <p:nvPr>
            <p:ph type="body" sz="quarter" idx="10"/>
          </p:nvPr>
        </p:nvSpPr>
        <p:spPr>
          <a:xfrm>
            <a:off x="741024" y="1547762"/>
            <a:ext cx="11014609" cy="836490"/>
          </a:xfrm>
        </p:spPr>
        <p:txBody>
          <a:bodyPr/>
          <a:lstStyle/>
          <a:p>
            <a:r>
              <a:rPr lang="ja-JP" altLang="en-US" sz="1400" b="0"/>
              <a:t>利用ユーザー数が多いだけでなく、「買う」意欲が高いユーザー層にダイレクトにアプローチします。</a:t>
            </a:r>
          </a:p>
          <a:p>
            <a:endParaRPr kumimoji="1" lang="ja-JP" altLang="en-US"/>
          </a:p>
        </p:txBody>
      </p:sp>
      <p:sp>
        <p:nvSpPr>
          <p:cNvPr id="84" name="正方形/長方形 83">
            <a:extLst>
              <a:ext uri="{FF2B5EF4-FFF2-40B4-BE49-F238E27FC236}">
                <a16:creationId xmlns:a16="http://schemas.microsoft.com/office/drawing/2014/main" id="{C7D20974-129B-9D8B-DB40-C5201DF9BECC}"/>
              </a:ext>
            </a:extLst>
          </p:cNvPr>
          <p:cNvSpPr/>
          <p:nvPr/>
        </p:nvSpPr>
        <p:spPr>
          <a:xfrm>
            <a:off x="821762" y="3926881"/>
            <a:ext cx="4487994" cy="1148254"/>
          </a:xfrm>
          <a:prstGeom prst="rect">
            <a:avLst/>
          </a:prstGeom>
          <a:noFill/>
          <a:ln w="19050" cap="flat" cmpd="sng" algn="ctr">
            <a:noFill/>
            <a:prstDash val="solid"/>
            <a:miter lim="800000"/>
          </a:ln>
          <a:effectLst/>
        </p:spPr>
        <p:txBody>
          <a:bodyPr anchor="ctr"/>
          <a:lstStyle/>
          <a:p>
            <a:pPr lvl="0" algn="ctr">
              <a:lnSpc>
                <a:spcPct val="150000"/>
              </a:lnSpc>
              <a:defRPr/>
            </a:pPr>
            <a:r>
              <a:rPr lang="ja-JP" altLang="en-US" b="1">
                <a:solidFill>
                  <a:schemeClr val="tx1">
                    <a:lumMod val="75000"/>
                    <a:lumOff val="25000"/>
                  </a:schemeClr>
                </a:solidFill>
              </a:rPr>
              <a:t>ユーザーの </a:t>
            </a:r>
            <a:r>
              <a:rPr lang="en-US" altLang="ja-JP" b="1">
                <a:solidFill>
                  <a:schemeClr val="tx1">
                    <a:lumMod val="75000"/>
                    <a:lumOff val="25000"/>
                  </a:schemeClr>
                </a:solidFill>
              </a:rPr>
              <a:t>65%</a:t>
            </a:r>
            <a:r>
              <a:rPr lang="ja-JP" altLang="en-US" b="1">
                <a:solidFill>
                  <a:schemeClr val="tx1">
                    <a:lumMod val="75000"/>
                    <a:lumOff val="25000"/>
                  </a:schemeClr>
                </a:solidFill>
              </a:rPr>
              <a:t> が「月に</a:t>
            </a:r>
            <a:r>
              <a:rPr lang="en-US" altLang="ja-JP" b="1">
                <a:solidFill>
                  <a:schemeClr val="tx1">
                    <a:lumMod val="75000"/>
                    <a:lumOff val="25000"/>
                  </a:schemeClr>
                </a:solidFill>
              </a:rPr>
              <a:t>1</a:t>
            </a:r>
            <a:r>
              <a:rPr lang="ja-JP" altLang="en-US" b="1">
                <a:solidFill>
                  <a:schemeClr val="tx1">
                    <a:lumMod val="75000"/>
                    <a:lumOff val="25000"/>
                  </a:schemeClr>
                </a:solidFill>
              </a:rPr>
              <a:t>回以上ネットショッピングをする」と回答</a:t>
            </a:r>
            <a:endParaRPr lang="en-US" altLang="ja-JP" b="1">
              <a:solidFill>
                <a:schemeClr val="tx1">
                  <a:lumMod val="75000"/>
                  <a:lumOff val="25000"/>
                </a:schemeClr>
              </a:solidFill>
            </a:endParaRPr>
          </a:p>
          <a:p>
            <a:pPr lvl="0" algn="ctr">
              <a:lnSpc>
                <a:spcPct val="150000"/>
              </a:lnSpc>
              <a:defRPr/>
            </a:pP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スマホユーザー平均</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53</a:t>
            </a:r>
            <a:r>
              <a:rPr kumimoji="0" lang="ja-JP" altLang="en-US"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％より高い</a:t>
            </a:r>
            <a:r>
              <a:rPr kumimoji="0" lang="en-US" altLang="ja-JP" sz="1400" b="1" i="0" u="none" strike="noStrike" kern="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a:t>
            </a:r>
          </a:p>
        </p:txBody>
      </p:sp>
      <p:sp>
        <p:nvSpPr>
          <p:cNvPr id="85" name="正方形/長方形 84">
            <a:extLst>
              <a:ext uri="{FF2B5EF4-FFF2-40B4-BE49-F238E27FC236}">
                <a16:creationId xmlns:a16="http://schemas.microsoft.com/office/drawing/2014/main" id="{904A49F4-5D7D-2840-B8B8-1062E6BB10D1}"/>
              </a:ext>
            </a:extLst>
          </p:cNvPr>
          <p:cNvSpPr/>
          <p:nvPr/>
        </p:nvSpPr>
        <p:spPr>
          <a:xfrm>
            <a:off x="5623721" y="1994333"/>
            <a:ext cx="6530398" cy="1138040"/>
          </a:xfrm>
          <a:prstGeom prst="rect">
            <a:avLst/>
          </a:prstGeom>
          <a:noFill/>
          <a:ln w="19050" cap="flat" cmpd="sng" algn="ctr">
            <a:noFill/>
            <a:prstDash val="solid"/>
            <a:miter lim="800000"/>
          </a:ln>
          <a:effectLst/>
        </p:spPr>
        <p:txBody>
          <a:bodyPr anchor="ctr"/>
          <a:lstStyle/>
          <a:p>
            <a:pPr lvl="0" algn="ctr">
              <a:lnSpc>
                <a:spcPct val="150000"/>
              </a:lnSpc>
              <a:defRPr/>
            </a:pPr>
            <a:r>
              <a:rPr kumimoji="0" lang="ja-JP" altLang="en-US"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rPr>
              <a:t>グルメ・ファッション・美容・エンタメなど</a:t>
            </a:r>
            <a:endParaRPr kumimoji="0" lang="en-US" altLang="ja-JP" sz="20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Meiryo" panose="020B0604030504040204" pitchFamily="34" charset="-128"/>
              <a:cs typeface="+mn-cs"/>
            </a:endParaRPr>
          </a:p>
          <a:p>
            <a:pPr lvl="0" algn="ctr">
              <a:lnSpc>
                <a:spcPct val="150000"/>
              </a:lnSpc>
              <a:defRPr/>
            </a:pPr>
            <a:r>
              <a:rPr kumimoji="0" lang="ja-JP" altLang="en-US" sz="2000" b="1" kern="0">
                <a:solidFill>
                  <a:srgbClr val="000000">
                    <a:lumMod val="75000"/>
                    <a:lumOff val="25000"/>
                  </a:srgbClr>
                </a:solidFill>
                <a:latin typeface="Meiryo" panose="020B0604030504040204" pitchFamily="34" charset="-128"/>
                <a:ea typeface="Meiryo" panose="020B0604030504040204" pitchFamily="34" charset="-128"/>
              </a:rPr>
              <a:t>トレンド情報への興味度が高い傾向</a:t>
            </a:r>
            <a:endParaRPr kumimoji="0" lang="en-US" altLang="ja-JP" sz="2000" b="1" kern="0">
              <a:solidFill>
                <a:srgbClr val="000000">
                  <a:lumMod val="75000"/>
                  <a:lumOff val="25000"/>
                </a:srgbClr>
              </a:solidFill>
              <a:latin typeface="Meiryo" panose="020B0604030504040204" pitchFamily="34" charset="-128"/>
              <a:ea typeface="Meiryo" panose="020B0604030504040204" pitchFamily="34" charset="-128"/>
            </a:endParaRPr>
          </a:p>
        </p:txBody>
      </p:sp>
      <p:sp>
        <p:nvSpPr>
          <p:cNvPr id="86" name="テキスト ボックス 85">
            <a:extLst>
              <a:ext uri="{FF2B5EF4-FFF2-40B4-BE49-F238E27FC236}">
                <a16:creationId xmlns:a16="http://schemas.microsoft.com/office/drawing/2014/main" id="{3A32CEA2-EF31-49C1-5349-B280BC274D6E}"/>
              </a:ext>
            </a:extLst>
          </p:cNvPr>
          <p:cNvSpPr txBox="1"/>
          <p:nvPr/>
        </p:nvSpPr>
        <p:spPr>
          <a:xfrm>
            <a:off x="783566" y="2286087"/>
            <a:ext cx="4963886" cy="1791260"/>
          </a:xfrm>
          <a:prstGeom prst="rect">
            <a:avLst/>
          </a:prstGeom>
          <a:noFill/>
        </p:spPr>
        <p:txBody>
          <a:bodyPr wrap="square" rtlCol="0">
            <a:spAutoFit/>
          </a:bodyPr>
          <a:lstStyle/>
          <a:p>
            <a:pPr algn="ctr">
              <a:lnSpc>
                <a:spcPct val="120000"/>
              </a:lnSpc>
            </a:pPr>
            <a:r>
              <a:rPr kumimoji="1" lang="en-US" altLang="ja-JP" sz="9600" b="1">
                <a:solidFill>
                  <a:srgbClr val="002060"/>
                </a:solidFill>
                <a:latin typeface="+mj-ea"/>
                <a:ea typeface="+mj-ea"/>
              </a:rPr>
              <a:t>65</a:t>
            </a:r>
            <a:r>
              <a:rPr kumimoji="1" lang="ja-JP" altLang="en-US" sz="4800" b="1">
                <a:solidFill>
                  <a:srgbClr val="002060"/>
                </a:solidFill>
                <a:latin typeface="+mj-ea"/>
                <a:ea typeface="+mj-ea"/>
              </a:rPr>
              <a:t>％</a:t>
            </a:r>
            <a:r>
              <a:rPr kumimoji="1" lang="en-US" altLang="ja-JP" sz="1000" b="1">
                <a:solidFill>
                  <a:srgbClr val="002060"/>
                </a:solidFill>
              </a:rPr>
              <a:t>※</a:t>
            </a:r>
            <a:r>
              <a:rPr kumimoji="1" lang="ja-JP" altLang="en-US" sz="1000" b="1">
                <a:solidFill>
                  <a:srgbClr val="002060"/>
                </a:solidFill>
              </a:rPr>
              <a:t>１</a:t>
            </a:r>
          </a:p>
        </p:txBody>
      </p:sp>
      <p:pic>
        <p:nvPicPr>
          <p:cNvPr id="87" name="グラフィックス 86">
            <a:extLst>
              <a:ext uri="{FF2B5EF4-FFF2-40B4-BE49-F238E27FC236}">
                <a16:creationId xmlns:a16="http://schemas.microsoft.com/office/drawing/2014/main" id="{95E4FECF-69F3-E357-EF2F-351133C805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09608" y="3450668"/>
            <a:ext cx="720988" cy="720988"/>
          </a:xfrm>
          <a:prstGeom prst="rect">
            <a:avLst/>
          </a:prstGeom>
        </p:spPr>
      </p:pic>
      <p:pic>
        <p:nvPicPr>
          <p:cNvPr id="88" name="グラフィックス 87">
            <a:extLst>
              <a:ext uri="{FF2B5EF4-FFF2-40B4-BE49-F238E27FC236}">
                <a16:creationId xmlns:a16="http://schemas.microsoft.com/office/drawing/2014/main" id="{425F8D3F-13F1-DF47-3CF2-8943DB3822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34566" y="3450668"/>
            <a:ext cx="720988" cy="720988"/>
          </a:xfrm>
          <a:prstGeom prst="rect">
            <a:avLst/>
          </a:prstGeom>
        </p:spPr>
      </p:pic>
      <p:pic>
        <p:nvPicPr>
          <p:cNvPr id="89" name="グラフィックス 88">
            <a:extLst>
              <a:ext uri="{FF2B5EF4-FFF2-40B4-BE49-F238E27FC236}">
                <a16:creationId xmlns:a16="http://schemas.microsoft.com/office/drawing/2014/main" id="{0BB9199D-A548-3724-077C-AF402D9AA85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9524" y="3450668"/>
            <a:ext cx="720988" cy="720988"/>
          </a:xfrm>
          <a:prstGeom prst="rect">
            <a:avLst/>
          </a:prstGeom>
        </p:spPr>
      </p:pic>
      <p:pic>
        <p:nvPicPr>
          <p:cNvPr id="90" name="グラフィックス 89">
            <a:extLst>
              <a:ext uri="{FF2B5EF4-FFF2-40B4-BE49-F238E27FC236}">
                <a16:creationId xmlns:a16="http://schemas.microsoft.com/office/drawing/2014/main" id="{237A4BD3-CDBB-D8E2-0018-72BAF51695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84482" y="3450668"/>
            <a:ext cx="720988" cy="720988"/>
          </a:xfrm>
          <a:prstGeom prst="rect">
            <a:avLst/>
          </a:prstGeom>
        </p:spPr>
      </p:pic>
      <p:sp>
        <p:nvSpPr>
          <p:cNvPr id="91" name="正方形/長方形 90">
            <a:extLst>
              <a:ext uri="{FF2B5EF4-FFF2-40B4-BE49-F238E27FC236}">
                <a16:creationId xmlns:a16="http://schemas.microsoft.com/office/drawing/2014/main" id="{1911EB5D-364A-C51F-BE14-358E7BBF1E21}"/>
              </a:ext>
            </a:extLst>
          </p:cNvPr>
          <p:cNvSpPr/>
          <p:nvPr/>
        </p:nvSpPr>
        <p:spPr>
          <a:xfrm>
            <a:off x="583871" y="5770443"/>
            <a:ext cx="11444738" cy="652736"/>
          </a:xfrm>
          <a:prstGeom prst="rect">
            <a:avLst/>
          </a:prstGeom>
          <a:noFill/>
          <a:ln w="19050" cap="flat" cmpd="sng" algn="ctr">
            <a:noFill/>
            <a:prstDash val="solid"/>
            <a:miter lim="800000"/>
          </a:ln>
          <a:effectLst/>
        </p:spPr>
        <p:txBody>
          <a:bodyPr anchor="ctr"/>
          <a:lstStyle/>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トレンドへの感度が高い層が多く、自身の興味・関心に合致する広告を</a:t>
            </a:r>
            <a:endParaRPr kumimoji="0" lang="en-US" altLang="ja-JP"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endParaRPr>
          </a:p>
          <a:p>
            <a:pPr lvl="0" algn="ctr">
              <a:defRPr/>
            </a:pPr>
            <a:r>
              <a:rPr kumimoji="0" lang="ja-JP" altLang="en-US"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rPr>
              <a:t>「有益な情報」として受け入れる反応が期待できる</a:t>
            </a:r>
            <a:endParaRPr kumimoji="0" lang="en-US" altLang="ja-JP" sz="2400" b="1" i="0" u="none" strike="noStrike" kern="0" cap="none" spc="0" normalizeH="0" baseline="0" noProof="0">
              <a:ln>
                <a:noFill/>
              </a:ln>
              <a:solidFill>
                <a:schemeClr val="accent1"/>
              </a:solidFill>
              <a:effectLst/>
              <a:uLnTx/>
              <a:uFillTx/>
              <a:latin typeface="Meiryo" panose="020B0604030504040204" pitchFamily="34" charset="-128"/>
              <a:ea typeface="Meiryo" panose="020B0604030504040204" pitchFamily="34" charset="-128"/>
              <a:cs typeface="+mn-cs"/>
            </a:endParaRPr>
          </a:p>
        </p:txBody>
      </p:sp>
      <p:sp>
        <p:nvSpPr>
          <p:cNvPr id="92" name="object 3">
            <a:extLst>
              <a:ext uri="{FF2B5EF4-FFF2-40B4-BE49-F238E27FC236}">
                <a16:creationId xmlns:a16="http://schemas.microsoft.com/office/drawing/2014/main" id="{E1BCB5A1-3786-7DE6-80FD-6415BA4CBF5F}"/>
              </a:ext>
            </a:extLst>
          </p:cNvPr>
          <p:cNvSpPr txBox="1"/>
          <p:nvPr/>
        </p:nvSpPr>
        <p:spPr>
          <a:xfrm>
            <a:off x="946345" y="5154205"/>
            <a:ext cx="10809288" cy="279562"/>
          </a:xfrm>
          <a:prstGeom prst="rect">
            <a:avLst/>
          </a:prstGeom>
        </p:spPr>
        <p:txBody>
          <a:bodyPr vert="horz" wrap="square" lIns="0" tIns="33018" rIns="0" bIns="0" rtlCol="0">
            <a:spAutoFit/>
          </a:bodyPr>
          <a:lstStyle/>
          <a:p>
            <a:pPr marL="11516">
              <a:spcBef>
                <a:spcPts val="172"/>
              </a:spcBef>
            </a:pPr>
            <a:r>
              <a:rPr lang="en-US" altLang="ja-JP" sz="800">
                <a:solidFill>
                  <a:srgbClr val="999999"/>
                </a:solidFill>
                <a:latin typeface="Meiryo" panose="020B0604030504040204" pitchFamily="34" charset="-128"/>
                <a:ea typeface="Meiryo" panose="020B0604030504040204" pitchFamily="34" charset="-128"/>
                <a:cs typeface="Arial Unicode MS"/>
              </a:rPr>
              <a:t>※1</a:t>
            </a:r>
            <a:r>
              <a:rPr lang="ja-JP" altLang="en-US" sz="800" spc="82">
                <a:solidFill>
                  <a:srgbClr val="999999"/>
                </a:solidFill>
                <a:latin typeface="Meiryo" panose="020B0604030504040204" pitchFamily="34" charset="-128"/>
                <a:ea typeface="Meiryo" panose="020B0604030504040204" pitchFamily="34" charset="-128"/>
                <a:cs typeface="Arial Unicode MS"/>
              </a:rPr>
              <a:t> </a:t>
            </a:r>
            <a:r>
              <a:rPr lang="ja-JP" altLang="en-US" sz="800" spc="5">
                <a:solidFill>
                  <a:srgbClr val="999999"/>
                </a:solidFill>
                <a:latin typeface="Meiryo" panose="020B0604030504040204" pitchFamily="34" charset="-128"/>
                <a:ea typeface="Meiryo" panose="020B0604030504040204" pitchFamily="34" charset="-128"/>
                <a:cs typeface="Arial Unicode MS"/>
              </a:rPr>
              <a:t>出</a:t>
            </a:r>
            <a:r>
              <a:rPr lang="ja-JP" altLang="en-US" sz="800" spc="-127">
                <a:solidFill>
                  <a:srgbClr val="999999"/>
                </a:solidFill>
                <a:latin typeface="Meiryo" panose="020B0604030504040204" pitchFamily="34" charset="-128"/>
                <a:ea typeface="Meiryo" panose="020B0604030504040204" pitchFamily="34" charset="-128"/>
                <a:cs typeface="Arial Unicode MS"/>
              </a:rPr>
              <a:t>典</a:t>
            </a:r>
            <a:r>
              <a:rPr lang="ja-JP" altLang="en-US" sz="800" spc="-163">
                <a:solidFill>
                  <a:srgbClr val="999999"/>
                </a:solidFill>
                <a:latin typeface="Meiryo" panose="020B0604030504040204" pitchFamily="34" charset="-128"/>
                <a:ea typeface="Meiryo" panose="020B0604030504040204" pitchFamily="34" charset="-128"/>
                <a:cs typeface="Arial Unicode MS"/>
              </a:rPr>
              <a:t>：</a:t>
            </a:r>
            <a:r>
              <a:rPr lang="ja-JP" altLang="en-US" sz="800" spc="-63">
                <a:solidFill>
                  <a:srgbClr val="999999"/>
                </a:solidFill>
                <a:latin typeface="Meiryo" panose="020B0604030504040204" pitchFamily="34" charset="-128"/>
                <a:ea typeface="Meiryo" panose="020B0604030504040204" pitchFamily="34" charset="-128"/>
                <a:cs typeface="Arial Unicode MS"/>
              </a:rPr>
              <a:t>スマートアンサー</a:t>
            </a:r>
            <a:r>
              <a:rPr lang="ja-JP" altLang="en-US" sz="800" spc="23">
                <a:solidFill>
                  <a:srgbClr val="999999"/>
                </a:solidFill>
                <a:latin typeface="Meiryo" panose="020B0604030504040204" pitchFamily="34" charset="-128"/>
                <a:ea typeface="Meiryo" panose="020B0604030504040204" pitchFamily="34" charset="-128"/>
                <a:cs typeface="Arial Unicode MS"/>
              </a:rPr>
              <a:t>調</a:t>
            </a:r>
            <a:r>
              <a:rPr lang="ja-JP" altLang="en-US" sz="800" spc="-286">
                <a:solidFill>
                  <a:srgbClr val="999999"/>
                </a:solidFill>
                <a:latin typeface="Meiryo" panose="020B0604030504040204" pitchFamily="34" charset="-128"/>
                <a:ea typeface="Meiryo" panose="020B0604030504040204" pitchFamily="34" charset="-128"/>
                <a:cs typeface="Arial Unicode MS"/>
              </a:rPr>
              <a:t>査</a:t>
            </a:r>
            <a:r>
              <a:rPr lang="ja-JP" altLang="en-US" sz="800" spc="68">
                <a:solidFill>
                  <a:srgbClr val="999999"/>
                </a:solidFill>
                <a:latin typeface="Meiryo" panose="020B0604030504040204" pitchFamily="34" charset="-128"/>
                <a:ea typeface="Meiryo" panose="020B0604030504040204" pitchFamily="34" charset="-128"/>
                <a:cs typeface="Arial Unicode MS"/>
              </a:rPr>
              <a:t>（</a:t>
            </a:r>
            <a:r>
              <a:rPr lang="en-US" altLang="ja-JP" sz="800" spc="68">
                <a:solidFill>
                  <a:srgbClr val="999999"/>
                </a:solidFill>
                <a:latin typeface="Meiryo" panose="020B0604030504040204" pitchFamily="34" charset="-128"/>
                <a:ea typeface="Meiryo" panose="020B0604030504040204" pitchFamily="34" charset="-128"/>
                <a:cs typeface="Arial Unicode MS"/>
              </a:rPr>
              <a:t>2021</a:t>
            </a:r>
            <a:r>
              <a:rPr lang="ja-JP" altLang="en-US" sz="800" spc="91">
                <a:solidFill>
                  <a:srgbClr val="999999"/>
                </a:solidFill>
                <a:latin typeface="Meiryo" panose="020B0604030504040204" pitchFamily="34" charset="-128"/>
                <a:ea typeface="Meiryo" panose="020B0604030504040204" pitchFamily="34" charset="-128"/>
                <a:cs typeface="Arial Unicode MS"/>
              </a:rPr>
              <a:t>年</a:t>
            </a:r>
            <a:r>
              <a:rPr lang="en-US" altLang="ja-JP" sz="800" spc="32">
                <a:solidFill>
                  <a:srgbClr val="999999"/>
                </a:solidFill>
                <a:latin typeface="Meiryo" panose="020B0604030504040204" pitchFamily="34" charset="-128"/>
                <a:ea typeface="Meiryo" panose="020B0604030504040204" pitchFamily="34" charset="-128"/>
                <a:cs typeface="Arial Unicode MS"/>
              </a:rPr>
              <a:t>10</a:t>
            </a:r>
            <a:r>
              <a:rPr lang="ja-JP" altLang="en-US" sz="800" spc="-5">
                <a:solidFill>
                  <a:srgbClr val="999999"/>
                </a:solidFill>
                <a:latin typeface="Meiryo" panose="020B0604030504040204" pitchFamily="34" charset="-128"/>
                <a:ea typeface="Meiryo" panose="020B0604030504040204" pitchFamily="34" charset="-128"/>
                <a:cs typeface="Arial Unicode MS"/>
              </a:rPr>
              <a:t>月</a:t>
            </a:r>
            <a:r>
              <a:rPr lang="ja-JP" altLang="en-US" sz="800" spc="73">
                <a:solidFill>
                  <a:srgbClr val="999999"/>
                </a:solidFill>
                <a:latin typeface="Meiryo" panose="020B0604030504040204" pitchFamily="34" charset="-128"/>
                <a:ea typeface="Meiryo" panose="020B0604030504040204" pitchFamily="34" charset="-128"/>
                <a:cs typeface="Arial Unicode MS"/>
              </a:rPr>
              <a:t>実施</a:t>
            </a:r>
            <a:r>
              <a:rPr lang="en-US" altLang="ja-JP" sz="800" spc="36">
                <a:solidFill>
                  <a:srgbClr val="999999"/>
                </a:solidFill>
                <a:latin typeface="Meiryo" panose="020B0604030504040204" pitchFamily="34" charset="-128"/>
                <a:ea typeface="Meiryo" panose="020B0604030504040204" pitchFamily="34" charset="-128"/>
                <a:cs typeface="Arial Unicode MS"/>
              </a:rPr>
              <a:t>/</a:t>
            </a:r>
            <a:r>
              <a:rPr lang="ja-JP" altLang="en-US" sz="800" spc="73">
                <a:solidFill>
                  <a:srgbClr val="999999"/>
                </a:solidFill>
                <a:latin typeface="Meiryo" panose="020B0604030504040204" pitchFamily="34" charset="-128"/>
                <a:ea typeface="Meiryo" panose="020B0604030504040204" pitchFamily="34" charset="-128"/>
                <a:cs typeface="Arial Unicode MS"/>
              </a:rPr>
              <a:t>全国</a:t>
            </a:r>
            <a:r>
              <a:rPr lang="en-US" altLang="ja-JP" sz="800" spc="50">
                <a:solidFill>
                  <a:srgbClr val="999999"/>
                </a:solidFill>
                <a:latin typeface="Meiryo" panose="020B0604030504040204" pitchFamily="34" charset="-128"/>
                <a:ea typeface="Meiryo" panose="020B0604030504040204" pitchFamily="34" charset="-128"/>
                <a:cs typeface="Arial Unicode MS"/>
              </a:rPr>
              <a:t>15~59</a:t>
            </a:r>
            <a:r>
              <a:rPr lang="ja-JP" altLang="en-US" sz="800" spc="50">
                <a:solidFill>
                  <a:srgbClr val="999999"/>
                </a:solidFill>
                <a:latin typeface="Meiryo" panose="020B0604030504040204" pitchFamily="34" charset="-128"/>
                <a:ea typeface="Meiryo" panose="020B0604030504040204" pitchFamily="34" charset="-128"/>
                <a:cs typeface="Arial Unicode MS"/>
              </a:rPr>
              <a:t>歳</a:t>
            </a:r>
            <a:r>
              <a:rPr lang="ja-JP" altLang="en-US" sz="800" spc="-5">
                <a:solidFill>
                  <a:srgbClr val="999999"/>
                </a:solidFill>
                <a:latin typeface="Meiryo" panose="020B0604030504040204" pitchFamily="34" charset="-128"/>
                <a:ea typeface="Meiryo" panose="020B0604030504040204" pitchFamily="34" charset="-128"/>
                <a:cs typeface="Arial Unicode MS"/>
              </a:rPr>
              <a:t>の</a:t>
            </a:r>
            <a:r>
              <a:rPr lang="ja-JP" altLang="en-US" sz="800">
                <a:solidFill>
                  <a:srgbClr val="999999"/>
                </a:solidFill>
                <a:latin typeface="Meiryo" panose="020B0604030504040204" pitchFamily="34" charset="-128"/>
                <a:ea typeface="Meiryo" panose="020B0604030504040204" pitchFamily="34" charset="-128"/>
                <a:cs typeface="Arial Unicode MS"/>
              </a:rPr>
              <a:t>男女</a:t>
            </a:r>
            <a:r>
              <a:rPr lang="ja-JP" altLang="en-US" sz="800" spc="-5">
                <a:solidFill>
                  <a:srgbClr val="999999"/>
                </a:solidFill>
                <a:latin typeface="Meiryo" panose="020B0604030504040204" pitchFamily="34" charset="-128"/>
                <a:ea typeface="Meiryo" panose="020B0604030504040204" pitchFamily="34" charset="-128"/>
                <a:cs typeface="Arial Unicode MS"/>
              </a:rPr>
              <a:t>を</a:t>
            </a:r>
            <a:r>
              <a:rPr lang="ja-JP" altLang="en-US" sz="800" spc="23">
                <a:solidFill>
                  <a:srgbClr val="999999"/>
                </a:solidFill>
                <a:latin typeface="Meiryo" panose="020B0604030504040204" pitchFamily="34" charset="-128"/>
                <a:ea typeface="Meiryo" panose="020B0604030504040204" pitchFamily="34" charset="-128"/>
                <a:cs typeface="Arial Unicode MS"/>
              </a:rPr>
              <a:t>対</a:t>
            </a:r>
            <a:r>
              <a:rPr lang="ja-JP" altLang="en-US" sz="800">
                <a:solidFill>
                  <a:srgbClr val="999999"/>
                </a:solidFill>
                <a:latin typeface="Meiryo" panose="020B0604030504040204" pitchFamily="34" charset="-128"/>
                <a:ea typeface="Meiryo" panose="020B0604030504040204" pitchFamily="34" charset="-128"/>
                <a:cs typeface="Arial Unicode MS"/>
              </a:rPr>
              <a:t>象</a:t>
            </a:r>
            <a:r>
              <a:rPr lang="ja-JP" altLang="en-US" sz="800" spc="103">
                <a:solidFill>
                  <a:srgbClr val="999999"/>
                </a:solidFill>
                <a:latin typeface="Meiryo" panose="020B0604030504040204" pitchFamily="34" charset="-128"/>
                <a:ea typeface="Meiryo" panose="020B0604030504040204" pitchFamily="34" charset="-128"/>
                <a:cs typeface="Arial Unicode MS"/>
              </a:rPr>
              <a:t> </a:t>
            </a:r>
            <a:r>
              <a:rPr lang="ja-JP" altLang="en-US" sz="800" spc="-36">
                <a:solidFill>
                  <a:srgbClr val="999999"/>
                </a:solidFill>
                <a:latin typeface="Meiryo" panose="020B0604030504040204" pitchFamily="34" charset="-128"/>
                <a:ea typeface="Meiryo" panose="020B0604030504040204" pitchFamily="34" charset="-128"/>
                <a:cs typeface="Arial Unicode MS"/>
              </a:rPr>
              <a:t>サ</a:t>
            </a:r>
            <a:r>
              <a:rPr lang="ja-JP" altLang="en-US" sz="800" spc="-45">
                <a:solidFill>
                  <a:srgbClr val="999999"/>
                </a:solidFill>
                <a:latin typeface="Meiryo" panose="020B0604030504040204" pitchFamily="34" charset="-128"/>
                <a:ea typeface="Meiryo" panose="020B0604030504040204" pitchFamily="34" charset="-128"/>
                <a:cs typeface="Arial Unicode MS"/>
              </a:rPr>
              <a:t>ン</a:t>
            </a:r>
            <a:r>
              <a:rPr lang="ja-JP" altLang="en-US" sz="800" spc="-32">
                <a:solidFill>
                  <a:srgbClr val="999999"/>
                </a:solidFill>
                <a:latin typeface="Meiryo" panose="020B0604030504040204" pitchFamily="34" charset="-128"/>
                <a:ea typeface="Meiryo" panose="020B0604030504040204" pitchFamily="34" charset="-128"/>
                <a:cs typeface="Arial Unicode MS"/>
              </a:rPr>
              <a:t>プ</a:t>
            </a:r>
            <a:r>
              <a:rPr lang="ja-JP" altLang="en-US" sz="800" spc="5">
                <a:solidFill>
                  <a:srgbClr val="999999"/>
                </a:solidFill>
                <a:latin typeface="Meiryo" panose="020B0604030504040204" pitchFamily="34" charset="-128"/>
                <a:ea typeface="Meiryo" panose="020B0604030504040204" pitchFamily="34" charset="-128"/>
                <a:cs typeface="Arial Unicode MS"/>
              </a:rPr>
              <a:t>ル</a:t>
            </a:r>
            <a:r>
              <a:rPr lang="ja-JP" altLang="en-US" sz="800" spc="73">
                <a:solidFill>
                  <a:srgbClr val="999999"/>
                </a:solidFill>
                <a:latin typeface="Meiryo" panose="020B0604030504040204" pitchFamily="34" charset="-128"/>
                <a:ea typeface="Meiryo" panose="020B0604030504040204" pitchFamily="34" charset="-128"/>
                <a:cs typeface="Arial Unicode MS"/>
              </a:rPr>
              <a:t>数</a:t>
            </a:r>
            <a:r>
              <a:rPr lang="en-US" altLang="ja-JP" sz="800" spc="55">
                <a:solidFill>
                  <a:srgbClr val="999999"/>
                </a:solidFill>
                <a:latin typeface="Meiryo" panose="020B0604030504040204" pitchFamily="34" charset="-128"/>
                <a:ea typeface="Meiryo" panose="020B0604030504040204" pitchFamily="34" charset="-128"/>
                <a:cs typeface="Arial Unicode MS"/>
              </a:rPr>
              <a:t>3,234</a:t>
            </a:r>
            <a:r>
              <a:rPr lang="ja-JP" altLang="en-US" sz="800">
                <a:solidFill>
                  <a:srgbClr val="999999"/>
                </a:solidFill>
                <a:latin typeface="Meiryo" panose="020B0604030504040204" pitchFamily="34" charset="-128"/>
                <a:ea typeface="Meiryo" panose="020B0604030504040204" pitchFamily="34" charset="-128"/>
                <a:cs typeface="Arial Unicode MS"/>
              </a:rPr>
              <a:t>）</a:t>
            </a:r>
            <a:br>
              <a:rPr lang="en-US" altLang="ja-JP" sz="800" spc="50">
                <a:solidFill>
                  <a:srgbClr val="999999"/>
                </a:solidFill>
                <a:latin typeface="Meiryo" panose="020B0604030504040204" pitchFamily="34" charset="-128"/>
                <a:ea typeface="Meiryo" panose="020B0604030504040204" pitchFamily="34" charset="-128"/>
                <a:cs typeface="Arial Unicode MS"/>
              </a:rPr>
            </a:br>
            <a:endParaRPr lang="ja-JP" altLang="en-US" sz="800">
              <a:solidFill>
                <a:srgbClr val="999999"/>
              </a:solidFill>
              <a:latin typeface="Meiryo" panose="020B0604030504040204" pitchFamily="34" charset="-128"/>
              <a:ea typeface="Meiryo" panose="020B0604030504040204" pitchFamily="34" charset="-128"/>
              <a:cs typeface="Arial Unicode MS"/>
            </a:endParaRPr>
          </a:p>
        </p:txBody>
      </p:sp>
      <p:sp>
        <p:nvSpPr>
          <p:cNvPr id="93" name="円/楕円 46">
            <a:extLst>
              <a:ext uri="{FF2B5EF4-FFF2-40B4-BE49-F238E27FC236}">
                <a16:creationId xmlns:a16="http://schemas.microsoft.com/office/drawing/2014/main" id="{442153BD-1B7E-E333-8898-1D0980A261BB}"/>
              </a:ext>
            </a:extLst>
          </p:cNvPr>
          <p:cNvSpPr/>
          <p:nvPr/>
        </p:nvSpPr>
        <p:spPr>
          <a:xfrm>
            <a:off x="6102357"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4" name="円/楕円 46">
            <a:extLst>
              <a:ext uri="{FF2B5EF4-FFF2-40B4-BE49-F238E27FC236}">
                <a16:creationId xmlns:a16="http://schemas.microsoft.com/office/drawing/2014/main" id="{2C9BA917-812F-8949-8C49-E549C83669F1}"/>
              </a:ext>
            </a:extLst>
          </p:cNvPr>
          <p:cNvSpPr/>
          <p:nvPr/>
        </p:nvSpPr>
        <p:spPr>
          <a:xfrm>
            <a:off x="7361276"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+26</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5" name="円/楕円 46">
            <a:extLst>
              <a:ext uri="{FF2B5EF4-FFF2-40B4-BE49-F238E27FC236}">
                <a16:creationId xmlns:a16="http://schemas.microsoft.com/office/drawing/2014/main" id="{FEE53CFE-9B88-7A0B-932E-04FC35ADC473}"/>
              </a:ext>
            </a:extLst>
          </p:cNvPr>
          <p:cNvSpPr/>
          <p:nvPr/>
        </p:nvSpPr>
        <p:spPr>
          <a:xfrm>
            <a:off x="8692124"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+23</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6" name="円/楕円 46">
            <a:extLst>
              <a:ext uri="{FF2B5EF4-FFF2-40B4-BE49-F238E27FC236}">
                <a16:creationId xmlns:a16="http://schemas.microsoft.com/office/drawing/2014/main" id="{82970B9E-1227-1D70-2AFC-BF77093BE50E}"/>
              </a:ext>
            </a:extLst>
          </p:cNvPr>
          <p:cNvSpPr/>
          <p:nvPr/>
        </p:nvSpPr>
        <p:spPr>
          <a:xfrm>
            <a:off x="10038149" y="4220678"/>
            <a:ext cx="1717484" cy="85445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b="1">
                <a:solidFill>
                  <a:srgbClr val="002060"/>
                </a:solidFill>
                <a:latin typeface="Meiryo" panose="020B0604030504040204" pitchFamily="34" charset="-128"/>
                <a:ea typeface="Meiryo" panose="020B0604030504040204" pitchFamily="34" charset="-128"/>
              </a:rPr>
              <a:t>平均と比べて</a:t>
            </a:r>
            <a:endParaRPr lang="en-US" altLang="ja-JP" sz="600" b="1">
              <a:solidFill>
                <a:srgbClr val="002060"/>
              </a:solidFill>
              <a:latin typeface="Meiryo" panose="020B0604030504040204" pitchFamily="34" charset="-128"/>
              <a:ea typeface="Meiryo" panose="020B0604030504040204" pitchFamily="34" charset="-128"/>
            </a:endParaRPr>
          </a:p>
          <a:p>
            <a:pPr algn="ctr"/>
            <a:r>
              <a:rPr lang="en-US" altLang="ja-JP" sz="1600" b="1">
                <a:solidFill>
                  <a:srgbClr val="002060"/>
                </a:solidFill>
                <a:latin typeface="Meiryo" panose="020B0604030504040204" pitchFamily="34" charset="-128"/>
                <a:ea typeface="Meiryo" panose="020B0604030504040204" pitchFamily="34" charset="-128"/>
              </a:rPr>
              <a:t>+24</a:t>
            </a:r>
            <a:r>
              <a:rPr lang="ja-JP" altLang="en-US" sz="900" b="1">
                <a:solidFill>
                  <a:srgbClr val="002060"/>
                </a:solidFill>
                <a:latin typeface="Meiryo" panose="020B0604030504040204" pitchFamily="34" charset="-128"/>
                <a:ea typeface="Meiryo" panose="020B0604030504040204" pitchFamily="34" charset="-128"/>
              </a:rPr>
              <a:t>ポイント</a:t>
            </a:r>
            <a:endParaRPr kumimoji="1" lang="ja-JP" altLang="en-US" sz="900" b="1">
              <a:solidFill>
                <a:srgbClr val="002060"/>
              </a:solidFill>
              <a:latin typeface="Meiryo" panose="020B0604030504040204" pitchFamily="34" charset="-128"/>
              <a:ea typeface="Meiryo" panose="020B0604030504040204" pitchFamily="34" charset="-128"/>
            </a:endParaRPr>
          </a:p>
        </p:txBody>
      </p:sp>
      <p:sp>
        <p:nvSpPr>
          <p:cNvPr id="97" name="テキスト ボックス 96">
            <a:extLst>
              <a:ext uri="{FF2B5EF4-FFF2-40B4-BE49-F238E27FC236}">
                <a16:creationId xmlns:a16="http://schemas.microsoft.com/office/drawing/2014/main" id="{9931980B-3212-0953-7C20-884523AC2C50}"/>
              </a:ext>
            </a:extLst>
          </p:cNvPr>
          <p:cNvSpPr txBox="1"/>
          <p:nvPr/>
        </p:nvSpPr>
        <p:spPr>
          <a:xfrm>
            <a:off x="7305470" y="4935695"/>
            <a:ext cx="3940185" cy="307777"/>
          </a:xfrm>
          <a:prstGeom prst="rect">
            <a:avLst/>
          </a:prstGeom>
          <a:noFill/>
        </p:spPr>
        <p:txBody>
          <a:bodyPr wrap="square">
            <a:spAutoFit/>
          </a:bodyPr>
          <a:lstStyle/>
          <a:p>
            <a:r>
              <a:rPr kumimoji="0" lang="en-US" altLang="ja-JP" sz="1400" b="1" kern="0">
                <a:solidFill>
                  <a:srgbClr val="002060"/>
                </a:solidFill>
                <a:latin typeface="Meiryo" panose="020B0604030504040204" pitchFamily="34" charset="-128"/>
                <a:ea typeface="Meiryo" panose="020B0604030504040204" pitchFamily="34" charset="-128"/>
              </a:rPr>
              <a:t>※</a:t>
            </a:r>
            <a:r>
              <a:rPr kumimoji="0" lang="ja-JP" altLang="en-US" sz="1400" b="1" kern="0">
                <a:solidFill>
                  <a:srgbClr val="002060"/>
                </a:solidFill>
                <a:latin typeface="Meiryo" panose="020B0604030504040204" pitchFamily="34" charset="-128"/>
                <a:ea typeface="Meiryo" panose="020B0604030504040204" pitchFamily="34" charset="-128"/>
              </a:rPr>
              <a:t>一般的なスマホユーザー平均数値と比較</a:t>
            </a:r>
            <a:endParaRPr lang="ja-JP" altLang="en-US" sz="1400">
              <a:solidFill>
                <a:srgbClr val="002060"/>
              </a:solidFill>
            </a:endParaRPr>
          </a:p>
        </p:txBody>
      </p:sp>
    </p:spTree>
    <p:extLst>
      <p:ext uri="{BB962C8B-B14F-4D97-AF65-F5344CB8AC3E}">
        <p14:creationId xmlns:p14="http://schemas.microsoft.com/office/powerpoint/2010/main" val="2203236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kumimoji="1" lang="ja-JP" altLang="en-US">
                <a:solidFill>
                  <a:srgbClr val="0D0D0D"/>
                </a:solidFill>
                <a:latin typeface="+mn-ea"/>
              </a:rPr>
              <a:t>概要</a:t>
            </a:r>
            <a:endParaRPr kumimoji="1" lang="ja-JP" altLang="en-US">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797634"/>
            <a:ext cx="5414600" cy="360040"/>
          </a:xfrm>
        </p:spPr>
        <p:txBody>
          <a:bodyPr/>
          <a:lstStyle/>
          <a:p>
            <a:pPr marL="0" indent="0">
              <a:buNone/>
            </a:pPr>
            <a:r>
              <a:rPr lang="en-US" altLang="ja-JP" sz="1800" b="1">
                <a:solidFill>
                  <a:srgbClr val="0D0D0D"/>
                </a:solidFill>
                <a:latin typeface="+mn-ea"/>
                <a:ea typeface="+mn-ea"/>
              </a:rPr>
              <a:t>LINE NEWS</a:t>
            </a:r>
            <a:r>
              <a:rPr lang="ja-JP" altLang="en-US" sz="1800" b="1">
                <a:solidFill>
                  <a:srgbClr val="0D0D0D"/>
                </a:solidFill>
                <a:latin typeface="+mn-ea"/>
                <a:ea typeface="+mn-ea"/>
              </a:rPr>
              <a:t>の特長</a:t>
            </a:r>
          </a:p>
          <a:p>
            <a:pPr marL="0" indent="0">
              <a:buNone/>
            </a:pPr>
            <a:endParaRPr kumimoji="1" lang="ja-JP" altLang="en-US">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5803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a:solidFill>
                  <a:srgbClr val="0D0D0D"/>
                </a:solidFill>
                <a:latin typeface="+mn-ea"/>
                <a:ea typeface="+mn-ea"/>
              </a:rPr>
              <a:t>LINE NEWS DIGEST Spot</a:t>
            </a:r>
            <a:r>
              <a:rPr lang="ja-JP" altLang="en-US" sz="1800" b="1">
                <a:solidFill>
                  <a:srgbClr val="0D0D0D"/>
                </a:solidFill>
                <a:latin typeface="+mn-ea"/>
                <a:ea typeface="+mn-ea"/>
              </a:rPr>
              <a:t>の商品スペック</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968594"/>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その他・注意事項</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848388" y="201491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継続キャンペーンのご案内</a:t>
            </a:r>
          </a:p>
          <a:p>
            <a:pPr marL="0" indent="0">
              <a:buFont typeface="Arial" panose="020B0604020202020204" pitchFamily="34" charset="0"/>
              <a:buNone/>
            </a:pPr>
            <a:endParaRPr lang="ja-JP" altLang="en-US">
              <a:solidFill>
                <a:srgbClr val="0D0D0D"/>
              </a:solidFill>
            </a:endParaRPr>
          </a:p>
        </p:txBody>
      </p:sp>
      <p:sp>
        <p:nvSpPr>
          <p:cNvPr id="24" name="テキスト プレースホルダー 1">
            <a:extLst>
              <a:ext uri="{FF2B5EF4-FFF2-40B4-BE49-F238E27FC236}">
                <a16:creationId xmlns:a16="http://schemas.microsoft.com/office/drawing/2014/main" id="{4CFB725C-754B-1C36-4E2B-50BBBB320115}"/>
              </a:ext>
            </a:extLst>
          </p:cNvPr>
          <p:cNvSpPr txBox="1">
            <a:spLocks/>
          </p:cNvSpPr>
          <p:nvPr/>
        </p:nvSpPr>
        <p:spPr>
          <a:xfrm>
            <a:off x="1848388" y="516516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規定・申し込みについて</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
        <p:nvSpPr>
          <p:cNvPr id="25" name="テキスト プレースホルダー 1">
            <a:extLst>
              <a:ext uri="{FF2B5EF4-FFF2-40B4-BE49-F238E27FC236}">
                <a16:creationId xmlns:a16="http://schemas.microsoft.com/office/drawing/2014/main" id="{E3C2E537-7C20-8899-8B24-94D5C0B9C19D}"/>
              </a:ext>
            </a:extLst>
          </p:cNvPr>
          <p:cNvSpPr txBox="1">
            <a:spLocks/>
          </p:cNvSpPr>
          <p:nvPr/>
        </p:nvSpPr>
        <p:spPr>
          <a:xfrm>
            <a:off x="1848388" y="438378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solidFill>
                  <a:srgbClr val="0D0D0D"/>
                </a:solidFill>
                <a:latin typeface="+mn-ea"/>
              </a:rPr>
              <a:t>オプションメニューのご案内</a:t>
            </a:r>
          </a:p>
          <a:p>
            <a:pPr marL="0" indent="0">
              <a:buFont typeface="Arial" panose="020B0604020202020204" pitchFamily="34" charset="0"/>
              <a:buNone/>
            </a:pPr>
            <a:endParaRPr lang="en-US" altLang="ja-JP">
              <a:solidFill>
                <a:srgbClr val="0D0D0D"/>
              </a:solidFill>
              <a:latin typeface="+mn-ea"/>
            </a:endParaRPr>
          </a:p>
          <a:p>
            <a:pPr marL="0" indent="0">
              <a:buFont typeface="Arial" panose="020B0604020202020204" pitchFamily="34" charset="0"/>
              <a:buNone/>
            </a:pPr>
            <a:endParaRPr lang="ja-JP" altLang="en-US">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a:solidFill>
                  <a:srgbClr val="000048"/>
                </a:solidFill>
              </a:rPr>
              <a:t>LINE NEWS DIGEST Spot</a:t>
            </a:r>
            <a:r>
              <a:rPr kumimoji="1" lang="ja-JP" altLang="en-US">
                <a:solidFill>
                  <a:srgbClr val="000048"/>
                </a:solidFill>
              </a:rPr>
              <a:t>の</a:t>
            </a:r>
            <a:endParaRPr kumimoji="1" lang="en-US" altLang="ja-JP">
              <a:solidFill>
                <a:srgbClr val="000048"/>
              </a:solidFill>
            </a:endParaRPr>
          </a:p>
          <a:p>
            <a:r>
              <a:rPr kumimoji="1" lang="ja-JP" altLang="en-US">
                <a:solidFill>
                  <a:srgbClr val="000048"/>
                </a:solidFill>
              </a:rPr>
              <a:t>商品スペック</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a:solidFill>
                  <a:srgbClr val="000048"/>
                </a:solidFill>
              </a:rPr>
              <a:t>04</a:t>
            </a:r>
            <a:endParaRPr kumimoji="1" lang="ja-JP" altLang="en-US">
              <a:solidFill>
                <a:srgbClr val="000048"/>
              </a:solidFill>
            </a:endParaRPr>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62AE4-D424-2336-5B74-184305BBF1D7}"/>
            </a:ext>
          </a:extLst>
        </p:cNvPr>
        <p:cNvGrpSpPr/>
        <p:nvPr/>
      </p:nvGrpSpPr>
      <p:grpSpPr>
        <a:xfrm>
          <a:off x="0" y="0"/>
          <a:ext cx="0" cy="0"/>
          <a:chOff x="0" y="0"/>
          <a:chExt cx="0" cy="0"/>
        </a:xfrm>
      </p:grpSpPr>
      <p:sp>
        <p:nvSpPr>
          <p:cNvPr id="8" name="object 4">
            <a:extLst>
              <a:ext uri="{FF2B5EF4-FFF2-40B4-BE49-F238E27FC236}">
                <a16:creationId xmlns:a16="http://schemas.microsoft.com/office/drawing/2014/main" id="{908484B7-4658-4423-071F-56DA42214AF9}"/>
              </a:ext>
            </a:extLst>
          </p:cNvPr>
          <p:cNvSpPr/>
          <p:nvPr/>
        </p:nvSpPr>
        <p:spPr>
          <a:xfrm>
            <a:off x="2818187" y="4575999"/>
            <a:ext cx="2054225" cy="0"/>
          </a:xfrm>
          <a:custGeom>
            <a:avLst/>
            <a:gdLst/>
            <a:ahLst/>
            <a:cxnLst/>
            <a:rect l="l" t="t" r="r" b="b"/>
            <a:pathLst>
              <a:path w="2054225">
                <a:moveTo>
                  <a:pt x="0" y="0"/>
                </a:moveTo>
                <a:lnTo>
                  <a:pt x="2054148"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7D29CBC7-6791-16C8-738C-AD9BEF6B8E20}"/>
              </a:ext>
            </a:extLst>
          </p:cNvPr>
          <p:cNvSpPr>
            <a:spLocks noGrp="1"/>
          </p:cNvSpPr>
          <p:nvPr>
            <p:ph type="body" sz="quarter" idx="12"/>
          </p:nvPr>
        </p:nvSpPr>
        <p:spPr>
          <a:xfrm>
            <a:off x="587922" y="67514"/>
            <a:ext cx="968503" cy="410840"/>
          </a:xfrm>
        </p:spPr>
        <p:txBody>
          <a:bodyPr/>
          <a:lstStyle/>
          <a:p>
            <a:pPr marL="0" indent="0">
              <a:buNone/>
            </a:pPr>
            <a:r>
              <a:rPr lang="ja-JP" altLang="en-US"/>
              <a:t>商品スペック</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5F98E210-E78D-C37F-67C1-2EE0110E14C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4698913-1C27-E29C-AD9A-D1D0864E87FD}"/>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a:solidFill>
                  <a:srgbClr val="000048"/>
                </a:solidFill>
                <a:effectLst/>
                <a:latin typeface="+mj-ea"/>
                <a:ea typeface="+mj-ea"/>
              </a:rPr>
              <a:t>LINE NEWS DIGEST Spot </a:t>
            </a:r>
            <a:r>
              <a:rPr lang="ja-JP" altLang="en-US" sz="2000" i="0">
                <a:solidFill>
                  <a:srgbClr val="000048"/>
                </a:solidFill>
                <a:effectLst/>
                <a:latin typeface="+mj-ea"/>
                <a:ea typeface="+mj-ea"/>
              </a:rPr>
              <a:t>の概要</a:t>
            </a:r>
          </a:p>
        </p:txBody>
      </p:sp>
      <p:sp>
        <p:nvSpPr>
          <p:cNvPr id="4" name="テキスト プレースホルダー 3">
            <a:extLst>
              <a:ext uri="{FF2B5EF4-FFF2-40B4-BE49-F238E27FC236}">
                <a16:creationId xmlns:a16="http://schemas.microsoft.com/office/drawing/2014/main" id="{3A0E7368-9283-D9A4-0C20-7194FBCFAD85}"/>
              </a:ext>
            </a:extLst>
          </p:cNvPr>
          <p:cNvSpPr txBox="1">
            <a:spLocks/>
          </p:cNvSpPr>
          <p:nvPr/>
        </p:nvSpPr>
        <p:spPr>
          <a:xfrm>
            <a:off x="604370" y="1011072"/>
            <a:ext cx="10252318" cy="688357"/>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atinLnBrk="1">
              <a:lnSpc>
                <a:spcPct val="150000"/>
              </a:lnSpc>
              <a:buClr>
                <a:srgbClr val="0AC200"/>
              </a:buClr>
            </a:pPr>
            <a:r>
              <a:rPr lang="en" altLang="ja-JP" sz="1800" b="0" dirty="0">
                <a:solidFill>
                  <a:schemeClr val="tx1">
                    <a:lumMod val="75000"/>
                    <a:lumOff val="25000"/>
                  </a:schemeClr>
                </a:solidFill>
                <a:latin typeface="Meiryo"/>
                <a:ea typeface="Meiryo"/>
                <a:cs typeface="Arial"/>
              </a:rPr>
              <a:t>LINE NEWS</a:t>
            </a:r>
            <a:r>
              <a:rPr lang="ja-JP" altLang="en-US" sz="1800" b="0">
                <a:solidFill>
                  <a:schemeClr val="tx1">
                    <a:lumMod val="75000"/>
                    <a:lumOff val="25000"/>
                  </a:schemeClr>
                </a:solidFill>
                <a:latin typeface="Meiryo"/>
                <a:ea typeface="Meiryo"/>
                <a:cs typeface="Arial"/>
              </a:rPr>
              <a:t>の</a:t>
            </a:r>
            <a:r>
              <a:rPr lang="en" altLang="ja-JP" sz="1800" b="0" dirty="0">
                <a:solidFill>
                  <a:schemeClr val="tx1">
                    <a:lumMod val="75000"/>
                    <a:lumOff val="25000"/>
                  </a:schemeClr>
                </a:solidFill>
                <a:latin typeface="Meiryo"/>
                <a:ea typeface="Meiryo"/>
                <a:cs typeface="Arial"/>
              </a:rPr>
              <a:t>LINE</a:t>
            </a:r>
            <a:r>
              <a:rPr lang="ja-JP" altLang="en-US" sz="1800" b="0">
                <a:solidFill>
                  <a:schemeClr val="tx1">
                    <a:lumMod val="75000"/>
                    <a:lumOff val="25000"/>
                  </a:schemeClr>
                </a:solidFill>
                <a:latin typeface="Meiryo"/>
                <a:ea typeface="Meiryo"/>
                <a:cs typeface="Arial"/>
              </a:rPr>
              <a:t>公式アカウントのリッチメッセージ「昼刊</a:t>
            </a:r>
            <a:r>
              <a:rPr lang="en-US" altLang="ja-JP" sz="1800" b="0" dirty="0">
                <a:solidFill>
                  <a:schemeClr val="tx1">
                    <a:lumMod val="75000"/>
                    <a:lumOff val="25000"/>
                  </a:schemeClr>
                </a:solidFill>
                <a:latin typeface="Meiryo"/>
                <a:ea typeface="Meiryo"/>
                <a:cs typeface="Arial"/>
              </a:rPr>
              <a:t>/</a:t>
            </a:r>
            <a:r>
              <a:rPr lang="ja-JP" altLang="en-US" sz="1800" b="0">
                <a:solidFill>
                  <a:schemeClr val="tx1">
                    <a:lumMod val="75000"/>
                    <a:lumOff val="25000"/>
                  </a:schemeClr>
                </a:solidFill>
                <a:latin typeface="Meiryo"/>
                <a:ea typeface="Meiryo"/>
                <a:cs typeface="Arial"/>
              </a:rPr>
              <a:t>夕刊</a:t>
            </a:r>
            <a:r>
              <a:rPr lang="en-US" altLang="ja-JP" sz="1800" b="0" dirty="0">
                <a:solidFill>
                  <a:schemeClr val="tx1">
                    <a:lumMod val="75000"/>
                    <a:lumOff val="25000"/>
                  </a:schemeClr>
                </a:solidFill>
                <a:latin typeface="Meiryo"/>
                <a:ea typeface="Meiryo"/>
                <a:cs typeface="Arial"/>
              </a:rPr>
              <a:t>/</a:t>
            </a:r>
            <a:r>
              <a:rPr lang="ja-JP" altLang="en-US" sz="1800" b="0">
                <a:solidFill>
                  <a:schemeClr val="tx1">
                    <a:lumMod val="75000"/>
                    <a:lumOff val="25000"/>
                  </a:schemeClr>
                </a:solidFill>
                <a:latin typeface="Meiryo"/>
                <a:ea typeface="Meiryo"/>
                <a:cs typeface="Arial"/>
              </a:rPr>
              <a:t>夜刊」内の左上画像枠から</a:t>
            </a:r>
            <a:br>
              <a:rPr lang="en-US" altLang="ja-JP" sz="1800" b="0">
                <a:latin typeface="Meiryo"/>
                <a:ea typeface="Meiryo"/>
                <a:cs typeface="Arial"/>
              </a:rPr>
            </a:br>
            <a:r>
              <a:rPr lang="ja-JP" altLang="en-US" sz="1800" b="0">
                <a:solidFill>
                  <a:schemeClr val="tx1">
                    <a:lumMod val="75000"/>
                    <a:lumOff val="25000"/>
                  </a:schemeClr>
                </a:solidFill>
                <a:latin typeface="Meiryo"/>
                <a:ea typeface="Meiryo"/>
                <a:cs typeface="Arial"/>
              </a:rPr>
              <a:t>記事に誘導します。</a:t>
            </a: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BCA11250-431B-14DD-403D-0B4EF651DC8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2020537"/>
            <a:ext cx="2229996" cy="4422287"/>
          </a:xfrm>
          <a:prstGeom prst="rect">
            <a:avLst/>
          </a:prstGeom>
          <a:ln>
            <a:solidFill>
              <a:schemeClr val="bg1">
                <a:lumMod val="50000"/>
              </a:schemeClr>
            </a:solidFill>
          </a:ln>
        </p:spPr>
      </p:pic>
      <p:sp>
        <p:nvSpPr>
          <p:cNvPr id="15" name="正方形/長方形 14">
            <a:extLst>
              <a:ext uri="{FF2B5EF4-FFF2-40B4-BE49-F238E27FC236}">
                <a16:creationId xmlns:a16="http://schemas.microsoft.com/office/drawing/2014/main" id="{07FDB8DD-F63C-5254-0621-25B7C0B18691}"/>
              </a:ext>
            </a:extLst>
          </p:cNvPr>
          <p:cNvSpPr/>
          <p:nvPr/>
        </p:nvSpPr>
        <p:spPr>
          <a:xfrm>
            <a:off x="587373" y="4222157"/>
            <a:ext cx="869641" cy="792088"/>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b="1"/>
              <a:t>広告枠</a:t>
            </a:r>
          </a:p>
        </p:txBody>
      </p:sp>
      <p:sp>
        <p:nvSpPr>
          <p:cNvPr id="19" name="テキスト ボックス 18">
            <a:extLst>
              <a:ext uri="{FF2B5EF4-FFF2-40B4-BE49-F238E27FC236}">
                <a16:creationId xmlns:a16="http://schemas.microsoft.com/office/drawing/2014/main" id="{12A69C89-4257-8632-ACAB-25BFAE63EBED}"/>
              </a:ext>
            </a:extLst>
          </p:cNvPr>
          <p:cNvSpPr txBox="1"/>
          <p:nvPr/>
        </p:nvSpPr>
        <p:spPr>
          <a:xfrm>
            <a:off x="4994480" y="6385948"/>
            <a:ext cx="6975231" cy="472052"/>
          </a:xfrm>
          <a:prstGeom prst="rect">
            <a:avLst/>
          </a:prstGeom>
          <a:noFill/>
        </p:spPr>
        <p:txBody>
          <a:bodyPr wrap="square" rtlCol="0">
            <a:spAutoFit/>
          </a:bodyPr>
          <a:lstStyle/>
          <a:p>
            <a:pPr algn="ctr">
              <a:lnSpc>
                <a:spcPct val="120000"/>
              </a:lnSpc>
            </a:pPr>
            <a:r>
              <a:rPr kumimoji="1" lang="en-US" altLang="ja-JP" sz="1050">
                <a:solidFill>
                  <a:schemeClr val="bg2">
                    <a:lumMod val="50000"/>
                  </a:schemeClr>
                </a:solidFill>
              </a:rPr>
              <a:t>※</a:t>
            </a:r>
            <a:r>
              <a:rPr kumimoji="1" lang="ja-JP" altLang="en-US" sz="1050">
                <a:solidFill>
                  <a:schemeClr val="bg2">
                    <a:lumMod val="50000"/>
                  </a:schemeClr>
                </a:solidFill>
              </a:rPr>
              <a:t>購入は昼・夕・夜刊のいずれかを購入していただきますが、同日に他社様案件が入ることはありません</a:t>
            </a:r>
            <a:endParaRPr kumimoji="1" lang="en-US" altLang="ja-JP" sz="1050">
              <a:solidFill>
                <a:schemeClr val="bg2">
                  <a:lumMod val="50000"/>
                </a:schemeClr>
              </a:solidFill>
            </a:endParaRPr>
          </a:p>
          <a:p>
            <a:pPr algn="ctr">
              <a:lnSpc>
                <a:spcPct val="120000"/>
              </a:lnSpc>
            </a:pPr>
            <a:endParaRPr kumimoji="1" lang="ja-JP" altLang="en-US" sz="1050">
              <a:solidFill>
                <a:schemeClr val="bg2">
                  <a:lumMod val="50000"/>
                </a:schemeClr>
              </a:solidFill>
            </a:endParaRPr>
          </a:p>
        </p:txBody>
      </p:sp>
      <p:sp>
        <p:nvSpPr>
          <p:cNvPr id="24" name="object 16">
            <a:extLst>
              <a:ext uri="{FF2B5EF4-FFF2-40B4-BE49-F238E27FC236}">
                <a16:creationId xmlns:a16="http://schemas.microsoft.com/office/drawing/2014/main" id="{E03D54EE-77D9-D17F-C708-D3E165C24AD1}"/>
              </a:ext>
            </a:extLst>
          </p:cNvPr>
          <p:cNvSpPr/>
          <p:nvPr/>
        </p:nvSpPr>
        <p:spPr>
          <a:xfrm>
            <a:off x="3480512" y="4188810"/>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FD94F3D1-4FC1-1B52-4095-9080FF4F6578}"/>
              </a:ext>
            </a:extLst>
          </p:cNvPr>
          <p:cNvSpPr txBox="1"/>
          <p:nvPr/>
        </p:nvSpPr>
        <p:spPr>
          <a:xfrm>
            <a:off x="3589474" y="4479465"/>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10" name="object 5">
            <a:extLst>
              <a:ext uri="{FF2B5EF4-FFF2-40B4-BE49-F238E27FC236}">
                <a16:creationId xmlns:a16="http://schemas.microsoft.com/office/drawing/2014/main" id="{19B2E857-1CB0-F745-F364-29941B76C313}"/>
              </a:ext>
            </a:extLst>
          </p:cNvPr>
          <p:cNvSpPr/>
          <p:nvPr/>
        </p:nvSpPr>
        <p:spPr>
          <a:xfrm>
            <a:off x="4862810" y="4448999"/>
            <a:ext cx="163830" cy="254000"/>
          </a:xfrm>
          <a:custGeom>
            <a:avLst/>
            <a:gdLst/>
            <a:ahLst/>
            <a:cxnLst/>
            <a:rect l="l" t="t" r="r" b="b"/>
            <a:pathLst>
              <a:path w="163829" h="254000">
                <a:moveTo>
                  <a:pt x="0" y="0"/>
                </a:moveTo>
                <a:lnTo>
                  <a:pt x="0" y="253619"/>
                </a:lnTo>
                <a:lnTo>
                  <a:pt x="163614" y="126809"/>
                </a:lnTo>
                <a:lnTo>
                  <a:pt x="0" y="0"/>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1" name="object 6">
            <a:extLst>
              <a:ext uri="{FF2B5EF4-FFF2-40B4-BE49-F238E27FC236}">
                <a16:creationId xmlns:a16="http://schemas.microsoft.com/office/drawing/2014/main" id="{4608E2A5-6D76-A9F6-321D-02184336AFDF}"/>
              </a:ext>
            </a:extLst>
          </p:cNvPr>
          <p:cNvSpPr/>
          <p:nvPr/>
        </p:nvSpPr>
        <p:spPr>
          <a:xfrm>
            <a:off x="7954856" y="4562595"/>
            <a:ext cx="2054225" cy="0"/>
          </a:xfrm>
          <a:custGeom>
            <a:avLst/>
            <a:gdLst/>
            <a:ahLst/>
            <a:cxnLst/>
            <a:rect l="l" t="t" r="r" b="b"/>
            <a:pathLst>
              <a:path w="2054225">
                <a:moveTo>
                  <a:pt x="0" y="0"/>
                </a:moveTo>
                <a:lnTo>
                  <a:pt x="2054148"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1" name="object 7">
            <a:extLst>
              <a:ext uri="{FF2B5EF4-FFF2-40B4-BE49-F238E27FC236}">
                <a16:creationId xmlns:a16="http://schemas.microsoft.com/office/drawing/2014/main" id="{30A7C80F-AE99-E1C4-2FBD-F372EE883C4E}"/>
              </a:ext>
            </a:extLst>
          </p:cNvPr>
          <p:cNvSpPr/>
          <p:nvPr/>
        </p:nvSpPr>
        <p:spPr>
          <a:xfrm>
            <a:off x="9948304" y="4435595"/>
            <a:ext cx="163830" cy="254000"/>
          </a:xfrm>
          <a:custGeom>
            <a:avLst/>
            <a:gdLst/>
            <a:ahLst/>
            <a:cxnLst/>
            <a:rect l="l" t="t" r="r" b="b"/>
            <a:pathLst>
              <a:path w="163829" h="254000">
                <a:moveTo>
                  <a:pt x="0" y="0"/>
                </a:moveTo>
                <a:lnTo>
                  <a:pt x="0" y="253619"/>
                </a:lnTo>
                <a:lnTo>
                  <a:pt x="163626" y="126809"/>
                </a:lnTo>
                <a:lnTo>
                  <a:pt x="0" y="0"/>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8">
            <a:extLst>
              <a:ext uri="{FF2B5EF4-FFF2-40B4-BE49-F238E27FC236}">
                <a16:creationId xmlns:a16="http://schemas.microsoft.com/office/drawing/2014/main" id="{8FA3C1A1-7164-37A1-95DE-74CBCFE30978}"/>
              </a:ext>
            </a:extLst>
          </p:cNvPr>
          <p:cNvSpPr txBox="1"/>
          <p:nvPr/>
        </p:nvSpPr>
        <p:spPr>
          <a:xfrm>
            <a:off x="7910243" y="2085668"/>
            <a:ext cx="1844332" cy="1491947"/>
          </a:xfrm>
          <a:prstGeom prst="rect">
            <a:avLst/>
          </a:prstGeom>
        </p:spPr>
        <p:txBody>
          <a:bodyPr vert="horz" wrap="square" lIns="0" tIns="46355" rIns="0" bIns="0" rtlCol="0">
            <a:spAutoFit/>
          </a:bodyPr>
          <a:lstStyle/>
          <a:p>
            <a:pPr marL="85090">
              <a:spcBef>
                <a:spcPts val="365"/>
              </a:spcBef>
            </a:pPr>
            <a:r>
              <a:rPr sz="1200" b="1" spc="55">
                <a:solidFill>
                  <a:srgbClr val="002060"/>
                </a:solidFill>
                <a:latin typeface="Meiryo" panose="020B0604030504040204" pitchFamily="34" charset="-128"/>
                <a:ea typeface="Meiryo" panose="020B0604030504040204" pitchFamily="34" charset="-128"/>
                <a:cs typeface="HiraMinProN-W6"/>
              </a:rPr>
              <a:t>LINE</a:t>
            </a:r>
            <a:r>
              <a:rPr sz="1200" b="1" spc="-5">
                <a:solidFill>
                  <a:srgbClr val="002060"/>
                </a:solidFill>
                <a:latin typeface="Meiryo" panose="020B0604030504040204" pitchFamily="34" charset="-128"/>
                <a:ea typeface="Meiryo" panose="020B0604030504040204" pitchFamily="34" charset="-128"/>
                <a:cs typeface="HiraMinProN-W6"/>
              </a:rPr>
              <a:t> </a:t>
            </a:r>
            <a:r>
              <a:rPr sz="1200" b="1" spc="114">
                <a:solidFill>
                  <a:srgbClr val="002060"/>
                </a:solidFill>
                <a:latin typeface="Meiryo" panose="020B0604030504040204" pitchFamily="34" charset="-128"/>
                <a:ea typeface="Meiryo" panose="020B0604030504040204" pitchFamily="34" charset="-128"/>
                <a:cs typeface="HiraMinProN-W6"/>
              </a:rPr>
              <a:t>NEWS</a:t>
            </a:r>
            <a:endParaRPr sz="1200" b="1">
              <a:solidFill>
                <a:srgbClr val="002060"/>
              </a:solidFill>
              <a:latin typeface="Meiryo" panose="020B0604030504040204" pitchFamily="34" charset="-128"/>
              <a:ea typeface="Meiryo" panose="020B0604030504040204" pitchFamily="34" charset="-128"/>
              <a:cs typeface="HiraMinProN-W6"/>
            </a:endParaRPr>
          </a:p>
          <a:p>
            <a:pPr marL="85090">
              <a:spcBef>
                <a:spcPts val="340"/>
              </a:spcBef>
            </a:pPr>
            <a:r>
              <a:rPr sz="1600" b="1" spc="5">
                <a:solidFill>
                  <a:srgbClr val="002060"/>
                </a:solidFill>
                <a:latin typeface="Meiryo" panose="020B0604030504040204" pitchFamily="34" charset="-128"/>
                <a:ea typeface="Meiryo" panose="020B0604030504040204" pitchFamily="34" charset="-128"/>
                <a:cs typeface="HiraMinProN-W6"/>
              </a:rPr>
              <a:t>記</a:t>
            </a:r>
            <a:r>
              <a:rPr sz="1600" b="1" spc="-900">
                <a:solidFill>
                  <a:srgbClr val="002060"/>
                </a:solidFill>
                <a:latin typeface="Meiryo" panose="020B0604030504040204" pitchFamily="34" charset="-128"/>
                <a:ea typeface="Meiryo" panose="020B0604030504040204" pitchFamily="34" charset="-128"/>
                <a:cs typeface="HiraMinProN-W6"/>
              </a:rPr>
              <a:t>事</a:t>
            </a:r>
            <a:r>
              <a:rPr lang="ja-JP" altLang="en-US" sz="1600" b="1" spc="55">
                <a:solidFill>
                  <a:srgbClr val="002060"/>
                </a:solidFill>
                <a:latin typeface="Meiryo" panose="020B0604030504040204" pitchFamily="34" charset="-128"/>
                <a:ea typeface="Meiryo" panose="020B0604030504040204" pitchFamily="34" charset="-128"/>
                <a:cs typeface="HiraMinProN-W6"/>
              </a:rPr>
              <a:t>（</a:t>
            </a:r>
            <a:r>
              <a:rPr sz="1600" b="1" spc="55">
                <a:solidFill>
                  <a:srgbClr val="002060"/>
                </a:solidFill>
                <a:latin typeface="Meiryo" panose="020B0604030504040204" pitchFamily="34" charset="-128"/>
                <a:ea typeface="Meiryo" panose="020B0604030504040204" pitchFamily="34" charset="-128"/>
                <a:cs typeface="HiraMinProN-W6"/>
              </a:rPr>
              <a:t>L</a:t>
            </a:r>
            <a:r>
              <a:rPr sz="1600" b="1" spc="-100">
                <a:solidFill>
                  <a:srgbClr val="002060"/>
                </a:solidFill>
                <a:latin typeface="Meiryo" panose="020B0604030504040204" pitchFamily="34" charset="-128"/>
                <a:ea typeface="Meiryo" panose="020B0604030504040204" pitchFamily="34" charset="-128"/>
                <a:cs typeface="HiraMinProN-W6"/>
              </a:rPr>
              <a:t>I</a:t>
            </a:r>
            <a:r>
              <a:rPr sz="1600" b="1" spc="105">
                <a:solidFill>
                  <a:srgbClr val="002060"/>
                </a:solidFill>
                <a:latin typeface="Meiryo" panose="020B0604030504040204" pitchFamily="34" charset="-128"/>
                <a:ea typeface="Meiryo" panose="020B0604030504040204" pitchFamily="34" charset="-128"/>
                <a:cs typeface="HiraMinProN-W6"/>
              </a:rPr>
              <a:t>N</a:t>
            </a:r>
            <a:r>
              <a:rPr sz="1600" b="1" spc="100">
                <a:solidFill>
                  <a:srgbClr val="002060"/>
                </a:solidFill>
                <a:latin typeface="Meiryo" panose="020B0604030504040204" pitchFamily="34" charset="-128"/>
                <a:ea typeface="Meiryo" panose="020B0604030504040204" pitchFamily="34" charset="-128"/>
                <a:cs typeface="HiraMinProN-W6"/>
              </a:rPr>
              <a:t>E</a:t>
            </a:r>
            <a:r>
              <a:rPr sz="1600" b="1">
                <a:solidFill>
                  <a:srgbClr val="002060"/>
                </a:solidFill>
                <a:latin typeface="Meiryo" panose="020B0604030504040204" pitchFamily="34" charset="-128"/>
                <a:ea typeface="Meiryo" panose="020B0604030504040204" pitchFamily="34" charset="-128"/>
                <a:cs typeface="HiraMinProN-W6"/>
              </a:rPr>
              <a:t>内</a:t>
            </a:r>
            <a:r>
              <a:rPr sz="1600">
                <a:solidFill>
                  <a:srgbClr val="002060"/>
                </a:solidFill>
                <a:latin typeface="Meiryo" panose="020B0604030504040204" pitchFamily="34" charset="-128"/>
                <a:ea typeface="Meiryo" panose="020B0604030504040204" pitchFamily="34" charset="-128"/>
                <a:cs typeface="HiraMinProN-W6"/>
              </a:rPr>
              <a:t>）</a:t>
            </a:r>
          </a:p>
          <a:p>
            <a:pPr marL="76200" marR="33655" indent="-64135">
              <a:lnSpc>
                <a:spcPct val="158800"/>
              </a:lnSpc>
              <a:spcBef>
                <a:spcPts val="320"/>
              </a:spcBef>
            </a:pPr>
            <a:r>
              <a:rPr sz="900">
                <a:solidFill>
                  <a:srgbClr val="333333"/>
                </a:solidFill>
                <a:latin typeface="Meiryo" panose="020B0604030504040204" pitchFamily="34" charset="-128"/>
                <a:ea typeface="Meiryo" panose="020B0604030504040204" pitchFamily="34" charset="-128"/>
                <a:cs typeface="Arial Unicode MS"/>
              </a:rPr>
              <a:t>「</a:t>
            </a:r>
            <a:r>
              <a:rPr sz="900" spc="-45" err="1">
                <a:solidFill>
                  <a:srgbClr val="333333"/>
                </a:solidFill>
                <a:latin typeface="Meiryo" panose="020B0604030504040204" pitchFamily="34" charset="-128"/>
                <a:ea typeface="Meiryo" panose="020B0604030504040204" pitchFamily="34" charset="-128"/>
                <a:cs typeface="Arial Unicode MS"/>
              </a:rPr>
              <a:t>広</a:t>
            </a:r>
            <a:r>
              <a:rPr sz="900" err="1">
                <a:solidFill>
                  <a:srgbClr val="333333"/>
                </a:solidFill>
                <a:latin typeface="Meiryo" panose="020B0604030504040204" pitchFamily="34" charset="-128"/>
                <a:ea typeface="Meiryo" panose="020B0604030504040204" pitchFamily="34" charset="-128"/>
                <a:cs typeface="Arial Unicode MS"/>
              </a:rPr>
              <a:t>告</a:t>
            </a:r>
            <a:r>
              <a:rPr sz="900" spc="-500" err="1">
                <a:solidFill>
                  <a:srgbClr val="333333"/>
                </a:solidFill>
                <a:latin typeface="Meiryo" panose="020B0604030504040204" pitchFamily="34" charset="-128"/>
                <a:ea typeface="Meiryo" panose="020B0604030504040204" pitchFamily="34" charset="-128"/>
                <a:cs typeface="Arial Unicode MS"/>
              </a:rPr>
              <a:t>」</a:t>
            </a:r>
            <a:r>
              <a:rPr sz="900" spc="-105" err="1">
                <a:solidFill>
                  <a:srgbClr val="333333"/>
                </a:solidFill>
                <a:latin typeface="Meiryo" panose="020B0604030504040204" pitchFamily="34" charset="-128"/>
                <a:ea typeface="Meiryo" panose="020B0604030504040204" pitchFamily="34" charset="-128"/>
                <a:cs typeface="Arial Unicode MS"/>
              </a:rPr>
              <a:t>マ</a:t>
            </a:r>
            <a:r>
              <a:rPr sz="900" spc="-35" err="1">
                <a:solidFill>
                  <a:srgbClr val="333333"/>
                </a:solidFill>
                <a:latin typeface="Meiryo" panose="020B0604030504040204" pitchFamily="34" charset="-128"/>
                <a:ea typeface="Meiryo" panose="020B0604030504040204" pitchFamily="34" charset="-128"/>
                <a:cs typeface="Arial Unicode MS"/>
              </a:rPr>
              <a:t>ー</a:t>
            </a:r>
            <a:r>
              <a:rPr sz="900" spc="-185" err="1">
                <a:solidFill>
                  <a:srgbClr val="333333"/>
                </a:solidFill>
                <a:latin typeface="Meiryo" panose="020B0604030504040204" pitchFamily="34" charset="-128"/>
                <a:ea typeface="Meiryo" panose="020B0604030504040204" pitchFamily="34" charset="-128"/>
                <a:cs typeface="Arial Unicode MS"/>
              </a:rPr>
              <a:t>ク</a:t>
            </a:r>
            <a:r>
              <a:rPr sz="900" spc="-55" err="1">
                <a:solidFill>
                  <a:srgbClr val="333333"/>
                </a:solidFill>
                <a:latin typeface="Meiryo" panose="020B0604030504040204" pitchFamily="34" charset="-128"/>
                <a:ea typeface="Meiryo" panose="020B0604030504040204" pitchFamily="34" charset="-128"/>
                <a:cs typeface="Arial Unicode MS"/>
              </a:rPr>
              <a:t>と</a:t>
            </a:r>
            <a:r>
              <a:rPr sz="900" spc="20" err="1">
                <a:solidFill>
                  <a:srgbClr val="333333"/>
                </a:solidFill>
                <a:latin typeface="Meiryo" panose="020B0604030504040204" pitchFamily="34" charset="-128"/>
                <a:ea typeface="Meiryo" panose="020B0604030504040204" pitchFamily="34" charset="-128"/>
                <a:cs typeface="Arial Unicode MS"/>
              </a:rPr>
              <a:t>提</a:t>
            </a:r>
            <a:r>
              <a:rPr sz="900" spc="10" err="1">
                <a:solidFill>
                  <a:srgbClr val="333333"/>
                </a:solidFill>
                <a:latin typeface="Meiryo" panose="020B0604030504040204" pitchFamily="34" charset="-128"/>
                <a:ea typeface="Meiryo" panose="020B0604030504040204" pitchFamily="34" charset="-128"/>
                <a:cs typeface="Arial Unicode MS"/>
              </a:rPr>
              <a:t>供</a:t>
            </a:r>
            <a:r>
              <a:rPr sz="900" err="1">
                <a:solidFill>
                  <a:srgbClr val="333333"/>
                </a:solidFill>
                <a:latin typeface="Meiryo" panose="020B0604030504040204" pitchFamily="34" charset="-128"/>
                <a:ea typeface="Meiryo" panose="020B0604030504040204" pitchFamily="34" charset="-128"/>
                <a:cs typeface="Arial Unicode MS"/>
              </a:rPr>
              <a:t>元</a:t>
            </a:r>
            <a:r>
              <a:rPr sz="900" spc="-50" err="1">
                <a:solidFill>
                  <a:srgbClr val="333333"/>
                </a:solidFill>
                <a:latin typeface="Meiryo" panose="020B0604030504040204" pitchFamily="34" charset="-128"/>
                <a:ea typeface="Meiryo" panose="020B0604030504040204" pitchFamily="34" charset="-128"/>
                <a:cs typeface="Arial Unicode MS"/>
              </a:rPr>
              <a:t>名</a:t>
            </a:r>
            <a:r>
              <a:rPr sz="900" spc="-10" err="1">
                <a:solidFill>
                  <a:srgbClr val="333333"/>
                </a:solidFill>
                <a:latin typeface="Meiryo" panose="020B0604030504040204" pitchFamily="34" charset="-128"/>
                <a:ea typeface="Meiryo" panose="020B0604030504040204" pitchFamily="34" charset="-128"/>
                <a:cs typeface="Arial Unicode MS"/>
              </a:rPr>
              <a:t>の</a:t>
            </a:r>
            <a:r>
              <a:rPr sz="900" err="1">
                <a:solidFill>
                  <a:srgbClr val="333333"/>
                </a:solidFill>
                <a:latin typeface="Meiryo" panose="020B0604030504040204" pitchFamily="34" charset="-128"/>
                <a:ea typeface="Meiryo" panose="020B0604030504040204" pitchFamily="34" charset="-128"/>
                <a:cs typeface="Arial Unicode MS"/>
              </a:rPr>
              <a:t>提</a:t>
            </a:r>
            <a:r>
              <a:rPr sz="900" spc="-60" err="1">
                <a:solidFill>
                  <a:srgbClr val="333333"/>
                </a:solidFill>
                <a:latin typeface="Meiryo" panose="020B0604030504040204" pitchFamily="34" charset="-128"/>
                <a:ea typeface="Meiryo" panose="020B0604030504040204" pitchFamily="34" charset="-128"/>
                <a:cs typeface="Arial Unicode MS"/>
              </a:rPr>
              <a:t>示</a:t>
            </a:r>
            <a:r>
              <a:rPr sz="900" spc="-70" err="1">
                <a:solidFill>
                  <a:srgbClr val="333333"/>
                </a:solidFill>
                <a:latin typeface="Meiryo" panose="020B0604030504040204" pitchFamily="34" charset="-128"/>
                <a:ea typeface="Meiryo" panose="020B0604030504040204" pitchFamily="34" charset="-128"/>
                <a:cs typeface="Arial Unicode MS"/>
              </a:rPr>
              <a:t>を</a:t>
            </a:r>
            <a:r>
              <a:rPr sz="900" spc="-55" err="1">
                <a:solidFill>
                  <a:srgbClr val="333333"/>
                </a:solidFill>
                <a:latin typeface="Meiryo" panose="020B0604030504040204" pitchFamily="34" charset="-128"/>
                <a:ea typeface="Meiryo" panose="020B0604030504040204" pitchFamily="34" charset="-128"/>
                <a:cs typeface="Arial Unicode MS"/>
              </a:rPr>
              <a:t>い</a:t>
            </a:r>
            <a:r>
              <a:rPr sz="900" spc="-105" err="1">
                <a:solidFill>
                  <a:srgbClr val="333333"/>
                </a:solidFill>
                <a:latin typeface="Meiryo" panose="020B0604030504040204" pitchFamily="34" charset="-128"/>
                <a:ea typeface="Meiryo" panose="020B0604030504040204" pitchFamily="34" charset="-128"/>
                <a:cs typeface="Arial Unicode MS"/>
              </a:rPr>
              <a:t>た</a:t>
            </a:r>
            <a:r>
              <a:rPr sz="900" spc="-114" err="1">
                <a:solidFill>
                  <a:srgbClr val="333333"/>
                </a:solidFill>
                <a:latin typeface="Meiryo" panose="020B0604030504040204" pitchFamily="34" charset="-128"/>
                <a:ea typeface="Meiryo" panose="020B0604030504040204" pitchFamily="34" charset="-128"/>
                <a:cs typeface="Arial Unicode MS"/>
              </a:rPr>
              <a:t>し</a:t>
            </a:r>
            <a:r>
              <a:rPr sz="900" spc="-50" err="1">
                <a:solidFill>
                  <a:srgbClr val="333333"/>
                </a:solidFill>
                <a:latin typeface="Meiryo" panose="020B0604030504040204" pitchFamily="34" charset="-128"/>
                <a:ea typeface="Meiryo" panose="020B0604030504040204" pitchFamily="34" charset="-128"/>
                <a:cs typeface="Arial Unicode MS"/>
              </a:rPr>
              <a:t>ま</a:t>
            </a:r>
            <a:r>
              <a:rPr sz="900" err="1">
                <a:solidFill>
                  <a:srgbClr val="333333"/>
                </a:solidFill>
                <a:latin typeface="Meiryo" panose="020B0604030504040204" pitchFamily="34" charset="-128"/>
                <a:ea typeface="Meiryo" panose="020B0604030504040204" pitchFamily="34" charset="-128"/>
                <a:cs typeface="Arial Unicode MS"/>
              </a:rPr>
              <a:t>す</a:t>
            </a:r>
            <a:r>
              <a:rPr sz="900" spc="-500" err="1">
                <a:solidFill>
                  <a:srgbClr val="333333"/>
                </a:solidFill>
                <a:latin typeface="Meiryo" panose="020B0604030504040204" pitchFamily="34" charset="-128"/>
                <a:ea typeface="Meiryo" panose="020B0604030504040204" pitchFamily="34" charset="-128"/>
                <a:cs typeface="Arial Unicode MS"/>
              </a:rPr>
              <a:t>。</a:t>
            </a:r>
            <a:r>
              <a:rPr sz="900" spc="-5" err="1">
                <a:solidFill>
                  <a:srgbClr val="333333"/>
                </a:solidFill>
                <a:latin typeface="Meiryo" panose="020B0604030504040204" pitchFamily="34" charset="-128"/>
                <a:ea typeface="Meiryo" panose="020B0604030504040204" pitchFamily="34" charset="-128"/>
                <a:cs typeface="Arial Unicode MS"/>
              </a:rPr>
              <a:t>任</a:t>
            </a:r>
            <a:r>
              <a:rPr sz="900" spc="-45" err="1">
                <a:solidFill>
                  <a:srgbClr val="333333"/>
                </a:solidFill>
                <a:latin typeface="Meiryo" panose="020B0604030504040204" pitchFamily="34" charset="-128"/>
                <a:ea typeface="Meiryo" panose="020B0604030504040204" pitchFamily="34" charset="-128"/>
                <a:cs typeface="Arial Unicode MS"/>
              </a:rPr>
              <a:t>意</a:t>
            </a:r>
            <a:r>
              <a:rPr sz="900" spc="-10" err="1">
                <a:solidFill>
                  <a:srgbClr val="333333"/>
                </a:solidFill>
                <a:latin typeface="Meiryo" panose="020B0604030504040204" pitchFamily="34" charset="-128"/>
                <a:ea typeface="Meiryo" panose="020B0604030504040204" pitchFamily="34" charset="-128"/>
                <a:cs typeface="Arial Unicode MS"/>
              </a:rPr>
              <a:t>の</a:t>
            </a:r>
            <a:r>
              <a:rPr sz="900" spc="5" err="1">
                <a:solidFill>
                  <a:srgbClr val="333333"/>
                </a:solidFill>
                <a:latin typeface="Meiryo" panose="020B0604030504040204" pitchFamily="34" charset="-128"/>
                <a:ea typeface="Meiryo" panose="020B0604030504040204" pitchFamily="34" charset="-128"/>
                <a:cs typeface="Arial Unicode MS"/>
              </a:rPr>
              <a:t>遷</a:t>
            </a:r>
            <a:r>
              <a:rPr sz="900" err="1">
                <a:solidFill>
                  <a:srgbClr val="333333"/>
                </a:solidFill>
                <a:latin typeface="Meiryo" panose="020B0604030504040204" pitchFamily="34" charset="-128"/>
                <a:ea typeface="Meiryo" panose="020B0604030504040204" pitchFamily="34" charset="-128"/>
                <a:cs typeface="Arial Unicode MS"/>
              </a:rPr>
              <a:t>移先URL</a:t>
            </a:r>
            <a:r>
              <a:rPr sz="900" spc="-130" err="1">
                <a:solidFill>
                  <a:srgbClr val="333333"/>
                </a:solidFill>
                <a:latin typeface="Meiryo" panose="020B0604030504040204" pitchFamily="34" charset="-128"/>
                <a:ea typeface="Meiryo" panose="020B0604030504040204" pitchFamily="34" charset="-128"/>
                <a:cs typeface="Arial Unicode MS"/>
              </a:rPr>
              <a:t>を</a:t>
            </a:r>
            <a:r>
              <a:rPr lang="ja-JP" altLang="en-US" sz="900" spc="-130">
                <a:solidFill>
                  <a:srgbClr val="333333"/>
                </a:solidFill>
                <a:latin typeface="Meiryo" panose="020B0604030504040204" pitchFamily="34" charset="-128"/>
                <a:ea typeface="Meiryo" panose="020B0604030504040204" pitchFamily="34" charset="-128"/>
                <a:cs typeface="Arial Unicode MS"/>
              </a:rPr>
              <a:t>　</a:t>
            </a:r>
            <a:r>
              <a:rPr sz="900" spc="-10">
                <a:solidFill>
                  <a:srgbClr val="333333"/>
                </a:solidFill>
                <a:latin typeface="Meiryo" panose="020B0604030504040204" pitchFamily="34" charset="-128"/>
                <a:ea typeface="Meiryo" panose="020B0604030504040204" pitchFamily="34" charset="-128"/>
                <a:cs typeface="Arial Unicode MS"/>
              </a:rPr>
              <a:t>1</a:t>
            </a:r>
            <a:r>
              <a:rPr sz="900" spc="-95">
                <a:solidFill>
                  <a:srgbClr val="333333"/>
                </a:solidFill>
                <a:latin typeface="Meiryo" panose="020B0604030504040204" pitchFamily="34" charset="-128"/>
                <a:ea typeface="Meiryo" panose="020B0604030504040204" pitchFamily="34" charset="-128"/>
                <a:cs typeface="Arial Unicode MS"/>
              </a:rPr>
              <a:t>点</a:t>
            </a:r>
            <a:r>
              <a:rPr sz="900" spc="-30">
                <a:solidFill>
                  <a:srgbClr val="333333"/>
                </a:solidFill>
                <a:latin typeface="Meiryo" panose="020B0604030504040204" pitchFamily="34" charset="-128"/>
                <a:ea typeface="Meiryo" panose="020B0604030504040204" pitchFamily="34" charset="-128"/>
                <a:cs typeface="Arial Unicode MS"/>
              </a:rPr>
              <a:t>ご</a:t>
            </a:r>
            <a:r>
              <a:rPr sz="900" spc="-15">
                <a:solidFill>
                  <a:srgbClr val="333333"/>
                </a:solidFill>
                <a:latin typeface="Meiryo" panose="020B0604030504040204" pitchFamily="34" charset="-128"/>
                <a:ea typeface="Meiryo" panose="020B0604030504040204" pitchFamily="34" charset="-128"/>
                <a:cs typeface="Arial Unicode MS"/>
              </a:rPr>
              <a:t>指</a:t>
            </a:r>
            <a:r>
              <a:rPr sz="900" spc="-45">
                <a:solidFill>
                  <a:srgbClr val="333333"/>
                </a:solidFill>
                <a:latin typeface="Meiryo" panose="020B0604030504040204" pitchFamily="34" charset="-128"/>
                <a:ea typeface="Meiryo" panose="020B0604030504040204" pitchFamily="34" charset="-128"/>
                <a:cs typeface="Arial Unicode MS"/>
              </a:rPr>
              <a:t>定</a:t>
            </a:r>
            <a:r>
              <a:rPr sz="900" spc="-55">
                <a:solidFill>
                  <a:srgbClr val="333333"/>
                </a:solidFill>
                <a:latin typeface="Meiryo" panose="020B0604030504040204" pitchFamily="34" charset="-128"/>
                <a:ea typeface="Meiryo" panose="020B0604030504040204" pitchFamily="34" charset="-128"/>
                <a:cs typeface="Arial Unicode MS"/>
              </a:rPr>
              <a:t>い</a:t>
            </a:r>
            <a:r>
              <a:rPr sz="900" spc="-25">
                <a:solidFill>
                  <a:srgbClr val="333333"/>
                </a:solidFill>
                <a:latin typeface="Meiryo" panose="020B0604030504040204" pitchFamily="34" charset="-128"/>
                <a:ea typeface="Meiryo" panose="020B0604030504040204" pitchFamily="34" charset="-128"/>
                <a:cs typeface="Arial Unicode MS"/>
              </a:rPr>
              <a:t>た</a:t>
            </a:r>
            <a:r>
              <a:rPr sz="900" spc="-70">
                <a:solidFill>
                  <a:srgbClr val="333333"/>
                </a:solidFill>
                <a:latin typeface="Meiryo" panose="020B0604030504040204" pitchFamily="34" charset="-128"/>
                <a:ea typeface="Meiryo" panose="020B0604030504040204" pitchFamily="34" charset="-128"/>
                <a:cs typeface="Arial Unicode MS"/>
              </a:rPr>
              <a:t>だ</a:t>
            </a:r>
            <a:r>
              <a:rPr sz="900">
                <a:solidFill>
                  <a:srgbClr val="333333"/>
                </a:solidFill>
                <a:latin typeface="Meiryo" panose="020B0604030504040204" pitchFamily="34" charset="-128"/>
                <a:ea typeface="Meiryo" panose="020B0604030504040204" pitchFamily="34" charset="-128"/>
                <a:cs typeface="Arial Unicode MS"/>
              </a:rPr>
              <a:t>け</a:t>
            </a:r>
            <a:r>
              <a:rPr sz="900" spc="-50">
                <a:solidFill>
                  <a:srgbClr val="333333"/>
                </a:solidFill>
                <a:latin typeface="Meiryo" panose="020B0604030504040204" pitchFamily="34" charset="-128"/>
                <a:ea typeface="Meiryo" panose="020B0604030504040204" pitchFamily="34" charset="-128"/>
                <a:cs typeface="Arial Unicode MS"/>
              </a:rPr>
              <a:t>ま</a:t>
            </a:r>
            <a:r>
              <a:rPr sz="900">
                <a:solidFill>
                  <a:srgbClr val="333333"/>
                </a:solidFill>
                <a:latin typeface="Meiryo" panose="020B0604030504040204" pitchFamily="34" charset="-128"/>
                <a:ea typeface="Meiryo" panose="020B0604030504040204" pitchFamily="34" charset="-128"/>
                <a:cs typeface="Arial Unicode MS"/>
              </a:rPr>
              <a:t>す</a:t>
            </a:r>
            <a:r>
              <a:rPr sz="900" spc="-1005">
                <a:solidFill>
                  <a:srgbClr val="333333"/>
                </a:solidFill>
                <a:latin typeface="Meiryo" panose="020B0604030504040204" pitchFamily="34" charset="-128"/>
                <a:ea typeface="Meiryo" panose="020B0604030504040204" pitchFamily="34" charset="-128"/>
                <a:cs typeface="Arial Unicode MS"/>
              </a:rPr>
              <a:t>。</a:t>
            </a:r>
            <a:endParaRPr lang="en-US" sz="900" spc="-1005">
              <a:solidFill>
                <a:srgbClr val="333333"/>
              </a:solidFill>
              <a:latin typeface="Meiryo" panose="020B0604030504040204" pitchFamily="34" charset="-128"/>
              <a:ea typeface="Meiryo" panose="020B0604030504040204" pitchFamily="34" charset="-128"/>
              <a:cs typeface="Arial Unicode MS"/>
            </a:endParaRPr>
          </a:p>
          <a:p>
            <a:pPr marL="76200" marR="33655" indent="-64135">
              <a:lnSpc>
                <a:spcPct val="158800"/>
              </a:lnSpc>
              <a:spcBef>
                <a:spcPts val="320"/>
              </a:spcBef>
            </a:pPr>
            <a:r>
              <a:rPr sz="900">
                <a:solidFill>
                  <a:srgbClr val="333333"/>
                </a:solidFill>
                <a:latin typeface="Meiryo" panose="020B0604030504040204" pitchFamily="34" charset="-128"/>
                <a:ea typeface="Meiryo" panose="020B0604030504040204" pitchFamily="34" charset="-128"/>
                <a:cs typeface="Arial Unicode MS"/>
              </a:rPr>
              <a:t>（</a:t>
            </a:r>
            <a:r>
              <a:rPr sz="900" spc="-5" err="1">
                <a:solidFill>
                  <a:srgbClr val="333333"/>
                </a:solidFill>
                <a:latin typeface="Meiryo" panose="020B0604030504040204" pitchFamily="34" charset="-128"/>
                <a:ea typeface="Meiryo" panose="020B0604030504040204" pitchFamily="34" charset="-128"/>
                <a:cs typeface="Arial Unicode MS"/>
              </a:rPr>
              <a:t>両</a:t>
            </a:r>
            <a:r>
              <a:rPr sz="900" spc="5" err="1">
                <a:solidFill>
                  <a:srgbClr val="333333"/>
                </a:solidFill>
                <a:latin typeface="Meiryo" panose="020B0604030504040204" pitchFamily="34" charset="-128"/>
                <a:ea typeface="Meiryo" panose="020B0604030504040204" pitchFamily="34" charset="-128"/>
                <a:cs typeface="Arial Unicode MS"/>
              </a:rPr>
              <a:t>OS共</a:t>
            </a:r>
            <a:r>
              <a:rPr sz="900" err="1">
                <a:solidFill>
                  <a:srgbClr val="333333"/>
                </a:solidFill>
                <a:latin typeface="Meiryo" panose="020B0604030504040204" pitchFamily="34" charset="-128"/>
                <a:ea typeface="Meiryo" panose="020B0604030504040204" pitchFamily="34" charset="-128"/>
                <a:cs typeface="Arial Unicode MS"/>
              </a:rPr>
              <a:t>通</a:t>
            </a:r>
            <a:r>
              <a:rPr sz="900">
                <a:solidFill>
                  <a:srgbClr val="333333"/>
                </a:solidFill>
                <a:latin typeface="Meiryo" panose="020B0604030504040204" pitchFamily="34" charset="-128"/>
                <a:ea typeface="Meiryo" panose="020B0604030504040204" pitchFamily="34" charset="-128"/>
                <a:cs typeface="Arial Unicode MS"/>
              </a:rPr>
              <a:t>）</a:t>
            </a:r>
            <a:endParaRPr sz="900">
              <a:latin typeface="Meiryo" panose="020B0604030504040204" pitchFamily="34" charset="-128"/>
              <a:ea typeface="Meiryo" panose="020B0604030504040204" pitchFamily="34" charset="-128"/>
              <a:cs typeface="Arial Unicode MS"/>
            </a:endParaRPr>
          </a:p>
        </p:txBody>
      </p:sp>
      <p:sp>
        <p:nvSpPr>
          <p:cNvPr id="33" name="object 9">
            <a:extLst>
              <a:ext uri="{FF2B5EF4-FFF2-40B4-BE49-F238E27FC236}">
                <a16:creationId xmlns:a16="http://schemas.microsoft.com/office/drawing/2014/main" id="{A39E92E6-C31D-2249-9D4C-9F3968DC5011}"/>
              </a:ext>
            </a:extLst>
          </p:cNvPr>
          <p:cNvSpPr txBox="1"/>
          <p:nvPr/>
        </p:nvSpPr>
        <p:spPr>
          <a:xfrm>
            <a:off x="5582639" y="1817115"/>
            <a:ext cx="505459" cy="182101"/>
          </a:xfrm>
          <a:prstGeom prst="rect">
            <a:avLst/>
          </a:prstGeom>
        </p:spPr>
        <p:txBody>
          <a:bodyPr vert="horz" wrap="square" lIns="0" tIns="12700" rIns="0" bIns="0" rtlCol="0">
            <a:spAutoFit/>
          </a:bodyPr>
          <a:lstStyle/>
          <a:p>
            <a:pPr marL="12700">
              <a:spcBef>
                <a:spcPts val="100"/>
              </a:spcBef>
            </a:pPr>
            <a:r>
              <a:rPr sz="1100" b="1" spc="55">
                <a:solidFill>
                  <a:srgbClr val="999999"/>
                </a:solidFill>
                <a:latin typeface="Meiryo" panose="020B0604030504040204" pitchFamily="34" charset="-128"/>
                <a:ea typeface="Meiryo" panose="020B0604030504040204" pitchFamily="34" charset="-128"/>
                <a:cs typeface="HiraMinProN-W6"/>
              </a:rPr>
              <a:t>掲載面</a:t>
            </a:r>
            <a:endParaRPr sz="1100" b="1">
              <a:latin typeface="Meiryo" panose="020B0604030504040204" pitchFamily="34" charset="-128"/>
              <a:ea typeface="Meiryo" panose="020B0604030504040204" pitchFamily="34" charset="-128"/>
              <a:cs typeface="HiraMinProN-W6"/>
            </a:endParaRPr>
          </a:p>
        </p:txBody>
      </p:sp>
      <p:sp>
        <p:nvSpPr>
          <p:cNvPr id="34" name="object 11">
            <a:extLst>
              <a:ext uri="{FF2B5EF4-FFF2-40B4-BE49-F238E27FC236}">
                <a16:creationId xmlns:a16="http://schemas.microsoft.com/office/drawing/2014/main" id="{9B6CB7D8-46EE-20C8-DE38-BFD708FA96C7}"/>
              </a:ext>
            </a:extLst>
          </p:cNvPr>
          <p:cNvSpPr/>
          <p:nvPr/>
        </p:nvSpPr>
        <p:spPr>
          <a:xfrm>
            <a:off x="10332416" y="2020537"/>
            <a:ext cx="533400" cy="373887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12">
            <a:extLst>
              <a:ext uri="{FF2B5EF4-FFF2-40B4-BE49-F238E27FC236}">
                <a16:creationId xmlns:a16="http://schemas.microsoft.com/office/drawing/2014/main" id="{E4933004-4D4B-6926-CC88-21531299A823}"/>
              </a:ext>
            </a:extLst>
          </p:cNvPr>
          <p:cNvSpPr txBox="1"/>
          <p:nvPr/>
        </p:nvSpPr>
        <p:spPr>
          <a:xfrm>
            <a:off x="10486644" y="2934937"/>
            <a:ext cx="158890" cy="1887220"/>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36" name="object 13">
            <a:extLst>
              <a:ext uri="{FF2B5EF4-FFF2-40B4-BE49-F238E27FC236}">
                <a16:creationId xmlns:a16="http://schemas.microsoft.com/office/drawing/2014/main" id="{3CCDAD6A-DD06-7A3B-0BA1-DC0410AFAD3C}"/>
              </a:ext>
            </a:extLst>
          </p:cNvPr>
          <p:cNvSpPr txBox="1"/>
          <p:nvPr/>
        </p:nvSpPr>
        <p:spPr>
          <a:xfrm>
            <a:off x="3008663" y="5953513"/>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37" name="object 14">
            <a:extLst>
              <a:ext uri="{FF2B5EF4-FFF2-40B4-BE49-F238E27FC236}">
                <a16:creationId xmlns:a16="http://schemas.microsoft.com/office/drawing/2014/main" id="{6C732251-C252-4B44-DF57-2A7733B37C6F}"/>
              </a:ext>
            </a:extLst>
          </p:cNvPr>
          <p:cNvSpPr txBox="1"/>
          <p:nvPr/>
        </p:nvSpPr>
        <p:spPr>
          <a:xfrm>
            <a:off x="3009077" y="2085668"/>
            <a:ext cx="1567408" cy="459100"/>
          </a:xfrm>
          <a:prstGeom prst="rect">
            <a:avLst/>
          </a:prstGeom>
        </p:spPr>
        <p:txBody>
          <a:bodyPr vert="horz" wrap="square" lIns="0" tIns="15240" rIns="0" bIns="0" rtlCol="0">
            <a:spAutoFit/>
          </a:bodyPr>
          <a:lstStyle/>
          <a:p>
            <a:pPr marL="38100">
              <a:spcBef>
                <a:spcPts val="120"/>
              </a:spcBef>
            </a:pPr>
            <a:r>
              <a:rPr sz="1200" b="1" spc="50">
                <a:solidFill>
                  <a:srgbClr val="002060"/>
                </a:solidFill>
                <a:latin typeface="Meiryo" panose="020B0604030504040204" pitchFamily="34" charset="-128"/>
                <a:ea typeface="Meiryo" panose="020B0604030504040204" pitchFamily="34" charset="-128"/>
                <a:cs typeface="HiraMinProN-W6"/>
              </a:rPr>
              <a:t>LINE</a:t>
            </a:r>
            <a:r>
              <a:rPr sz="1200" b="1">
                <a:solidFill>
                  <a:srgbClr val="002060"/>
                </a:solidFill>
                <a:latin typeface="Meiryo" panose="020B0604030504040204" pitchFamily="34" charset="-128"/>
                <a:ea typeface="Meiryo" panose="020B0604030504040204" pitchFamily="34" charset="-128"/>
                <a:cs typeface="HiraMinProN-W6"/>
              </a:rPr>
              <a:t>公</a:t>
            </a:r>
            <a:r>
              <a:rPr sz="1200" b="1" spc="-5">
                <a:solidFill>
                  <a:srgbClr val="002060"/>
                </a:solidFill>
                <a:latin typeface="Meiryo" panose="020B0604030504040204" pitchFamily="34" charset="-128"/>
                <a:ea typeface="Meiryo" panose="020B0604030504040204" pitchFamily="34" charset="-128"/>
                <a:cs typeface="HiraMinProN-W6"/>
              </a:rPr>
              <a:t>式</a:t>
            </a:r>
            <a:r>
              <a:rPr sz="1200" b="1" spc="-35">
                <a:solidFill>
                  <a:srgbClr val="002060"/>
                </a:solidFill>
                <a:latin typeface="Meiryo" panose="020B0604030504040204" pitchFamily="34" charset="-128"/>
                <a:ea typeface="Meiryo" panose="020B0604030504040204" pitchFamily="34" charset="-128"/>
                <a:cs typeface="HiraMinProN-W6"/>
              </a:rPr>
              <a:t>ア</a:t>
            </a:r>
            <a:r>
              <a:rPr sz="1200" b="1" spc="-65">
                <a:solidFill>
                  <a:srgbClr val="002060"/>
                </a:solidFill>
                <a:latin typeface="Meiryo" panose="020B0604030504040204" pitchFamily="34" charset="-128"/>
                <a:ea typeface="Meiryo" panose="020B0604030504040204" pitchFamily="34" charset="-128"/>
                <a:cs typeface="HiraMinProN-W6"/>
              </a:rPr>
              <a:t>カ</a:t>
            </a:r>
            <a:r>
              <a:rPr sz="1200" b="1" spc="-50">
                <a:solidFill>
                  <a:srgbClr val="002060"/>
                </a:solidFill>
                <a:latin typeface="Meiryo" panose="020B0604030504040204" pitchFamily="34" charset="-128"/>
                <a:ea typeface="Meiryo" panose="020B0604030504040204" pitchFamily="34" charset="-128"/>
                <a:cs typeface="HiraMinProN-W6"/>
              </a:rPr>
              <a:t>ウ</a:t>
            </a:r>
            <a:r>
              <a:rPr sz="1200" b="1" spc="-140">
                <a:solidFill>
                  <a:srgbClr val="002060"/>
                </a:solidFill>
                <a:latin typeface="Meiryo" panose="020B0604030504040204" pitchFamily="34" charset="-128"/>
                <a:ea typeface="Meiryo" panose="020B0604030504040204" pitchFamily="34" charset="-128"/>
                <a:cs typeface="HiraMinProN-W6"/>
              </a:rPr>
              <a:t>ント</a:t>
            </a:r>
            <a:endParaRPr sz="1200" b="1">
              <a:solidFill>
                <a:srgbClr val="002060"/>
              </a:solidFill>
              <a:latin typeface="Meiryo" panose="020B0604030504040204" pitchFamily="34" charset="-128"/>
              <a:ea typeface="Meiryo" panose="020B0604030504040204" pitchFamily="34" charset="-128"/>
              <a:cs typeface="HiraMinProN-W6"/>
            </a:endParaRPr>
          </a:p>
          <a:p>
            <a:pPr marL="12700">
              <a:spcBef>
                <a:spcPts val="95"/>
              </a:spcBef>
            </a:pPr>
            <a:r>
              <a:rPr sz="1600" b="1" spc="-210" err="1">
                <a:solidFill>
                  <a:srgbClr val="002060"/>
                </a:solidFill>
                <a:latin typeface="Meiryo" panose="020B0604030504040204" pitchFamily="34" charset="-128"/>
                <a:ea typeface="Meiryo" panose="020B0604030504040204" pitchFamily="34" charset="-128"/>
                <a:cs typeface="HiraMinProN-W6"/>
              </a:rPr>
              <a:t>リ</a:t>
            </a:r>
            <a:r>
              <a:rPr sz="1600" b="1" spc="-150" err="1">
                <a:solidFill>
                  <a:srgbClr val="002060"/>
                </a:solidFill>
                <a:latin typeface="Meiryo" panose="020B0604030504040204" pitchFamily="34" charset="-128"/>
                <a:ea typeface="Meiryo" panose="020B0604030504040204" pitchFamily="34" charset="-128"/>
                <a:cs typeface="HiraMinProN-W6"/>
              </a:rPr>
              <a:t>ッ</a:t>
            </a:r>
            <a:r>
              <a:rPr sz="1600" b="1" spc="-180" err="1">
                <a:solidFill>
                  <a:srgbClr val="002060"/>
                </a:solidFill>
                <a:latin typeface="Meiryo" panose="020B0604030504040204" pitchFamily="34" charset="-128"/>
                <a:ea typeface="Meiryo" panose="020B0604030504040204" pitchFamily="34" charset="-128"/>
                <a:cs typeface="HiraMinProN-W6"/>
              </a:rPr>
              <a:t>チ</a:t>
            </a:r>
            <a:r>
              <a:rPr sz="1600" b="1" spc="-265" err="1">
                <a:solidFill>
                  <a:srgbClr val="002060"/>
                </a:solidFill>
                <a:latin typeface="Meiryo" panose="020B0604030504040204" pitchFamily="34" charset="-128"/>
                <a:ea typeface="Meiryo" panose="020B0604030504040204" pitchFamily="34" charset="-128"/>
                <a:cs typeface="HiraMinProN-W6"/>
              </a:rPr>
              <a:t>メ</a:t>
            </a:r>
            <a:r>
              <a:rPr sz="1600" b="1" spc="-114" err="1">
                <a:solidFill>
                  <a:srgbClr val="002060"/>
                </a:solidFill>
                <a:latin typeface="Meiryo" panose="020B0604030504040204" pitchFamily="34" charset="-128"/>
                <a:ea typeface="Meiryo" panose="020B0604030504040204" pitchFamily="34" charset="-128"/>
                <a:cs typeface="HiraMinProN-W6"/>
              </a:rPr>
              <a:t>ッ</a:t>
            </a:r>
            <a:r>
              <a:rPr sz="1600" b="1" spc="-75" err="1">
                <a:solidFill>
                  <a:srgbClr val="002060"/>
                </a:solidFill>
                <a:latin typeface="Meiryo" panose="020B0604030504040204" pitchFamily="34" charset="-128"/>
                <a:ea typeface="Meiryo" panose="020B0604030504040204" pitchFamily="34" charset="-128"/>
                <a:cs typeface="HiraMinProN-W6"/>
              </a:rPr>
              <a:t>セ</a:t>
            </a:r>
            <a:r>
              <a:rPr sz="1600" b="1" spc="-40" err="1">
                <a:solidFill>
                  <a:srgbClr val="002060"/>
                </a:solidFill>
                <a:latin typeface="Meiryo" panose="020B0604030504040204" pitchFamily="34" charset="-128"/>
                <a:ea typeface="Meiryo" panose="020B0604030504040204" pitchFamily="34" charset="-128"/>
                <a:cs typeface="HiraMinProN-W6"/>
              </a:rPr>
              <a:t>ー</a:t>
            </a:r>
            <a:r>
              <a:rPr sz="1600" b="1" err="1">
                <a:solidFill>
                  <a:srgbClr val="002060"/>
                </a:solidFill>
                <a:latin typeface="Meiryo" panose="020B0604030504040204" pitchFamily="34" charset="-128"/>
                <a:ea typeface="Meiryo" panose="020B0604030504040204" pitchFamily="34" charset="-128"/>
                <a:cs typeface="HiraMinProN-W6"/>
              </a:rPr>
              <a:t>ジ</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38" name="object 15">
            <a:extLst>
              <a:ext uri="{FF2B5EF4-FFF2-40B4-BE49-F238E27FC236}">
                <a16:creationId xmlns:a16="http://schemas.microsoft.com/office/drawing/2014/main" id="{E69C01CF-3247-C204-C1F3-D82E4DDD1F52}"/>
              </a:ext>
            </a:extLst>
          </p:cNvPr>
          <p:cNvSpPr txBox="1"/>
          <p:nvPr/>
        </p:nvSpPr>
        <p:spPr>
          <a:xfrm>
            <a:off x="584243" y="1821280"/>
            <a:ext cx="505459" cy="182101"/>
          </a:xfrm>
          <a:prstGeom prst="rect">
            <a:avLst/>
          </a:prstGeom>
        </p:spPr>
        <p:txBody>
          <a:bodyPr vert="horz" wrap="square" lIns="0" tIns="12700" rIns="0" bIns="0" rtlCol="0">
            <a:spAutoFit/>
          </a:bodyPr>
          <a:lstStyle/>
          <a:p>
            <a:pPr marL="12700">
              <a:spcBef>
                <a:spcPts val="100"/>
              </a:spcBef>
            </a:pPr>
            <a:r>
              <a:rPr sz="1100" b="1" spc="55">
                <a:solidFill>
                  <a:srgbClr val="999999"/>
                </a:solidFill>
                <a:latin typeface="Meiryo" panose="020B0604030504040204" pitchFamily="34" charset="-128"/>
                <a:ea typeface="Meiryo" panose="020B0604030504040204" pitchFamily="34" charset="-128"/>
                <a:cs typeface="HiraMinProN-W6"/>
              </a:rPr>
              <a:t>誘導枠</a:t>
            </a:r>
            <a:endParaRPr sz="1100" b="1">
              <a:latin typeface="Meiryo" panose="020B0604030504040204" pitchFamily="34" charset="-128"/>
              <a:ea typeface="Meiryo" panose="020B0604030504040204" pitchFamily="34" charset="-128"/>
              <a:cs typeface="HiraMinProN-W6"/>
            </a:endParaRPr>
          </a:p>
        </p:txBody>
      </p:sp>
      <p:sp>
        <p:nvSpPr>
          <p:cNvPr id="41" name="object 19">
            <a:extLst>
              <a:ext uri="{FF2B5EF4-FFF2-40B4-BE49-F238E27FC236}">
                <a16:creationId xmlns:a16="http://schemas.microsoft.com/office/drawing/2014/main" id="{E6424F8C-955F-8A7C-8A51-FADCDE17EF0A}"/>
              </a:ext>
            </a:extLst>
          </p:cNvPr>
          <p:cNvSpPr>
            <a:spLocks noChangeAspect="1"/>
          </p:cNvSpPr>
          <p:nvPr/>
        </p:nvSpPr>
        <p:spPr>
          <a:xfrm>
            <a:off x="5585064" y="2014256"/>
            <a:ext cx="2170951" cy="4394006"/>
          </a:xfrm>
          <a:prstGeom prst="rect">
            <a:avLst/>
          </a:prstGeom>
          <a:blipFill>
            <a:blip r:embed="rId5" cstate="print"/>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3" name="object 22">
            <a:extLst>
              <a:ext uri="{FF2B5EF4-FFF2-40B4-BE49-F238E27FC236}">
                <a16:creationId xmlns:a16="http://schemas.microsoft.com/office/drawing/2014/main" id="{9AE51F57-3FBF-DEAB-A1D3-6A733364B668}"/>
              </a:ext>
            </a:extLst>
          </p:cNvPr>
          <p:cNvSpPr/>
          <p:nvPr/>
        </p:nvSpPr>
        <p:spPr>
          <a:xfrm>
            <a:off x="5667289" y="6191099"/>
            <a:ext cx="1265139" cy="132686"/>
          </a:xfrm>
          <a:custGeom>
            <a:avLst/>
            <a:gdLst/>
            <a:ahLst/>
            <a:cxnLst/>
            <a:rect l="l" t="t" r="r" b="b"/>
            <a:pathLst>
              <a:path w="1106804" h="161925">
                <a:moveTo>
                  <a:pt x="1106411" y="161556"/>
                </a:moveTo>
                <a:lnTo>
                  <a:pt x="0" y="161556"/>
                </a:lnTo>
                <a:lnTo>
                  <a:pt x="0" y="0"/>
                </a:lnTo>
                <a:lnTo>
                  <a:pt x="1106411" y="0"/>
                </a:lnTo>
                <a:lnTo>
                  <a:pt x="1106411" y="161556"/>
                </a:lnTo>
                <a:close/>
              </a:path>
            </a:pathLst>
          </a:custGeom>
          <a:noFill/>
          <a:ln w="25399">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4" name="テキスト ボックス 5">
            <a:extLst>
              <a:ext uri="{FF2B5EF4-FFF2-40B4-BE49-F238E27FC236}">
                <a16:creationId xmlns:a16="http://schemas.microsoft.com/office/drawing/2014/main" id="{E89460B6-D058-BCED-2273-545D2BADB1A7}"/>
              </a:ext>
            </a:extLst>
          </p:cNvPr>
          <p:cNvSpPr txBox="1"/>
          <p:nvPr/>
        </p:nvSpPr>
        <p:spPr>
          <a:xfrm>
            <a:off x="1908218" y="6526049"/>
            <a:ext cx="2884075" cy="495191"/>
          </a:xfrm>
          <a:prstGeom prst="rect">
            <a:avLst/>
          </a:prstGeom>
          <a:noFill/>
        </p:spPr>
        <p:txBody>
          <a:bodyPr wrap="square" lIns="0" tIns="36000" rIns="0" bIns="0" rtlCol="0" anchor="t">
            <a:noAutofit/>
          </a:bodyPr>
          <a:lstStyle/>
          <a:p>
            <a:pPr latinLnBrk="1">
              <a:lnSpc>
                <a:spcPct val="150000"/>
              </a:lnSpc>
              <a:buClr>
                <a:srgbClr val="0AC200"/>
              </a:buClr>
            </a:pPr>
            <a:r>
              <a:rPr lang="en-US" altLang="ja-JP" sz="800">
                <a:solidFill>
                  <a:schemeClr val="bg1">
                    <a:lumMod val="65000"/>
                  </a:schemeClr>
                </a:solidFill>
                <a:latin typeface="Meiryo" panose="020B0604030504040204" pitchFamily="34" charset="-128"/>
                <a:ea typeface="Meiryo" panose="020B0604030504040204" pitchFamily="34" charset="-128"/>
                <a:cs typeface="Arial" charset="0"/>
              </a:rPr>
              <a:t>※</a:t>
            </a:r>
            <a:r>
              <a:rPr lang="ja-JP" altLang="en-US" sz="800">
                <a:solidFill>
                  <a:schemeClr val="bg1">
                    <a:lumMod val="65000"/>
                  </a:schemeClr>
                </a:solidFill>
                <a:latin typeface="Meiryo" panose="020B0604030504040204" pitchFamily="34" charset="-128"/>
                <a:ea typeface="Meiryo" panose="020B0604030504040204" pitchFamily="34" charset="-128"/>
                <a:cs typeface="Arial" charset="0"/>
              </a:rPr>
              <a:t>一部端末で表示が異なる場合があります。</a:t>
            </a:r>
          </a:p>
        </p:txBody>
      </p:sp>
    </p:spTree>
    <p:extLst>
      <p:ext uri="{BB962C8B-B14F-4D97-AF65-F5344CB8AC3E}">
        <p14:creationId xmlns:p14="http://schemas.microsoft.com/office/powerpoint/2010/main" val="2552812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8D49C-ABA7-1BE3-04D0-F8F8D2CE46F6}"/>
            </a:ext>
          </a:extLst>
        </p:cNvPr>
        <p:cNvGrpSpPr/>
        <p:nvPr/>
      </p:nvGrpSpPr>
      <p:grpSpPr>
        <a:xfrm>
          <a:off x="0" y="0"/>
          <a:ext cx="0" cy="0"/>
          <a:chOff x="0" y="0"/>
          <a:chExt cx="0" cy="0"/>
        </a:xfrm>
      </p:grpSpPr>
      <p:pic>
        <p:nvPicPr>
          <p:cNvPr id="6" name="図プレースホルダー 8" descr="アイコン&#10;&#10;自動的に生成された説明">
            <a:extLst>
              <a:ext uri="{FF2B5EF4-FFF2-40B4-BE49-F238E27FC236}">
                <a16:creationId xmlns:a16="http://schemas.microsoft.com/office/drawing/2014/main" id="{76AC6A90-CBAB-A065-E114-852A47E27D1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A02EBB8-A95A-B95E-0FFA-7961A19F547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a:solidFill>
                  <a:srgbClr val="000048"/>
                </a:solidFill>
                <a:effectLst/>
                <a:latin typeface="+mj-ea"/>
                <a:ea typeface="+mj-ea"/>
              </a:rPr>
              <a:t>商品スペック</a:t>
            </a:r>
            <a:endParaRPr lang="ja-JP" altLang="en-US" sz="2000">
              <a:solidFill>
                <a:srgbClr val="000048"/>
              </a:solidFill>
              <a:latin typeface="+mn-ea"/>
              <a:ea typeface="+mn-ea"/>
            </a:endParaRPr>
          </a:p>
        </p:txBody>
      </p:sp>
      <p:sp>
        <p:nvSpPr>
          <p:cNvPr id="9" name="object 18">
            <a:extLst>
              <a:ext uri="{FF2B5EF4-FFF2-40B4-BE49-F238E27FC236}">
                <a16:creationId xmlns:a16="http://schemas.microsoft.com/office/drawing/2014/main" id="{F15D7ABD-B1D9-DD74-C967-2D0FC618635D}"/>
              </a:ext>
            </a:extLst>
          </p:cNvPr>
          <p:cNvSpPr txBox="1"/>
          <p:nvPr/>
        </p:nvSpPr>
        <p:spPr>
          <a:xfrm>
            <a:off x="565019" y="1131306"/>
            <a:ext cx="442533"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誘導枠</a:t>
            </a:r>
            <a:endParaRPr sz="1000">
              <a:latin typeface="Meiryo" panose="020B0604030504040204" pitchFamily="34" charset="-128"/>
              <a:ea typeface="Meiryo" panose="020B0604030504040204" pitchFamily="34" charset="-128"/>
              <a:cs typeface="Arial Unicode MS"/>
            </a:endParaRPr>
          </a:p>
        </p:txBody>
      </p:sp>
      <p:sp>
        <p:nvSpPr>
          <p:cNvPr id="10" name="object 19">
            <a:extLst>
              <a:ext uri="{FF2B5EF4-FFF2-40B4-BE49-F238E27FC236}">
                <a16:creationId xmlns:a16="http://schemas.microsoft.com/office/drawing/2014/main" id="{2A4C8916-3A65-A219-8C43-A2D993C96557}"/>
              </a:ext>
            </a:extLst>
          </p:cNvPr>
          <p:cNvSpPr txBox="1"/>
          <p:nvPr/>
        </p:nvSpPr>
        <p:spPr>
          <a:xfrm>
            <a:off x="1642746" y="1042254"/>
            <a:ext cx="4191078" cy="366767"/>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sz="1000" spc="11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NEWS</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公</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式</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ア</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カ</a:t>
            </a:r>
            <a:r>
              <a:rPr sz="1000" spc="-60">
                <a:solidFill>
                  <a:schemeClr val="tx1">
                    <a:lumMod val="75000"/>
                    <a:lumOff val="25000"/>
                  </a:schemeClr>
                </a:solidFill>
                <a:latin typeface="Meiryo" panose="020B0604030504040204" pitchFamily="34" charset="-128"/>
                <a:ea typeface="Meiryo" panose="020B0604030504040204" pitchFamily="34" charset="-128"/>
                <a:cs typeface="Arial Unicode MS"/>
              </a:rPr>
              <a:t>ウ</a:t>
            </a:r>
            <a:r>
              <a:rPr sz="1000" spc="-80">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発</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信</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100">
                <a:solidFill>
                  <a:schemeClr val="tx1">
                    <a:lumMod val="75000"/>
                    <a:lumOff val="25000"/>
                  </a:schemeClr>
                </a:solidFill>
                <a:latin typeface="Meiryo" panose="020B0604030504040204" pitchFamily="34" charset="-128"/>
                <a:ea typeface="Meiryo" panose="020B0604030504040204" pitchFamily="34" charset="-128"/>
                <a:cs typeface="Arial Unicode MS"/>
              </a:rPr>
              <a:t>リ</a:t>
            </a:r>
            <a:r>
              <a:rPr sz="1000" spc="-55">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sz="1000" spc="-75">
                <a:solidFill>
                  <a:schemeClr val="tx1">
                    <a:lumMod val="75000"/>
                    <a:lumOff val="25000"/>
                  </a:schemeClr>
                </a:solidFill>
                <a:latin typeface="Meiryo" panose="020B0604030504040204" pitchFamily="34" charset="-128"/>
                <a:ea typeface="Meiryo" panose="020B0604030504040204" pitchFamily="34" charset="-128"/>
                <a:cs typeface="Arial Unicode MS"/>
              </a:rPr>
              <a:t>チ</a:t>
            </a:r>
            <a:r>
              <a:rPr sz="1000" spc="-95">
                <a:solidFill>
                  <a:schemeClr val="tx1">
                    <a:lumMod val="75000"/>
                    <a:lumOff val="25000"/>
                  </a:schemeClr>
                </a:solidFill>
                <a:latin typeface="Meiryo" panose="020B0604030504040204" pitchFamily="34" charset="-128"/>
                <a:ea typeface="Meiryo" panose="020B0604030504040204" pitchFamily="34" charset="-128"/>
                <a:cs typeface="Arial Unicode MS"/>
              </a:rPr>
              <a:t>メ</a:t>
            </a:r>
            <a:r>
              <a:rPr sz="1000" spc="-55">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セ</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ジ</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マ</a:t>
            </a:r>
            <a:r>
              <a:rPr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sz="1000" spc="-135">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60">
                <a:solidFill>
                  <a:schemeClr val="tx1">
                    <a:lumMod val="75000"/>
                    <a:lumOff val="25000"/>
                  </a:schemeClr>
                </a:solidFill>
                <a:latin typeface="Meiryo" panose="020B0604030504040204" pitchFamily="34" charset="-128"/>
                <a:ea typeface="Meiryo" panose="020B0604030504040204" pitchFamily="34" charset="-128"/>
                <a:cs typeface="Arial Unicode MS"/>
              </a:rPr>
              <a:t>フ</a:t>
            </a:r>
            <a:r>
              <a:rPr sz="1000" spc="-105">
                <a:solidFill>
                  <a:schemeClr val="tx1">
                    <a:lumMod val="75000"/>
                    <a:lumOff val="25000"/>
                  </a:schemeClr>
                </a:solidFill>
                <a:latin typeface="Meiryo" panose="020B0604030504040204" pitchFamily="34" charset="-128"/>
                <a:ea typeface="Meiryo" panose="020B0604030504040204" pitchFamily="34" charset="-128"/>
                <a:cs typeface="Arial Unicode MS"/>
              </a:rPr>
              <a:t>ォ</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み</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対</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象</a:t>
            </a:r>
          </a:p>
        </p:txBody>
      </p:sp>
      <p:sp>
        <p:nvSpPr>
          <p:cNvPr id="11" name="object 20">
            <a:extLst>
              <a:ext uri="{FF2B5EF4-FFF2-40B4-BE49-F238E27FC236}">
                <a16:creationId xmlns:a16="http://schemas.microsoft.com/office/drawing/2014/main" id="{F18AC2D8-EF57-F125-D65E-5C29456DE0B0}"/>
              </a:ext>
            </a:extLst>
          </p:cNvPr>
          <p:cNvSpPr txBox="1"/>
          <p:nvPr/>
        </p:nvSpPr>
        <p:spPr>
          <a:xfrm>
            <a:off x="565019" y="1715654"/>
            <a:ext cx="575293"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誘</a:t>
            </a:r>
            <a:r>
              <a:rPr lang="ja-JP" altLang="en-US" sz="1000" spc="-10">
                <a:solidFill>
                  <a:srgbClr val="999999"/>
                </a:solidFill>
                <a:latin typeface="Meiryo" panose="020B0604030504040204" pitchFamily="34" charset="-128"/>
                <a:ea typeface="Meiryo" panose="020B0604030504040204" pitchFamily="34" charset="-128"/>
                <a:cs typeface="Arial Unicode MS"/>
              </a:rPr>
              <a:t>導内</a:t>
            </a:r>
            <a:r>
              <a:rPr lang="ja-JP" altLang="en-US" sz="1000">
                <a:solidFill>
                  <a:srgbClr val="999999"/>
                </a:solidFill>
                <a:latin typeface="Meiryo" panose="020B0604030504040204" pitchFamily="34" charset="-128"/>
                <a:ea typeface="Meiryo" panose="020B0604030504040204" pitchFamily="34" charset="-128"/>
                <a:cs typeface="Arial Unicode MS"/>
              </a:rPr>
              <a:t>容</a:t>
            </a:r>
            <a:endParaRPr sz="1000">
              <a:latin typeface="Meiryo" panose="020B0604030504040204" pitchFamily="34" charset="-128"/>
              <a:ea typeface="Meiryo" panose="020B0604030504040204" pitchFamily="34" charset="-128"/>
              <a:cs typeface="Arial Unicode MS"/>
            </a:endParaRPr>
          </a:p>
        </p:txBody>
      </p:sp>
      <p:sp>
        <p:nvSpPr>
          <p:cNvPr id="12" name="object 21">
            <a:extLst>
              <a:ext uri="{FF2B5EF4-FFF2-40B4-BE49-F238E27FC236}">
                <a16:creationId xmlns:a16="http://schemas.microsoft.com/office/drawing/2014/main" id="{CFA890E0-F15F-0288-8A4F-6835BCB2BC12}"/>
              </a:ext>
            </a:extLst>
          </p:cNvPr>
          <p:cNvSpPr txBox="1"/>
          <p:nvPr/>
        </p:nvSpPr>
        <p:spPr>
          <a:xfrm>
            <a:off x="1642745" y="1588915"/>
            <a:ext cx="4240545" cy="379591"/>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画</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像</a:t>
            </a:r>
            <a:r>
              <a:rPr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テ</a:t>
            </a:r>
            <a:r>
              <a:rPr sz="1000" spc="-65">
                <a:solidFill>
                  <a:schemeClr val="tx1">
                    <a:lumMod val="75000"/>
                    <a:lumOff val="25000"/>
                  </a:schemeClr>
                </a:solidFill>
                <a:latin typeface="Meiryo" panose="020B0604030504040204" pitchFamily="34" charset="-128"/>
                <a:ea typeface="Meiryo" panose="020B0604030504040204" pitchFamily="34" charset="-128"/>
                <a:cs typeface="Arial Unicode MS"/>
              </a:rPr>
              <a:t>キ</a:t>
            </a:r>
            <a:r>
              <a:rPr sz="1000" spc="-8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sz="1000" spc="-38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全</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角</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文字程度</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endParaRPr lang="en-US" altLang="ja-JP" sz="1000" spc="-35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テキストは</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sz="1000" spc="-40" err="1">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sz="1000" spc="-10" err="1">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制</a:t>
            </a:r>
            <a:r>
              <a:rPr sz="1000" spc="-320" err="1">
                <a:solidFill>
                  <a:schemeClr val="tx1">
                    <a:lumMod val="75000"/>
                    <a:lumOff val="25000"/>
                  </a:schemeClr>
                </a:solidFill>
                <a:latin typeface="Meiryo" panose="020B0604030504040204" pitchFamily="34" charset="-128"/>
                <a:ea typeface="Meiryo" panose="020B0604030504040204" pitchFamily="34" charset="-128"/>
                <a:cs typeface="Arial Unicode MS"/>
              </a:rPr>
              <a:t>作</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（編集</a:t>
            </a:r>
            <a:r>
              <a:rPr sz="1000" spc="5" err="1">
                <a:solidFill>
                  <a:schemeClr val="tx1">
                    <a:lumMod val="75000"/>
                    <a:lumOff val="25000"/>
                  </a:schemeClr>
                </a:solidFill>
                <a:latin typeface="Meiryo" panose="020B0604030504040204" pitchFamily="34" charset="-128"/>
                <a:ea typeface="Meiryo" panose="020B0604030504040204" pitchFamily="34" charset="-128"/>
                <a:cs typeface="Arial Unicode MS"/>
              </a:rPr>
              <a:t>権</a:t>
            </a:r>
            <a:r>
              <a:rPr sz="1000" err="1">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sz="1000" spc="30" err="1">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sz="1000" spc="-5" err="1">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帰属</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4" name="object 23">
            <a:extLst>
              <a:ext uri="{FF2B5EF4-FFF2-40B4-BE49-F238E27FC236}">
                <a16:creationId xmlns:a16="http://schemas.microsoft.com/office/drawing/2014/main" id="{4170C222-C508-54EB-C716-261007450FF8}"/>
              </a:ext>
            </a:extLst>
          </p:cNvPr>
          <p:cNvSpPr/>
          <p:nvPr/>
        </p:nvSpPr>
        <p:spPr>
          <a:xfrm flipV="1">
            <a:off x="555938" y="89611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5" name="object 24">
            <a:extLst>
              <a:ext uri="{FF2B5EF4-FFF2-40B4-BE49-F238E27FC236}">
                <a16:creationId xmlns:a16="http://schemas.microsoft.com/office/drawing/2014/main" id="{D0C647DD-C697-5B4F-69D5-9DF8D125882B}"/>
              </a:ext>
            </a:extLst>
          </p:cNvPr>
          <p:cNvSpPr/>
          <p:nvPr/>
        </p:nvSpPr>
        <p:spPr>
          <a:xfrm flipV="1">
            <a:off x="555938" y="143440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6" name="object 25">
            <a:extLst>
              <a:ext uri="{FF2B5EF4-FFF2-40B4-BE49-F238E27FC236}">
                <a16:creationId xmlns:a16="http://schemas.microsoft.com/office/drawing/2014/main" id="{84FA1611-4182-6865-87DD-C1463131708F}"/>
              </a:ext>
            </a:extLst>
          </p:cNvPr>
          <p:cNvSpPr/>
          <p:nvPr/>
        </p:nvSpPr>
        <p:spPr>
          <a:xfrm flipV="1">
            <a:off x="555391" y="199308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8" name="object 30">
            <a:extLst>
              <a:ext uri="{FF2B5EF4-FFF2-40B4-BE49-F238E27FC236}">
                <a16:creationId xmlns:a16="http://schemas.microsoft.com/office/drawing/2014/main" id="{C392A300-6BE6-B8CD-161B-1001B579354C}"/>
              </a:ext>
            </a:extLst>
          </p:cNvPr>
          <p:cNvSpPr txBox="1"/>
          <p:nvPr/>
        </p:nvSpPr>
        <p:spPr>
          <a:xfrm>
            <a:off x="565019" y="2211908"/>
            <a:ext cx="575293"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掲載面</a:t>
            </a:r>
            <a:endParaRPr sz="1000">
              <a:latin typeface="Meiryo" panose="020B0604030504040204" pitchFamily="34" charset="-128"/>
              <a:ea typeface="Meiryo" panose="020B0604030504040204" pitchFamily="34" charset="-128"/>
              <a:cs typeface="Arial Unicode MS"/>
            </a:endParaRPr>
          </a:p>
        </p:txBody>
      </p:sp>
      <p:sp>
        <p:nvSpPr>
          <p:cNvPr id="19" name="object 31">
            <a:extLst>
              <a:ext uri="{FF2B5EF4-FFF2-40B4-BE49-F238E27FC236}">
                <a16:creationId xmlns:a16="http://schemas.microsoft.com/office/drawing/2014/main" id="{4C473BD6-07C7-C9D8-7545-4C45AB0678CF}"/>
              </a:ext>
            </a:extLst>
          </p:cNvPr>
          <p:cNvSpPr txBox="1"/>
          <p:nvPr/>
        </p:nvSpPr>
        <p:spPr>
          <a:xfrm>
            <a:off x="1642744" y="2115588"/>
            <a:ext cx="4410331" cy="366767"/>
          </a:xfrm>
          <a:prstGeom prst="rect">
            <a:avLst/>
          </a:prstGeom>
        </p:spPr>
        <p:txBody>
          <a:bodyPr vert="horz" wrap="square" lIns="0" tIns="33020" rIns="0" bIns="0" rtlCol="0">
            <a:spAutoFit/>
          </a:bodyPr>
          <a:lstStyle/>
          <a:p>
            <a:pPr marL="13335">
              <a:spcBef>
                <a:spcPts val="260"/>
              </a:spcBef>
            </a:pPr>
            <a:r>
              <a:rPr lang="ja-JP" altLang="en-US" sz="1000" spc="-70">
                <a:solidFill>
                  <a:srgbClr val="333333"/>
                </a:solidFill>
                <a:latin typeface="Meiryo" panose="020B0604030504040204" pitchFamily="34" charset="-128"/>
                <a:ea typeface="Meiryo" panose="020B0604030504040204" pitchFamily="34" charset="-128"/>
                <a:cs typeface="Arial Unicode MS"/>
              </a:rPr>
              <a:t>ダ</a:t>
            </a:r>
            <a:r>
              <a:rPr lang="ja-JP" altLang="en-US" sz="1000" spc="-55">
                <a:solidFill>
                  <a:srgbClr val="333333"/>
                </a:solidFill>
                <a:latin typeface="Meiryo" panose="020B0604030504040204" pitchFamily="34" charset="-128"/>
                <a:ea typeface="Meiryo" panose="020B0604030504040204" pitchFamily="34" charset="-128"/>
                <a:cs typeface="Arial Unicode MS"/>
              </a:rPr>
              <a:t>イ</a:t>
            </a:r>
            <a:r>
              <a:rPr lang="ja-JP" altLang="en-US" sz="1000" spc="-50">
                <a:solidFill>
                  <a:srgbClr val="333333"/>
                </a:solidFill>
                <a:latin typeface="Meiryo" panose="020B0604030504040204" pitchFamily="34" charset="-128"/>
                <a:ea typeface="Meiryo" panose="020B0604030504040204" pitchFamily="34" charset="-128"/>
                <a:cs typeface="Arial Unicode MS"/>
              </a:rPr>
              <a:t>ジ</a:t>
            </a:r>
            <a:r>
              <a:rPr lang="ja-JP" altLang="en-US" sz="1000" spc="-45">
                <a:solidFill>
                  <a:srgbClr val="333333"/>
                </a:solidFill>
                <a:latin typeface="Meiryo" panose="020B0604030504040204" pitchFamily="34" charset="-128"/>
                <a:ea typeface="Meiryo" panose="020B0604030504040204" pitchFamily="34" charset="-128"/>
                <a:cs typeface="Arial Unicode MS"/>
              </a:rPr>
              <a:t>ェ</a:t>
            </a:r>
            <a:r>
              <a:rPr lang="ja-JP" altLang="en-US" sz="1000" spc="-80">
                <a:solidFill>
                  <a:srgbClr val="333333"/>
                </a:solidFill>
                <a:latin typeface="Meiryo" panose="020B0604030504040204" pitchFamily="34" charset="-128"/>
                <a:ea typeface="Meiryo" panose="020B0604030504040204" pitchFamily="34" charset="-128"/>
                <a:cs typeface="Arial Unicode MS"/>
              </a:rPr>
              <a:t>ス</a:t>
            </a:r>
            <a:r>
              <a:rPr lang="ja-JP" altLang="en-US" sz="1000" spc="-55">
                <a:solidFill>
                  <a:srgbClr val="333333"/>
                </a:solidFill>
                <a:latin typeface="Meiryo" panose="020B0604030504040204" pitchFamily="34" charset="-128"/>
                <a:ea typeface="Meiryo" panose="020B0604030504040204" pitchFamily="34" charset="-128"/>
                <a:cs typeface="Arial Unicode MS"/>
              </a:rPr>
              <a:t>ト</a:t>
            </a:r>
            <a:r>
              <a:rPr lang="ja-JP" altLang="en-US" sz="1000" spc="-95">
                <a:solidFill>
                  <a:srgbClr val="333333"/>
                </a:solidFill>
                <a:latin typeface="Meiryo" panose="020B0604030504040204" pitchFamily="34" charset="-128"/>
                <a:ea typeface="Meiryo" panose="020B0604030504040204" pitchFamily="34" charset="-128"/>
                <a:cs typeface="Arial Unicode MS"/>
              </a:rPr>
              <a:t>ニ</a:t>
            </a:r>
            <a:r>
              <a:rPr lang="ja-JP" altLang="en-US" sz="1000" spc="-25">
                <a:solidFill>
                  <a:srgbClr val="333333"/>
                </a:solidFill>
                <a:latin typeface="Meiryo" panose="020B0604030504040204" pitchFamily="34" charset="-128"/>
                <a:ea typeface="Meiryo" panose="020B0604030504040204" pitchFamily="34" charset="-128"/>
                <a:cs typeface="Arial Unicode MS"/>
              </a:rPr>
              <a:t>ュ</a:t>
            </a:r>
            <a:r>
              <a:rPr lang="ja-JP" altLang="en-US" sz="1000" spc="-75">
                <a:solidFill>
                  <a:srgbClr val="333333"/>
                </a:solidFill>
                <a:latin typeface="Meiryo" panose="020B0604030504040204" pitchFamily="34" charset="-128"/>
                <a:ea typeface="Meiryo" panose="020B0604030504040204" pitchFamily="34" charset="-128"/>
                <a:cs typeface="Arial Unicode MS"/>
              </a:rPr>
              <a:t>ー</a:t>
            </a:r>
            <a:r>
              <a:rPr lang="ja-JP" altLang="en-US" sz="1000">
                <a:solidFill>
                  <a:srgbClr val="333333"/>
                </a:solidFill>
                <a:latin typeface="Meiryo" panose="020B0604030504040204" pitchFamily="34" charset="-128"/>
                <a:ea typeface="Meiryo" panose="020B0604030504040204" pitchFamily="34" charset="-128"/>
                <a:cs typeface="Arial Unicode MS"/>
              </a:rPr>
              <a:t>ス</a:t>
            </a:r>
            <a:r>
              <a:rPr lang="ja-JP" altLang="en-US" sz="1000" spc="25">
                <a:solidFill>
                  <a:srgbClr val="333333"/>
                </a:solidFill>
                <a:latin typeface="Meiryo" panose="020B0604030504040204" pitchFamily="34" charset="-128"/>
                <a:ea typeface="Meiryo" panose="020B0604030504040204" pitchFamily="34" charset="-128"/>
                <a:cs typeface="Arial Unicode MS"/>
              </a:rPr>
              <a:t>一</a:t>
            </a:r>
            <a:r>
              <a:rPr lang="ja-JP" altLang="en-US" sz="1000" spc="10">
                <a:solidFill>
                  <a:srgbClr val="333333"/>
                </a:solidFill>
                <a:latin typeface="Meiryo" panose="020B0604030504040204" pitchFamily="34" charset="-128"/>
                <a:ea typeface="Meiryo" panose="020B0604030504040204" pitchFamily="34" charset="-128"/>
                <a:cs typeface="Arial Unicode MS"/>
              </a:rPr>
              <a:t>覧</a:t>
            </a:r>
            <a:r>
              <a:rPr lang="ja-JP" altLang="en-US" sz="1000" spc="-5">
                <a:solidFill>
                  <a:srgbClr val="333333"/>
                </a:solidFill>
                <a:latin typeface="Meiryo" panose="020B0604030504040204" pitchFamily="34" charset="-128"/>
                <a:ea typeface="Meiryo" panose="020B0604030504040204" pitchFamily="34" charset="-128"/>
                <a:cs typeface="Arial Unicode MS"/>
              </a:rPr>
              <a:t>ペー</a:t>
            </a:r>
            <a:r>
              <a:rPr lang="ja-JP" altLang="en-US" sz="1000" spc="-320">
                <a:solidFill>
                  <a:srgbClr val="333333"/>
                </a:solidFill>
                <a:latin typeface="Meiryo" panose="020B0604030504040204" pitchFamily="34" charset="-128"/>
                <a:ea typeface="Meiryo" panose="020B0604030504040204" pitchFamily="34" charset="-128"/>
                <a:cs typeface="Arial Unicode MS"/>
              </a:rPr>
              <a:t>ジ</a:t>
            </a:r>
            <a:r>
              <a:rPr lang="ja-JP" altLang="en-US" sz="1000" spc="50">
                <a:solidFill>
                  <a:srgbClr val="333333"/>
                </a:solidFill>
                <a:latin typeface="Meiryo" panose="020B0604030504040204" pitchFamily="34" charset="-128"/>
                <a:ea typeface="Meiryo" panose="020B0604030504040204" pitchFamily="34" charset="-128"/>
                <a:cs typeface="Arial Unicode MS"/>
              </a:rPr>
              <a:t>（</a:t>
            </a:r>
            <a:r>
              <a:rPr lang="en-US" altLang="ja-JP" sz="1000" spc="50">
                <a:solidFill>
                  <a:srgbClr val="333333"/>
                </a:solidFill>
                <a:latin typeface="Meiryo" panose="020B0604030504040204" pitchFamily="34" charset="-128"/>
                <a:ea typeface="Meiryo" panose="020B0604030504040204" pitchFamily="34" charset="-128"/>
                <a:cs typeface="Arial Unicode MS"/>
              </a:rPr>
              <a:t>300</a:t>
            </a:r>
            <a:r>
              <a:rPr lang="ja-JP" altLang="en-US" sz="1000" spc="60">
                <a:solidFill>
                  <a:srgbClr val="333333"/>
                </a:solidFill>
                <a:latin typeface="Meiryo" panose="020B0604030504040204" pitchFamily="34" charset="-128"/>
                <a:ea typeface="Meiryo" panose="020B0604030504040204" pitchFamily="34" charset="-128"/>
                <a:cs typeface="Arial Unicode MS"/>
              </a:rPr>
              <a:t>文字</a:t>
            </a:r>
            <a:r>
              <a:rPr lang="ja-JP" altLang="en-US" sz="1000" spc="55">
                <a:solidFill>
                  <a:srgbClr val="333333"/>
                </a:solidFill>
                <a:latin typeface="Meiryo" panose="020B0604030504040204" pitchFamily="34" charset="-128"/>
                <a:ea typeface="Meiryo" panose="020B0604030504040204" pitchFamily="34" charset="-128"/>
                <a:cs typeface="Arial Unicode MS"/>
              </a:rPr>
              <a:t>以</a:t>
            </a:r>
            <a:r>
              <a:rPr lang="ja-JP" altLang="en-US" sz="1000" spc="25">
                <a:solidFill>
                  <a:srgbClr val="333333"/>
                </a:solidFill>
                <a:latin typeface="Meiryo" panose="020B0604030504040204" pitchFamily="34" charset="-128"/>
                <a:ea typeface="Meiryo" panose="020B0604030504040204" pitchFamily="34" charset="-128"/>
                <a:cs typeface="Arial Unicode MS"/>
              </a:rPr>
              <a:t>内</a:t>
            </a:r>
            <a:r>
              <a:rPr lang="ja-JP" altLang="en-US" sz="1000">
                <a:solidFill>
                  <a:srgbClr val="333333"/>
                </a:solidFill>
                <a:latin typeface="Meiryo" panose="020B0604030504040204" pitchFamily="34" charset="-128"/>
                <a:ea typeface="Meiryo" panose="020B0604030504040204" pitchFamily="34" charset="-128"/>
                <a:cs typeface="Arial Unicode MS"/>
              </a:rPr>
              <a:t>）</a:t>
            </a:r>
            <a:endParaRPr lang="ja-JP" altLang="en-US" sz="1000">
              <a:latin typeface="Meiryo" panose="020B0604030504040204" pitchFamily="34" charset="-128"/>
              <a:ea typeface="Meiryo" panose="020B0604030504040204" pitchFamily="34" charset="-128"/>
              <a:cs typeface="Arial Unicode MS"/>
            </a:endParaRPr>
          </a:p>
          <a:p>
            <a:pPr marL="12700">
              <a:spcBef>
                <a:spcPts val="160"/>
              </a:spcBef>
            </a:pPr>
            <a:r>
              <a:rPr lang="en-US" altLang="ja-JP" sz="1000">
                <a:solidFill>
                  <a:srgbClr val="333333"/>
                </a:solidFill>
                <a:latin typeface="Meiryo" panose="020B0604030504040204" pitchFamily="34" charset="-128"/>
                <a:ea typeface="Meiryo" panose="020B0604030504040204" pitchFamily="34" charset="-128"/>
                <a:cs typeface="Arial Unicode MS"/>
              </a:rPr>
              <a:t>※</a:t>
            </a:r>
            <a:r>
              <a:rPr lang="ja-JP" altLang="en-US" sz="1000" spc="25">
                <a:solidFill>
                  <a:srgbClr val="333333"/>
                </a:solidFill>
                <a:latin typeface="Meiryo" panose="020B0604030504040204" pitchFamily="34" charset="-128"/>
                <a:ea typeface="Meiryo" panose="020B0604030504040204" pitchFamily="34" charset="-128"/>
                <a:cs typeface="Arial Unicode MS"/>
              </a:rPr>
              <a:t>両</a:t>
            </a:r>
            <a:r>
              <a:rPr lang="en-US" altLang="ja-JP" sz="1000" spc="25">
                <a:solidFill>
                  <a:srgbClr val="333333"/>
                </a:solidFill>
                <a:latin typeface="Meiryo" panose="020B0604030504040204" pitchFamily="34" charset="-128"/>
                <a:ea typeface="Meiryo" panose="020B0604030504040204" pitchFamily="34" charset="-128"/>
                <a:cs typeface="Arial Unicode MS"/>
              </a:rPr>
              <a:t>OS</a:t>
            </a:r>
            <a:r>
              <a:rPr lang="ja-JP" altLang="en-US" sz="1000" spc="25">
                <a:solidFill>
                  <a:srgbClr val="333333"/>
                </a:solidFill>
                <a:latin typeface="Meiryo" panose="020B0604030504040204" pitchFamily="34" charset="-128"/>
                <a:ea typeface="Meiryo" panose="020B0604030504040204" pitchFamily="34" charset="-128"/>
                <a:cs typeface="Arial Unicode MS"/>
              </a:rPr>
              <a:t>共通</a:t>
            </a:r>
            <a:endParaRPr lang="ja-JP" altLang="en-US" sz="1000">
              <a:latin typeface="Meiryo" panose="020B0604030504040204" pitchFamily="34" charset="-128"/>
              <a:ea typeface="Meiryo" panose="020B0604030504040204" pitchFamily="34" charset="-128"/>
              <a:cs typeface="Arial Unicode MS"/>
            </a:endParaRPr>
          </a:p>
        </p:txBody>
      </p:sp>
      <p:sp>
        <p:nvSpPr>
          <p:cNvPr id="20" name="object 34">
            <a:extLst>
              <a:ext uri="{FF2B5EF4-FFF2-40B4-BE49-F238E27FC236}">
                <a16:creationId xmlns:a16="http://schemas.microsoft.com/office/drawing/2014/main" id="{CF8ED4A6-99D2-AB08-9357-C50EA58DC7F5}"/>
              </a:ext>
            </a:extLst>
          </p:cNvPr>
          <p:cNvSpPr txBox="1"/>
          <p:nvPr/>
        </p:nvSpPr>
        <p:spPr>
          <a:xfrm>
            <a:off x="562864" y="2690295"/>
            <a:ext cx="794635" cy="166712"/>
          </a:xfrm>
          <a:prstGeom prst="rect">
            <a:avLst/>
          </a:prstGeom>
        </p:spPr>
        <p:txBody>
          <a:bodyPr vert="horz" wrap="square" lIns="0" tIns="12700" rIns="0" bIns="0" rtlCol="0">
            <a:spAutoFit/>
          </a:bodyPr>
          <a:lstStyle/>
          <a:p>
            <a:pPr marL="12700">
              <a:spcBef>
                <a:spcPts val="100"/>
              </a:spcBef>
            </a:pPr>
            <a:r>
              <a:rPr lang="ja-JP" altLang="en-US" sz="1000" spc="-65">
                <a:solidFill>
                  <a:srgbClr val="999999"/>
                </a:solidFill>
                <a:latin typeface="Meiryo" panose="020B0604030504040204" pitchFamily="34" charset="-128"/>
                <a:ea typeface="Meiryo" panose="020B0604030504040204" pitchFamily="34" charset="-128"/>
                <a:cs typeface="Arial Unicode MS"/>
              </a:rPr>
              <a:t>記事内容</a:t>
            </a:r>
            <a:endParaRPr sz="1000">
              <a:latin typeface="Meiryo" panose="020B0604030504040204" pitchFamily="34" charset="-128"/>
              <a:ea typeface="Meiryo" panose="020B0604030504040204" pitchFamily="34" charset="-128"/>
              <a:cs typeface="Arial Unicode MS"/>
            </a:endParaRPr>
          </a:p>
        </p:txBody>
      </p:sp>
      <p:sp>
        <p:nvSpPr>
          <p:cNvPr id="21" name="object 35">
            <a:extLst>
              <a:ext uri="{FF2B5EF4-FFF2-40B4-BE49-F238E27FC236}">
                <a16:creationId xmlns:a16="http://schemas.microsoft.com/office/drawing/2014/main" id="{65EFAF7B-4B5B-CC13-39E4-6CB9B9C3C685}"/>
              </a:ext>
            </a:extLst>
          </p:cNvPr>
          <p:cNvSpPr txBox="1"/>
          <p:nvPr/>
        </p:nvSpPr>
        <p:spPr>
          <a:xfrm>
            <a:off x="1645639" y="2679616"/>
            <a:ext cx="4187638" cy="166712"/>
          </a:xfrm>
          <a:prstGeom prst="rect">
            <a:avLst/>
          </a:prstGeom>
        </p:spPr>
        <p:txBody>
          <a:bodyPr vert="horz" wrap="square" lIns="0" tIns="12700" rIns="0" bIns="0" rtlCol="0">
            <a:spAutoFit/>
          </a:bodyPr>
          <a:lstStyle/>
          <a:p>
            <a:pPr marL="12700">
              <a:spcBef>
                <a:spcPts val="100"/>
              </a:spcBef>
            </a:pPr>
            <a:r>
              <a:rPr lang="ja-JP" altLang="en-US" sz="1000" spc="25">
                <a:solidFill>
                  <a:srgbClr val="333333"/>
                </a:solidFill>
                <a:latin typeface="Meiryo" panose="020B0604030504040204" pitchFamily="34" charset="-128"/>
                <a:ea typeface="Meiryo" panose="020B0604030504040204" pitchFamily="34" charset="-128"/>
                <a:cs typeface="Arial Unicode MS"/>
              </a:rPr>
              <a:t>画</a:t>
            </a:r>
            <a:r>
              <a:rPr lang="ja-JP" altLang="en-US" sz="1000" spc="-10">
                <a:solidFill>
                  <a:srgbClr val="333333"/>
                </a:solidFill>
                <a:latin typeface="Meiryo" panose="020B0604030504040204" pitchFamily="34" charset="-128"/>
                <a:ea typeface="Meiryo" panose="020B0604030504040204" pitchFamily="34" charset="-128"/>
                <a:cs typeface="Arial Unicode MS"/>
              </a:rPr>
              <a:t>像</a:t>
            </a:r>
            <a:r>
              <a:rPr lang="ja-JP" altLang="en-US" sz="1000" spc="-35">
                <a:solidFill>
                  <a:srgbClr val="333333"/>
                </a:solidFill>
                <a:latin typeface="Meiryo" panose="020B0604030504040204" pitchFamily="34" charset="-128"/>
                <a:ea typeface="Meiryo" panose="020B0604030504040204" pitchFamily="34" charset="-128"/>
                <a:cs typeface="Arial Unicode MS"/>
              </a:rPr>
              <a:t>＋</a:t>
            </a:r>
            <a:r>
              <a:rPr lang="ja-JP" altLang="en-US" sz="1000" spc="-20">
                <a:solidFill>
                  <a:srgbClr val="333333"/>
                </a:solidFill>
                <a:latin typeface="Meiryo" panose="020B0604030504040204" pitchFamily="34" charset="-128"/>
                <a:ea typeface="Meiryo" panose="020B0604030504040204" pitchFamily="34" charset="-128"/>
                <a:cs typeface="Arial Unicode MS"/>
              </a:rPr>
              <a:t>テ</a:t>
            </a:r>
            <a:r>
              <a:rPr lang="ja-JP" altLang="en-US" sz="1000" spc="-65">
                <a:solidFill>
                  <a:srgbClr val="333333"/>
                </a:solidFill>
                <a:latin typeface="Meiryo" panose="020B0604030504040204" pitchFamily="34" charset="-128"/>
                <a:ea typeface="Meiryo" panose="020B0604030504040204" pitchFamily="34" charset="-128"/>
                <a:cs typeface="Arial Unicode MS"/>
              </a:rPr>
              <a:t>キ</a:t>
            </a:r>
            <a:r>
              <a:rPr lang="ja-JP" altLang="en-US" sz="1000" spc="-80">
                <a:solidFill>
                  <a:srgbClr val="333333"/>
                </a:solidFill>
                <a:latin typeface="Meiryo" panose="020B0604030504040204" pitchFamily="34" charset="-128"/>
                <a:ea typeface="Meiryo" panose="020B0604030504040204" pitchFamily="34" charset="-128"/>
                <a:cs typeface="Arial Unicode MS"/>
              </a:rPr>
              <a:t>ス</a:t>
            </a:r>
            <a:r>
              <a:rPr lang="ja-JP" altLang="en-US" sz="1000" spc="-75">
                <a:solidFill>
                  <a:srgbClr val="333333"/>
                </a:solidFill>
                <a:latin typeface="Meiryo" panose="020B0604030504040204" pitchFamily="34" charset="-128"/>
                <a:ea typeface="Meiryo" panose="020B0604030504040204" pitchFamily="34" charset="-128"/>
                <a:cs typeface="Arial Unicode MS"/>
              </a:rPr>
              <a:t>ト＋</a:t>
            </a:r>
            <a:r>
              <a:rPr lang="ja-JP" altLang="en-US" sz="1000" spc="-80">
                <a:solidFill>
                  <a:srgbClr val="333333"/>
                </a:solidFill>
                <a:latin typeface="Meiryo" panose="020B0604030504040204" pitchFamily="34" charset="-128"/>
                <a:ea typeface="Meiryo" panose="020B0604030504040204" pitchFamily="34" charset="-128"/>
                <a:cs typeface="Arial Unicode MS"/>
              </a:rPr>
              <a:t>リ</a:t>
            </a:r>
            <a:r>
              <a:rPr lang="ja-JP" altLang="en-US" sz="1000" spc="-35">
                <a:solidFill>
                  <a:srgbClr val="333333"/>
                </a:solidFill>
                <a:latin typeface="Meiryo" panose="020B0604030504040204" pitchFamily="34" charset="-128"/>
                <a:ea typeface="Meiryo" panose="020B0604030504040204" pitchFamily="34" charset="-128"/>
                <a:cs typeface="Arial Unicode MS"/>
              </a:rPr>
              <a:t>ン</a:t>
            </a:r>
            <a:r>
              <a:rPr lang="ja-JP" altLang="en-US" sz="1000" spc="-25">
                <a:solidFill>
                  <a:srgbClr val="333333"/>
                </a:solidFill>
                <a:latin typeface="Meiryo" panose="020B0604030504040204" pitchFamily="34" charset="-128"/>
                <a:ea typeface="Meiryo" panose="020B0604030504040204" pitchFamily="34" charset="-128"/>
                <a:cs typeface="Arial Unicode MS"/>
              </a:rPr>
              <a:t>ク</a:t>
            </a:r>
            <a:r>
              <a:rPr lang="ja-JP" altLang="en-US" sz="1000" spc="50">
                <a:solidFill>
                  <a:srgbClr val="333333"/>
                </a:solidFill>
                <a:latin typeface="Meiryo" panose="020B0604030504040204" pitchFamily="34" charset="-128"/>
                <a:ea typeface="Meiryo" panose="020B0604030504040204" pitchFamily="34" charset="-128"/>
                <a:cs typeface="Arial Unicode MS"/>
              </a:rPr>
              <a:t>先</a:t>
            </a:r>
            <a:r>
              <a:rPr lang="en-US" altLang="ja-JP" sz="1000" spc="40">
                <a:solidFill>
                  <a:srgbClr val="333333"/>
                </a:solidFill>
                <a:latin typeface="Meiryo" panose="020B0604030504040204" pitchFamily="34" charset="-128"/>
                <a:ea typeface="Meiryo" panose="020B0604030504040204" pitchFamily="34" charset="-128"/>
                <a:cs typeface="Arial Unicode MS"/>
              </a:rPr>
              <a:t>URL</a:t>
            </a:r>
            <a:endParaRPr lang="ja-JP" altLang="en-US" sz="1000">
              <a:latin typeface="Meiryo" panose="020B0604030504040204" pitchFamily="34" charset="-128"/>
              <a:ea typeface="Meiryo" panose="020B0604030504040204" pitchFamily="34" charset="-128"/>
              <a:cs typeface="Arial Unicode MS"/>
            </a:endParaRPr>
          </a:p>
        </p:txBody>
      </p:sp>
      <p:sp>
        <p:nvSpPr>
          <p:cNvPr id="22" name="object 36">
            <a:extLst>
              <a:ext uri="{FF2B5EF4-FFF2-40B4-BE49-F238E27FC236}">
                <a16:creationId xmlns:a16="http://schemas.microsoft.com/office/drawing/2014/main" id="{E818B5FD-64BA-E170-3107-C7FBE361E99C}"/>
              </a:ext>
            </a:extLst>
          </p:cNvPr>
          <p:cNvSpPr txBox="1"/>
          <p:nvPr/>
        </p:nvSpPr>
        <p:spPr>
          <a:xfrm>
            <a:off x="582104" y="3995311"/>
            <a:ext cx="923547" cy="166712"/>
          </a:xfrm>
          <a:prstGeom prst="rect">
            <a:avLst/>
          </a:prstGeom>
        </p:spPr>
        <p:txBody>
          <a:bodyPr vert="horz" wrap="square" lIns="0" tIns="12700" rIns="0" bIns="0" rtlCol="0">
            <a:spAutoFit/>
          </a:bodyPr>
          <a:lstStyle/>
          <a:p>
            <a:pPr marL="12700">
              <a:spcBef>
                <a:spcPts val="100"/>
              </a:spcBef>
            </a:pPr>
            <a:r>
              <a:rPr lang="ja-JP" altLang="en-US" sz="1000" spc="-65">
                <a:solidFill>
                  <a:srgbClr val="999999"/>
                </a:solidFill>
                <a:latin typeface="Meiryo" panose="020B0604030504040204" pitchFamily="34" charset="-128"/>
                <a:ea typeface="Meiryo" panose="020B0604030504040204" pitchFamily="34" charset="-128"/>
                <a:cs typeface="Arial Unicode MS"/>
              </a:rPr>
              <a:t>制作日数</a:t>
            </a:r>
            <a:endParaRPr sz="1000">
              <a:latin typeface="Meiryo" panose="020B0604030504040204" pitchFamily="34" charset="-128"/>
              <a:ea typeface="Meiryo" panose="020B0604030504040204" pitchFamily="34" charset="-128"/>
              <a:cs typeface="Arial Unicode MS"/>
            </a:endParaRPr>
          </a:p>
        </p:txBody>
      </p:sp>
      <p:sp>
        <p:nvSpPr>
          <p:cNvPr id="23" name="object 37">
            <a:extLst>
              <a:ext uri="{FF2B5EF4-FFF2-40B4-BE49-F238E27FC236}">
                <a16:creationId xmlns:a16="http://schemas.microsoft.com/office/drawing/2014/main" id="{B8A4E08B-671B-8FE8-F6E5-D44D043C4958}"/>
              </a:ext>
            </a:extLst>
          </p:cNvPr>
          <p:cNvSpPr txBox="1"/>
          <p:nvPr/>
        </p:nvSpPr>
        <p:spPr>
          <a:xfrm>
            <a:off x="1641455" y="3751515"/>
            <a:ext cx="4240545" cy="725840"/>
          </a:xfrm>
          <a:prstGeom prst="rect">
            <a:avLst/>
          </a:prstGeom>
        </p:spPr>
        <p:txBody>
          <a:bodyPr vert="horz" wrap="square" lIns="0" tIns="33020" rIns="0" bIns="0" rtlCol="0">
            <a:spAutoFit/>
          </a:bodyPr>
          <a:lstStyle/>
          <a:p>
            <a:pPr marL="15875">
              <a:spcBef>
                <a:spcPts val="260"/>
              </a:spcBef>
            </a:pPr>
            <a:r>
              <a:rPr lang="ja-JP" altLang="en-US" sz="1000" spc="50">
                <a:solidFill>
                  <a:srgbClr val="333333"/>
                </a:solidFill>
                <a:latin typeface="Meiryo" panose="020B0604030504040204" pitchFamily="34" charset="-128"/>
                <a:ea typeface="Meiryo" panose="020B0604030504040204" pitchFamily="34" charset="-128"/>
                <a:cs typeface="Arial Unicode MS"/>
              </a:rPr>
              <a:t>最短</a:t>
            </a:r>
            <a:r>
              <a:rPr lang="en-US" altLang="ja-JP" sz="1000" spc="40">
                <a:solidFill>
                  <a:srgbClr val="333333"/>
                </a:solidFill>
                <a:latin typeface="Meiryo" panose="020B0604030504040204" pitchFamily="34" charset="-128"/>
                <a:ea typeface="Meiryo" panose="020B0604030504040204" pitchFamily="34" charset="-128"/>
                <a:cs typeface="Arial Unicode MS"/>
              </a:rPr>
              <a:t>10</a:t>
            </a:r>
            <a:r>
              <a:rPr lang="ja-JP" altLang="en-US" sz="1000" spc="50">
                <a:solidFill>
                  <a:srgbClr val="333333"/>
                </a:solidFill>
                <a:latin typeface="Meiryo" panose="020B0604030504040204" pitchFamily="34" charset="-128"/>
                <a:ea typeface="Meiryo" panose="020B0604030504040204" pitchFamily="34" charset="-128"/>
                <a:cs typeface="Arial Unicode MS"/>
              </a:rPr>
              <a:t>営</a:t>
            </a:r>
            <a:r>
              <a:rPr lang="ja-JP" altLang="en-US" sz="1000" spc="25">
                <a:solidFill>
                  <a:srgbClr val="333333"/>
                </a:solidFill>
                <a:latin typeface="Meiryo" panose="020B0604030504040204" pitchFamily="34" charset="-128"/>
                <a:ea typeface="Meiryo" panose="020B0604030504040204" pitchFamily="34" charset="-128"/>
                <a:cs typeface="Arial Unicode MS"/>
              </a:rPr>
              <a:t>業</a:t>
            </a:r>
            <a:r>
              <a:rPr lang="ja-JP" altLang="en-US" sz="1000" spc="-15">
                <a:solidFill>
                  <a:srgbClr val="333333"/>
                </a:solidFill>
                <a:latin typeface="Meiryo" panose="020B0604030504040204" pitchFamily="34" charset="-128"/>
                <a:ea typeface="Meiryo" panose="020B0604030504040204" pitchFamily="34" charset="-128"/>
                <a:cs typeface="Arial Unicode MS"/>
              </a:rPr>
              <a:t>日</a:t>
            </a:r>
            <a:r>
              <a:rPr lang="ja-JP" altLang="en-US" sz="1000" spc="-45">
                <a:solidFill>
                  <a:srgbClr val="333333"/>
                </a:solidFill>
                <a:latin typeface="Meiryo" panose="020B0604030504040204" pitchFamily="34" charset="-128"/>
                <a:ea typeface="Meiryo" panose="020B0604030504040204" pitchFamily="34" charset="-128"/>
                <a:cs typeface="Arial Unicode MS"/>
              </a:rPr>
              <a:t>ほ</a:t>
            </a:r>
            <a:r>
              <a:rPr lang="ja-JP" altLang="en-US" sz="1000">
                <a:solidFill>
                  <a:srgbClr val="333333"/>
                </a:solidFill>
                <a:latin typeface="Meiryo" panose="020B0604030504040204" pitchFamily="34" charset="-128"/>
                <a:ea typeface="Meiryo" panose="020B0604030504040204" pitchFamily="34" charset="-128"/>
                <a:cs typeface="Arial Unicode MS"/>
              </a:rPr>
              <a:t>ど</a:t>
            </a:r>
            <a:endParaRPr lang="ja-JP" altLang="en-US" sz="1000">
              <a:latin typeface="Meiryo" panose="020B0604030504040204" pitchFamily="34" charset="-128"/>
              <a:ea typeface="Meiryo" panose="020B0604030504040204" pitchFamily="34" charset="-128"/>
              <a:cs typeface="Arial Unicode MS"/>
            </a:endParaRPr>
          </a:p>
          <a:p>
            <a:pPr marL="12700">
              <a:spcBef>
                <a:spcPts val="160"/>
              </a:spcBef>
            </a:pPr>
            <a:r>
              <a:rPr lang="en-US" altLang="ja-JP" sz="1000">
                <a:solidFill>
                  <a:srgbClr val="333333"/>
                </a:solidFill>
                <a:latin typeface="Meiryo" panose="020B0604030504040204" pitchFamily="34" charset="-128"/>
                <a:ea typeface="Meiryo" panose="020B0604030504040204" pitchFamily="34" charset="-128"/>
                <a:cs typeface="Arial Unicode MS"/>
              </a:rPr>
              <a:t>※</a:t>
            </a:r>
            <a:r>
              <a:rPr lang="ja-JP" altLang="en-US" sz="1000" spc="25">
                <a:solidFill>
                  <a:srgbClr val="333333"/>
                </a:solidFill>
                <a:latin typeface="Meiryo" panose="020B0604030504040204" pitchFamily="34" charset="-128"/>
                <a:ea typeface="Meiryo" panose="020B0604030504040204" pitchFamily="34" charset="-128"/>
                <a:cs typeface="Arial Unicode MS"/>
              </a:rPr>
              <a:t>実制</a:t>
            </a:r>
            <a:r>
              <a:rPr lang="ja-JP" altLang="en-US" sz="1000">
                <a:solidFill>
                  <a:srgbClr val="333333"/>
                </a:solidFill>
                <a:latin typeface="Meiryo" panose="020B0604030504040204" pitchFamily="34" charset="-128"/>
                <a:ea typeface="Meiryo" panose="020B0604030504040204" pitchFamily="34" charset="-128"/>
                <a:cs typeface="Arial Unicode MS"/>
              </a:rPr>
              <a:t>作</a:t>
            </a:r>
            <a:r>
              <a:rPr lang="ja-JP" altLang="en-US" sz="1000" spc="-5">
                <a:solidFill>
                  <a:srgbClr val="333333"/>
                </a:solidFill>
                <a:latin typeface="Meiryo" panose="020B0604030504040204" pitchFamily="34" charset="-128"/>
                <a:ea typeface="Meiryo" panose="020B0604030504040204" pitchFamily="34" charset="-128"/>
                <a:cs typeface="Arial Unicode MS"/>
              </a:rPr>
              <a:t>を</a:t>
            </a:r>
            <a:r>
              <a:rPr lang="ja-JP" altLang="en-US" sz="1000" spc="25">
                <a:solidFill>
                  <a:srgbClr val="333333"/>
                </a:solidFill>
                <a:latin typeface="Meiryo" panose="020B0604030504040204" pitchFamily="34" charset="-128"/>
                <a:ea typeface="Meiryo" panose="020B0604030504040204" pitchFamily="34" charset="-128"/>
                <a:cs typeface="Arial Unicode MS"/>
              </a:rPr>
              <a:t>開</a:t>
            </a:r>
            <a:r>
              <a:rPr lang="ja-JP" altLang="en-US" sz="1000" spc="-20">
                <a:solidFill>
                  <a:srgbClr val="333333"/>
                </a:solidFill>
                <a:latin typeface="Meiryo" panose="020B0604030504040204" pitchFamily="34" charset="-128"/>
                <a:ea typeface="Meiryo" panose="020B0604030504040204" pitchFamily="34" charset="-128"/>
                <a:cs typeface="Arial Unicode MS"/>
              </a:rPr>
              <a:t>始</a:t>
            </a:r>
            <a:r>
              <a:rPr lang="ja-JP" altLang="en-US" sz="1000" spc="-40">
                <a:solidFill>
                  <a:srgbClr val="333333"/>
                </a:solidFill>
                <a:latin typeface="Meiryo" panose="020B0604030504040204" pitchFamily="34" charset="-128"/>
                <a:ea typeface="Meiryo" panose="020B0604030504040204" pitchFamily="34" charset="-128"/>
                <a:cs typeface="Arial Unicode MS"/>
              </a:rPr>
              <a:t>し</a:t>
            </a:r>
            <a:r>
              <a:rPr lang="ja-JP" altLang="en-US" sz="1000">
                <a:solidFill>
                  <a:srgbClr val="333333"/>
                </a:solidFill>
                <a:latin typeface="Meiryo" panose="020B0604030504040204" pitchFamily="34" charset="-128"/>
                <a:ea typeface="Meiryo" panose="020B0604030504040204" pitchFamily="34" charset="-128"/>
                <a:cs typeface="Arial Unicode MS"/>
              </a:rPr>
              <a:t>た</a:t>
            </a:r>
            <a:r>
              <a:rPr lang="ja-JP" altLang="en-US" sz="1000" spc="25">
                <a:solidFill>
                  <a:srgbClr val="333333"/>
                </a:solidFill>
                <a:latin typeface="Meiryo" panose="020B0604030504040204" pitchFamily="34" charset="-128"/>
                <a:ea typeface="Meiryo" panose="020B0604030504040204" pitchFamily="34" charset="-128"/>
                <a:cs typeface="Arial Unicode MS"/>
              </a:rPr>
              <a:t>時</a:t>
            </a:r>
            <a:r>
              <a:rPr lang="ja-JP" altLang="en-US" sz="1000">
                <a:solidFill>
                  <a:srgbClr val="333333"/>
                </a:solidFill>
                <a:latin typeface="Meiryo" panose="020B0604030504040204" pitchFamily="34" charset="-128"/>
                <a:ea typeface="Meiryo" panose="020B0604030504040204" pitchFamily="34" charset="-128"/>
                <a:cs typeface="Arial Unicode MS"/>
              </a:rPr>
              <a:t>点で</a:t>
            </a:r>
            <a:r>
              <a:rPr lang="ja-JP" altLang="en-US" sz="1000" spc="25">
                <a:solidFill>
                  <a:srgbClr val="333333"/>
                </a:solidFill>
                <a:latin typeface="Meiryo" panose="020B0604030504040204" pitchFamily="34" charset="-128"/>
                <a:ea typeface="Meiryo" panose="020B0604030504040204" pitchFamily="34" charset="-128"/>
                <a:cs typeface="Arial Unicode MS"/>
              </a:rPr>
              <a:t>起算</a:t>
            </a:r>
            <a:endParaRPr lang="ja-JP" altLang="en-US" sz="1000">
              <a:latin typeface="Meiryo" panose="020B0604030504040204" pitchFamily="34" charset="-128"/>
              <a:ea typeface="Meiryo" panose="020B0604030504040204" pitchFamily="34" charset="-128"/>
              <a:cs typeface="Arial Unicode MS"/>
            </a:endParaRPr>
          </a:p>
          <a:p>
            <a:pPr marL="12700">
              <a:spcBef>
                <a:spcPts val="160"/>
              </a:spcBef>
            </a:pPr>
            <a:r>
              <a:rPr lang="en-US" altLang="ja-JP" sz="1000">
                <a:solidFill>
                  <a:srgbClr val="333333"/>
                </a:solidFill>
                <a:latin typeface="Meiryo" panose="020B0604030504040204" pitchFamily="34" charset="-128"/>
                <a:ea typeface="Meiryo" panose="020B0604030504040204" pitchFamily="34" charset="-128"/>
                <a:cs typeface="Arial Unicode MS"/>
              </a:rPr>
              <a:t>※</a:t>
            </a:r>
            <a:r>
              <a:rPr lang="ja-JP" altLang="en-US" sz="1000" spc="25">
                <a:solidFill>
                  <a:srgbClr val="333333"/>
                </a:solidFill>
                <a:latin typeface="Meiryo" panose="020B0604030504040204" pitchFamily="34" charset="-128"/>
                <a:ea typeface="Meiryo" panose="020B0604030504040204" pitchFamily="34" charset="-128"/>
                <a:cs typeface="Arial Unicode MS"/>
              </a:rPr>
              <a:t>薬機</a:t>
            </a:r>
            <a:r>
              <a:rPr lang="ja-JP" altLang="en-US" sz="1000" spc="-140">
                <a:solidFill>
                  <a:srgbClr val="333333"/>
                </a:solidFill>
                <a:latin typeface="Meiryo" panose="020B0604030504040204" pitchFamily="34" charset="-128"/>
                <a:ea typeface="Meiryo" panose="020B0604030504040204" pitchFamily="34" charset="-128"/>
                <a:cs typeface="Arial Unicode MS"/>
              </a:rPr>
              <a:t>法</a:t>
            </a:r>
            <a:r>
              <a:rPr lang="ja-JP" altLang="en-US" sz="1000" spc="-145">
                <a:solidFill>
                  <a:srgbClr val="333333"/>
                </a:solidFill>
                <a:latin typeface="Meiryo" panose="020B0604030504040204" pitchFamily="34" charset="-128"/>
                <a:ea typeface="Meiryo" panose="020B0604030504040204" pitchFamily="34" charset="-128"/>
                <a:cs typeface="Arial Unicode MS"/>
              </a:rPr>
              <a:t>・</a:t>
            </a:r>
            <a:r>
              <a:rPr lang="ja-JP" altLang="en-US" sz="1000" spc="25">
                <a:solidFill>
                  <a:srgbClr val="333333"/>
                </a:solidFill>
                <a:latin typeface="Meiryo" panose="020B0604030504040204" pitchFamily="34" charset="-128"/>
                <a:ea typeface="Meiryo" panose="020B0604030504040204" pitchFamily="34" charset="-128"/>
                <a:cs typeface="Arial Unicode MS"/>
              </a:rPr>
              <a:t>景表法準</a:t>
            </a:r>
            <a:r>
              <a:rPr lang="ja-JP" altLang="en-US" sz="1000">
                <a:solidFill>
                  <a:srgbClr val="333333"/>
                </a:solidFill>
                <a:latin typeface="Meiryo" panose="020B0604030504040204" pitchFamily="34" charset="-128"/>
                <a:ea typeface="Meiryo" panose="020B0604030504040204" pitchFamily="34" charset="-128"/>
                <a:cs typeface="Arial Unicode MS"/>
              </a:rPr>
              <a:t>拠の</a:t>
            </a:r>
            <a:r>
              <a:rPr lang="ja-JP" altLang="en-US" sz="1000" spc="25">
                <a:solidFill>
                  <a:srgbClr val="333333"/>
                </a:solidFill>
                <a:latin typeface="Meiryo" panose="020B0604030504040204" pitchFamily="34" charset="-128"/>
                <a:ea typeface="Meiryo" panose="020B0604030504040204" pitchFamily="34" charset="-128"/>
                <a:cs typeface="Arial Unicode MS"/>
              </a:rPr>
              <a:t>審</a:t>
            </a:r>
            <a:r>
              <a:rPr lang="ja-JP" altLang="en-US" sz="1000">
                <a:solidFill>
                  <a:srgbClr val="333333"/>
                </a:solidFill>
                <a:latin typeface="Meiryo" panose="020B0604030504040204" pitchFamily="34" charset="-128"/>
                <a:ea typeface="Meiryo" panose="020B0604030504040204" pitchFamily="34" charset="-128"/>
                <a:cs typeface="Arial Unicode MS"/>
              </a:rPr>
              <a:t>査</a:t>
            </a:r>
            <a:r>
              <a:rPr lang="ja-JP" altLang="en-US" sz="1000" spc="-5">
                <a:solidFill>
                  <a:srgbClr val="333333"/>
                </a:solidFill>
                <a:latin typeface="Meiryo" panose="020B0604030504040204" pitchFamily="34" charset="-128"/>
                <a:ea typeface="Meiryo" panose="020B0604030504040204" pitchFamily="34" charset="-128"/>
                <a:cs typeface="Arial Unicode MS"/>
              </a:rPr>
              <a:t>を</a:t>
            </a:r>
            <a:r>
              <a:rPr lang="ja-JP" altLang="en-US" sz="1000" spc="25">
                <a:solidFill>
                  <a:srgbClr val="333333"/>
                </a:solidFill>
                <a:latin typeface="Meiryo" panose="020B0604030504040204" pitchFamily="34" charset="-128"/>
                <a:ea typeface="Meiryo" panose="020B0604030504040204" pitchFamily="34" charset="-128"/>
                <a:cs typeface="Arial Unicode MS"/>
              </a:rPr>
              <a:t>必</a:t>
            </a:r>
            <a:r>
              <a:rPr lang="ja-JP" altLang="en-US" sz="1000" spc="-30">
                <a:solidFill>
                  <a:srgbClr val="333333"/>
                </a:solidFill>
                <a:latin typeface="Meiryo" panose="020B0604030504040204" pitchFamily="34" charset="-128"/>
                <a:ea typeface="Meiryo" panose="020B0604030504040204" pitchFamily="34" charset="-128"/>
                <a:cs typeface="Arial Unicode MS"/>
              </a:rPr>
              <a:t>要</a:t>
            </a:r>
            <a:r>
              <a:rPr lang="ja-JP" altLang="en-US" sz="1000" spc="-50">
                <a:solidFill>
                  <a:srgbClr val="333333"/>
                </a:solidFill>
                <a:latin typeface="Meiryo" panose="020B0604030504040204" pitchFamily="34" charset="-128"/>
                <a:ea typeface="Meiryo" panose="020B0604030504040204" pitchFamily="34" charset="-128"/>
                <a:cs typeface="Arial Unicode MS"/>
              </a:rPr>
              <a:t>と</a:t>
            </a:r>
            <a:r>
              <a:rPr lang="ja-JP" altLang="en-US" sz="1000" spc="-35">
                <a:solidFill>
                  <a:srgbClr val="333333"/>
                </a:solidFill>
                <a:latin typeface="Meiryo" panose="020B0604030504040204" pitchFamily="34" charset="-128"/>
                <a:ea typeface="Meiryo" panose="020B0604030504040204" pitchFamily="34" charset="-128"/>
                <a:cs typeface="Arial Unicode MS"/>
              </a:rPr>
              <a:t>す</a:t>
            </a:r>
            <a:r>
              <a:rPr lang="ja-JP" altLang="en-US" sz="1000" spc="-5">
                <a:solidFill>
                  <a:srgbClr val="333333"/>
                </a:solidFill>
                <a:latin typeface="Meiryo" panose="020B0604030504040204" pitchFamily="34" charset="-128"/>
                <a:ea typeface="Meiryo" panose="020B0604030504040204" pitchFamily="34" charset="-128"/>
                <a:cs typeface="Arial Unicode MS"/>
              </a:rPr>
              <a:t>る</a:t>
            </a:r>
            <a:r>
              <a:rPr lang="ja-JP" altLang="en-US" sz="1000" spc="25">
                <a:solidFill>
                  <a:srgbClr val="333333"/>
                </a:solidFill>
                <a:latin typeface="Meiryo" panose="020B0604030504040204" pitchFamily="34" charset="-128"/>
                <a:ea typeface="Meiryo" panose="020B0604030504040204" pitchFamily="34" charset="-128"/>
                <a:cs typeface="Arial Unicode MS"/>
              </a:rPr>
              <a:t>案</a:t>
            </a:r>
            <a:r>
              <a:rPr lang="ja-JP" altLang="en-US" sz="1000" spc="5">
                <a:solidFill>
                  <a:srgbClr val="333333"/>
                </a:solidFill>
                <a:latin typeface="Meiryo" panose="020B0604030504040204" pitchFamily="34" charset="-128"/>
                <a:ea typeface="Meiryo" panose="020B0604030504040204" pitchFamily="34" charset="-128"/>
                <a:cs typeface="Arial Unicode MS"/>
              </a:rPr>
              <a:t>件</a:t>
            </a:r>
            <a:r>
              <a:rPr lang="ja-JP" altLang="en-US" sz="1000">
                <a:solidFill>
                  <a:srgbClr val="333333"/>
                </a:solidFill>
                <a:latin typeface="Meiryo" panose="020B0604030504040204" pitchFamily="34" charset="-128"/>
                <a:ea typeface="Meiryo" panose="020B0604030504040204" pitchFamily="34" charset="-128"/>
                <a:cs typeface="Arial Unicode MS"/>
              </a:rPr>
              <a:t>は</a:t>
            </a:r>
            <a:r>
              <a:rPr lang="ja-JP" altLang="en-US" sz="1000" spc="50">
                <a:solidFill>
                  <a:srgbClr val="333333"/>
                </a:solidFill>
                <a:latin typeface="Meiryo" panose="020B0604030504040204" pitchFamily="34" charset="-128"/>
                <a:ea typeface="Meiryo" panose="020B0604030504040204" pitchFamily="34" charset="-128"/>
                <a:cs typeface="Arial Unicode MS"/>
              </a:rPr>
              <a:t>最短</a:t>
            </a:r>
            <a:r>
              <a:rPr lang="en-US" altLang="ja-JP" sz="1000" spc="40">
                <a:solidFill>
                  <a:srgbClr val="333333"/>
                </a:solidFill>
                <a:latin typeface="Meiryo" panose="020B0604030504040204" pitchFamily="34" charset="-128"/>
                <a:ea typeface="Meiryo" panose="020B0604030504040204" pitchFamily="34" charset="-128"/>
                <a:cs typeface="Arial Unicode MS"/>
              </a:rPr>
              <a:t>16</a:t>
            </a:r>
            <a:r>
              <a:rPr lang="ja-JP" altLang="en-US" sz="1000" spc="50">
                <a:solidFill>
                  <a:srgbClr val="333333"/>
                </a:solidFill>
                <a:latin typeface="Meiryo" panose="020B0604030504040204" pitchFamily="34" charset="-128"/>
                <a:ea typeface="Meiryo" panose="020B0604030504040204" pitchFamily="34" charset="-128"/>
                <a:cs typeface="Arial Unicode MS"/>
              </a:rPr>
              <a:t>営</a:t>
            </a:r>
            <a:r>
              <a:rPr lang="ja-JP" altLang="en-US" sz="1000" spc="25">
                <a:solidFill>
                  <a:srgbClr val="333333"/>
                </a:solidFill>
                <a:latin typeface="Meiryo" panose="020B0604030504040204" pitchFamily="34" charset="-128"/>
                <a:ea typeface="Meiryo" panose="020B0604030504040204" pitchFamily="34" charset="-128"/>
                <a:cs typeface="Arial Unicode MS"/>
              </a:rPr>
              <a:t>業</a:t>
            </a:r>
            <a:r>
              <a:rPr lang="ja-JP" altLang="en-US" sz="1000">
                <a:solidFill>
                  <a:srgbClr val="333333"/>
                </a:solidFill>
                <a:latin typeface="Meiryo" panose="020B0604030504040204" pitchFamily="34" charset="-128"/>
                <a:ea typeface="Meiryo" panose="020B0604030504040204" pitchFamily="34" charset="-128"/>
                <a:cs typeface="Arial Unicode MS"/>
              </a:rPr>
              <a:t>日</a:t>
            </a:r>
            <a:endParaRPr lang="ja-JP" altLang="en-US" sz="1000">
              <a:latin typeface="Meiryo" panose="020B0604030504040204" pitchFamily="34" charset="-128"/>
              <a:ea typeface="Meiryo" panose="020B0604030504040204" pitchFamily="34" charset="-128"/>
              <a:cs typeface="Arial Unicode MS"/>
            </a:endParaRPr>
          </a:p>
          <a:p>
            <a:pPr marL="12700">
              <a:spcBef>
                <a:spcPts val="16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4" name="object 38">
            <a:extLst>
              <a:ext uri="{FF2B5EF4-FFF2-40B4-BE49-F238E27FC236}">
                <a16:creationId xmlns:a16="http://schemas.microsoft.com/office/drawing/2014/main" id="{DE876DC8-44C0-1B29-BF58-105676CB98BC}"/>
              </a:ext>
            </a:extLst>
          </p:cNvPr>
          <p:cNvSpPr txBox="1"/>
          <p:nvPr/>
        </p:nvSpPr>
        <p:spPr>
          <a:xfrm>
            <a:off x="6137206" y="2876434"/>
            <a:ext cx="1074585"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配信時</a:t>
            </a:r>
            <a:r>
              <a:rPr sz="1000" spc="-25">
                <a:solidFill>
                  <a:srgbClr val="999999"/>
                </a:solidFill>
                <a:latin typeface="Meiryo" panose="020B0604030504040204" pitchFamily="34" charset="-128"/>
                <a:ea typeface="Meiryo" panose="020B0604030504040204" pitchFamily="34" charset="-128"/>
                <a:cs typeface="Arial Unicode MS"/>
              </a:rPr>
              <a:t>間</a:t>
            </a:r>
            <a:r>
              <a:rPr sz="1000" spc="-70">
                <a:solidFill>
                  <a:srgbClr val="999999"/>
                </a:solidFill>
                <a:latin typeface="Meiryo" panose="020B0604030504040204" pitchFamily="34" charset="-128"/>
                <a:ea typeface="Meiryo" panose="020B0604030504040204" pitchFamily="34" charset="-128"/>
                <a:cs typeface="Arial Unicode MS"/>
              </a:rPr>
              <a:t>に</a:t>
            </a:r>
            <a:r>
              <a:rPr sz="1000" spc="-50">
                <a:solidFill>
                  <a:srgbClr val="999999"/>
                </a:solidFill>
                <a:latin typeface="Meiryo" panose="020B0604030504040204" pitchFamily="34" charset="-128"/>
                <a:ea typeface="Meiryo" panose="020B0604030504040204" pitchFamily="34" charset="-128"/>
                <a:cs typeface="Arial Unicode MS"/>
              </a:rPr>
              <a:t>つ</a:t>
            </a:r>
            <a:r>
              <a:rPr sz="1000" spc="-85">
                <a:solidFill>
                  <a:srgbClr val="999999"/>
                </a:solidFill>
                <a:latin typeface="Meiryo" panose="020B0604030504040204" pitchFamily="34" charset="-128"/>
                <a:ea typeface="Meiryo" panose="020B0604030504040204" pitchFamily="34" charset="-128"/>
                <a:cs typeface="Arial Unicode MS"/>
              </a:rPr>
              <a:t>い</a:t>
            </a:r>
            <a:r>
              <a:rPr sz="1000">
                <a:solidFill>
                  <a:srgbClr val="999999"/>
                </a:solidFill>
                <a:latin typeface="Meiryo" panose="020B0604030504040204" pitchFamily="34" charset="-128"/>
                <a:ea typeface="Meiryo" panose="020B0604030504040204" pitchFamily="34" charset="-128"/>
                <a:cs typeface="Arial Unicode MS"/>
              </a:rPr>
              <a:t>て</a:t>
            </a:r>
            <a:endParaRPr sz="1000">
              <a:latin typeface="Meiryo" panose="020B0604030504040204" pitchFamily="34" charset="-128"/>
              <a:ea typeface="Meiryo" panose="020B0604030504040204" pitchFamily="34" charset="-128"/>
              <a:cs typeface="Arial Unicode MS"/>
            </a:endParaRPr>
          </a:p>
        </p:txBody>
      </p:sp>
      <p:sp>
        <p:nvSpPr>
          <p:cNvPr id="25" name="object 41">
            <a:extLst>
              <a:ext uri="{FF2B5EF4-FFF2-40B4-BE49-F238E27FC236}">
                <a16:creationId xmlns:a16="http://schemas.microsoft.com/office/drawing/2014/main" id="{7A4D4AC2-76CE-F1C6-EB27-802E8D46729D}"/>
              </a:ext>
            </a:extLst>
          </p:cNvPr>
          <p:cNvSpPr/>
          <p:nvPr/>
        </p:nvSpPr>
        <p:spPr>
          <a:xfrm flipV="1">
            <a:off x="533603" y="250464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6" name="object 43">
            <a:extLst>
              <a:ext uri="{FF2B5EF4-FFF2-40B4-BE49-F238E27FC236}">
                <a16:creationId xmlns:a16="http://schemas.microsoft.com/office/drawing/2014/main" id="{C494A54C-C1B8-C11D-A45D-DC942BBFD44C}"/>
              </a:ext>
            </a:extLst>
          </p:cNvPr>
          <p:cNvSpPr/>
          <p:nvPr/>
        </p:nvSpPr>
        <p:spPr>
          <a:xfrm flipV="1">
            <a:off x="555390" y="291117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7" name="object 44">
            <a:extLst>
              <a:ext uri="{FF2B5EF4-FFF2-40B4-BE49-F238E27FC236}">
                <a16:creationId xmlns:a16="http://schemas.microsoft.com/office/drawing/2014/main" id="{D766D720-62FD-4813-448F-D0A0B3E1BC2C}"/>
              </a:ext>
            </a:extLst>
          </p:cNvPr>
          <p:cNvSpPr/>
          <p:nvPr/>
        </p:nvSpPr>
        <p:spPr>
          <a:xfrm flipV="1">
            <a:off x="6115195" y="252680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8" name="object 46">
            <a:extLst>
              <a:ext uri="{FF2B5EF4-FFF2-40B4-BE49-F238E27FC236}">
                <a16:creationId xmlns:a16="http://schemas.microsoft.com/office/drawing/2014/main" id="{C26071BC-DCFB-F5C7-EDAF-F29B000EBFA4}"/>
              </a:ext>
            </a:extLst>
          </p:cNvPr>
          <p:cNvSpPr/>
          <p:nvPr/>
        </p:nvSpPr>
        <p:spPr>
          <a:xfrm flipV="1">
            <a:off x="6115195" y="467585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9" name="object 49">
            <a:extLst>
              <a:ext uri="{FF2B5EF4-FFF2-40B4-BE49-F238E27FC236}">
                <a16:creationId xmlns:a16="http://schemas.microsoft.com/office/drawing/2014/main" id="{5C1860B0-8D99-F8E2-3528-AB67F426595E}"/>
              </a:ext>
            </a:extLst>
          </p:cNvPr>
          <p:cNvSpPr txBox="1"/>
          <p:nvPr/>
        </p:nvSpPr>
        <p:spPr>
          <a:xfrm>
            <a:off x="6135282" y="3790873"/>
            <a:ext cx="939901" cy="418062"/>
          </a:xfrm>
          <a:prstGeom prst="rect">
            <a:avLst/>
          </a:prstGeom>
        </p:spPr>
        <p:txBody>
          <a:bodyPr vert="horz" wrap="square" lIns="0" tIns="58419" rIns="0" bIns="0" rtlCol="0">
            <a:spAutoFit/>
          </a:bodyPr>
          <a:lstStyle/>
          <a:p>
            <a:pPr marL="12700">
              <a:spcBef>
                <a:spcPts val="459"/>
              </a:spcBef>
            </a:pPr>
            <a:r>
              <a:rPr sz="1000" spc="-35">
                <a:solidFill>
                  <a:srgbClr val="999999"/>
                </a:solidFill>
                <a:latin typeface="Meiryo" panose="020B0604030504040204" pitchFamily="34" charset="-128"/>
                <a:ea typeface="Meiryo" panose="020B0604030504040204" pitchFamily="34" charset="-128"/>
                <a:cs typeface="Arial Unicode MS"/>
              </a:rPr>
              <a:t>土日祝日</a:t>
            </a:r>
            <a:endParaRPr sz="1000">
              <a:latin typeface="Meiryo" panose="020B0604030504040204" pitchFamily="34" charset="-128"/>
              <a:ea typeface="Meiryo" panose="020B0604030504040204" pitchFamily="34" charset="-128"/>
              <a:cs typeface="Arial Unicode MS"/>
            </a:endParaRPr>
          </a:p>
          <a:p>
            <a:pPr marL="12700">
              <a:spcBef>
                <a:spcPts val="359"/>
              </a:spcBef>
            </a:pPr>
            <a:r>
              <a:rPr sz="1000">
                <a:solidFill>
                  <a:srgbClr val="999999"/>
                </a:solidFill>
                <a:latin typeface="Meiryo" panose="020B0604030504040204" pitchFamily="34" charset="-128"/>
                <a:ea typeface="Meiryo" panose="020B0604030504040204" pitchFamily="34" charset="-128"/>
                <a:cs typeface="Arial Unicode MS"/>
              </a:rPr>
              <a:t>配信</a:t>
            </a:r>
            <a:r>
              <a:rPr sz="1000" spc="-25">
                <a:solidFill>
                  <a:srgbClr val="999999"/>
                </a:solidFill>
                <a:latin typeface="Meiryo" panose="020B0604030504040204" pitchFamily="34" charset="-128"/>
                <a:ea typeface="Meiryo" panose="020B0604030504040204" pitchFamily="34" charset="-128"/>
                <a:cs typeface="Arial Unicode MS"/>
              </a:rPr>
              <a:t>枠</a:t>
            </a:r>
            <a:r>
              <a:rPr sz="1000" spc="-70">
                <a:solidFill>
                  <a:srgbClr val="999999"/>
                </a:solidFill>
                <a:latin typeface="Meiryo" panose="020B0604030504040204" pitchFamily="34" charset="-128"/>
                <a:ea typeface="Meiryo" panose="020B0604030504040204" pitchFamily="34" charset="-128"/>
                <a:cs typeface="Arial Unicode MS"/>
              </a:rPr>
              <a:t>に</a:t>
            </a:r>
            <a:r>
              <a:rPr sz="1000" spc="-50">
                <a:solidFill>
                  <a:srgbClr val="999999"/>
                </a:solidFill>
                <a:latin typeface="Meiryo" panose="020B0604030504040204" pitchFamily="34" charset="-128"/>
                <a:ea typeface="Meiryo" panose="020B0604030504040204" pitchFamily="34" charset="-128"/>
                <a:cs typeface="Arial Unicode MS"/>
              </a:rPr>
              <a:t>つ</a:t>
            </a:r>
            <a:r>
              <a:rPr sz="1000" spc="-85">
                <a:solidFill>
                  <a:srgbClr val="999999"/>
                </a:solidFill>
                <a:latin typeface="Meiryo" panose="020B0604030504040204" pitchFamily="34" charset="-128"/>
                <a:ea typeface="Meiryo" panose="020B0604030504040204" pitchFamily="34" charset="-128"/>
                <a:cs typeface="Arial Unicode MS"/>
              </a:rPr>
              <a:t>い</a:t>
            </a:r>
            <a:r>
              <a:rPr sz="1000">
                <a:solidFill>
                  <a:srgbClr val="999999"/>
                </a:solidFill>
                <a:latin typeface="Meiryo" panose="020B0604030504040204" pitchFamily="34" charset="-128"/>
                <a:ea typeface="Meiryo" panose="020B0604030504040204" pitchFamily="34" charset="-128"/>
                <a:cs typeface="Arial Unicode MS"/>
              </a:rPr>
              <a:t>て</a:t>
            </a:r>
            <a:endParaRPr sz="1000">
              <a:latin typeface="Meiryo" panose="020B0604030504040204" pitchFamily="34" charset="-128"/>
              <a:ea typeface="Meiryo" panose="020B0604030504040204" pitchFamily="34" charset="-128"/>
              <a:cs typeface="Arial Unicode MS"/>
            </a:endParaRPr>
          </a:p>
        </p:txBody>
      </p:sp>
      <p:sp>
        <p:nvSpPr>
          <p:cNvPr id="30" name="テキスト ボックス 5">
            <a:extLst>
              <a:ext uri="{FF2B5EF4-FFF2-40B4-BE49-F238E27FC236}">
                <a16:creationId xmlns:a16="http://schemas.microsoft.com/office/drawing/2014/main" id="{17603EA6-E692-BD4B-F6C6-CDF28E3EAB66}"/>
              </a:ext>
            </a:extLst>
          </p:cNvPr>
          <p:cNvSpPr txBox="1"/>
          <p:nvPr/>
        </p:nvSpPr>
        <p:spPr>
          <a:xfrm>
            <a:off x="7202001" y="3678188"/>
            <a:ext cx="4191078" cy="798182"/>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配信内</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容</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平日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中に</a:t>
            </a:r>
            <a:r>
              <a:rPr lang="en" altLang="ja-JP"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000" spc="-65">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114">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90">
                <a:solidFill>
                  <a:schemeClr val="tx1">
                    <a:lumMod val="75000"/>
                    <a:lumOff val="25000"/>
                  </a:schemeClr>
                </a:solidFill>
                <a:latin typeface="Meiryo" panose="020B0604030504040204" pitchFamily="34" charset="-128"/>
                <a:ea typeface="Meiryo" panose="020B0604030504040204" pitchFamily="34" charset="-128"/>
                <a:cs typeface="Arial Unicode MS"/>
              </a:rPr>
              <a:t>こ</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と</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が配</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信の</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条</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件</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となります</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予め</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ご</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了</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承</a:t>
            </a:r>
            <a:r>
              <a:rPr lang="ja-JP" altLang="en-US"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天</a:t>
            </a:r>
            <a:r>
              <a:rPr lang="ja-JP" altLang="en-US" sz="1000" spc="-140">
                <a:solidFill>
                  <a:schemeClr val="tx1">
                    <a:lumMod val="75000"/>
                    <a:lumOff val="25000"/>
                  </a:schemeClr>
                </a:solidFill>
                <a:latin typeface="Meiryo" panose="020B0604030504040204" pitchFamily="34" charset="-128"/>
                <a:ea typeface="Meiryo" panose="020B0604030504040204" pitchFamily="34" charset="-128"/>
                <a:cs typeface="Arial Unicode MS"/>
              </a:rPr>
              <a:t>災・</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事</a:t>
            </a:r>
            <a:r>
              <a:rPr lang="ja-JP" altLang="en-US" sz="1000" spc="-140">
                <a:solidFill>
                  <a:schemeClr val="tx1">
                    <a:lumMod val="75000"/>
                    <a:lumOff val="25000"/>
                  </a:schemeClr>
                </a:solidFill>
                <a:latin typeface="Meiryo" panose="020B0604030504040204" pitchFamily="34" charset="-128"/>
                <a:ea typeface="Meiryo" panose="020B0604030504040204" pitchFamily="34" charset="-128"/>
                <a:cs typeface="Arial Unicode MS"/>
              </a:rPr>
              <a:t>件・</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事故</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等</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が発</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生</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000" spc="-32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訴求内容</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と</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強い</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関連</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性</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認</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め</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ら</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れる等</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広告主</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様</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が掲載</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取り</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止め</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程変更</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等</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希</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望</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れ</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る</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場</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合</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除</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き</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業日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外</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で</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変更依</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頼</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つ</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は原則</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お</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受</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け</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でき</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か</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ね</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すの</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でご</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了</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承</a:t>
            </a:r>
            <a:r>
              <a:rPr lang="ja-JP" altLang="en-US"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p>
        </p:txBody>
      </p:sp>
      <p:sp>
        <p:nvSpPr>
          <p:cNvPr id="31" name="テキスト ボックス 5">
            <a:extLst>
              <a:ext uri="{FF2B5EF4-FFF2-40B4-BE49-F238E27FC236}">
                <a16:creationId xmlns:a16="http://schemas.microsoft.com/office/drawing/2014/main" id="{2DEAEB36-9DAD-6841-0CA6-7FCF20A656A5}"/>
              </a:ext>
            </a:extLst>
          </p:cNvPr>
          <p:cNvSpPr txBox="1"/>
          <p:nvPr/>
        </p:nvSpPr>
        <p:spPr>
          <a:xfrm>
            <a:off x="7200285" y="2704040"/>
            <a:ext cx="4191078" cy="950049"/>
          </a:xfrm>
          <a:prstGeom prst="rect">
            <a:avLst/>
          </a:prstGeom>
          <a:noFill/>
        </p:spPr>
        <p:txBody>
          <a:bodyPr wrap="square" lIns="0" tIns="36000" rIns="0" bIns="0" rtlCol="0" anchor="t">
            <a:noAutofit/>
          </a:bodyPr>
          <a:lstStyle/>
          <a:p>
            <a:pPr marL="12700" indent="7620" algn="just">
              <a:lnSpc>
                <a:spcPct val="119100"/>
              </a:lnSpc>
            </a:pPr>
            <a:r>
              <a:rPr lang="ja-JP" sz="1000" spc="25">
                <a:solidFill>
                  <a:schemeClr val="tx1">
                    <a:lumMod val="75000"/>
                    <a:lumOff val="25000"/>
                  </a:schemeClr>
                </a:solidFill>
                <a:latin typeface="Meiryo"/>
                <a:ea typeface="Meiryo"/>
                <a:cs typeface="Arial Unicode MS"/>
              </a:rPr>
              <a:t>配信時の混雑緩和のため、昼刊は</a:t>
            </a:r>
            <a:r>
              <a:rPr lang="en-US" altLang="ja-JP" sz="1000" spc="25">
                <a:solidFill>
                  <a:schemeClr val="tx1">
                    <a:lumMod val="75000"/>
                    <a:lumOff val="25000"/>
                  </a:schemeClr>
                </a:solidFill>
                <a:latin typeface="Meiryo"/>
                <a:ea typeface="Meiryo"/>
                <a:cs typeface="Arial Unicode MS"/>
              </a:rPr>
              <a:t>11:57</a:t>
            </a:r>
            <a:r>
              <a:rPr lang="ja-JP" sz="1000" spc="25">
                <a:solidFill>
                  <a:schemeClr val="tx1">
                    <a:lumMod val="75000"/>
                    <a:lumOff val="25000"/>
                  </a:schemeClr>
                </a:solidFill>
                <a:latin typeface="Meiryo"/>
                <a:ea typeface="Meiryo"/>
                <a:cs typeface="Arial Unicode MS"/>
              </a:rPr>
              <a:t>頃から、夕刊は</a:t>
            </a:r>
            <a:r>
              <a:rPr lang="en-US" altLang="ja-JP" sz="1000" spc="25">
                <a:solidFill>
                  <a:schemeClr val="tx1">
                    <a:lumMod val="75000"/>
                    <a:lumOff val="25000"/>
                  </a:schemeClr>
                </a:solidFill>
                <a:latin typeface="Meiryo"/>
                <a:ea typeface="Meiryo"/>
                <a:cs typeface="Arial Unicode MS"/>
              </a:rPr>
              <a:t>17:</a:t>
            </a:r>
            <a:r>
              <a:rPr lang="ja-JP" sz="1000" spc="25">
                <a:solidFill>
                  <a:schemeClr val="tx1">
                    <a:lumMod val="75000"/>
                    <a:lumOff val="25000"/>
                  </a:schemeClr>
                </a:solidFill>
                <a:latin typeface="Meiryo"/>
                <a:ea typeface="Meiryo"/>
                <a:cs typeface="Arial Unicode MS"/>
              </a:rPr>
              <a:t>57頃から、夜刊は</a:t>
            </a:r>
            <a:r>
              <a:rPr lang="en-US" altLang="ja-JP" sz="1000" spc="25">
                <a:solidFill>
                  <a:schemeClr val="tx1">
                    <a:lumMod val="75000"/>
                    <a:lumOff val="25000"/>
                  </a:schemeClr>
                </a:solidFill>
                <a:latin typeface="Meiryo"/>
                <a:ea typeface="Meiryo"/>
                <a:cs typeface="Arial Unicode MS"/>
              </a:rPr>
              <a:t>21:57</a:t>
            </a:r>
            <a:r>
              <a:rPr lang="ja-JP" sz="1000" spc="25">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a:p>
            <a:pPr marL="12700" marR="5080" indent="7620" algn="just">
              <a:lnSpc>
                <a:spcPct val="119100"/>
              </a:lnSpc>
              <a:spcBef>
                <a:spcPts val="100"/>
              </a:spcBef>
            </a:pPr>
            <a:endPar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4" name="object 41">
            <a:extLst>
              <a:ext uri="{FF2B5EF4-FFF2-40B4-BE49-F238E27FC236}">
                <a16:creationId xmlns:a16="http://schemas.microsoft.com/office/drawing/2014/main" id="{FD6650A3-2853-B189-4A8E-B458901F831C}"/>
              </a:ext>
            </a:extLst>
          </p:cNvPr>
          <p:cNvSpPr/>
          <p:nvPr/>
        </p:nvSpPr>
        <p:spPr>
          <a:xfrm flipV="1">
            <a:off x="582104" y="359803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5" name="object 42">
            <a:extLst>
              <a:ext uri="{FF2B5EF4-FFF2-40B4-BE49-F238E27FC236}">
                <a16:creationId xmlns:a16="http://schemas.microsoft.com/office/drawing/2014/main" id="{52C867CB-E7D4-6490-27EC-892DD1EC417B}"/>
              </a:ext>
            </a:extLst>
          </p:cNvPr>
          <p:cNvSpPr/>
          <p:nvPr/>
        </p:nvSpPr>
        <p:spPr>
          <a:xfrm flipV="1">
            <a:off x="6116914" y="87827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6" name="object 38">
            <a:extLst>
              <a:ext uri="{FF2B5EF4-FFF2-40B4-BE49-F238E27FC236}">
                <a16:creationId xmlns:a16="http://schemas.microsoft.com/office/drawing/2014/main" id="{5C59795A-5EA2-735A-1008-65900CD1705D}"/>
              </a:ext>
            </a:extLst>
          </p:cNvPr>
          <p:cNvSpPr txBox="1"/>
          <p:nvPr/>
        </p:nvSpPr>
        <p:spPr>
          <a:xfrm>
            <a:off x="6138925" y="1697868"/>
            <a:ext cx="1074585"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審査</a:t>
            </a:r>
            <a:endParaRPr sz="1000">
              <a:latin typeface="Meiryo" panose="020B0604030504040204" pitchFamily="34" charset="-128"/>
              <a:ea typeface="Meiryo" panose="020B0604030504040204" pitchFamily="34" charset="-128"/>
              <a:cs typeface="Arial Unicode MS"/>
            </a:endParaRPr>
          </a:p>
        </p:txBody>
      </p:sp>
      <p:sp>
        <p:nvSpPr>
          <p:cNvPr id="37" name="テキスト ボックス 5">
            <a:extLst>
              <a:ext uri="{FF2B5EF4-FFF2-40B4-BE49-F238E27FC236}">
                <a16:creationId xmlns:a16="http://schemas.microsoft.com/office/drawing/2014/main" id="{F4473A1F-51A0-DB7A-9A88-12F0186010BD}"/>
              </a:ext>
            </a:extLst>
          </p:cNvPr>
          <p:cNvSpPr txBox="1"/>
          <p:nvPr/>
        </p:nvSpPr>
        <p:spPr>
          <a:xfrm>
            <a:off x="7202004" y="1035645"/>
            <a:ext cx="4191078" cy="1592601"/>
          </a:xfrm>
          <a:prstGeom prst="rect">
            <a:avLst/>
          </a:prstGeom>
          <a:noFill/>
        </p:spPr>
        <p:txBody>
          <a:bodyPr wrap="square" lIns="0" tIns="36000" rIns="0" bIns="0" rtlCol="0" anchor="t">
            <a:noAutofit/>
          </a:bodyPr>
          <a:lstStyle/>
          <a:p>
            <a:pPr marL="12700" marR="5080" indent="7620">
              <a:lnSpc>
                <a:spcPts val="1060"/>
              </a:lnSpc>
              <a:spcBef>
                <a:spcPts val="100"/>
              </a:spcBef>
            </a:pPr>
            <a:r>
              <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企業商材可否審査</a:t>
            </a:r>
            <a:endPar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下記フォームより申請をお願い致します。</a:t>
            </a:r>
            <a:endPar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 altLang="ja-JP" sz="1000" dirty="0">
                <a:solidFill>
                  <a:srgbClr val="DCA10D"/>
                </a:solidFill>
                <a:latin typeface="Meiryo"/>
                <a:ea typeface="Meiryo"/>
                <a:hlinkClick r:id="rId4"/>
              </a:rPr>
              <a:t>https://form-business.yahoo.co.jp/claris/enqueteForm?inquiry_type=review_lnds</a:t>
            </a:r>
            <a:endParaRPr lang="en" altLang="ja-JP" sz="1000" dirty="0">
              <a:solidFill>
                <a:srgbClr val="DCA10D"/>
              </a:solidFill>
              <a:latin typeface="Meiryo"/>
              <a:ea typeface="Meiryo"/>
            </a:endParaRPr>
          </a:p>
          <a:p>
            <a:pPr marL="12700" marR="5080" indent="7620">
              <a:lnSpc>
                <a:spcPts val="1060"/>
              </a:lnSpc>
              <a:spcBef>
                <a:spcPts val="100"/>
              </a:spcBef>
            </a:pPr>
            <a:endParaRPr lang="en-US" altLang="ja-JP" sz="1000" dirty="0">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US" altLang="ja-JP" sz="1000" dirty="0">
                <a:solidFill>
                  <a:schemeClr val="tx1">
                    <a:lumMod val="75000"/>
                    <a:lumOff val="25000"/>
                  </a:schemeClr>
                </a:solidFill>
                <a:latin typeface="Meiryo"/>
                <a:ea typeface="Meiryo"/>
                <a:cs typeface="Arial Unicode MS"/>
              </a:rPr>
              <a:t>②</a:t>
            </a:r>
            <a:r>
              <a:rPr lang="en-US" altLang="ja-JP" sz="1000" dirty="0" err="1">
                <a:solidFill>
                  <a:schemeClr val="tx1">
                    <a:lumMod val="75000"/>
                    <a:lumOff val="25000"/>
                  </a:schemeClr>
                </a:solidFill>
                <a:latin typeface="Meiryo"/>
                <a:ea typeface="Meiryo"/>
                <a:cs typeface="Arial Unicode MS"/>
              </a:rPr>
              <a:t>制作</a:t>
            </a:r>
            <a:r>
              <a:rPr lang="ja-JP" altLang="en-US" sz="1000" dirty="0">
                <a:solidFill>
                  <a:schemeClr val="tx1">
                    <a:lumMod val="75000"/>
                    <a:lumOff val="25000"/>
                  </a:schemeClr>
                </a:solidFill>
                <a:latin typeface="Meiryo"/>
                <a:ea typeface="Meiryo"/>
                <a:cs typeface="Arial Unicode MS"/>
              </a:rPr>
              <a:t>可否審査</a:t>
            </a:r>
            <a:endParaRPr lang="en-US" altLang="ja-JP" sz="1000" dirty="0">
              <a:solidFill>
                <a:schemeClr val="tx1">
                  <a:lumMod val="75000"/>
                  <a:lumOff val="25000"/>
                </a:schemeClr>
              </a:solidFill>
              <a:latin typeface="Meiryo"/>
              <a:ea typeface="Meiryo"/>
              <a:cs typeface="Arial Unicode MS"/>
            </a:endParaRPr>
          </a:p>
          <a:p>
            <a:pPr latinLnBrk="1">
              <a:lnSpc>
                <a:spcPts val="1060"/>
              </a:lnSpc>
              <a:buClr>
                <a:srgbClr val="0AC200"/>
              </a:buClr>
            </a:pPr>
            <a:r>
              <a:rPr lang="ja-JP" altLang="en-US" sz="1000" dirty="0">
                <a:solidFill>
                  <a:schemeClr val="tx1">
                    <a:lumMod val="75000"/>
                    <a:lumOff val="25000"/>
                  </a:schemeClr>
                </a:solidFill>
                <a:latin typeface="Meiryo"/>
                <a:ea typeface="Meiryo"/>
                <a:cs typeface="Arial"/>
              </a:rPr>
              <a:t>企業商材可否審査通過後、制作可否判断シートを電子メールに添付し、下記のメールアドレスまでご送付ください。</a:t>
            </a:r>
            <a:endParaRPr lang="en-US" altLang="ja-JP" sz="1000" dirty="0">
              <a:solidFill>
                <a:schemeClr val="tx1">
                  <a:lumMod val="75000"/>
                  <a:lumOff val="25000"/>
                </a:schemeClr>
              </a:solidFill>
              <a:latin typeface="Meiryo"/>
              <a:ea typeface="Meiryo"/>
              <a:cs typeface="Arial"/>
            </a:endParaRPr>
          </a:p>
          <a:p>
            <a:pPr latinLnBrk="1">
              <a:lnSpc>
                <a:spcPts val="1060"/>
              </a:lnSpc>
              <a:buClr>
                <a:srgbClr val="0AC200"/>
              </a:buClr>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5"/>
              </a:rPr>
              <a:t>ml-sales-media-req@lycorp.co.jp</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ts val="1060"/>
              </a:lnSpc>
              <a:buClr>
                <a:srgbClr val="0AC200"/>
              </a:buClr>
            </a:pP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ts val="1060"/>
              </a:lnSpc>
              <a:buClr>
                <a:srgbClr val="0AC200"/>
              </a:buClr>
            </a:pP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2700" marR="5080" indent="7620">
              <a:lnSpc>
                <a:spcPts val="1060"/>
              </a:lnSpc>
              <a:spcBef>
                <a:spcPts val="100"/>
              </a:spcBef>
            </a:pPr>
            <a:endParaRPr lang="ja-JP" altLang="en-US" sz="1000" dirty="0">
              <a:latin typeface="Meiryo" panose="020B0604030504040204" pitchFamily="34" charset="-128"/>
              <a:ea typeface="Meiryo" panose="020B0604030504040204" pitchFamily="34" charset="-128"/>
              <a:cs typeface="Arial Unicode MS"/>
            </a:endParaRPr>
          </a:p>
        </p:txBody>
      </p:sp>
      <p:sp>
        <p:nvSpPr>
          <p:cNvPr id="38" name="object 45">
            <a:extLst>
              <a:ext uri="{FF2B5EF4-FFF2-40B4-BE49-F238E27FC236}">
                <a16:creationId xmlns:a16="http://schemas.microsoft.com/office/drawing/2014/main" id="{64A42AF0-61F6-016D-14BA-A15EE8607778}"/>
              </a:ext>
            </a:extLst>
          </p:cNvPr>
          <p:cNvSpPr/>
          <p:nvPr/>
        </p:nvSpPr>
        <p:spPr>
          <a:xfrm flipV="1">
            <a:off x="6115195" y="3556859"/>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4" name="object 30">
            <a:extLst>
              <a:ext uri="{FF2B5EF4-FFF2-40B4-BE49-F238E27FC236}">
                <a16:creationId xmlns:a16="http://schemas.microsoft.com/office/drawing/2014/main" id="{3C04AC83-B37B-88B1-DFEA-F56665E63D59}"/>
              </a:ext>
            </a:extLst>
          </p:cNvPr>
          <p:cNvSpPr txBox="1"/>
          <p:nvPr/>
        </p:nvSpPr>
        <p:spPr>
          <a:xfrm>
            <a:off x="582104" y="3210952"/>
            <a:ext cx="435059"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枠数</a:t>
            </a:r>
            <a:endParaRPr sz="1000">
              <a:latin typeface="Meiryo" panose="020B0604030504040204" pitchFamily="34" charset="-128"/>
              <a:ea typeface="Meiryo" panose="020B0604030504040204" pitchFamily="34" charset="-128"/>
              <a:cs typeface="Arial Unicode MS"/>
            </a:endParaRPr>
          </a:p>
        </p:txBody>
      </p:sp>
      <p:sp>
        <p:nvSpPr>
          <p:cNvPr id="17" name="object 31">
            <a:extLst>
              <a:ext uri="{FF2B5EF4-FFF2-40B4-BE49-F238E27FC236}">
                <a16:creationId xmlns:a16="http://schemas.microsoft.com/office/drawing/2014/main" id="{636C8BF0-807B-77C5-7177-A2C782672867}"/>
              </a:ext>
            </a:extLst>
          </p:cNvPr>
          <p:cNvSpPr txBox="1"/>
          <p:nvPr/>
        </p:nvSpPr>
        <p:spPr>
          <a:xfrm>
            <a:off x="1641455" y="3063974"/>
            <a:ext cx="4410331" cy="546303"/>
          </a:xfrm>
          <a:prstGeom prst="rect">
            <a:avLst/>
          </a:prstGeom>
        </p:spPr>
        <p:txBody>
          <a:bodyPr vert="horz" wrap="square" lIns="0" tIns="33020" rIns="0" bIns="0" rtlCol="0">
            <a:spAutoFit/>
          </a:bodyPr>
          <a:lstStyle/>
          <a:p>
            <a:pPr marL="15875">
              <a:spcBef>
                <a:spcPts val="260"/>
              </a:spcBef>
            </a:pPr>
            <a:r>
              <a:rPr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sz="1000" spc="135">
                <a:solidFill>
                  <a:schemeClr val="tx1">
                    <a:lumMod val="75000"/>
                    <a:lumOff val="25000"/>
                  </a:schemeClr>
                </a:solidFill>
                <a:latin typeface="Meiryo" panose="020B0604030504040204" pitchFamily="34" charset="-128"/>
                <a:ea typeface="Meiryo" panose="020B0604030504040204" pitchFamily="34" charset="-128"/>
                <a:cs typeface="Arial Unicode MS"/>
              </a:rPr>
              <a:t>枠</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p>
          <a:p>
            <a:pPr marL="12700">
              <a:spcBef>
                <a:spcPts val="160"/>
              </a:spcBef>
            </a:pP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含む</a:t>
            </a:r>
          </a:p>
          <a:p>
            <a:pPr marL="12700">
              <a:spcBef>
                <a:spcPts val="160"/>
              </a:spcBef>
            </a:pP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昼</a:t>
            </a:r>
            <a:r>
              <a:rPr sz="1000" spc="-32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（12</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夕</a:t>
            </a:r>
            <a:r>
              <a:rPr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18</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夜</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22</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14">
                <a:solidFill>
                  <a:schemeClr val="tx1">
                    <a:lumMod val="75000"/>
                    <a:lumOff val="25000"/>
                  </a:schemeClr>
                </a:solidFill>
                <a:latin typeface="Meiryo" panose="020B0604030504040204" pitchFamily="34" charset="-128"/>
                <a:ea typeface="Meiryo" panose="020B0604030504040204" pitchFamily="34" charset="-128"/>
                <a:cs typeface="Arial Unicode MS"/>
              </a:rPr>
              <a:t>のいずれか</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43" name="object 34">
            <a:extLst>
              <a:ext uri="{FF2B5EF4-FFF2-40B4-BE49-F238E27FC236}">
                <a16:creationId xmlns:a16="http://schemas.microsoft.com/office/drawing/2014/main" id="{DE32FAA7-FB8A-22A2-416C-AB65821CD739}"/>
              </a:ext>
            </a:extLst>
          </p:cNvPr>
          <p:cNvSpPr txBox="1"/>
          <p:nvPr/>
        </p:nvSpPr>
        <p:spPr>
          <a:xfrm>
            <a:off x="570338" y="4499676"/>
            <a:ext cx="794635" cy="166712"/>
          </a:xfrm>
          <a:prstGeom prst="rect">
            <a:avLst/>
          </a:prstGeom>
        </p:spPr>
        <p:txBody>
          <a:bodyPr vert="horz" wrap="square" lIns="0" tIns="12700" rIns="0" bIns="0" rtlCol="0">
            <a:spAutoFit/>
          </a:bodyPr>
          <a:lstStyle/>
          <a:p>
            <a:pPr marL="12700">
              <a:spcBef>
                <a:spcPts val="100"/>
              </a:spcBef>
            </a:pPr>
            <a:r>
              <a:rPr sz="1000" spc="-65">
                <a:solidFill>
                  <a:srgbClr val="999999"/>
                </a:solidFill>
                <a:latin typeface="Meiryo" panose="020B0604030504040204" pitchFamily="34" charset="-128"/>
                <a:ea typeface="Meiryo" panose="020B0604030504040204" pitchFamily="34" charset="-128"/>
                <a:cs typeface="Arial Unicode MS"/>
              </a:rPr>
              <a:t>レ</a:t>
            </a:r>
            <a:r>
              <a:rPr sz="1000" spc="-40">
                <a:solidFill>
                  <a:srgbClr val="999999"/>
                </a:solidFill>
                <a:latin typeface="Meiryo" panose="020B0604030504040204" pitchFamily="34" charset="-128"/>
                <a:ea typeface="Meiryo" panose="020B0604030504040204" pitchFamily="34" charset="-128"/>
                <a:cs typeface="Arial Unicode MS"/>
              </a:rPr>
              <a:t>ポ</a:t>
            </a:r>
            <a:r>
              <a:rPr sz="1000" spc="-80">
                <a:solidFill>
                  <a:srgbClr val="999999"/>
                </a:solidFill>
                <a:latin typeface="Meiryo" panose="020B0604030504040204" pitchFamily="34" charset="-128"/>
                <a:ea typeface="Meiryo" panose="020B0604030504040204" pitchFamily="34" charset="-128"/>
                <a:cs typeface="Arial Unicode MS"/>
              </a:rPr>
              <a:t>ー</a:t>
            </a:r>
            <a:r>
              <a:rPr sz="1000" spc="-65">
                <a:solidFill>
                  <a:srgbClr val="999999"/>
                </a:solidFill>
                <a:latin typeface="Meiryo" panose="020B0604030504040204" pitchFamily="34" charset="-128"/>
                <a:ea typeface="Meiryo" panose="020B0604030504040204" pitchFamily="34" charset="-128"/>
                <a:cs typeface="Arial Unicode MS"/>
              </a:rPr>
              <a:t>ト</a:t>
            </a:r>
            <a:r>
              <a:rPr sz="1000" spc="-35">
                <a:solidFill>
                  <a:srgbClr val="999999"/>
                </a:solidFill>
                <a:latin typeface="Meiryo" panose="020B0604030504040204" pitchFamily="34" charset="-128"/>
                <a:ea typeface="Meiryo" panose="020B0604030504040204" pitchFamily="34" charset="-128"/>
                <a:cs typeface="Arial Unicode MS"/>
              </a:rPr>
              <a:t>項</a:t>
            </a:r>
            <a:r>
              <a:rPr sz="1000">
                <a:solidFill>
                  <a:srgbClr val="999999"/>
                </a:solidFill>
                <a:latin typeface="Meiryo" panose="020B0604030504040204" pitchFamily="34" charset="-128"/>
                <a:ea typeface="Meiryo" panose="020B0604030504040204" pitchFamily="34" charset="-128"/>
                <a:cs typeface="Arial Unicode MS"/>
              </a:rPr>
              <a:t>目</a:t>
            </a:r>
            <a:endParaRPr sz="1000">
              <a:latin typeface="Meiryo" panose="020B0604030504040204" pitchFamily="34" charset="-128"/>
              <a:ea typeface="Meiryo" panose="020B0604030504040204" pitchFamily="34" charset="-128"/>
              <a:cs typeface="Arial Unicode MS"/>
            </a:endParaRPr>
          </a:p>
        </p:txBody>
      </p:sp>
      <p:sp>
        <p:nvSpPr>
          <p:cNvPr id="46" name="object 35">
            <a:extLst>
              <a:ext uri="{FF2B5EF4-FFF2-40B4-BE49-F238E27FC236}">
                <a16:creationId xmlns:a16="http://schemas.microsoft.com/office/drawing/2014/main" id="{1AFAE167-C040-ED22-AE12-6DA61C6BADC7}"/>
              </a:ext>
            </a:extLst>
          </p:cNvPr>
          <p:cNvSpPr txBox="1"/>
          <p:nvPr/>
        </p:nvSpPr>
        <p:spPr>
          <a:xfrm>
            <a:off x="1653113" y="4488997"/>
            <a:ext cx="4187638" cy="166712"/>
          </a:xfrm>
          <a:prstGeom prst="rect">
            <a:avLst/>
          </a:prstGeom>
        </p:spPr>
        <p:txBody>
          <a:bodyPr vert="horz" wrap="square" lIns="0" tIns="12700" rIns="0" bIns="0" rtlCol="0">
            <a:spAutoFit/>
          </a:bodyPr>
          <a:lstStyle/>
          <a:p>
            <a:pPr marL="12700">
              <a:spcBef>
                <a:spcPts val="100"/>
              </a:spcBef>
            </a:pPr>
            <a:r>
              <a:rPr lang="ja-JP" altLang="en-US" sz="1000" spc="30">
                <a:solidFill>
                  <a:srgbClr val="333333"/>
                </a:solidFill>
                <a:latin typeface="Meiryo" panose="020B0604030504040204" pitchFamily="34" charset="-128"/>
                <a:ea typeface="Meiryo" panose="020B0604030504040204" pitchFamily="34" charset="-128"/>
                <a:cs typeface="Arial Unicode MS"/>
              </a:rPr>
              <a:t>記事</a:t>
            </a:r>
            <a:r>
              <a:rPr lang="en-US" altLang="ja-JP" sz="1000" spc="25">
                <a:solidFill>
                  <a:srgbClr val="333333"/>
                </a:solidFill>
                <a:latin typeface="Meiryo" panose="020B0604030504040204" pitchFamily="34" charset="-128"/>
                <a:ea typeface="Meiryo" panose="020B0604030504040204" pitchFamily="34" charset="-128"/>
                <a:cs typeface="Arial Unicode MS"/>
              </a:rPr>
              <a:t>PV</a:t>
            </a:r>
            <a:r>
              <a:rPr lang="ja-JP" altLang="en-US" sz="1000" spc="30">
                <a:solidFill>
                  <a:srgbClr val="333333"/>
                </a:solidFill>
                <a:latin typeface="Meiryo" panose="020B0604030504040204" pitchFamily="34" charset="-128"/>
                <a:ea typeface="Meiryo" panose="020B0604030504040204" pitchFamily="34" charset="-128"/>
                <a:cs typeface="Arial Unicode MS"/>
              </a:rPr>
              <a:t>数</a:t>
            </a:r>
            <a:r>
              <a:rPr lang="ja-JP" altLang="en-US" sz="1000" spc="-320">
                <a:solidFill>
                  <a:srgbClr val="333333"/>
                </a:solidFill>
                <a:latin typeface="Meiryo" panose="020B0604030504040204" pitchFamily="34" charset="-128"/>
                <a:ea typeface="Meiryo" panose="020B0604030504040204" pitchFamily="34" charset="-128"/>
                <a:cs typeface="Arial Unicode MS"/>
              </a:rPr>
              <a:t>、</a:t>
            </a:r>
            <a:r>
              <a:rPr lang="ja-JP" altLang="en-US" sz="1000" spc="25">
                <a:solidFill>
                  <a:srgbClr val="333333"/>
                </a:solidFill>
                <a:latin typeface="Meiryo" panose="020B0604030504040204" pitchFamily="34" charset="-128"/>
                <a:ea typeface="Meiryo" panose="020B0604030504040204" pitchFamily="34" charset="-128"/>
                <a:cs typeface="Arial Unicode MS"/>
              </a:rPr>
              <a:t>指</a:t>
            </a:r>
            <a:r>
              <a:rPr lang="ja-JP" altLang="en-US" sz="1000" spc="-30">
                <a:solidFill>
                  <a:srgbClr val="333333"/>
                </a:solidFill>
                <a:latin typeface="Meiryo" panose="020B0604030504040204" pitchFamily="34" charset="-128"/>
                <a:ea typeface="Meiryo" panose="020B0604030504040204" pitchFamily="34" charset="-128"/>
                <a:cs typeface="Arial Unicode MS"/>
              </a:rPr>
              <a:t>定</a:t>
            </a:r>
            <a:r>
              <a:rPr lang="ja-JP" altLang="en-US" sz="1000" spc="-80">
                <a:solidFill>
                  <a:srgbClr val="333333"/>
                </a:solidFill>
                <a:latin typeface="Meiryo" panose="020B0604030504040204" pitchFamily="34" charset="-128"/>
                <a:ea typeface="Meiryo" panose="020B0604030504040204" pitchFamily="34" charset="-128"/>
                <a:cs typeface="Arial Unicode MS"/>
              </a:rPr>
              <a:t>リ</a:t>
            </a:r>
            <a:r>
              <a:rPr lang="ja-JP" altLang="en-US" sz="1000" spc="-35">
                <a:solidFill>
                  <a:srgbClr val="333333"/>
                </a:solidFill>
                <a:latin typeface="Meiryo" panose="020B0604030504040204" pitchFamily="34" charset="-128"/>
                <a:ea typeface="Meiryo" panose="020B0604030504040204" pitchFamily="34" charset="-128"/>
                <a:cs typeface="Arial Unicode MS"/>
              </a:rPr>
              <a:t>ン</a:t>
            </a:r>
            <a:r>
              <a:rPr lang="ja-JP" altLang="en-US" sz="1000" spc="-25">
                <a:solidFill>
                  <a:srgbClr val="333333"/>
                </a:solidFill>
                <a:latin typeface="Meiryo" panose="020B0604030504040204" pitchFamily="34" charset="-128"/>
                <a:ea typeface="Meiryo" panose="020B0604030504040204" pitchFamily="34" charset="-128"/>
                <a:cs typeface="Arial Unicode MS"/>
              </a:rPr>
              <a:t>ク</a:t>
            </a:r>
            <a:r>
              <a:rPr lang="ja-JP" altLang="en-US" sz="1000" spc="10">
                <a:solidFill>
                  <a:srgbClr val="333333"/>
                </a:solidFill>
                <a:latin typeface="Meiryo" panose="020B0604030504040204" pitchFamily="34" charset="-128"/>
                <a:ea typeface="Meiryo" panose="020B0604030504040204" pitchFamily="34" charset="-128"/>
                <a:cs typeface="Arial Unicode MS"/>
              </a:rPr>
              <a:t>先</a:t>
            </a:r>
            <a:r>
              <a:rPr lang="ja-JP" altLang="en-US" sz="1000" spc="-5">
                <a:solidFill>
                  <a:srgbClr val="333333"/>
                </a:solidFill>
                <a:latin typeface="Meiryo" panose="020B0604030504040204" pitchFamily="34" charset="-128"/>
                <a:ea typeface="Meiryo" panose="020B0604030504040204" pitchFamily="34" charset="-128"/>
                <a:cs typeface="Arial Unicode MS"/>
              </a:rPr>
              <a:t>へ</a:t>
            </a:r>
            <a:r>
              <a:rPr lang="ja-JP" altLang="en-US" sz="1000">
                <a:solidFill>
                  <a:srgbClr val="333333"/>
                </a:solidFill>
                <a:latin typeface="Meiryo" panose="020B0604030504040204" pitchFamily="34" charset="-128"/>
                <a:ea typeface="Meiryo" panose="020B0604030504040204" pitchFamily="34" charset="-128"/>
                <a:cs typeface="Arial Unicode MS"/>
              </a:rPr>
              <a:t>の</a:t>
            </a:r>
            <a:r>
              <a:rPr lang="ja-JP" altLang="en-US" sz="1000" spc="25">
                <a:solidFill>
                  <a:srgbClr val="333333"/>
                </a:solidFill>
                <a:latin typeface="Meiryo" panose="020B0604030504040204" pitchFamily="34" charset="-128"/>
                <a:ea typeface="Meiryo" panose="020B0604030504040204" pitchFamily="34" charset="-128"/>
                <a:cs typeface="Arial Unicode MS"/>
              </a:rPr>
              <a:t>遷移数</a:t>
            </a:r>
            <a:endParaRPr lang="ja-JP" altLang="en-US" sz="1000">
              <a:latin typeface="Meiryo" panose="020B0604030504040204" pitchFamily="34" charset="-128"/>
              <a:ea typeface="Meiryo" panose="020B0604030504040204" pitchFamily="34" charset="-128"/>
              <a:cs typeface="Arial Unicode MS"/>
            </a:endParaRPr>
          </a:p>
        </p:txBody>
      </p:sp>
      <p:sp>
        <p:nvSpPr>
          <p:cNvPr id="47" name="object 36">
            <a:extLst>
              <a:ext uri="{FF2B5EF4-FFF2-40B4-BE49-F238E27FC236}">
                <a16:creationId xmlns:a16="http://schemas.microsoft.com/office/drawing/2014/main" id="{30DBA495-B477-28F5-BEBE-1714977F2DAC}"/>
              </a:ext>
            </a:extLst>
          </p:cNvPr>
          <p:cNvSpPr txBox="1"/>
          <p:nvPr/>
        </p:nvSpPr>
        <p:spPr>
          <a:xfrm>
            <a:off x="572493" y="4992750"/>
            <a:ext cx="923547" cy="166712"/>
          </a:xfrm>
          <a:prstGeom prst="rect">
            <a:avLst/>
          </a:prstGeom>
        </p:spPr>
        <p:txBody>
          <a:bodyPr vert="horz" wrap="square" lIns="0" tIns="12700" rIns="0" bIns="0" rtlCol="0">
            <a:spAutoFit/>
          </a:bodyPr>
          <a:lstStyle/>
          <a:p>
            <a:pPr marL="12700">
              <a:spcBef>
                <a:spcPts val="100"/>
              </a:spcBef>
            </a:pPr>
            <a:r>
              <a:rPr sz="1000" spc="-65">
                <a:solidFill>
                  <a:srgbClr val="999999"/>
                </a:solidFill>
                <a:latin typeface="Meiryo" panose="020B0604030504040204" pitchFamily="34" charset="-128"/>
                <a:ea typeface="Meiryo" panose="020B0604030504040204" pitchFamily="34" charset="-128"/>
                <a:cs typeface="Arial Unicode MS"/>
              </a:rPr>
              <a:t>レ</a:t>
            </a:r>
            <a:r>
              <a:rPr sz="1000" spc="-40">
                <a:solidFill>
                  <a:srgbClr val="999999"/>
                </a:solidFill>
                <a:latin typeface="Meiryo" panose="020B0604030504040204" pitchFamily="34" charset="-128"/>
                <a:ea typeface="Meiryo" panose="020B0604030504040204" pitchFamily="34" charset="-128"/>
                <a:cs typeface="Arial Unicode MS"/>
              </a:rPr>
              <a:t>ポ</a:t>
            </a:r>
            <a:r>
              <a:rPr sz="1000" spc="-80">
                <a:solidFill>
                  <a:srgbClr val="999999"/>
                </a:solidFill>
                <a:latin typeface="Meiryo" panose="020B0604030504040204" pitchFamily="34" charset="-128"/>
                <a:ea typeface="Meiryo" panose="020B0604030504040204" pitchFamily="34" charset="-128"/>
                <a:cs typeface="Arial Unicode MS"/>
              </a:rPr>
              <a:t>ー</a:t>
            </a:r>
            <a:r>
              <a:rPr sz="1000" spc="-65">
                <a:solidFill>
                  <a:srgbClr val="999999"/>
                </a:solidFill>
                <a:latin typeface="Meiryo" panose="020B0604030504040204" pitchFamily="34" charset="-128"/>
                <a:ea typeface="Meiryo" panose="020B0604030504040204" pitchFamily="34" charset="-128"/>
                <a:cs typeface="Arial Unicode MS"/>
              </a:rPr>
              <a:t>ト</a:t>
            </a:r>
            <a:r>
              <a:rPr sz="1000" spc="-20">
                <a:solidFill>
                  <a:srgbClr val="999999"/>
                </a:solidFill>
                <a:latin typeface="Meiryo" panose="020B0604030504040204" pitchFamily="34" charset="-128"/>
                <a:ea typeface="Meiryo" panose="020B0604030504040204" pitchFamily="34" charset="-128"/>
                <a:cs typeface="Arial Unicode MS"/>
              </a:rPr>
              <a:t>提</a:t>
            </a:r>
            <a:r>
              <a:rPr sz="1000" spc="-50">
                <a:solidFill>
                  <a:srgbClr val="999999"/>
                </a:solidFill>
                <a:latin typeface="Meiryo" panose="020B0604030504040204" pitchFamily="34" charset="-128"/>
                <a:ea typeface="Meiryo" panose="020B0604030504040204" pitchFamily="34" charset="-128"/>
                <a:cs typeface="Arial Unicode MS"/>
              </a:rPr>
              <a:t>出</a:t>
            </a:r>
            <a:r>
              <a:rPr sz="1000">
                <a:solidFill>
                  <a:srgbClr val="999999"/>
                </a:solidFill>
                <a:latin typeface="Meiryo" panose="020B0604030504040204" pitchFamily="34" charset="-128"/>
                <a:ea typeface="Meiryo" panose="020B0604030504040204" pitchFamily="34" charset="-128"/>
                <a:cs typeface="Arial Unicode MS"/>
              </a:rPr>
              <a:t>日</a:t>
            </a:r>
            <a:endParaRPr sz="1000">
              <a:latin typeface="Meiryo" panose="020B0604030504040204" pitchFamily="34" charset="-128"/>
              <a:ea typeface="Meiryo" panose="020B0604030504040204" pitchFamily="34" charset="-128"/>
              <a:cs typeface="Arial Unicode MS"/>
            </a:endParaRPr>
          </a:p>
        </p:txBody>
      </p:sp>
      <p:sp>
        <p:nvSpPr>
          <p:cNvPr id="48" name="object 37">
            <a:extLst>
              <a:ext uri="{FF2B5EF4-FFF2-40B4-BE49-F238E27FC236}">
                <a16:creationId xmlns:a16="http://schemas.microsoft.com/office/drawing/2014/main" id="{96D6B582-E38A-4609-44CF-4CA09237839B}"/>
              </a:ext>
            </a:extLst>
          </p:cNvPr>
          <p:cNvSpPr txBox="1"/>
          <p:nvPr/>
        </p:nvSpPr>
        <p:spPr>
          <a:xfrm>
            <a:off x="1653658" y="4890689"/>
            <a:ext cx="4240545" cy="366767"/>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掲載開</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始</a:t>
            </a:r>
            <a:r>
              <a:rPr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7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10</a:t>
            </a:r>
            <a:r>
              <a:rPr sz="1000" spc="7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掲</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載</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7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分</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集</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計し、ご報告</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す</a:t>
            </a:r>
          </a:p>
        </p:txBody>
      </p:sp>
      <p:sp>
        <p:nvSpPr>
          <p:cNvPr id="55" name="object 41">
            <a:extLst>
              <a:ext uri="{FF2B5EF4-FFF2-40B4-BE49-F238E27FC236}">
                <a16:creationId xmlns:a16="http://schemas.microsoft.com/office/drawing/2014/main" id="{313AE892-FD46-C068-A1B9-0BDD406D9A6F}"/>
              </a:ext>
            </a:extLst>
          </p:cNvPr>
          <p:cNvSpPr/>
          <p:nvPr/>
        </p:nvSpPr>
        <p:spPr>
          <a:xfrm flipV="1">
            <a:off x="582104" y="4326869"/>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56" name="object 43">
            <a:extLst>
              <a:ext uri="{FF2B5EF4-FFF2-40B4-BE49-F238E27FC236}">
                <a16:creationId xmlns:a16="http://schemas.microsoft.com/office/drawing/2014/main" id="{AA59C1BB-6825-DF3F-B75F-4F3C17D57C49}"/>
              </a:ext>
            </a:extLst>
          </p:cNvPr>
          <p:cNvSpPr/>
          <p:nvPr/>
        </p:nvSpPr>
        <p:spPr>
          <a:xfrm flipV="1">
            <a:off x="562864" y="4720558"/>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57" name="object 41">
            <a:extLst>
              <a:ext uri="{FF2B5EF4-FFF2-40B4-BE49-F238E27FC236}">
                <a16:creationId xmlns:a16="http://schemas.microsoft.com/office/drawing/2014/main" id="{4BA58A09-BF7C-E0BE-FF9B-82CF4183502B}"/>
              </a:ext>
            </a:extLst>
          </p:cNvPr>
          <p:cNvSpPr/>
          <p:nvPr/>
        </p:nvSpPr>
        <p:spPr>
          <a:xfrm flipV="1">
            <a:off x="563412" y="5300700"/>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60" name="object 41">
            <a:extLst>
              <a:ext uri="{FF2B5EF4-FFF2-40B4-BE49-F238E27FC236}">
                <a16:creationId xmlns:a16="http://schemas.microsoft.com/office/drawing/2014/main" id="{73B38523-C267-0D21-0812-B397A1E95A42}"/>
              </a:ext>
            </a:extLst>
          </p:cNvPr>
          <p:cNvSpPr/>
          <p:nvPr/>
        </p:nvSpPr>
        <p:spPr>
          <a:xfrm flipV="1">
            <a:off x="593762" y="588731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61" name="object 30">
            <a:extLst>
              <a:ext uri="{FF2B5EF4-FFF2-40B4-BE49-F238E27FC236}">
                <a16:creationId xmlns:a16="http://schemas.microsoft.com/office/drawing/2014/main" id="{CA903DC1-D858-152B-5DCF-01EB37321DB8}"/>
              </a:ext>
            </a:extLst>
          </p:cNvPr>
          <p:cNvSpPr txBox="1"/>
          <p:nvPr/>
        </p:nvSpPr>
        <p:spPr>
          <a:xfrm>
            <a:off x="593762" y="5564867"/>
            <a:ext cx="771211"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販売価格</a:t>
            </a:r>
            <a:endParaRPr sz="1000">
              <a:latin typeface="Meiryo" panose="020B0604030504040204" pitchFamily="34" charset="-128"/>
              <a:ea typeface="Meiryo" panose="020B0604030504040204" pitchFamily="34" charset="-128"/>
              <a:cs typeface="Arial Unicode MS"/>
            </a:endParaRPr>
          </a:p>
        </p:txBody>
      </p:sp>
      <p:sp>
        <p:nvSpPr>
          <p:cNvPr id="62" name="object 31">
            <a:extLst>
              <a:ext uri="{FF2B5EF4-FFF2-40B4-BE49-F238E27FC236}">
                <a16:creationId xmlns:a16="http://schemas.microsoft.com/office/drawing/2014/main" id="{74EF0018-F4F2-1DA5-2655-D8C989101A71}"/>
              </a:ext>
            </a:extLst>
          </p:cNvPr>
          <p:cNvSpPr txBox="1"/>
          <p:nvPr/>
        </p:nvSpPr>
        <p:spPr>
          <a:xfrm>
            <a:off x="1653113" y="5490159"/>
            <a:ext cx="4410331" cy="379591"/>
          </a:xfrm>
          <a:prstGeom prst="rect">
            <a:avLst/>
          </a:prstGeom>
        </p:spPr>
        <p:txBody>
          <a:bodyPr vert="horz" wrap="square" lIns="0" tIns="33020" rIns="0" bIns="0" rtlCol="0">
            <a:spAutoFit/>
          </a:bodyPr>
          <a:lstStyle/>
          <a:p>
            <a:pPr marL="15875">
              <a:spcBef>
                <a:spcPts val="260"/>
              </a:spcBef>
            </a:pPr>
            <a:r>
              <a:rPr lang="ja-JP" altLang="en-US" sz="1000" spc="85" dirty="0">
                <a:solidFill>
                  <a:schemeClr val="tx1">
                    <a:lumMod val="75000"/>
                    <a:lumOff val="25000"/>
                  </a:schemeClr>
                </a:solidFill>
                <a:latin typeface="Meiryo" panose="020B0604030504040204" pitchFamily="34" charset="-128"/>
                <a:ea typeface="Meiryo" panose="020B0604030504040204" pitchFamily="34" charset="-128"/>
                <a:cs typeface="Arial Unicode MS"/>
              </a:rPr>
              <a:t>平日　　  </a:t>
            </a:r>
            <a:r>
              <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5,000,000</a:t>
            </a:r>
            <a:endParaRPr lang="en-US" altLang="ja-JP" sz="1000" spc="8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sz="1000" dirty="0" err="1">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sz="1000" spc="-25" dirty="0" err="1">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en-US" altLang="ja-JP"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rPr>
              <a:t>6,000,000</a:t>
            </a:r>
            <a:endParaRPr lang="ja-JP" altLang="en-US" sz="10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66" name="テキスト プレースホルダー 2">
            <a:extLst>
              <a:ext uri="{FF2B5EF4-FFF2-40B4-BE49-F238E27FC236}">
                <a16:creationId xmlns:a16="http://schemas.microsoft.com/office/drawing/2014/main" id="{7CBA0573-FD66-6059-A699-CFF4CF5AD8E8}"/>
              </a:ext>
            </a:extLst>
          </p:cNvPr>
          <p:cNvSpPr>
            <a:spLocks noGrp="1"/>
          </p:cNvSpPr>
          <p:nvPr>
            <p:ph type="body" sz="quarter" idx="12"/>
          </p:nvPr>
        </p:nvSpPr>
        <p:spPr>
          <a:xfrm>
            <a:off x="587922" y="67514"/>
            <a:ext cx="968503" cy="410840"/>
          </a:xfrm>
        </p:spPr>
        <p:txBody>
          <a:bodyPr/>
          <a:lstStyle/>
          <a:p>
            <a:pPr marL="0" indent="0">
              <a:buNone/>
            </a:pPr>
            <a:r>
              <a:rPr lang="ja-JP" altLang="en-US"/>
              <a:t>商品スペック</a:t>
            </a:r>
            <a:endParaRPr kumimoji="1" lang="ja-JP" altLang="en-US"/>
          </a:p>
        </p:txBody>
      </p:sp>
      <p:sp>
        <p:nvSpPr>
          <p:cNvPr id="2" name="object 41">
            <a:extLst>
              <a:ext uri="{FF2B5EF4-FFF2-40B4-BE49-F238E27FC236}">
                <a16:creationId xmlns:a16="http://schemas.microsoft.com/office/drawing/2014/main" id="{F88B842C-ADE7-74C7-F911-12D71482530F}"/>
              </a:ext>
            </a:extLst>
          </p:cNvPr>
          <p:cNvSpPr/>
          <p:nvPr/>
        </p:nvSpPr>
        <p:spPr>
          <a:xfrm flipV="1">
            <a:off x="6135537" y="520727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 name="object 38">
            <a:extLst>
              <a:ext uri="{FF2B5EF4-FFF2-40B4-BE49-F238E27FC236}">
                <a16:creationId xmlns:a16="http://schemas.microsoft.com/office/drawing/2014/main" id="{3DF7616A-D63C-E3D3-3D62-A67F36B49FC2}"/>
              </a:ext>
            </a:extLst>
          </p:cNvPr>
          <p:cNvSpPr txBox="1"/>
          <p:nvPr/>
        </p:nvSpPr>
        <p:spPr>
          <a:xfrm>
            <a:off x="6138924" y="4907793"/>
            <a:ext cx="1074585" cy="166712"/>
          </a:xfrm>
          <a:prstGeom prst="rect">
            <a:avLst/>
          </a:prstGeom>
        </p:spPr>
        <p:txBody>
          <a:bodyPr vert="horz" wrap="square" lIns="0" tIns="12700" rIns="0" bIns="0" rtlCol="0" anchor="t">
            <a:spAutoFit/>
          </a:bodyPr>
          <a:lstStyle/>
          <a:p>
            <a:pPr marL="12700">
              <a:spcBef>
                <a:spcPts val="100"/>
              </a:spcBef>
            </a:pPr>
            <a:r>
              <a:rPr lang="ja-JP" altLang="en-US" sz="1000">
                <a:solidFill>
                  <a:srgbClr val="999999"/>
                </a:solidFill>
                <a:latin typeface="Meiryo"/>
                <a:ea typeface="Meiryo"/>
                <a:cs typeface="Arial Unicode MS"/>
              </a:rPr>
              <a:t>想定PV数</a:t>
            </a:r>
            <a:endParaRPr lang="ja-JP" altLang="en-US" sz="1000" dirty="0">
              <a:solidFill>
                <a:srgbClr val="999999"/>
              </a:solidFill>
              <a:latin typeface="Meiryo" panose="020B0604030504040204" pitchFamily="34" charset="-128"/>
              <a:ea typeface="Meiryo" panose="020B0604030504040204" pitchFamily="34" charset="-128"/>
              <a:cs typeface="Arial Unicode MS"/>
            </a:endParaRPr>
          </a:p>
        </p:txBody>
      </p:sp>
      <p:sp>
        <p:nvSpPr>
          <p:cNvPr id="33" name="テキスト ボックス 5">
            <a:extLst>
              <a:ext uri="{FF2B5EF4-FFF2-40B4-BE49-F238E27FC236}">
                <a16:creationId xmlns:a16="http://schemas.microsoft.com/office/drawing/2014/main" id="{F2CBBFCD-FB1F-FF81-0998-2A948E28D98C}"/>
              </a:ext>
            </a:extLst>
          </p:cNvPr>
          <p:cNvSpPr txBox="1"/>
          <p:nvPr/>
        </p:nvSpPr>
        <p:spPr>
          <a:xfrm>
            <a:off x="7219334" y="4904314"/>
            <a:ext cx="4191078" cy="388074"/>
          </a:xfrm>
          <a:prstGeom prst="rect">
            <a:avLst/>
          </a:prstGeom>
          <a:noFill/>
        </p:spPr>
        <p:txBody>
          <a:bodyPr wrap="square" lIns="0" tIns="36000" rIns="0" bIns="0" rtlCol="0" anchor="t">
            <a:noAutofit/>
          </a:bodyPr>
          <a:lstStyle/>
          <a:p>
            <a:pPr marL="12700" indent="7620" algn="just">
              <a:lnSpc>
                <a:spcPct val="119100"/>
              </a:lnSpc>
            </a:pPr>
            <a:r>
              <a:rPr lang="en-US" altLang="ja-JP" sz="1000" spc="25" dirty="0">
                <a:solidFill>
                  <a:schemeClr val="tx1">
                    <a:lumMod val="75000"/>
                    <a:lumOff val="25000"/>
                  </a:schemeClr>
                </a:solidFill>
                <a:latin typeface="Meiryo"/>
                <a:ea typeface="Meiryo"/>
                <a:cs typeface="Arial Unicode MS"/>
              </a:rPr>
              <a:t>20</a:t>
            </a:r>
            <a:r>
              <a:rPr lang="ja-JP" sz="1000" spc="25">
                <a:solidFill>
                  <a:schemeClr val="tx1">
                    <a:lumMod val="75000"/>
                    <a:lumOff val="25000"/>
                  </a:schemeClr>
                </a:solidFill>
                <a:latin typeface="Meiryo"/>
                <a:ea typeface="Meiryo"/>
                <a:cs typeface="Arial Unicode MS"/>
              </a:rPr>
              <a:t>万～</a:t>
            </a:r>
            <a:r>
              <a:rPr lang="en-US" altLang="ja-JP" sz="1000" spc="25" dirty="0">
                <a:solidFill>
                  <a:schemeClr val="tx1">
                    <a:lumMod val="75000"/>
                    <a:lumOff val="25000"/>
                  </a:schemeClr>
                </a:solidFill>
                <a:latin typeface="Meiryo"/>
                <a:ea typeface="Meiryo"/>
                <a:cs typeface="Arial Unicode MS"/>
              </a:rPr>
              <a:t>70</a:t>
            </a:r>
            <a:r>
              <a:rPr lang="ja-JP" altLang="en-US" sz="1000" spc="25">
                <a:solidFill>
                  <a:schemeClr val="tx1">
                    <a:lumMod val="75000"/>
                    <a:lumOff val="25000"/>
                  </a:schemeClr>
                </a:solidFill>
                <a:latin typeface="Meiryo"/>
                <a:ea typeface="Meiryo"/>
                <a:cs typeface="Arial Unicode MS"/>
              </a:rPr>
              <a:t>万PV</a:t>
            </a:r>
          </a:p>
          <a:p>
            <a:pPr marL="12700" indent="7620" algn="just">
              <a:lnSpc>
                <a:spcPct val="119100"/>
              </a:lnSpc>
            </a:pPr>
            <a:endParaRPr lang="ja-JP" altLang="en-US" sz="1000" spc="25"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3989571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03E09-A0E5-75B0-77DE-855BDBC7B60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0CDD118-1168-F629-5763-8C49CC6076C2}"/>
              </a:ext>
            </a:extLst>
          </p:cNvPr>
          <p:cNvSpPr>
            <a:spLocks noGrp="1"/>
          </p:cNvSpPr>
          <p:nvPr>
            <p:ph type="body" sz="quarter" idx="12"/>
          </p:nvPr>
        </p:nvSpPr>
        <p:spPr>
          <a:xfrm>
            <a:off x="587922" y="67514"/>
            <a:ext cx="968503" cy="410840"/>
          </a:xfrm>
        </p:spPr>
        <p:txBody>
          <a:bodyPr/>
          <a:lstStyle/>
          <a:p>
            <a:pPr marL="0" indent="0">
              <a:buNone/>
            </a:pPr>
            <a:r>
              <a:rPr lang="ja-JP" altLang="en-US"/>
              <a:t>商品スペック</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1DB74F71-BFB1-6A5F-CCBC-3F085679698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DFC84ED-1AF6-6A17-BAA1-7FFE3E42F56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spc="-125">
                <a:solidFill>
                  <a:srgbClr val="333333"/>
                </a:solidFill>
                <a:latin typeface="Meiryo" panose="020B0604030504040204" pitchFamily="34" charset="-128"/>
                <a:ea typeface="Meiryo" panose="020B0604030504040204" pitchFamily="34" charset="-128"/>
                <a:cs typeface="HiraMinProN-W6"/>
              </a:rPr>
              <a:t>ク</a:t>
            </a:r>
            <a:r>
              <a:rPr lang="ja-JP" altLang="en-US" sz="2000" spc="-130">
                <a:solidFill>
                  <a:srgbClr val="333333"/>
                </a:solidFill>
                <a:latin typeface="Meiryo" panose="020B0604030504040204" pitchFamily="34" charset="-128"/>
                <a:ea typeface="Meiryo" panose="020B0604030504040204" pitchFamily="34" charset="-128"/>
                <a:cs typeface="HiraMinProN-W6"/>
              </a:rPr>
              <a:t>リ</a:t>
            </a:r>
            <a:r>
              <a:rPr lang="ja-JP" altLang="en-US" sz="2000" spc="-90">
                <a:solidFill>
                  <a:srgbClr val="333333"/>
                </a:solidFill>
                <a:latin typeface="Meiryo" panose="020B0604030504040204" pitchFamily="34" charset="-128"/>
                <a:ea typeface="Meiryo" panose="020B0604030504040204" pitchFamily="34" charset="-128"/>
                <a:cs typeface="HiraMinProN-W6"/>
              </a:rPr>
              <a:t>エ</a:t>
            </a:r>
            <a:r>
              <a:rPr lang="ja-JP" altLang="en-US" sz="2000" spc="-120">
                <a:solidFill>
                  <a:srgbClr val="333333"/>
                </a:solidFill>
                <a:latin typeface="Meiryo" panose="020B0604030504040204" pitchFamily="34" charset="-128"/>
                <a:ea typeface="Meiryo" panose="020B0604030504040204" pitchFamily="34" charset="-128"/>
                <a:cs typeface="HiraMinProN-W6"/>
              </a:rPr>
              <a:t>イ</a:t>
            </a:r>
            <a:r>
              <a:rPr lang="ja-JP" altLang="en-US" sz="2000" spc="-100">
                <a:solidFill>
                  <a:srgbClr val="333333"/>
                </a:solidFill>
                <a:latin typeface="Meiryo" panose="020B0604030504040204" pitchFamily="34" charset="-128"/>
                <a:ea typeface="Meiryo" panose="020B0604030504040204" pitchFamily="34" charset="-128"/>
                <a:cs typeface="HiraMinProN-W6"/>
              </a:rPr>
              <a:t>テ</a:t>
            </a:r>
            <a:r>
              <a:rPr lang="ja-JP" altLang="en-US" sz="2000" spc="-110">
                <a:solidFill>
                  <a:srgbClr val="333333"/>
                </a:solidFill>
                <a:latin typeface="Meiryo" panose="020B0604030504040204" pitchFamily="34" charset="-128"/>
                <a:ea typeface="Meiryo" panose="020B0604030504040204" pitchFamily="34" charset="-128"/>
                <a:cs typeface="HiraMinProN-W6"/>
              </a:rPr>
              <a:t>ィ</a:t>
            </a:r>
            <a:r>
              <a:rPr lang="ja-JP" altLang="en-US" sz="2000">
                <a:solidFill>
                  <a:srgbClr val="333333"/>
                </a:solidFill>
                <a:latin typeface="Meiryo" panose="020B0604030504040204" pitchFamily="34" charset="-128"/>
                <a:ea typeface="Meiryo" panose="020B0604030504040204" pitchFamily="34" charset="-128"/>
                <a:cs typeface="HiraMinProN-W6"/>
              </a:rPr>
              <a:t>ブ詳細</a:t>
            </a:r>
            <a:endParaRPr lang="ja-JP" altLang="en-US" sz="2000" i="0">
              <a:solidFill>
                <a:srgbClr val="000048"/>
              </a:solidFill>
              <a:effectLst/>
              <a:latin typeface="+mj-ea"/>
              <a:ea typeface="+mj-ea"/>
            </a:endParaRPr>
          </a:p>
        </p:txBody>
      </p:sp>
      <p:sp>
        <p:nvSpPr>
          <p:cNvPr id="2" name="object 3">
            <a:extLst>
              <a:ext uri="{FF2B5EF4-FFF2-40B4-BE49-F238E27FC236}">
                <a16:creationId xmlns:a16="http://schemas.microsoft.com/office/drawing/2014/main" id="{7F01FB5F-2A4A-7620-E59A-41FAA5864000}"/>
              </a:ext>
            </a:extLst>
          </p:cNvPr>
          <p:cNvSpPr txBox="1"/>
          <p:nvPr/>
        </p:nvSpPr>
        <p:spPr>
          <a:xfrm>
            <a:off x="587376" y="1176284"/>
            <a:ext cx="6397490" cy="156453"/>
          </a:xfrm>
          <a:prstGeom prst="rect">
            <a:avLst/>
          </a:prstGeom>
        </p:spPr>
        <p:txBody>
          <a:bodyPr vert="horz" wrap="square" lIns="0" tIns="12700" rIns="0" bIns="0" rtlCol="0">
            <a:spAutoFit/>
          </a:bodyPr>
          <a:lstStyle/>
          <a:p>
            <a:pPr marL="12700">
              <a:spcBef>
                <a:spcPts val="100"/>
              </a:spcBef>
            </a:pPr>
            <a:r>
              <a:rPr lang="ja-JP" altLang="en-US" sz="1400" b="1" spc="25" baseline="3472">
                <a:solidFill>
                  <a:srgbClr val="002060"/>
                </a:solidFill>
                <a:latin typeface="Meiryo" panose="020B0604030504040204" pitchFamily="34" charset="-128"/>
                <a:ea typeface="Meiryo" panose="020B0604030504040204" pitchFamily="34" charset="-128"/>
                <a:cs typeface="HiraMinProN-W6"/>
              </a:rPr>
              <a:t>下記</a:t>
            </a:r>
            <a:r>
              <a:rPr sz="1400" b="1" spc="-22" baseline="3472">
                <a:solidFill>
                  <a:srgbClr val="002060"/>
                </a:solidFill>
                <a:latin typeface="Meiryo" panose="020B0604030504040204" pitchFamily="34" charset="-128"/>
                <a:ea typeface="Meiryo" panose="020B0604030504040204" pitchFamily="34" charset="-128"/>
                <a:cs typeface="ヒラギノ角ゴ StdN W8"/>
              </a:rPr>
              <a:t>の</a:t>
            </a:r>
            <a:r>
              <a:rPr sz="1400" b="1" spc="-15" baseline="3472">
                <a:solidFill>
                  <a:srgbClr val="002060"/>
                </a:solidFill>
                <a:latin typeface="Meiryo" panose="020B0604030504040204" pitchFamily="34" charset="-128"/>
                <a:ea typeface="Meiryo" panose="020B0604030504040204" pitchFamily="34" charset="-128"/>
                <a:cs typeface="ヒラギノ角ゴ StdN W8"/>
              </a:rPr>
              <a:t>ほ</a:t>
            </a:r>
            <a:r>
              <a:rPr sz="1400" b="1" baseline="3472">
                <a:solidFill>
                  <a:srgbClr val="002060"/>
                </a:solidFill>
                <a:latin typeface="Meiryo" panose="020B0604030504040204" pitchFamily="34" charset="-128"/>
                <a:ea typeface="Meiryo" panose="020B0604030504040204" pitchFamily="34" charset="-128"/>
                <a:cs typeface="ヒラギノ角ゴ StdN W8"/>
              </a:rPr>
              <a:t>か</a:t>
            </a:r>
            <a:r>
              <a:rPr sz="1400" b="1" spc="-600" baseline="3472">
                <a:solidFill>
                  <a:srgbClr val="002060"/>
                </a:solidFill>
                <a:latin typeface="Meiryo" panose="020B0604030504040204" pitchFamily="34" charset="-128"/>
                <a:ea typeface="Meiryo" panose="020B0604030504040204" pitchFamily="34" charset="-128"/>
                <a:cs typeface="ヒラギノ角ゴ StdN W8"/>
              </a:rPr>
              <a:t>、</a:t>
            </a:r>
            <a:r>
              <a:rPr sz="1400" b="1" spc="7" baseline="3472">
                <a:solidFill>
                  <a:srgbClr val="002060"/>
                </a:solidFill>
                <a:latin typeface="Meiryo" panose="020B0604030504040204" pitchFamily="34" charset="-128"/>
                <a:ea typeface="Meiryo" panose="020B0604030504040204" pitchFamily="34" charset="-128"/>
                <a:cs typeface="ヒラギノ角ゴ StdN W8"/>
              </a:rPr>
              <a:t>別</a:t>
            </a:r>
            <a:r>
              <a:rPr sz="1400" b="1" spc="15" baseline="3472">
                <a:solidFill>
                  <a:srgbClr val="002060"/>
                </a:solidFill>
                <a:latin typeface="Meiryo" panose="020B0604030504040204" pitchFamily="34" charset="-128"/>
                <a:ea typeface="Meiryo" panose="020B0604030504040204" pitchFamily="34" charset="-128"/>
                <a:cs typeface="ヒラギノ角ゴ StdN W8"/>
              </a:rPr>
              <a:t>紙</a:t>
            </a:r>
            <a:r>
              <a:rPr lang="ja-JP" altLang="en-US" sz="1400" b="1" spc="-15" baseline="3472">
                <a:solidFill>
                  <a:srgbClr val="002060"/>
                </a:solidFill>
                <a:latin typeface="Meiryo" panose="020B0604030504040204" pitchFamily="34" charset="-128"/>
                <a:ea typeface="Meiryo" panose="020B0604030504040204" pitchFamily="34" charset="-128"/>
                <a:cs typeface="ヒラギノ角ゴ StdN W8"/>
              </a:rPr>
              <a:t>入</a:t>
            </a:r>
            <a:r>
              <a:rPr lang="ja-JP" altLang="en-US" sz="1400" b="1" spc="-44" baseline="3472">
                <a:solidFill>
                  <a:srgbClr val="002060"/>
                </a:solidFill>
                <a:latin typeface="Meiryo" panose="020B0604030504040204" pitchFamily="34" charset="-128"/>
                <a:ea typeface="Meiryo" panose="020B0604030504040204" pitchFamily="34" charset="-128"/>
                <a:cs typeface="ヒラギノ角ゴ StdN W8"/>
              </a:rPr>
              <a:t>稿</a:t>
            </a:r>
            <a:r>
              <a:rPr lang="ja-JP" altLang="en-US" sz="1400" b="1" spc="-22" baseline="3472">
                <a:solidFill>
                  <a:srgbClr val="002060"/>
                </a:solidFill>
                <a:latin typeface="Meiryo" panose="020B0604030504040204" pitchFamily="34" charset="-128"/>
                <a:ea typeface="Meiryo" panose="020B0604030504040204" pitchFamily="34" charset="-128"/>
                <a:cs typeface="ヒラギノ角ゴ StdN W8"/>
              </a:rPr>
              <a:t>シ</a:t>
            </a:r>
            <a:r>
              <a:rPr lang="ja-JP" altLang="en-US" sz="1400" b="1" spc="-97" baseline="3472">
                <a:solidFill>
                  <a:srgbClr val="002060"/>
                </a:solidFill>
                <a:latin typeface="Meiryo" panose="020B0604030504040204" pitchFamily="34" charset="-128"/>
                <a:ea typeface="Meiryo" panose="020B0604030504040204" pitchFamily="34" charset="-128"/>
                <a:cs typeface="ヒラギノ角ゴ StdN W8"/>
              </a:rPr>
              <a:t>ー</a:t>
            </a:r>
            <a:r>
              <a:rPr lang="ja-JP" altLang="en-US" sz="1400" b="1" spc="-60" baseline="3472">
                <a:solidFill>
                  <a:srgbClr val="002060"/>
                </a:solidFill>
                <a:latin typeface="Meiryo" panose="020B0604030504040204" pitchFamily="34" charset="-128"/>
                <a:ea typeface="Meiryo" panose="020B0604030504040204" pitchFamily="34" charset="-128"/>
                <a:cs typeface="ヒラギノ角ゴ StdN W8"/>
              </a:rPr>
              <a:t>ト</a:t>
            </a:r>
            <a:r>
              <a:rPr sz="1400" b="1" spc="-15" baseline="3472">
                <a:solidFill>
                  <a:srgbClr val="002060"/>
                </a:solidFill>
                <a:latin typeface="Meiryo" panose="020B0604030504040204" pitchFamily="34" charset="-128"/>
                <a:ea typeface="Meiryo" panose="020B0604030504040204" pitchFamily="34" charset="-128"/>
                <a:cs typeface="ヒラギノ角ゴ StdN W8"/>
              </a:rPr>
              <a:t>内</a:t>
            </a:r>
            <a:r>
              <a:rPr sz="1400" b="1" baseline="3472">
                <a:solidFill>
                  <a:srgbClr val="002060"/>
                </a:solidFill>
                <a:latin typeface="Meiryo" panose="020B0604030504040204" pitchFamily="34" charset="-128"/>
                <a:ea typeface="Meiryo" panose="020B0604030504040204" pitchFamily="34" charset="-128"/>
                <a:cs typeface="ヒラギノ角ゴ StdN W8"/>
              </a:rPr>
              <a:t>の</a:t>
            </a:r>
            <a:r>
              <a:rPr sz="1400" b="1" spc="7" baseline="3472">
                <a:solidFill>
                  <a:srgbClr val="002060"/>
                </a:solidFill>
                <a:latin typeface="Meiryo" panose="020B0604030504040204" pitchFamily="34" charset="-128"/>
                <a:ea typeface="Meiryo" panose="020B0604030504040204" pitchFamily="34" charset="-128"/>
                <a:cs typeface="ヒラギノ角ゴ StdN W8"/>
              </a:rPr>
              <a:t>規</a:t>
            </a:r>
            <a:r>
              <a:rPr sz="1400" b="1" spc="-30" baseline="3472">
                <a:solidFill>
                  <a:srgbClr val="002060"/>
                </a:solidFill>
                <a:latin typeface="Meiryo" panose="020B0604030504040204" pitchFamily="34" charset="-128"/>
                <a:ea typeface="Meiryo" panose="020B0604030504040204" pitchFamily="34" charset="-128"/>
                <a:cs typeface="ヒラギノ角ゴ StdN W8"/>
              </a:rPr>
              <a:t>定</a:t>
            </a:r>
            <a:r>
              <a:rPr sz="1400" b="1" spc="-7" baseline="3472">
                <a:solidFill>
                  <a:srgbClr val="002060"/>
                </a:solidFill>
                <a:latin typeface="Meiryo" panose="020B0604030504040204" pitchFamily="34" charset="-128"/>
                <a:ea typeface="Meiryo" panose="020B0604030504040204" pitchFamily="34" charset="-128"/>
                <a:cs typeface="ヒラギノ角ゴ StdN W8"/>
              </a:rPr>
              <a:t>に</a:t>
            </a:r>
            <a:r>
              <a:rPr sz="1400" b="1" spc="7" baseline="3472">
                <a:solidFill>
                  <a:srgbClr val="002060"/>
                </a:solidFill>
                <a:latin typeface="Meiryo" panose="020B0604030504040204" pitchFamily="34" charset="-128"/>
                <a:ea typeface="Meiryo" panose="020B0604030504040204" pitchFamily="34" charset="-128"/>
                <a:cs typeface="ヒラギノ角ゴ StdN W8"/>
              </a:rPr>
              <a:t>準</a:t>
            </a:r>
            <a:r>
              <a:rPr sz="1400" b="1" spc="-60" baseline="3472">
                <a:solidFill>
                  <a:srgbClr val="002060"/>
                </a:solidFill>
                <a:latin typeface="Meiryo" panose="020B0604030504040204" pitchFamily="34" charset="-128"/>
                <a:ea typeface="Meiryo" panose="020B0604030504040204" pitchFamily="34" charset="-128"/>
                <a:cs typeface="ヒラギノ角ゴ StdN W8"/>
              </a:rPr>
              <a:t>拠</a:t>
            </a:r>
            <a:r>
              <a:rPr sz="1400" b="1" spc="-142" baseline="3472">
                <a:solidFill>
                  <a:srgbClr val="002060"/>
                </a:solidFill>
                <a:latin typeface="Meiryo" panose="020B0604030504040204" pitchFamily="34" charset="-128"/>
                <a:ea typeface="Meiryo" panose="020B0604030504040204" pitchFamily="34" charset="-128"/>
                <a:cs typeface="ヒラギノ角ゴ StdN W8"/>
              </a:rPr>
              <a:t>し</a:t>
            </a:r>
            <a:r>
              <a:rPr sz="1400" b="1" spc="-172" baseline="3472">
                <a:solidFill>
                  <a:srgbClr val="002060"/>
                </a:solidFill>
                <a:latin typeface="Meiryo" panose="020B0604030504040204" pitchFamily="34" charset="-128"/>
                <a:ea typeface="Meiryo" panose="020B0604030504040204" pitchFamily="34" charset="-128"/>
                <a:cs typeface="ヒラギノ角ゴ StdN W8"/>
              </a:rPr>
              <a:t>て</a:t>
            </a:r>
            <a:r>
              <a:rPr sz="1400" b="1" spc="-104" baseline="3472">
                <a:solidFill>
                  <a:srgbClr val="002060"/>
                </a:solidFill>
                <a:latin typeface="Meiryo" panose="020B0604030504040204" pitchFamily="34" charset="-128"/>
                <a:ea typeface="Meiryo" panose="020B0604030504040204" pitchFamily="34" charset="-128"/>
                <a:cs typeface="ヒラギノ角ゴ StdN W8"/>
              </a:rPr>
              <a:t>く</a:t>
            </a:r>
            <a:r>
              <a:rPr sz="1400" b="1" spc="-60" baseline="3472">
                <a:solidFill>
                  <a:srgbClr val="002060"/>
                </a:solidFill>
                <a:latin typeface="Meiryo" panose="020B0604030504040204" pitchFamily="34" charset="-128"/>
                <a:ea typeface="Meiryo" panose="020B0604030504040204" pitchFamily="34" charset="-128"/>
                <a:cs typeface="ヒラギノ角ゴ StdN W8"/>
              </a:rPr>
              <a:t>だ</a:t>
            </a:r>
            <a:r>
              <a:rPr sz="1400" b="1" spc="-67" baseline="3472">
                <a:solidFill>
                  <a:srgbClr val="002060"/>
                </a:solidFill>
                <a:latin typeface="Meiryo" panose="020B0604030504040204" pitchFamily="34" charset="-128"/>
                <a:ea typeface="Meiryo" panose="020B0604030504040204" pitchFamily="34" charset="-128"/>
                <a:cs typeface="ヒラギノ角ゴ StdN W8"/>
              </a:rPr>
              <a:t>さ</a:t>
            </a:r>
            <a:r>
              <a:rPr sz="1400" b="1" baseline="3472">
                <a:solidFill>
                  <a:srgbClr val="002060"/>
                </a:solidFill>
                <a:latin typeface="Meiryo" panose="020B0604030504040204" pitchFamily="34" charset="-128"/>
                <a:ea typeface="Meiryo" panose="020B0604030504040204" pitchFamily="34" charset="-128"/>
                <a:cs typeface="ヒラギノ角ゴ StdN W8"/>
              </a:rPr>
              <a:t>い。</a:t>
            </a:r>
          </a:p>
        </p:txBody>
      </p:sp>
      <p:graphicFrame>
        <p:nvGraphicFramePr>
          <p:cNvPr id="5" name="表 3">
            <a:extLst>
              <a:ext uri="{FF2B5EF4-FFF2-40B4-BE49-F238E27FC236}">
                <a16:creationId xmlns:a16="http://schemas.microsoft.com/office/drawing/2014/main" id="{6AAB95CB-1C5E-AC92-B9BF-51531C6D107E}"/>
              </a:ext>
            </a:extLst>
          </p:cNvPr>
          <p:cNvGraphicFramePr>
            <a:graphicFrameLocks noGrp="1"/>
          </p:cNvGraphicFramePr>
          <p:nvPr>
            <p:extLst>
              <p:ext uri="{D42A27DB-BD31-4B8C-83A1-F6EECF244321}">
                <p14:modId xmlns:p14="http://schemas.microsoft.com/office/powerpoint/2010/main" val="3976133119"/>
              </p:ext>
            </p:extLst>
          </p:nvPr>
        </p:nvGraphicFramePr>
        <p:xfrm>
          <a:off x="587376" y="1354003"/>
          <a:ext cx="11014607" cy="5020959"/>
        </p:xfrm>
        <a:graphic>
          <a:graphicData uri="http://schemas.openxmlformats.org/drawingml/2006/table">
            <a:tbl>
              <a:tblPr firstRow="1" bandRow="1">
                <a:tableStyleId>{5C22544A-7EE6-4342-B048-85BDC9FD1C3A}</a:tableStyleId>
              </a:tblPr>
              <a:tblGrid>
                <a:gridCol w="1310711">
                  <a:extLst>
                    <a:ext uri="{9D8B030D-6E8A-4147-A177-3AD203B41FA5}">
                      <a16:colId xmlns:a16="http://schemas.microsoft.com/office/drawing/2014/main" val="3206062159"/>
                    </a:ext>
                  </a:extLst>
                </a:gridCol>
                <a:gridCol w="1467621">
                  <a:extLst>
                    <a:ext uri="{9D8B030D-6E8A-4147-A177-3AD203B41FA5}">
                      <a16:colId xmlns:a16="http://schemas.microsoft.com/office/drawing/2014/main" val="2224372008"/>
                    </a:ext>
                  </a:extLst>
                </a:gridCol>
                <a:gridCol w="2274813">
                  <a:extLst>
                    <a:ext uri="{9D8B030D-6E8A-4147-A177-3AD203B41FA5}">
                      <a16:colId xmlns:a16="http://schemas.microsoft.com/office/drawing/2014/main" val="1828876042"/>
                    </a:ext>
                  </a:extLst>
                </a:gridCol>
                <a:gridCol w="733811">
                  <a:extLst>
                    <a:ext uri="{9D8B030D-6E8A-4147-A177-3AD203B41FA5}">
                      <a16:colId xmlns:a16="http://schemas.microsoft.com/office/drawing/2014/main" val="2994980162"/>
                    </a:ext>
                  </a:extLst>
                </a:gridCol>
                <a:gridCol w="5227651">
                  <a:extLst>
                    <a:ext uri="{9D8B030D-6E8A-4147-A177-3AD203B41FA5}">
                      <a16:colId xmlns:a16="http://schemas.microsoft.com/office/drawing/2014/main" val="2699231775"/>
                    </a:ext>
                  </a:extLst>
                </a:gridCol>
              </a:tblGrid>
              <a:tr h="242081">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掲載面</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内容</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kumimoji="1" lang="ja-JP" altLang="en-US" sz="900" b="1" i="0">
                          <a:solidFill>
                            <a:schemeClr val="bg1"/>
                          </a:solidFill>
                          <a:latin typeface="Meiryo" panose="020B0604030504040204" pitchFamily="34" charset="-128"/>
                          <a:ea typeface="Meiryo" panose="020B0604030504040204" pitchFamily="34" charset="-128"/>
                        </a:rPr>
                        <a:t>入稿素材</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pPr algn="ctr"/>
                      <a:r>
                        <a:rPr lang="ja-JP" altLang="en-US" sz="900" b="1" i="0">
                          <a:solidFill>
                            <a:schemeClr val="bg1"/>
                          </a:solidFill>
                          <a:effectLst/>
                          <a:latin typeface="Meiryo" panose="020B0604030504040204" pitchFamily="34" charset="-128"/>
                          <a:ea typeface="Meiryo" panose="020B0604030504040204" pitchFamily="34" charset="-128"/>
                          <a:cs typeface="+mn-cs"/>
                        </a:rPr>
                        <a:t>備考</a:t>
                      </a:r>
                      <a:endParaRPr kumimoji="1" lang="ja-JP" altLang="en-US" sz="900" b="1" i="0">
                        <a:solidFill>
                          <a:schemeClr val="bg1"/>
                        </a:solidFill>
                        <a:latin typeface="Meiryo" panose="020B0604030504040204" pitchFamily="34" charset="-128"/>
                        <a:ea typeface="Meiryo" panose="020B0604030504040204" pitchFamily="34"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852212211"/>
                  </a:ext>
                </a:extLst>
              </a:tr>
              <a:tr h="533477">
                <a:tc rowSpan="2">
                  <a:txBody>
                    <a:bodyPr/>
                    <a:lstStyle/>
                    <a:p>
                      <a:pPr algn="ctr"/>
                      <a:r>
                        <a:rPr kumimoji="1" lang="en" altLang="ja-JP" sz="800" b="0" i="0">
                          <a:solidFill>
                            <a:schemeClr val="tx1"/>
                          </a:solidFill>
                          <a:latin typeface="Meiryo" panose="020B0604030504040204" pitchFamily="34" charset="-128"/>
                          <a:ea typeface="Meiryo" panose="020B0604030504040204" pitchFamily="34" charset="-128"/>
                        </a:rPr>
                        <a:t>LINE</a:t>
                      </a:r>
                      <a:r>
                        <a:rPr kumimoji="1" lang="ja-JP" altLang="en-US" sz="800" b="0" i="0">
                          <a:solidFill>
                            <a:schemeClr val="tx1"/>
                          </a:solidFill>
                          <a:latin typeface="Meiryo" panose="020B0604030504040204" pitchFamily="34" charset="-128"/>
                          <a:ea typeface="Meiryo" panose="020B0604030504040204" pitchFamily="34" charset="-128"/>
                        </a:rPr>
                        <a:t>公式アカウントリッチメッセージ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en-US" altLang="ja-JP" sz="800" b="0" i="0">
                          <a:solidFill>
                            <a:schemeClr val="tx1"/>
                          </a:solidFill>
                          <a:latin typeface="Meiryo"/>
                          <a:ea typeface="Meiryo"/>
                        </a:rPr>
                        <a:t>1</a:t>
                      </a:r>
                      <a:r>
                        <a:rPr kumimoji="1" lang="ja-JP" altLang="en-US" sz="800" b="0" i="0">
                          <a:solidFill>
                            <a:schemeClr val="tx1"/>
                          </a:solidFill>
                          <a:latin typeface="Meiryo"/>
                          <a:ea typeface="Meiryo"/>
                        </a:rPr>
                        <a:t>点：縦</a:t>
                      </a:r>
                      <a:r>
                        <a:rPr kumimoji="1" lang="en-US" altLang="ja-JP" sz="800" b="0" i="0">
                          <a:solidFill>
                            <a:schemeClr val="tx1"/>
                          </a:solidFill>
                          <a:latin typeface="Meiryo"/>
                          <a:ea typeface="Meiryo"/>
                        </a:rPr>
                        <a:t>640</a:t>
                      </a:r>
                      <a:r>
                        <a:rPr kumimoji="1" lang="en" altLang="ja-JP" sz="800" b="0" i="0">
                          <a:solidFill>
                            <a:schemeClr val="tx1"/>
                          </a:solidFill>
                          <a:latin typeface="Meiryo"/>
                          <a:ea typeface="Meiryo"/>
                        </a:rPr>
                        <a:t>px </a:t>
                      </a:r>
                      <a:r>
                        <a:rPr kumimoji="1" lang="ja-JP" altLang="en-US" sz="800" b="0" i="0">
                          <a:solidFill>
                            <a:schemeClr val="tx1"/>
                          </a:solidFill>
                          <a:latin typeface="Meiryo"/>
                          <a:ea typeface="Meiryo"/>
                        </a:rPr>
                        <a:t>横</a:t>
                      </a:r>
                      <a:r>
                        <a:rPr kumimoji="1" lang="en-US" altLang="ja-JP" sz="800" b="0" i="0">
                          <a:solidFill>
                            <a:schemeClr val="tx1"/>
                          </a:solidFill>
                          <a:latin typeface="Meiryo"/>
                          <a:ea typeface="Meiryo"/>
                        </a:rPr>
                        <a:t>640</a:t>
                      </a:r>
                      <a:r>
                        <a:rPr kumimoji="1" lang="en" altLang="ja-JP" sz="800" b="0" i="0" err="1">
                          <a:solidFill>
                            <a:schemeClr val="tx1"/>
                          </a:solidFill>
                          <a:latin typeface="Meiryo"/>
                          <a:ea typeface="Meiryo"/>
                        </a:rPr>
                        <a:t>px</a:t>
                      </a:r>
                      <a:endParaRPr kumimoji="1" lang="en" altLang="ja-JP"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 sz="800" b="0" i="0" dirty="0">
                          <a:solidFill>
                            <a:schemeClr val="tx1"/>
                          </a:solidFill>
                          <a:effectLst/>
                          <a:latin typeface="Meiryo" panose="020B0604030504040204" pitchFamily="34" charset="-128"/>
                          <a:ea typeface="Meiryo" panose="020B0604030504040204" pitchFamily="34" charset="-128"/>
                          <a:cs typeface="+mn-cs"/>
                        </a:rPr>
                        <a:t>・</a:t>
                      </a:r>
                      <a:r>
                        <a:rPr lang="en" altLang="ja-JP" sz="800" b="0" i="0" dirty="0">
                          <a:solidFill>
                            <a:schemeClr val="tx1"/>
                          </a:solidFill>
                          <a:effectLst/>
                          <a:latin typeface="Meiryo" panose="020B0604030504040204" pitchFamily="34" charset="-128"/>
                          <a:ea typeface="Meiryo" panose="020B0604030504040204" pitchFamily="34" charset="-128"/>
                          <a:cs typeface="+mn-cs"/>
                        </a:rPr>
                        <a:t>PNG</a:t>
                      </a:r>
                      <a:r>
                        <a:rPr lang="ja-JP" altLang="en-US" sz="800" b="0" i="0" dirty="0">
                          <a:solidFill>
                            <a:schemeClr val="tx1"/>
                          </a:solidFill>
                          <a:effectLst/>
                          <a:latin typeface="Meiryo" panose="020B0604030504040204" pitchFamily="34" charset="-128"/>
                          <a:ea typeface="Meiryo" panose="020B0604030504040204" pitchFamily="34" charset="-128"/>
                          <a:cs typeface="+mn-cs"/>
                        </a:rPr>
                        <a:t>もしくは</a:t>
                      </a:r>
                      <a:r>
                        <a:rPr lang="en" altLang="ja-JP" sz="800" b="0" i="0" dirty="0">
                          <a:solidFill>
                            <a:schemeClr val="tx1"/>
                          </a:solidFill>
                          <a:effectLst/>
                          <a:latin typeface="Meiryo" panose="020B0604030504040204" pitchFamily="34" charset="-128"/>
                          <a:ea typeface="Meiryo" panose="020B0604030504040204" pitchFamily="34" charset="-128"/>
                          <a:cs typeface="+mn-cs"/>
                        </a:rPr>
                        <a:t>JPG</a:t>
                      </a:r>
                      <a:r>
                        <a:rPr lang="ja-JP" altLang="en-US" sz="800" b="0" i="0" dirty="0">
                          <a:solidFill>
                            <a:schemeClr val="tx1"/>
                          </a:solidFill>
                          <a:effectLst/>
                          <a:latin typeface="Meiryo" panose="020B0604030504040204" pitchFamily="34" charset="-128"/>
                          <a:ea typeface="Meiryo" panose="020B0604030504040204" pitchFamily="34" charset="-128"/>
                          <a:cs typeface="+mn-cs"/>
                        </a:rPr>
                        <a:t>形式。（</a:t>
                      </a:r>
                      <a:r>
                        <a:rPr lang="en-US" altLang="ja-JP" sz="800" b="0" i="0" dirty="0">
                          <a:solidFill>
                            <a:schemeClr val="tx1"/>
                          </a:solidFill>
                          <a:effectLst/>
                          <a:latin typeface="Meiryo" panose="020B0604030504040204" pitchFamily="34" charset="-128"/>
                          <a:ea typeface="Meiryo" panose="020B0604030504040204" pitchFamily="34" charset="-128"/>
                          <a:cs typeface="+mn-cs"/>
                        </a:rPr>
                        <a:t>10</a:t>
                      </a:r>
                      <a:r>
                        <a:rPr lang="en" altLang="ja-JP" sz="800" b="0" i="0" dirty="0">
                          <a:solidFill>
                            <a:schemeClr val="tx1"/>
                          </a:solidFill>
                          <a:effectLst/>
                          <a:latin typeface="Meiryo" panose="020B0604030504040204" pitchFamily="34" charset="-128"/>
                          <a:ea typeface="Meiryo" panose="020B0604030504040204" pitchFamily="34" charset="-128"/>
                          <a:cs typeface="+mn-cs"/>
                        </a:rPr>
                        <a:t>MB</a:t>
                      </a:r>
                      <a:r>
                        <a:rPr lang="ja-JP" altLang="en-US" sz="800" b="0" i="0" dirty="0">
                          <a:solidFill>
                            <a:schemeClr val="tx1"/>
                          </a:solidFill>
                          <a:effectLst/>
                          <a:latin typeface="Meiryo" panose="020B0604030504040204" pitchFamily="34" charset="-128"/>
                          <a:ea typeface="Meiryo" panose="020B0604030504040204" pitchFamily="34" charset="-128"/>
                          <a:cs typeface="+mn-cs"/>
                        </a:rPr>
                        <a:t>以内）</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dirty="0">
                          <a:solidFill>
                            <a:schemeClr val="tx1"/>
                          </a:solidFill>
                          <a:effectLst/>
                          <a:latin typeface="Meiryo"/>
                          <a:ea typeface="Meiryo"/>
                          <a:cs typeface="+mn-cs"/>
                        </a:rPr>
                        <a:t>・デザインされた画像</a:t>
                      </a:r>
                      <a:r>
                        <a:rPr lang="en-US" altLang="ja-JP" sz="800" b="0" i="0" dirty="0">
                          <a:solidFill>
                            <a:schemeClr val="tx1"/>
                          </a:solidFill>
                          <a:effectLst/>
                          <a:latin typeface="Meiryo"/>
                          <a:ea typeface="Meiryo"/>
                          <a:cs typeface="+mn-cs"/>
                        </a:rPr>
                        <a:t>1</a:t>
                      </a:r>
                      <a:r>
                        <a:rPr lang="ja-JP" altLang="en-US" sz="800" b="0" i="0" dirty="0">
                          <a:solidFill>
                            <a:schemeClr val="tx1"/>
                          </a:solidFill>
                          <a:effectLst/>
                          <a:latin typeface="Meiryo"/>
                          <a:ea typeface="Meiryo"/>
                          <a:cs typeface="+mn-cs"/>
                        </a:rPr>
                        <a:t>点をご納品ください。</a:t>
                      </a:r>
                      <a:br>
                        <a:rPr lang="en-US" altLang="ja-JP" sz="800" b="0" i="0" dirty="0">
                          <a:solidFill>
                            <a:srgbClr val="000000"/>
                          </a:solidFill>
                          <a:effectLst/>
                          <a:latin typeface="Meiryo"/>
                          <a:ea typeface="Meiryo"/>
                          <a:cs typeface="+mn-cs"/>
                        </a:rPr>
                      </a:br>
                      <a:r>
                        <a:rPr lang="en-US" altLang="ja-JP" sz="800" b="0" i="0" dirty="0">
                          <a:solidFill>
                            <a:schemeClr val="tx1"/>
                          </a:solidFill>
                          <a:effectLst/>
                          <a:latin typeface="Meiryo"/>
                          <a:ea typeface="Meiryo"/>
                          <a:cs typeface="+mn-cs"/>
                        </a:rPr>
                        <a:t>※</a:t>
                      </a:r>
                      <a:r>
                        <a:rPr lang="ja-JP" altLang="en-US" sz="800" b="0" i="0" dirty="0">
                          <a:solidFill>
                            <a:schemeClr val="tx1"/>
                          </a:solidFill>
                          <a:effectLst/>
                          <a:latin typeface="Meiryo"/>
                          <a:ea typeface="Meiryo"/>
                          <a:cs typeface="+mn-cs"/>
                        </a:rPr>
                        <a:t>詳細な画像規定については</a:t>
                      </a:r>
                      <a:r>
                        <a:rPr lang="en" altLang="ja-JP" sz="800" b="0" i="0" dirty="0">
                          <a:solidFill>
                            <a:schemeClr val="tx1"/>
                          </a:solidFill>
                          <a:effectLst/>
                          <a:latin typeface="Meiryo"/>
                          <a:ea typeface="Meiryo"/>
                          <a:cs typeface="+mn-cs"/>
                        </a:rPr>
                        <a:t>P32</a:t>
                      </a:r>
                      <a:r>
                        <a:rPr lang="ja-JP" altLang="en-US" sz="800" b="0" i="0" dirty="0">
                          <a:solidFill>
                            <a:schemeClr val="tx1"/>
                          </a:solidFill>
                          <a:effectLst/>
                          <a:latin typeface="Meiryo"/>
                          <a:ea typeface="Meiryo"/>
                          <a:cs typeface="+mn-cs"/>
                        </a:rPr>
                        <a:t>以降をご確認ください。</a:t>
                      </a:r>
                      <a:endParaRPr kumimoji="1" lang="ja-JP" altLang="en-US" sz="800" b="0" i="0" dirty="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0215625"/>
                  </a:ext>
                </a:extLst>
              </a:tr>
              <a:tr h="533477">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全角</a:t>
                      </a:r>
                      <a:r>
                        <a:rPr kumimoji="1" lang="en-US" altLang="ja-JP" sz="800" b="0" i="0">
                          <a:solidFill>
                            <a:schemeClr val="tx1"/>
                          </a:solidFill>
                          <a:latin typeface="Meiryo" panose="020B0604030504040204" pitchFamily="34" charset="-128"/>
                          <a:ea typeface="Meiryo" panose="020B0604030504040204" pitchFamily="34" charset="-128"/>
                        </a:rPr>
                        <a:t>8</a:t>
                      </a:r>
                      <a:r>
                        <a:rPr kumimoji="1" lang="ja-JP" altLang="en-US" sz="800" b="0" i="0">
                          <a:solidFill>
                            <a:schemeClr val="tx1"/>
                          </a:solidFill>
                          <a:latin typeface="Meiryo" panose="020B0604030504040204" pitchFamily="34" charset="-128"/>
                          <a:ea typeface="Meiryo" panose="020B0604030504040204" pitchFamily="34" charset="-128"/>
                        </a:rPr>
                        <a:t>文字程度</a:t>
                      </a:r>
                      <a:endParaRPr kumimoji="1" lang="en-US" altLang="ja-JP"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34620" indent="-134620" algn="l">
                        <a:tabLst/>
                      </a:pPr>
                      <a:r>
                        <a:rPr lang="ja-JP" altLang="en-US" sz="800" b="0" i="0">
                          <a:solidFill>
                            <a:schemeClr val="tx1"/>
                          </a:solidFill>
                          <a:effectLst/>
                          <a:latin typeface="Meiryo"/>
                          <a:ea typeface="Meiryo"/>
                          <a:cs typeface="+mn-cs"/>
                        </a:rPr>
                        <a:t>・見出しの編集権は当社に帰属します。</a:t>
                      </a:r>
                      <a:br>
                        <a:rPr lang="en-US" altLang="ja-JP" sz="800" b="0" i="0">
                          <a:solidFill>
                            <a:srgbClr val="000000"/>
                          </a:solidFill>
                          <a:effectLst/>
                          <a:latin typeface="Meiryo"/>
                          <a:ea typeface="Meiryo"/>
                          <a:cs typeface="+mn-cs"/>
                        </a:rPr>
                      </a:br>
                      <a:r>
                        <a:rPr lang="en-US" altLang="ja-JP" sz="800" b="0" i="0">
                          <a:solidFill>
                            <a:schemeClr val="tx1"/>
                          </a:solidFill>
                          <a:effectLst/>
                          <a:latin typeface="Meiryo"/>
                          <a:ea typeface="Meiryo"/>
                          <a:cs typeface="+mn-cs"/>
                        </a:rPr>
                        <a:t>※</a:t>
                      </a:r>
                      <a:r>
                        <a:rPr lang="ja-JP" altLang="en-US" sz="800" b="0" i="0">
                          <a:solidFill>
                            <a:schemeClr val="tx1"/>
                          </a:solidFill>
                          <a:effectLst/>
                          <a:latin typeface="Meiryo"/>
                          <a:ea typeface="Meiryo"/>
                          <a:cs typeface="+mn-cs"/>
                        </a:rPr>
                        <a:t>公開前にご確認いただくことはできません。</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6286409"/>
                  </a:ext>
                </a:extLst>
              </a:tr>
              <a:tr h="681664">
                <a:tc rowSpan="7">
                  <a:txBody>
                    <a:bodyPr/>
                    <a:lstStyle/>
                    <a:p>
                      <a:pPr algn="ctr"/>
                      <a:r>
                        <a:rPr kumimoji="1" lang="en" altLang="ja-JP" sz="800" b="0" i="0">
                          <a:solidFill>
                            <a:schemeClr val="tx1"/>
                          </a:solidFill>
                          <a:latin typeface="Meiryo" panose="020B0604030504040204" pitchFamily="34" charset="-128"/>
                          <a:ea typeface="Meiryo" panose="020B0604030504040204" pitchFamily="34" charset="-128"/>
                        </a:rPr>
                        <a:t>LINE NEWS</a:t>
                      </a:r>
                      <a:r>
                        <a:rPr kumimoji="1" lang="ja-JP" altLang="en-US" sz="800" b="0" i="0">
                          <a:solidFill>
                            <a:schemeClr val="tx1"/>
                          </a:solidFill>
                          <a:latin typeface="Meiryo" panose="020B0604030504040204" pitchFamily="34" charset="-128"/>
                          <a:ea typeface="Meiryo" panose="020B0604030504040204" pitchFamily="34" charset="-128"/>
                        </a:rPr>
                        <a:t>内記事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4"/>
                    </a:solidFill>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a:ea typeface="Meiryo"/>
                          <a:cs typeface="+mn-cs"/>
                        </a:rPr>
                        <a:t>1</a:t>
                      </a:r>
                      <a:r>
                        <a:rPr lang="ja-JP" altLang="en-US" sz="800" b="0" i="0">
                          <a:solidFill>
                            <a:schemeClr val="tx1"/>
                          </a:solidFill>
                          <a:effectLst/>
                          <a:latin typeface="Meiryo"/>
                          <a:ea typeface="Meiryo"/>
                          <a:cs typeface="+mn-cs"/>
                        </a:rPr>
                        <a:t>点：縦</a:t>
                      </a:r>
                      <a:r>
                        <a:rPr lang="en-US" altLang="ja-JP" sz="800" b="0" i="0">
                          <a:solidFill>
                            <a:schemeClr val="tx1"/>
                          </a:solidFill>
                          <a:effectLst/>
                          <a:latin typeface="Meiryo"/>
                          <a:ea typeface="Meiryo"/>
                          <a:cs typeface="+mn-cs"/>
                        </a:rPr>
                        <a:t>360</a:t>
                      </a:r>
                      <a:r>
                        <a:rPr lang="en" altLang="ja-JP" sz="800" b="0" i="0" err="1">
                          <a:solidFill>
                            <a:schemeClr val="tx1"/>
                          </a:solidFill>
                          <a:effectLst/>
                          <a:latin typeface="Meiryo"/>
                          <a:ea typeface="Meiryo"/>
                          <a:cs typeface="+mn-cs"/>
                        </a:rPr>
                        <a:t>px</a:t>
                      </a:r>
                      <a:r>
                        <a:rPr lang="en" altLang="ja-JP" sz="800" b="0" i="0">
                          <a:solidFill>
                            <a:schemeClr val="tx1"/>
                          </a:solidFill>
                          <a:effectLst/>
                          <a:latin typeface="Meiryo"/>
                          <a:ea typeface="Meiryo"/>
                          <a:cs typeface="+mn-cs"/>
                        </a:rPr>
                        <a:t> </a:t>
                      </a:r>
                      <a:r>
                        <a:rPr lang="ja-JP" altLang="en-US" sz="800" b="0" i="0">
                          <a:solidFill>
                            <a:schemeClr val="tx1"/>
                          </a:solidFill>
                          <a:effectLst/>
                          <a:latin typeface="Meiryo"/>
                          <a:ea typeface="Meiryo"/>
                          <a:cs typeface="+mn-cs"/>
                        </a:rPr>
                        <a:t>横</a:t>
                      </a:r>
                      <a:r>
                        <a:rPr lang="en-US" altLang="ja-JP" sz="800" b="0" i="0">
                          <a:solidFill>
                            <a:schemeClr val="tx1"/>
                          </a:solidFill>
                          <a:effectLst/>
                          <a:latin typeface="Meiryo"/>
                          <a:ea typeface="Meiryo"/>
                          <a:cs typeface="+mn-cs"/>
                        </a:rPr>
                        <a:t>640</a:t>
                      </a:r>
                      <a:r>
                        <a:rPr lang="en" altLang="ja-JP" sz="800" b="0" i="0" err="1">
                          <a:solidFill>
                            <a:schemeClr val="tx1"/>
                          </a:solidFill>
                          <a:effectLst/>
                          <a:latin typeface="Meiryo"/>
                          <a:ea typeface="Meiryo"/>
                          <a:cs typeface="+mn-cs"/>
                        </a:rPr>
                        <a:t>px</a:t>
                      </a:r>
                      <a:endParaRPr kumimoji="1" lang="ja-JP" altLang="en-US" sz="800" b="0" i="0" err="1">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ja-JP" altLang="en" sz="800" b="0" i="0">
                          <a:solidFill>
                            <a:schemeClr val="tx1"/>
                          </a:solidFill>
                          <a:effectLst/>
                          <a:latin typeface="Meiryo" panose="020B0604030504040204" pitchFamily="34" charset="-128"/>
                          <a:ea typeface="Meiryo" panose="020B0604030504040204" pitchFamily="34" charset="-128"/>
                          <a:cs typeface="+mn-cs"/>
                        </a:rPr>
                        <a:t>・</a:t>
                      </a:r>
                      <a:r>
                        <a:rPr lang="en" altLang="ja-JP" sz="800" b="0" i="0">
                          <a:solidFill>
                            <a:schemeClr val="tx1"/>
                          </a:solidFill>
                          <a:effectLst/>
                          <a:latin typeface="Meiryo" panose="020B0604030504040204" pitchFamily="34" charset="-128"/>
                          <a:ea typeface="Meiryo" panose="020B0604030504040204" pitchFamily="34" charset="-128"/>
                          <a:cs typeface="+mn-cs"/>
                        </a:rPr>
                        <a:t>PNG</a:t>
                      </a:r>
                      <a:r>
                        <a:rPr lang="ja-JP" altLang="en-US" sz="800" b="0" i="0">
                          <a:solidFill>
                            <a:schemeClr val="tx1"/>
                          </a:solidFill>
                          <a:effectLst/>
                          <a:latin typeface="Meiryo" panose="020B0604030504040204" pitchFamily="34" charset="-128"/>
                          <a:ea typeface="Meiryo" panose="020B0604030504040204" pitchFamily="34" charset="-128"/>
                          <a:cs typeface="+mn-cs"/>
                        </a:rPr>
                        <a:t>もしくは</a:t>
                      </a:r>
                      <a:r>
                        <a:rPr lang="en" altLang="ja-JP" sz="800" b="0" i="0">
                          <a:solidFill>
                            <a:schemeClr val="tx1"/>
                          </a:solidFill>
                          <a:effectLst/>
                          <a:latin typeface="Meiryo" panose="020B0604030504040204" pitchFamily="34" charset="-128"/>
                          <a:ea typeface="Meiryo" panose="020B0604030504040204" pitchFamily="34" charset="-128"/>
                          <a:cs typeface="+mn-cs"/>
                        </a:rPr>
                        <a:t>JPG</a:t>
                      </a:r>
                      <a:r>
                        <a:rPr lang="ja-JP" altLang="en-US" sz="800" b="0" i="0">
                          <a:solidFill>
                            <a:schemeClr val="tx1"/>
                          </a:solidFill>
                          <a:effectLst/>
                          <a:latin typeface="Meiryo" panose="020B0604030504040204" pitchFamily="34" charset="-128"/>
                          <a:ea typeface="Meiryo" panose="020B0604030504040204" pitchFamily="34" charset="-128"/>
                          <a:cs typeface="+mn-cs"/>
                        </a:rPr>
                        <a:t>形式。（</a:t>
                      </a:r>
                      <a:r>
                        <a:rPr lang="en-US" altLang="ja-JP" sz="800" b="0" i="0">
                          <a:solidFill>
                            <a:schemeClr val="tx1"/>
                          </a:solidFill>
                          <a:effectLst/>
                          <a:latin typeface="Meiryo" panose="020B0604030504040204" pitchFamily="34" charset="-128"/>
                          <a:ea typeface="Meiryo" panose="020B0604030504040204" pitchFamily="34" charset="-128"/>
                          <a:cs typeface="+mn-cs"/>
                        </a:rPr>
                        <a:t>10</a:t>
                      </a:r>
                      <a:r>
                        <a:rPr lang="en" altLang="ja-JP" sz="800" b="0" i="0">
                          <a:solidFill>
                            <a:schemeClr val="tx1"/>
                          </a:solidFill>
                          <a:effectLst/>
                          <a:latin typeface="Meiryo" panose="020B0604030504040204" pitchFamily="34" charset="-128"/>
                          <a:ea typeface="Meiryo" panose="020B0604030504040204" pitchFamily="34" charset="-128"/>
                          <a:cs typeface="+mn-cs"/>
                        </a:rPr>
                        <a:t>MB</a:t>
                      </a:r>
                      <a:r>
                        <a:rPr lang="ja-JP" altLang="en-US" sz="800" b="0" i="0">
                          <a:solidFill>
                            <a:schemeClr val="tx1"/>
                          </a:solidFill>
                          <a:effectLst/>
                          <a:latin typeface="Meiryo" panose="020B0604030504040204" pitchFamily="34" charset="-128"/>
                          <a:ea typeface="Meiryo" panose="020B0604030504040204" pitchFamily="34" charset="-128"/>
                          <a:cs typeface="+mn-cs"/>
                        </a:rPr>
                        <a:t>以内）</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・デザインされた画像</a:t>
                      </a:r>
                      <a:r>
                        <a:rPr lang="en-US" altLang="ja-JP" sz="800" b="0" i="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点をご納品ください。</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・入稿シート提出時に併せてご納品ください。</a:t>
                      </a:r>
                      <a:br>
                        <a:rPr lang="en-US" altLang="ja-JP" sz="800" b="0" i="0">
                          <a:solidFill>
                            <a:schemeClr val="tx1"/>
                          </a:solidFill>
                          <a:effectLst/>
                          <a:latin typeface="Meiryo" panose="020B0604030504040204" pitchFamily="34" charset="-128"/>
                          <a:ea typeface="Meiryo" panose="020B0604030504040204" pitchFamily="34" charset="-128"/>
                          <a:cs typeface="+mn-cs"/>
                        </a:rPr>
                      </a:br>
                      <a:r>
                        <a:rPr lang="en-US" altLang="ja-JP" sz="800" b="0" i="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詳細は画像規定をご確認ください。</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024539"/>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見出し</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27</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・見出しの編集権は当社に帰属します。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8007370"/>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画像クレジット</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6765090"/>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本文</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300</a:t>
                      </a:r>
                      <a:r>
                        <a:rPr lang="ja-JP" altLang="en-US" sz="800" b="0" i="0">
                          <a:solidFill>
                            <a:schemeClr val="tx1"/>
                          </a:solidFill>
                          <a:effectLst/>
                          <a:latin typeface="Meiryo" panose="020B0604030504040204" pitchFamily="34" charset="-128"/>
                          <a:ea typeface="Meiryo" panose="020B0604030504040204" pitchFamily="34" charset="-128"/>
                          <a:cs typeface="+mn-cs"/>
                        </a:rPr>
                        <a:t>文字以内</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800" b="0" i="0">
                          <a:solidFill>
                            <a:schemeClr val="tx1"/>
                          </a:solidFill>
                          <a:effectLst/>
                          <a:latin typeface="Meiryo" panose="020B0604030504040204" pitchFamily="34" charset="-128"/>
                          <a:ea typeface="Meiryo" panose="020B0604030504040204" pitchFamily="34" charset="-128"/>
                          <a:cs typeface="+mn-cs"/>
                        </a:rPr>
                        <a:t>×</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a:ea typeface="Meiryo"/>
                          <a:cs typeface="+mn-cs"/>
                        </a:rPr>
                        <a:t>・本文の編集権は当社に帰属します。</a:t>
                      </a:r>
                      <a:endParaRPr kumimoji="1" lang="ja-JP" altLang="en-US" sz="800" b="0" i="0">
                        <a:solidFill>
                          <a:schemeClr val="tx1"/>
                        </a:solidFill>
                        <a:latin typeface="Meiryo"/>
                        <a:ea typeface="Meiryo"/>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00871"/>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提供社名</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15</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・記事の本文末尾にテキストで記載いたします。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・株式会社表記は省略、商品名・ブランド名での記載でも場合により可となります。</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0103477"/>
                  </a:ext>
                </a:extLst>
              </a:tr>
              <a:tr h="978040">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a:t>
                      </a:r>
                      <a:r>
                        <a:rPr kumimoji="1" lang="en" altLang="ja-JP" sz="800" b="0" i="0">
                          <a:solidFill>
                            <a:schemeClr val="tx1"/>
                          </a:solidFill>
                          <a:latin typeface="Meiryo" panose="020B0604030504040204" pitchFamily="34" charset="-128"/>
                          <a:ea typeface="Meiryo" panose="020B0604030504040204" pitchFamily="34" charset="-128"/>
                        </a:rPr>
                        <a:t>URL</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en-US" altLang="ja-JP" sz="800" b="0" i="0">
                          <a:solidFill>
                            <a:schemeClr val="tx1"/>
                          </a:solidFill>
                          <a:effectLst/>
                          <a:latin typeface="Meiryo" panose="020B0604030504040204" pitchFamily="34" charset="-128"/>
                          <a:ea typeface="Meiryo" panose="020B0604030504040204" pitchFamily="34" charset="-128"/>
                          <a:cs typeface="+mn-cs"/>
                        </a:rPr>
                        <a:t>1</a:t>
                      </a:r>
                      <a:r>
                        <a:rPr lang="ja-JP" altLang="en-US" sz="800" b="0" i="0">
                          <a:solidFill>
                            <a:schemeClr val="tx1"/>
                          </a:solidFill>
                          <a:effectLst/>
                          <a:latin typeface="Meiryo" panose="020B0604030504040204" pitchFamily="34" charset="-128"/>
                          <a:ea typeface="Meiryo" panose="020B0604030504040204" pitchFamily="34" charset="-128"/>
                          <a:cs typeface="+mn-cs"/>
                        </a:rPr>
                        <a:t>点 </a:t>
                      </a:r>
                      <a:r>
                        <a:rPr lang="en-US" altLang="ja-JP" sz="800" b="0" i="0">
                          <a:solidFill>
                            <a:schemeClr val="tx1"/>
                          </a:solidFill>
                          <a:effectLst/>
                          <a:latin typeface="Meiryo" panose="020B0604030504040204" pitchFamily="34" charset="-128"/>
                          <a:ea typeface="Meiryo" panose="020B0604030504040204" pitchFamily="34" charset="-128"/>
                          <a:cs typeface="+mn-cs"/>
                        </a:rPr>
                        <a:t>※</a:t>
                      </a:r>
                      <a:r>
                        <a:rPr lang="ja-JP" altLang="en-US" sz="800" b="0" i="0">
                          <a:solidFill>
                            <a:schemeClr val="tx1"/>
                          </a:solidFill>
                          <a:effectLst/>
                          <a:latin typeface="Meiryo" panose="020B0604030504040204" pitchFamily="34" charset="-128"/>
                          <a:ea typeface="Meiryo" panose="020B0604030504040204" pitchFamily="34" charset="-128"/>
                          <a:cs typeface="+mn-cs"/>
                        </a:rPr>
                        <a:t>両</a:t>
                      </a:r>
                      <a:r>
                        <a:rPr lang="en" altLang="ja-JP" sz="800" b="0" i="0">
                          <a:solidFill>
                            <a:schemeClr val="tx1"/>
                          </a:solidFill>
                          <a:effectLst/>
                          <a:latin typeface="Meiryo" panose="020B0604030504040204" pitchFamily="34" charset="-128"/>
                          <a:ea typeface="Meiryo" panose="020B0604030504040204" pitchFamily="34" charset="-128"/>
                          <a:cs typeface="+mn-cs"/>
                        </a:rPr>
                        <a:t>OS</a:t>
                      </a:r>
                      <a:r>
                        <a:rPr lang="ja-JP" altLang="en-US" sz="800" b="0" i="0">
                          <a:solidFill>
                            <a:schemeClr val="tx1"/>
                          </a:solidFill>
                          <a:effectLst/>
                          <a:latin typeface="Meiryo" panose="020B0604030504040204" pitchFamily="34" charset="-128"/>
                          <a:ea typeface="Meiryo" panose="020B0604030504040204" pitchFamily="34" charset="-128"/>
                          <a:cs typeface="+mn-cs"/>
                        </a:rPr>
                        <a:t>共通</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・入稿された</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を弊社にて短縮</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に変換して掲載いたします。（</a:t>
                      </a:r>
                      <a:r>
                        <a:rPr lang="en" altLang="ja-JP" sz="800" b="0" i="0">
                          <a:solidFill>
                            <a:schemeClr val="tx1"/>
                          </a:solidFill>
                          <a:effectLst/>
                          <a:latin typeface="Meiryo" panose="020B0604030504040204" pitchFamily="34" charset="-128"/>
                          <a:ea typeface="Meiryo" panose="020B0604030504040204" pitchFamily="34" charset="-128"/>
                          <a:cs typeface="+mn-cs"/>
                        </a:rPr>
                        <a:t>lin.ee</a:t>
                      </a:r>
                      <a:r>
                        <a:rPr lang="ja-JP" altLang="en-US" sz="800" b="0" i="0">
                          <a:solidFill>
                            <a:schemeClr val="tx1"/>
                          </a:solidFill>
                          <a:effectLst/>
                          <a:latin typeface="Meiryo" panose="020B0604030504040204" pitchFamily="34" charset="-128"/>
                          <a:ea typeface="Meiryo" panose="020B0604030504040204" pitchFamily="34" charset="-128"/>
                          <a:cs typeface="+mn-cs"/>
                        </a:rPr>
                        <a:t>ドメイン形式）</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a:solidFill>
                            <a:schemeClr val="tx1"/>
                          </a:solidFill>
                          <a:effectLst/>
                          <a:latin typeface="Meiryo" panose="020B0604030504040204" pitchFamily="34" charset="-128"/>
                          <a:ea typeface="Meiryo" panose="020B0604030504040204" pitchFamily="34" charset="-128"/>
                          <a:cs typeface="+mn-cs"/>
                        </a:rPr>
                        <a:t>・計測用</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の入稿も可となります。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a:t>
                      </a:r>
                      <a:r>
                        <a:rPr lang="en" altLang="ja-JP" sz="800" b="0" i="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公式アカウント友だち追加ページやスタンプ</a:t>
                      </a:r>
                      <a:r>
                        <a:rPr lang="en" altLang="ja-JP" sz="800" b="0" i="0">
                          <a:solidFill>
                            <a:schemeClr val="tx1"/>
                          </a:solidFill>
                          <a:effectLst/>
                          <a:latin typeface="Meiryo" panose="020B0604030504040204" pitchFamily="34" charset="-128"/>
                          <a:ea typeface="Meiryo" panose="020B0604030504040204" pitchFamily="34" charset="-128"/>
                          <a:cs typeface="+mn-cs"/>
                        </a:rPr>
                        <a:t>DL</a:t>
                      </a:r>
                      <a:r>
                        <a:rPr lang="ja-JP" altLang="en-US" sz="800" b="0" i="0">
                          <a:solidFill>
                            <a:schemeClr val="tx1"/>
                          </a:solidFill>
                          <a:effectLst/>
                          <a:latin typeface="Meiryo" panose="020B0604030504040204" pitchFamily="34" charset="-128"/>
                          <a:ea typeface="Meiryo" panose="020B0604030504040204" pitchFamily="34" charset="-128"/>
                          <a:cs typeface="+mn-cs"/>
                        </a:rPr>
                        <a:t>ページ等の</a:t>
                      </a:r>
                      <a:r>
                        <a:rPr lang="en" altLang="ja-JP" sz="800" b="0" i="0">
                          <a:solidFill>
                            <a:schemeClr val="tx1"/>
                          </a:solidFill>
                          <a:effectLst/>
                          <a:latin typeface="Meiryo" panose="020B0604030504040204" pitchFamily="34" charset="-128"/>
                          <a:ea typeface="Meiryo" panose="020B0604030504040204" pitchFamily="34" charset="-128"/>
                          <a:cs typeface="+mn-cs"/>
                        </a:rPr>
                        <a:t>LINE</a:t>
                      </a:r>
                      <a:r>
                        <a:rPr lang="ja-JP" altLang="en-US" sz="800" b="0" i="0">
                          <a:solidFill>
                            <a:schemeClr val="tx1"/>
                          </a:solidFill>
                          <a:effectLst/>
                          <a:latin typeface="Meiryo" panose="020B0604030504040204" pitchFamily="34" charset="-128"/>
                          <a:ea typeface="Meiryo" panose="020B0604030504040204" pitchFamily="34" charset="-128"/>
                          <a:cs typeface="+mn-cs"/>
                        </a:rPr>
                        <a:t>内部に遷移させる場合は、</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44450" algn="l">
                        <a:tabLst/>
                      </a:pPr>
                      <a:r>
                        <a:rPr lang="en-US" altLang="ja-JP" sz="800" b="0" i="0">
                          <a:solidFill>
                            <a:schemeClr val="tx1"/>
                          </a:solidFill>
                          <a:effectLst/>
                          <a:latin typeface="Meiryo" panose="020B0604030504040204" pitchFamily="34" charset="-128"/>
                          <a:ea typeface="Meiryo" panose="020B0604030504040204" pitchFamily="34" charset="-128"/>
                          <a:cs typeface="+mn-cs"/>
                        </a:rPr>
                        <a:t> </a:t>
                      </a:r>
                      <a:r>
                        <a:rPr lang="ja-JP" altLang="en-US" sz="800" b="0" i="0">
                          <a:solidFill>
                            <a:schemeClr val="tx1"/>
                          </a:solidFill>
                          <a:effectLst/>
                          <a:latin typeface="Meiryo" panose="020B0604030504040204" pitchFamily="34" charset="-128"/>
                          <a:ea typeface="Meiryo" panose="020B0604030504040204" pitchFamily="34" charset="-128"/>
                          <a:cs typeface="+mn-cs"/>
                        </a:rPr>
                        <a:t>ランディングページを経由する遷移を推奨いたします。</a:t>
                      </a:r>
                      <a:endParaRPr lang="en-US" altLang="ja-JP" sz="800" b="0" i="0">
                        <a:solidFill>
                          <a:schemeClr val="tx1"/>
                        </a:solidFill>
                        <a:effectLst/>
                        <a:latin typeface="Meiryo" panose="020B0604030504040204" pitchFamily="34" charset="-128"/>
                        <a:ea typeface="Meiryo" panose="020B0604030504040204" pitchFamily="34" charset="-128"/>
                        <a:cs typeface="+mn-cs"/>
                      </a:endParaRPr>
                    </a:p>
                    <a:p>
                      <a:pPr marL="134620" indent="-134620" algn="l">
                        <a:tabLst/>
                      </a:pPr>
                      <a:r>
                        <a:rPr lang="ja-JP" altLang="en-US" sz="800" b="0" i="0">
                          <a:solidFill>
                            <a:schemeClr val="tx1"/>
                          </a:solidFill>
                          <a:effectLst/>
                          <a:latin typeface="Meiryo" panose="020B0604030504040204" pitchFamily="34" charset="-128"/>
                          <a:ea typeface="Meiryo" panose="020B0604030504040204" pitchFamily="34" charset="-128"/>
                          <a:cs typeface="+mn-cs"/>
                        </a:rPr>
                        <a:t>・アンカーリンク付き</a:t>
                      </a:r>
                      <a:r>
                        <a:rPr lang="en" altLang="ja-JP" sz="800" b="0" i="0">
                          <a:solidFill>
                            <a:schemeClr val="tx1"/>
                          </a:solidFill>
                          <a:effectLst/>
                          <a:latin typeface="Meiryo" panose="020B0604030504040204" pitchFamily="34" charset="-128"/>
                          <a:ea typeface="Meiryo" panose="020B0604030504040204" pitchFamily="34" charset="-128"/>
                          <a:cs typeface="+mn-cs"/>
                        </a:rPr>
                        <a:t>URL</a:t>
                      </a:r>
                      <a:r>
                        <a:rPr lang="ja-JP" altLang="en-US" sz="800" b="0" i="0">
                          <a:solidFill>
                            <a:schemeClr val="tx1"/>
                          </a:solidFill>
                          <a:effectLst/>
                          <a:latin typeface="Meiryo" panose="020B0604030504040204" pitchFamily="34" charset="-128"/>
                          <a:ea typeface="Meiryo" panose="020B0604030504040204" pitchFamily="34" charset="-128"/>
                          <a:cs typeface="+mn-cs"/>
                        </a:rPr>
                        <a:t>の入稿は不可といたします。（一部環境にて正常に動作しない可能性があるため）</a:t>
                      </a:r>
                      <a:endParaRPr kumimoji="1" lang="en-US" altLang="ja-JP" sz="800" b="0" i="0">
                        <a:solidFill>
                          <a:schemeClr val="tx1"/>
                        </a:solidFill>
                        <a:effectLst/>
                        <a:latin typeface="Meiryo" panose="020B0604030504040204" pitchFamily="34" charset="-128"/>
                        <a:ea typeface="Meiryo" panose="020B0604030504040204" pitchFamily="34" charset="-128"/>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582712"/>
                  </a:ext>
                </a:extLst>
              </a:tr>
              <a:tr h="410444">
                <a:tc vMerge="1">
                  <a:txBody>
                    <a:bodyPr/>
                    <a:lstStyle/>
                    <a:p>
                      <a:endParaRPr kumimoji="1" lang="ja-JP" altLang="en-US"/>
                    </a:p>
                  </a:txBody>
                  <a:tcPr/>
                </a:tc>
                <a:tc>
                  <a:txBody>
                    <a:bodyPr/>
                    <a:lstStyle/>
                    <a:p>
                      <a:pPr algn="l"/>
                      <a:r>
                        <a:rPr kumimoji="1" lang="ja-JP" altLang="en-US" sz="800" b="0" i="0">
                          <a:solidFill>
                            <a:schemeClr val="tx1"/>
                          </a:solidFill>
                          <a:latin typeface="Meiryo" panose="020B0604030504040204" pitchFamily="34" charset="-128"/>
                          <a:ea typeface="Meiryo" panose="020B0604030504040204" pitchFamily="34" charset="-128"/>
                        </a:rPr>
                        <a:t>遷移先ページタイトル</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a:solidFill>
                            <a:schemeClr val="tx1"/>
                          </a:solidFill>
                          <a:effectLst/>
                          <a:latin typeface="Meiryo" panose="020B0604030504040204" pitchFamily="34" charset="-128"/>
                          <a:ea typeface="Meiryo" panose="020B0604030504040204" pitchFamily="34" charset="-128"/>
                          <a:cs typeface="+mn-cs"/>
                        </a:rPr>
                        <a:t>最大全角</a:t>
                      </a:r>
                      <a:r>
                        <a:rPr lang="en-US" altLang="ja-JP" sz="800" b="0" i="0">
                          <a:solidFill>
                            <a:schemeClr val="tx1"/>
                          </a:solidFill>
                          <a:effectLst/>
                          <a:latin typeface="Meiryo" panose="020B0604030504040204" pitchFamily="34" charset="-128"/>
                          <a:ea typeface="Meiryo" panose="020B0604030504040204" pitchFamily="34" charset="-128"/>
                          <a:cs typeface="+mn-cs"/>
                        </a:rPr>
                        <a:t>18</a:t>
                      </a:r>
                      <a:r>
                        <a:rPr lang="ja-JP" altLang="en-US" sz="800" b="0" i="0">
                          <a:solidFill>
                            <a:schemeClr val="tx1"/>
                          </a:solidFill>
                          <a:effectLst/>
                          <a:latin typeface="Meiryo" panose="020B0604030504040204" pitchFamily="34" charset="-128"/>
                          <a:ea typeface="Meiryo" panose="020B0604030504040204" pitchFamily="34" charset="-128"/>
                          <a:cs typeface="+mn-cs"/>
                        </a:rPr>
                        <a:t>文字</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ja-JP" altLang="en-US" sz="800" b="0" i="0">
                          <a:solidFill>
                            <a:schemeClr val="tx1"/>
                          </a:solidFill>
                          <a:effectLst/>
                          <a:latin typeface="Meiryo" panose="020B0604030504040204" pitchFamily="34" charset="-128"/>
                          <a:ea typeface="Meiryo" panose="020B0604030504040204" pitchFamily="34" charset="-128"/>
                          <a:cs typeface="+mn-cs"/>
                        </a:rPr>
                        <a:t>〇</a:t>
                      </a:r>
                      <a:endParaRPr kumimoji="1" lang="ja-JP" altLang="en-US" sz="800" b="0" i="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・〇〇公式サイト等、遷移先ページタイトルをご明記ください。</a:t>
                      </a:r>
                      <a:endParaRPr lang="en-US" altLang="ja-JP" sz="800" b="0" i="0" dirty="0">
                        <a:solidFill>
                          <a:schemeClr val="tx1"/>
                        </a:solidFill>
                        <a:effectLst/>
                        <a:latin typeface="Meiryo" panose="020B0604030504040204" pitchFamily="34" charset="-128"/>
                        <a:ea typeface="Meiryo" panose="020B0604030504040204" pitchFamily="34" charset="-128"/>
                        <a:cs typeface="+mn-cs"/>
                      </a:endParaRPr>
                    </a:p>
                    <a:p>
                      <a:pPr algn="l"/>
                      <a:r>
                        <a:rPr lang="ja-JP" altLang="en-US" sz="800" b="0" i="0" dirty="0">
                          <a:solidFill>
                            <a:schemeClr val="tx1"/>
                          </a:solidFill>
                          <a:effectLst/>
                          <a:latin typeface="Meiryo" panose="020B0604030504040204" pitchFamily="34" charset="-128"/>
                          <a:ea typeface="Meiryo" panose="020B0604030504040204" pitchFamily="34" charset="-128"/>
                          <a:cs typeface="+mn-cs"/>
                        </a:rPr>
                        <a:t>・「</a:t>
                      </a:r>
                      <a:r>
                        <a:rPr lang="en-US" altLang="ja-JP" sz="800" b="0" i="0" dirty="0">
                          <a:solidFill>
                            <a:schemeClr val="tx1"/>
                          </a:solidFill>
                          <a:effectLst/>
                          <a:latin typeface="Meiryo" panose="020B0604030504040204" pitchFamily="34" charset="-128"/>
                          <a:ea typeface="Meiryo" panose="020B0604030504040204" pitchFamily="34" charset="-128"/>
                          <a:cs typeface="+mn-cs"/>
                        </a:rPr>
                        <a:t>〜</a:t>
                      </a:r>
                      <a:r>
                        <a:rPr lang="ja-JP" altLang="en-US" sz="800" b="0" i="0" dirty="0">
                          <a:solidFill>
                            <a:schemeClr val="tx1"/>
                          </a:solidFill>
                          <a:effectLst/>
                          <a:latin typeface="Meiryo" panose="020B0604030504040204" pitchFamily="34" charset="-128"/>
                          <a:ea typeface="Meiryo" panose="020B0604030504040204" pitchFamily="34" charset="-128"/>
                          <a:cs typeface="+mn-cs"/>
                        </a:rPr>
                        <a:t>はこちら」などの誘導文言は不可です。</a:t>
                      </a:r>
                      <a:endParaRPr kumimoji="1" lang="ja-JP" altLang="en-US" sz="800" b="0" i="0" dirty="0">
                        <a:solidFill>
                          <a:schemeClr val="tx1"/>
                        </a:solidFill>
                        <a:latin typeface="Meiryo" panose="020B0604030504040204" pitchFamily="34" charset="-128"/>
                        <a:ea typeface="Meiryo" panose="020B0604030504040204" pitchFamily="34"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345609"/>
                  </a:ext>
                </a:extLst>
              </a:tr>
            </a:tbl>
          </a:graphicData>
        </a:graphic>
      </p:graphicFrame>
    </p:spTree>
    <p:extLst>
      <p:ext uri="{BB962C8B-B14F-4D97-AF65-F5344CB8AC3E}">
        <p14:creationId xmlns:p14="http://schemas.microsoft.com/office/powerpoint/2010/main" val="1102395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48B2D-46DD-7220-1917-F032BE704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9CB2889-54AF-4242-1463-66AB2B534D97}"/>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オプションメニューのご案内</a:t>
            </a:r>
          </a:p>
        </p:txBody>
      </p:sp>
      <p:sp>
        <p:nvSpPr>
          <p:cNvPr id="2" name="テキスト プレースホルダー 5">
            <a:extLst>
              <a:ext uri="{FF2B5EF4-FFF2-40B4-BE49-F238E27FC236}">
                <a16:creationId xmlns:a16="http://schemas.microsoft.com/office/drawing/2014/main" id="{B9C1787A-BDCA-16D3-C724-98527D851E2B}"/>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05 </a:t>
            </a:r>
          </a:p>
        </p:txBody>
      </p:sp>
      <p:pic>
        <p:nvPicPr>
          <p:cNvPr id="4" name="図プレースホルダー 10" descr="アイコン&#10;&#10;自動的に生成された説明">
            <a:extLst>
              <a:ext uri="{FF2B5EF4-FFF2-40B4-BE49-F238E27FC236}">
                <a16:creationId xmlns:a16="http://schemas.microsoft.com/office/drawing/2014/main" id="{02D64F4F-650D-645B-70DB-24D4BD5023D8}"/>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1753599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C513A-AE30-1572-85EB-49C4AA73741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0E5EB6D-EFC4-0DE9-64ED-67A7656F7EED}"/>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54009B0-2E3D-7532-F29F-A6CB0BB0BD8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591A0A6-6863-1507-1669-3655FF3797A8}"/>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a:latin typeface="メイリオ" panose="020B0604030504040204" pitchFamily="34" charset="-128"/>
              <a:ea typeface="メイリオ" panose="020B0604030504040204" pitchFamily="34" charset="-128"/>
            </a:endParaRPr>
          </a:p>
        </p:txBody>
      </p:sp>
      <p:sp>
        <p:nvSpPr>
          <p:cNvPr id="12" name="テキスト ボックス 11">
            <a:extLst>
              <a:ext uri="{FF2B5EF4-FFF2-40B4-BE49-F238E27FC236}">
                <a16:creationId xmlns:a16="http://schemas.microsoft.com/office/drawing/2014/main" id="{5BBADF87-E71D-5362-2F4D-2FA4D7A15A74}"/>
              </a:ext>
            </a:extLst>
          </p:cNvPr>
          <p:cNvSpPr txBox="1"/>
          <p:nvPr/>
        </p:nvSpPr>
        <p:spPr>
          <a:xfrm>
            <a:off x="587922" y="909274"/>
            <a:ext cx="11857961" cy="1063753"/>
          </a:xfrm>
          <a:prstGeom prst="rect">
            <a:avLst/>
          </a:prstGeom>
          <a:noFill/>
        </p:spPr>
        <p:txBody>
          <a:bodyPr wrap="square">
            <a:spAutoFit/>
          </a:bodyPr>
          <a:lstStyle/>
          <a:p>
            <a:pPr latinLnBrk="1">
              <a:lnSpc>
                <a:spcPct val="150000"/>
              </a:lnSpc>
              <a:buClr>
                <a:srgbClr val="0AC200"/>
              </a:buClr>
            </a:pPr>
            <a:r>
              <a:rPr lang="en" altLang="ja-JP" sz="1600">
                <a:solidFill>
                  <a:schemeClr val="tx1">
                    <a:lumMod val="75000"/>
                    <a:lumOff val="25000"/>
                  </a:schemeClr>
                </a:solidFill>
                <a:latin typeface="Meiryo" panose="020B0604030504040204" pitchFamily="34" charset="-128"/>
                <a:ea typeface="Meiryo" panose="020B0604030504040204" pitchFamily="34" charset="-128"/>
                <a:cs typeface="Arial" charset="0"/>
              </a:rPr>
              <a:t>DIGEST Spot</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Arial" charset="0"/>
              </a:rPr>
              <a:t>記事下に動画を挿入できるオプションメニューです。</a:t>
            </a:r>
          </a:p>
          <a:p>
            <a:pPr latinLnBrk="1">
              <a:lnSpc>
                <a:spcPct val="150000"/>
              </a:lnSpc>
              <a:buClr>
                <a:srgbClr val="0AC200"/>
              </a:buClr>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Arial" charset="0"/>
              </a:rPr>
              <a:t>関連動画を掲載することで、記事内テキストの情報補完やブランドリフトなど、幅広い訴求にご活用いただけます。</a:t>
            </a:r>
          </a:p>
          <a:p>
            <a:pPr latinLnBrk="1">
              <a:lnSpc>
                <a:spcPct val="150000"/>
              </a:lnSpc>
              <a:buClr>
                <a:srgbClr val="0AC200"/>
              </a:buClr>
            </a:pPr>
            <a:r>
              <a:rPr lang="en-US" altLang="ja-JP" sz="1100">
                <a:solidFill>
                  <a:schemeClr val="bg1">
                    <a:lumMod val="65000"/>
                  </a:schemeClr>
                </a:solidFill>
                <a:latin typeface="Meiryo" panose="020B0604030504040204" pitchFamily="34" charset="-128"/>
                <a:ea typeface="Meiryo" panose="020B0604030504040204" pitchFamily="34" charset="-128"/>
                <a:cs typeface="Arial" charset="0"/>
              </a:rPr>
              <a:t>※</a:t>
            </a:r>
            <a:r>
              <a:rPr lang="ja-JP" altLang="en-US" sz="1100">
                <a:solidFill>
                  <a:schemeClr val="bg1">
                    <a:lumMod val="65000"/>
                  </a:schemeClr>
                </a:solidFill>
                <a:latin typeface="Meiryo" panose="020B0604030504040204" pitchFamily="34" charset="-128"/>
                <a:ea typeface="Meiryo" panose="020B0604030504040204" pitchFamily="34" charset="-128"/>
                <a:cs typeface="Arial" charset="0"/>
              </a:rPr>
              <a:t>画面はイメージとなります。広告仕様が変更となる可能性がございます。</a:t>
            </a:r>
            <a:endParaRPr lang="en-US" altLang="ja-JP" sz="1100">
              <a:solidFill>
                <a:schemeClr val="bg1">
                  <a:lumMod val="65000"/>
                </a:schemeClr>
              </a:solidFill>
              <a:latin typeface="Meiryo" panose="020B0604030504040204" pitchFamily="34" charset="-128"/>
              <a:ea typeface="Meiryo" panose="020B0604030504040204" pitchFamily="34" charset="-128"/>
              <a:cs typeface="Arial" charset="0"/>
            </a:endParaRPr>
          </a:p>
        </p:txBody>
      </p:sp>
      <p:sp>
        <p:nvSpPr>
          <p:cNvPr id="13" name="object 4">
            <a:extLst>
              <a:ext uri="{FF2B5EF4-FFF2-40B4-BE49-F238E27FC236}">
                <a16:creationId xmlns:a16="http://schemas.microsoft.com/office/drawing/2014/main" id="{028FDA1A-5C2C-24A4-9F9C-E613497C549E}"/>
              </a:ext>
            </a:extLst>
          </p:cNvPr>
          <p:cNvSpPr/>
          <p:nvPr/>
        </p:nvSpPr>
        <p:spPr>
          <a:xfrm>
            <a:off x="1694339" y="4319399"/>
            <a:ext cx="1929688" cy="1091522"/>
          </a:xfrm>
          <a:custGeom>
            <a:avLst/>
            <a:gdLst/>
            <a:ahLst/>
            <a:cxnLst/>
            <a:rect l="l" t="t" r="r" b="b"/>
            <a:pathLst>
              <a:path w="1929765" h="1091564">
                <a:moveTo>
                  <a:pt x="1929561" y="0"/>
                </a:moveTo>
                <a:lnTo>
                  <a:pt x="1929561" y="1091399"/>
                </a:lnTo>
                <a:lnTo>
                  <a:pt x="0" y="1091399"/>
                </a:lnTo>
              </a:path>
            </a:pathLst>
          </a:custGeom>
          <a:ln w="38100">
            <a:solidFill>
              <a:srgbClr val="002060"/>
            </a:solidFill>
          </a:ln>
        </p:spPr>
        <p:txBody>
          <a:bodyPr wrap="square" lIns="0" tIns="0" rIns="0" bIns="0" rtlCol="0"/>
          <a:lstStyle/>
          <a:p>
            <a:endParaRPr sz="1600">
              <a:solidFill>
                <a:srgbClr val="03C755"/>
              </a:solidFill>
              <a:latin typeface="Meiryo" panose="020B0604030504040204" pitchFamily="34" charset="-128"/>
              <a:ea typeface="Meiryo" panose="020B0604030504040204" pitchFamily="34" charset="-128"/>
            </a:endParaRPr>
          </a:p>
        </p:txBody>
      </p:sp>
      <p:sp>
        <p:nvSpPr>
          <p:cNvPr id="16" name="object 6">
            <a:extLst>
              <a:ext uri="{FF2B5EF4-FFF2-40B4-BE49-F238E27FC236}">
                <a16:creationId xmlns:a16="http://schemas.microsoft.com/office/drawing/2014/main" id="{98703878-D954-B548-E3C3-3991ABB20072}"/>
              </a:ext>
            </a:extLst>
          </p:cNvPr>
          <p:cNvSpPr/>
          <p:nvPr/>
        </p:nvSpPr>
        <p:spPr>
          <a:xfrm>
            <a:off x="1561783" y="5880635"/>
            <a:ext cx="3849853" cy="0"/>
          </a:xfrm>
          <a:custGeom>
            <a:avLst/>
            <a:gdLst/>
            <a:ahLst/>
            <a:cxnLst/>
            <a:rect l="l" t="t" r="r" b="b"/>
            <a:pathLst>
              <a:path w="3850004">
                <a:moveTo>
                  <a:pt x="3849674" y="0"/>
                </a:moveTo>
                <a:lnTo>
                  <a:pt x="0" y="0"/>
                </a:lnTo>
              </a:path>
            </a:pathLst>
          </a:custGeom>
          <a:ln w="381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object 8">
            <a:extLst>
              <a:ext uri="{FF2B5EF4-FFF2-40B4-BE49-F238E27FC236}">
                <a16:creationId xmlns:a16="http://schemas.microsoft.com/office/drawing/2014/main" id="{BBFB9AA5-F01C-A70F-E7CF-1A604A42319C}"/>
              </a:ext>
            </a:extLst>
          </p:cNvPr>
          <p:cNvSpPr txBox="1"/>
          <p:nvPr/>
        </p:nvSpPr>
        <p:spPr>
          <a:xfrm>
            <a:off x="742071" y="2252625"/>
            <a:ext cx="1295564" cy="151322"/>
          </a:xfrm>
          <a:prstGeom prst="rect">
            <a:avLst/>
          </a:prstGeom>
        </p:spPr>
        <p:txBody>
          <a:bodyPr vert="horz" wrap="square" lIns="0" tIns="12699" rIns="0" bIns="0" rtlCol="0">
            <a:spAutoFit/>
          </a:bodyPr>
          <a:lstStyle/>
          <a:p>
            <a:pPr marL="12699">
              <a:spcBef>
                <a:spcPts val="100"/>
              </a:spcBef>
            </a:pPr>
            <a:r>
              <a:rPr sz="900" b="1" spc="55">
                <a:solidFill>
                  <a:srgbClr val="999999"/>
                </a:solidFill>
                <a:latin typeface="Meiryo" panose="020B0604030504040204" pitchFamily="34" charset="-128"/>
                <a:ea typeface="Meiryo" panose="020B0604030504040204" pitchFamily="34" charset="-128"/>
                <a:cs typeface="HiraMinProN-W6"/>
              </a:rPr>
              <a:t>DIGEST</a:t>
            </a:r>
            <a:r>
              <a:rPr sz="900" b="1" spc="-55">
                <a:solidFill>
                  <a:srgbClr val="999999"/>
                </a:solidFill>
                <a:latin typeface="Meiryo" panose="020B0604030504040204" pitchFamily="34" charset="-128"/>
                <a:ea typeface="Meiryo" panose="020B0604030504040204" pitchFamily="34" charset="-128"/>
                <a:cs typeface="HiraMinProN-W6"/>
              </a:rPr>
              <a:t> </a:t>
            </a:r>
            <a:r>
              <a:rPr sz="900" b="1" spc="125">
                <a:solidFill>
                  <a:srgbClr val="999999"/>
                </a:solidFill>
                <a:latin typeface="Meiryo" panose="020B0604030504040204" pitchFamily="34" charset="-128"/>
                <a:ea typeface="Meiryo" panose="020B0604030504040204" pitchFamily="34" charset="-128"/>
                <a:cs typeface="HiraMinProN-W6"/>
              </a:rPr>
              <a:t>Spot</a:t>
            </a:r>
            <a:endParaRPr sz="900">
              <a:latin typeface="Meiryo" panose="020B0604030504040204" pitchFamily="34" charset="-128"/>
              <a:ea typeface="Meiryo" panose="020B0604030504040204" pitchFamily="34" charset="-128"/>
              <a:cs typeface="HiraMinProN-W6"/>
            </a:endParaRPr>
          </a:p>
        </p:txBody>
      </p:sp>
      <p:sp>
        <p:nvSpPr>
          <p:cNvPr id="18" name="object 9">
            <a:extLst>
              <a:ext uri="{FF2B5EF4-FFF2-40B4-BE49-F238E27FC236}">
                <a16:creationId xmlns:a16="http://schemas.microsoft.com/office/drawing/2014/main" id="{705C909B-E1D8-62D4-314C-351F7FE665AD}"/>
              </a:ext>
            </a:extLst>
          </p:cNvPr>
          <p:cNvSpPr txBox="1"/>
          <p:nvPr/>
        </p:nvSpPr>
        <p:spPr>
          <a:xfrm>
            <a:off x="2678984" y="2252625"/>
            <a:ext cx="533379" cy="151322"/>
          </a:xfrm>
          <a:prstGeom prst="rect">
            <a:avLst/>
          </a:prstGeom>
        </p:spPr>
        <p:txBody>
          <a:bodyPr vert="horz" wrap="square" lIns="0" tIns="12699" rIns="0" bIns="0" rtlCol="0">
            <a:spAutoFit/>
          </a:bodyPr>
          <a:lstStyle/>
          <a:p>
            <a:pPr marL="12699">
              <a:spcBef>
                <a:spcPts val="100"/>
              </a:spcBef>
            </a:pPr>
            <a:r>
              <a:rPr sz="900" b="1">
                <a:solidFill>
                  <a:srgbClr val="999999"/>
                </a:solidFill>
                <a:latin typeface="Meiryo" panose="020B0604030504040204" pitchFamily="34" charset="-128"/>
                <a:ea typeface="Meiryo" panose="020B0604030504040204" pitchFamily="34" charset="-128"/>
                <a:cs typeface="HiraMinProN-W6"/>
              </a:rPr>
              <a:t>掲載動画</a:t>
            </a:r>
            <a:endParaRPr sz="900">
              <a:latin typeface="Meiryo" panose="020B0604030504040204" pitchFamily="34" charset="-128"/>
              <a:ea typeface="Meiryo" panose="020B0604030504040204" pitchFamily="34" charset="-128"/>
              <a:cs typeface="HiraMinProN-W6"/>
            </a:endParaRPr>
          </a:p>
        </p:txBody>
      </p:sp>
      <p:sp>
        <p:nvSpPr>
          <p:cNvPr id="20" name="object 11">
            <a:extLst>
              <a:ext uri="{FF2B5EF4-FFF2-40B4-BE49-F238E27FC236}">
                <a16:creationId xmlns:a16="http://schemas.microsoft.com/office/drawing/2014/main" id="{D01865C0-E440-FF62-82E2-F9F5D209C17C}"/>
              </a:ext>
            </a:extLst>
          </p:cNvPr>
          <p:cNvSpPr txBox="1"/>
          <p:nvPr/>
        </p:nvSpPr>
        <p:spPr>
          <a:xfrm>
            <a:off x="2636875" y="3728440"/>
            <a:ext cx="2228534" cy="425755"/>
          </a:xfrm>
          <a:prstGeom prst="rect">
            <a:avLst/>
          </a:prstGeom>
        </p:spPr>
        <p:txBody>
          <a:bodyPr vert="horz" wrap="square" lIns="0" tIns="45717" rIns="0" bIns="0" rtlCol="0">
            <a:spAutoFit/>
          </a:bodyPr>
          <a:lstStyle/>
          <a:p>
            <a:pPr marL="12699">
              <a:spcBef>
                <a:spcPts val="359"/>
              </a:spcBef>
            </a:pPr>
            <a:r>
              <a:rPr lang="ja-JP" altLang="en-US" sz="600" spc="-25">
                <a:solidFill>
                  <a:srgbClr val="333333"/>
                </a:solidFill>
                <a:latin typeface="Meiryo" panose="020B0604030504040204" pitchFamily="34" charset="-128"/>
                <a:ea typeface="Meiryo" panose="020B0604030504040204" pitchFamily="34" charset="-128"/>
                <a:cs typeface="Arial Unicode MS"/>
              </a:rPr>
              <a:t>ユーザーの設定で許可している場合には、自動再生されます。</a:t>
            </a:r>
            <a:endParaRPr lang="en-US" altLang="ja-JP" sz="600" spc="-25">
              <a:solidFill>
                <a:srgbClr val="333333"/>
              </a:solidFill>
              <a:latin typeface="Meiryo" panose="020B0604030504040204" pitchFamily="34" charset="-128"/>
              <a:ea typeface="Meiryo" panose="020B0604030504040204" pitchFamily="34" charset="-128"/>
              <a:cs typeface="Arial Unicode MS"/>
            </a:endParaRPr>
          </a:p>
          <a:p>
            <a:pPr marL="12699">
              <a:spcBef>
                <a:spcPts val="359"/>
              </a:spcBef>
            </a:pPr>
            <a:r>
              <a:rPr lang="en-US" altLang="ja-JP" sz="600" spc="-25">
                <a:solidFill>
                  <a:srgbClr val="333333"/>
                </a:solidFill>
                <a:latin typeface="Meiryo" panose="020B0604030504040204" pitchFamily="34" charset="-128"/>
                <a:ea typeface="Meiryo" panose="020B0604030504040204" pitchFamily="34" charset="-128"/>
                <a:cs typeface="Arial Unicode MS"/>
              </a:rPr>
              <a:t>※</a:t>
            </a:r>
            <a:r>
              <a:rPr lang="ja-JP" altLang="en-US" sz="600" spc="-25">
                <a:solidFill>
                  <a:srgbClr val="333333"/>
                </a:solidFill>
                <a:latin typeface="Meiryo" panose="020B0604030504040204" pitchFamily="34" charset="-128"/>
                <a:ea typeface="Meiryo" panose="020B0604030504040204" pitchFamily="34" charset="-128"/>
                <a:cs typeface="Arial Unicode MS"/>
              </a:rPr>
              <a:t>一部端末で挙動が異なる場合もございます。</a:t>
            </a:r>
          </a:p>
          <a:p>
            <a:pPr marL="12699">
              <a:spcBef>
                <a:spcPts val="359"/>
              </a:spcBef>
            </a:pPr>
            <a:r>
              <a:rPr lang="ja-JP" altLang="en-US" sz="600" spc="-25">
                <a:solidFill>
                  <a:srgbClr val="333333"/>
                </a:solidFill>
                <a:latin typeface="Meiryo" panose="020B0604030504040204" pitchFamily="34" charset="-128"/>
                <a:ea typeface="Meiryo" panose="020B0604030504040204" pitchFamily="34" charset="-128"/>
                <a:cs typeface="Arial Unicode MS"/>
              </a:rPr>
              <a:t>また、動画内の再生マークをタップした場合も再生されます。</a:t>
            </a:r>
            <a:endParaRPr sz="600">
              <a:latin typeface="Meiryo" panose="020B0604030504040204" pitchFamily="34" charset="-128"/>
              <a:ea typeface="Meiryo" panose="020B0604030504040204" pitchFamily="34" charset="-128"/>
              <a:cs typeface="Arial Unicode MS"/>
            </a:endParaRPr>
          </a:p>
        </p:txBody>
      </p:sp>
      <p:pic>
        <p:nvPicPr>
          <p:cNvPr id="22" name="図 21">
            <a:extLst>
              <a:ext uri="{FF2B5EF4-FFF2-40B4-BE49-F238E27FC236}">
                <a16:creationId xmlns:a16="http://schemas.microsoft.com/office/drawing/2014/main" id="{2F1A4D47-3917-17C4-B050-42E4DDF8AB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257" y="2445480"/>
            <a:ext cx="1286848" cy="3690122"/>
          </a:xfrm>
          <a:prstGeom prst="rect">
            <a:avLst/>
          </a:prstGeom>
          <a:ln w="6350">
            <a:noFill/>
          </a:ln>
        </p:spPr>
      </p:pic>
      <p:pic>
        <p:nvPicPr>
          <p:cNvPr id="23" name="図 22">
            <a:extLst>
              <a:ext uri="{FF2B5EF4-FFF2-40B4-BE49-F238E27FC236}">
                <a16:creationId xmlns:a16="http://schemas.microsoft.com/office/drawing/2014/main" id="{BA233C77-9082-7214-D826-CBDA63207A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59183" y="2445480"/>
            <a:ext cx="2206225" cy="1235745"/>
          </a:xfrm>
          <a:prstGeom prst="rect">
            <a:avLst/>
          </a:prstGeom>
        </p:spPr>
      </p:pic>
      <p:sp>
        <p:nvSpPr>
          <p:cNvPr id="26" name="object 11">
            <a:extLst>
              <a:ext uri="{FF2B5EF4-FFF2-40B4-BE49-F238E27FC236}">
                <a16:creationId xmlns:a16="http://schemas.microsoft.com/office/drawing/2014/main" id="{9D99BB8E-F642-DA24-A08B-799D4B49DAA0}"/>
              </a:ext>
            </a:extLst>
          </p:cNvPr>
          <p:cNvSpPr/>
          <p:nvPr/>
        </p:nvSpPr>
        <p:spPr>
          <a:xfrm>
            <a:off x="5296217" y="2449960"/>
            <a:ext cx="533400" cy="373887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a:ln>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7" name="object 12">
            <a:extLst>
              <a:ext uri="{FF2B5EF4-FFF2-40B4-BE49-F238E27FC236}">
                <a16:creationId xmlns:a16="http://schemas.microsoft.com/office/drawing/2014/main" id="{12E3B219-5C1C-F76E-11C9-B6C8138ED141}"/>
              </a:ext>
            </a:extLst>
          </p:cNvPr>
          <p:cNvSpPr txBox="1"/>
          <p:nvPr/>
        </p:nvSpPr>
        <p:spPr>
          <a:xfrm>
            <a:off x="5450445" y="3364360"/>
            <a:ext cx="158890" cy="1887220"/>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28" name="object 14">
            <a:extLst>
              <a:ext uri="{FF2B5EF4-FFF2-40B4-BE49-F238E27FC236}">
                <a16:creationId xmlns:a16="http://schemas.microsoft.com/office/drawing/2014/main" id="{BF72DCD4-91E0-AC37-8DA2-B10F05D1F722}"/>
              </a:ext>
            </a:extLst>
          </p:cNvPr>
          <p:cNvSpPr/>
          <p:nvPr/>
        </p:nvSpPr>
        <p:spPr>
          <a:xfrm>
            <a:off x="792976" y="5802682"/>
            <a:ext cx="1193753" cy="146044"/>
          </a:xfrm>
          <a:custGeom>
            <a:avLst/>
            <a:gdLst/>
            <a:ahLst/>
            <a:cxnLst/>
            <a:rect l="l" t="t" r="r" b="b"/>
            <a:pathLst>
              <a:path w="1193800" h="146050">
                <a:moveTo>
                  <a:pt x="1193800" y="146050"/>
                </a:moveTo>
                <a:lnTo>
                  <a:pt x="0" y="146050"/>
                </a:lnTo>
                <a:lnTo>
                  <a:pt x="0" y="0"/>
                </a:lnTo>
                <a:lnTo>
                  <a:pt x="1193800" y="0"/>
                </a:lnTo>
                <a:lnTo>
                  <a:pt x="1193800" y="146050"/>
                </a:lnTo>
                <a:close/>
              </a:path>
            </a:pathLst>
          </a:custGeom>
          <a:ln w="25400">
            <a:solidFill>
              <a:srgbClr val="002060"/>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3">
            <a:extLst>
              <a:ext uri="{FF2B5EF4-FFF2-40B4-BE49-F238E27FC236}">
                <a16:creationId xmlns:a16="http://schemas.microsoft.com/office/drawing/2014/main" id="{F8794288-4AEA-413B-086B-DDB6B5FD9B54}"/>
              </a:ext>
            </a:extLst>
          </p:cNvPr>
          <p:cNvSpPr txBox="1"/>
          <p:nvPr/>
        </p:nvSpPr>
        <p:spPr>
          <a:xfrm>
            <a:off x="7501257" y="3161850"/>
            <a:ext cx="733613" cy="135934"/>
          </a:xfrm>
          <a:prstGeom prst="rect">
            <a:avLst/>
          </a:prstGeom>
        </p:spPr>
        <p:txBody>
          <a:bodyPr vert="horz" wrap="square" lIns="0" tIns="12699" rIns="0" bIns="0" rtlCol="0">
            <a:spAutoFit/>
          </a:bodyPr>
          <a:lstStyle/>
          <a:p>
            <a:pPr marL="12699">
              <a:spcBef>
                <a:spcPts val="100"/>
              </a:spcBef>
            </a:pPr>
            <a:r>
              <a:rPr sz="800" spc="60">
                <a:solidFill>
                  <a:srgbClr val="333333"/>
                </a:solidFill>
                <a:latin typeface="Meiryo" panose="020B0604030504040204" pitchFamily="34" charset="-128"/>
                <a:ea typeface="Meiryo" panose="020B0604030504040204" pitchFamily="34" charset="-128"/>
                <a:cs typeface="Arial Unicode MS"/>
              </a:rPr>
              <a:t>1</a:t>
            </a:r>
            <a:r>
              <a:rPr sz="800" spc="85">
                <a:solidFill>
                  <a:srgbClr val="333333"/>
                </a:solidFill>
                <a:latin typeface="Meiryo" panose="020B0604030504040204" pitchFamily="34" charset="-128"/>
                <a:ea typeface="Meiryo" panose="020B0604030504040204" pitchFamily="34" charset="-128"/>
                <a:cs typeface="Arial Unicode MS"/>
              </a:rPr>
              <a:t>本</a:t>
            </a:r>
            <a:r>
              <a:rPr sz="800" spc="50">
                <a:solidFill>
                  <a:srgbClr val="333333"/>
                </a:solidFill>
                <a:latin typeface="Meiryo" panose="020B0604030504040204" pitchFamily="34" charset="-128"/>
                <a:ea typeface="Meiryo" panose="020B0604030504040204" pitchFamily="34" charset="-128"/>
                <a:cs typeface="Arial Unicode MS"/>
              </a:rPr>
              <a:t>/1</a:t>
            </a:r>
            <a:r>
              <a:rPr sz="800" spc="85">
                <a:solidFill>
                  <a:srgbClr val="333333"/>
                </a:solidFill>
                <a:latin typeface="Meiryo" panose="020B0604030504040204" pitchFamily="34" charset="-128"/>
                <a:ea typeface="Meiryo" panose="020B0604030504040204" pitchFamily="34" charset="-128"/>
                <a:cs typeface="Arial Unicode MS"/>
              </a:rPr>
              <a:t>記事</a:t>
            </a:r>
            <a:endParaRPr sz="800">
              <a:latin typeface="Meiryo" panose="020B0604030504040204" pitchFamily="34" charset="-128"/>
              <a:ea typeface="Meiryo" panose="020B0604030504040204" pitchFamily="34" charset="-128"/>
              <a:cs typeface="Arial Unicode MS"/>
            </a:endParaRPr>
          </a:p>
        </p:txBody>
      </p:sp>
      <p:sp>
        <p:nvSpPr>
          <p:cNvPr id="30" name="object 4">
            <a:extLst>
              <a:ext uri="{FF2B5EF4-FFF2-40B4-BE49-F238E27FC236}">
                <a16:creationId xmlns:a16="http://schemas.microsoft.com/office/drawing/2014/main" id="{A3E2A62A-E619-DF46-4833-67CE3F7E43F2}"/>
              </a:ext>
            </a:extLst>
          </p:cNvPr>
          <p:cNvSpPr txBox="1"/>
          <p:nvPr/>
        </p:nvSpPr>
        <p:spPr>
          <a:xfrm>
            <a:off x="7497611" y="3767585"/>
            <a:ext cx="4394822" cy="356504"/>
          </a:xfrm>
          <a:prstGeom prst="rect">
            <a:avLst/>
          </a:prstGeom>
        </p:spPr>
        <p:txBody>
          <a:bodyPr vert="horz" wrap="square" lIns="0" tIns="58416" rIns="0" bIns="0" rtlCol="0">
            <a:spAutoFit/>
          </a:bodyPr>
          <a:lstStyle/>
          <a:p>
            <a:pPr marL="15873">
              <a:spcBef>
                <a:spcPts val="459"/>
              </a:spcBef>
            </a:pPr>
            <a:r>
              <a:rPr sz="800" spc="25">
                <a:solidFill>
                  <a:srgbClr val="333333"/>
                </a:solidFill>
                <a:latin typeface="Meiryo" panose="020B0604030504040204" pitchFamily="34" charset="-128"/>
                <a:ea typeface="Meiryo" panose="020B0604030504040204" pitchFamily="34" charset="-128"/>
                <a:cs typeface="Arial Unicode MS"/>
              </a:rPr>
              <a:t>掲載開</a:t>
            </a:r>
            <a:r>
              <a:rPr sz="800">
                <a:solidFill>
                  <a:srgbClr val="333333"/>
                </a:solidFill>
                <a:latin typeface="Meiryo" panose="020B0604030504040204" pitchFamily="34" charset="-128"/>
                <a:ea typeface="Meiryo" panose="020B0604030504040204" pitchFamily="34" charset="-128"/>
                <a:cs typeface="Arial Unicode MS"/>
              </a:rPr>
              <a:t>始</a:t>
            </a:r>
            <a:r>
              <a:rPr sz="800" spc="-45">
                <a:solidFill>
                  <a:srgbClr val="333333"/>
                </a:solidFill>
                <a:latin typeface="Meiryo" panose="020B0604030504040204" pitchFamily="34" charset="-128"/>
                <a:ea typeface="Meiryo" panose="020B0604030504040204" pitchFamily="34" charset="-128"/>
                <a:cs typeface="Arial Unicode MS"/>
              </a:rPr>
              <a:t>日</a:t>
            </a:r>
            <a:r>
              <a:rPr sz="800" spc="-69">
                <a:solidFill>
                  <a:srgbClr val="333333"/>
                </a:solidFill>
                <a:latin typeface="Meiryo" panose="020B0604030504040204" pitchFamily="34" charset="-128"/>
                <a:ea typeface="Meiryo" panose="020B0604030504040204" pitchFamily="34" charset="-128"/>
                <a:cs typeface="Arial Unicode MS"/>
              </a:rPr>
              <a:t>よ</a:t>
            </a:r>
            <a:r>
              <a:rPr sz="800" spc="-25">
                <a:solidFill>
                  <a:srgbClr val="333333"/>
                </a:solidFill>
                <a:latin typeface="Meiryo" panose="020B0604030504040204" pitchFamily="34" charset="-128"/>
                <a:ea typeface="Meiryo" panose="020B0604030504040204" pitchFamily="34" charset="-128"/>
                <a:cs typeface="Arial Unicode MS"/>
              </a:rPr>
              <a:t>り</a:t>
            </a:r>
            <a:r>
              <a:rPr sz="800" spc="50">
                <a:solidFill>
                  <a:srgbClr val="333333"/>
                </a:solidFill>
                <a:latin typeface="Meiryo" panose="020B0604030504040204" pitchFamily="34" charset="-128"/>
                <a:ea typeface="Meiryo" panose="020B0604030504040204" pitchFamily="34" charset="-128"/>
                <a:cs typeface="Arial Unicode MS"/>
              </a:rPr>
              <a:t>10</a:t>
            </a:r>
            <a:r>
              <a:rPr sz="800" spc="75">
                <a:solidFill>
                  <a:srgbClr val="333333"/>
                </a:solidFill>
                <a:latin typeface="Meiryo" panose="020B0604030504040204" pitchFamily="34" charset="-128"/>
                <a:ea typeface="Meiryo" panose="020B0604030504040204" pitchFamily="34" charset="-128"/>
                <a:cs typeface="Arial Unicode MS"/>
              </a:rPr>
              <a:t>営</a:t>
            </a:r>
            <a:r>
              <a:rPr sz="800" spc="40">
                <a:solidFill>
                  <a:srgbClr val="333333"/>
                </a:solidFill>
                <a:latin typeface="Meiryo" panose="020B0604030504040204" pitchFamily="34" charset="-128"/>
                <a:ea typeface="Meiryo" panose="020B0604030504040204" pitchFamily="34" charset="-128"/>
                <a:cs typeface="Arial Unicode MS"/>
              </a:rPr>
              <a:t>業</a:t>
            </a:r>
            <a:r>
              <a:rPr sz="800">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以</a:t>
            </a:r>
            <a:r>
              <a:rPr sz="800">
                <a:solidFill>
                  <a:srgbClr val="333333"/>
                </a:solidFill>
                <a:latin typeface="Meiryo" panose="020B0604030504040204" pitchFamily="34" charset="-128"/>
                <a:ea typeface="Meiryo" panose="020B0604030504040204" pitchFamily="34" charset="-128"/>
                <a:cs typeface="Arial Unicode MS"/>
              </a:rPr>
              <a:t>内</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a:solidFill>
                  <a:srgbClr val="333333"/>
                </a:solidFill>
                <a:latin typeface="Meiryo" panose="020B0604030504040204" pitchFamily="34" charset="-128"/>
                <a:ea typeface="Meiryo" panose="020B0604030504040204" pitchFamily="34" charset="-128"/>
                <a:cs typeface="Arial Unicode MS"/>
              </a:rPr>
              <a:t>※</a:t>
            </a:r>
            <a:r>
              <a:rPr sz="800" spc="25">
                <a:solidFill>
                  <a:srgbClr val="333333"/>
                </a:solidFill>
                <a:latin typeface="Meiryo" panose="020B0604030504040204" pitchFamily="34" charset="-128"/>
                <a:ea typeface="Meiryo" panose="020B0604030504040204" pitchFamily="34" charset="-128"/>
                <a:cs typeface="Arial Unicode MS"/>
              </a:rPr>
              <a:t>掲</a:t>
            </a:r>
            <a:r>
              <a:rPr sz="800">
                <a:solidFill>
                  <a:srgbClr val="333333"/>
                </a:solidFill>
                <a:latin typeface="Meiryo" panose="020B0604030504040204" pitchFamily="34" charset="-128"/>
                <a:ea typeface="Meiryo" panose="020B0604030504040204" pitchFamily="34" charset="-128"/>
                <a:cs typeface="Arial Unicode MS"/>
              </a:rPr>
              <a:t>載</a:t>
            </a:r>
            <a:r>
              <a:rPr sz="800" spc="-45">
                <a:solidFill>
                  <a:srgbClr val="333333"/>
                </a:solidFill>
                <a:latin typeface="Meiryo" panose="020B0604030504040204" pitchFamily="34" charset="-128"/>
                <a:ea typeface="Meiryo" panose="020B0604030504040204" pitchFamily="34" charset="-128"/>
                <a:cs typeface="Arial Unicode MS"/>
              </a:rPr>
              <a:t>日</a:t>
            </a:r>
            <a:r>
              <a:rPr sz="800" spc="-69">
                <a:solidFill>
                  <a:srgbClr val="333333"/>
                </a:solidFill>
                <a:latin typeface="Meiryo" panose="020B0604030504040204" pitchFamily="34" charset="-128"/>
                <a:ea typeface="Meiryo" panose="020B0604030504040204" pitchFamily="34" charset="-128"/>
                <a:cs typeface="Arial Unicode MS"/>
              </a:rPr>
              <a:t>よ</a:t>
            </a:r>
            <a:r>
              <a:rPr sz="800" spc="-25">
                <a:solidFill>
                  <a:srgbClr val="333333"/>
                </a:solidFill>
                <a:latin typeface="Meiryo" panose="020B0604030504040204" pitchFamily="34" charset="-128"/>
                <a:ea typeface="Meiryo" panose="020B0604030504040204" pitchFamily="34" charset="-128"/>
                <a:cs typeface="Arial Unicode MS"/>
              </a:rPr>
              <a:t>り</a:t>
            </a:r>
            <a:r>
              <a:rPr sz="800" spc="25">
                <a:solidFill>
                  <a:srgbClr val="333333"/>
                </a:solidFill>
                <a:latin typeface="Meiryo" panose="020B0604030504040204" pitchFamily="34" charset="-128"/>
                <a:ea typeface="Meiryo" panose="020B0604030504040204" pitchFamily="34" charset="-128"/>
                <a:cs typeface="Arial Unicode MS"/>
              </a:rPr>
              <a:t>7</a:t>
            </a:r>
            <a:r>
              <a:rPr sz="800" spc="40">
                <a:solidFill>
                  <a:srgbClr val="333333"/>
                </a:solidFill>
                <a:latin typeface="Meiryo" panose="020B0604030504040204" pitchFamily="34" charset="-128"/>
                <a:ea typeface="Meiryo" panose="020B0604030504040204" pitchFamily="34" charset="-128"/>
                <a:cs typeface="Arial Unicode MS"/>
              </a:rPr>
              <a:t>日</a:t>
            </a:r>
            <a:r>
              <a:rPr sz="800">
                <a:solidFill>
                  <a:srgbClr val="333333"/>
                </a:solidFill>
                <a:latin typeface="Meiryo" panose="020B0604030504040204" pitchFamily="34" charset="-128"/>
                <a:ea typeface="Meiryo" panose="020B0604030504040204" pitchFamily="34" charset="-128"/>
                <a:cs typeface="Arial Unicode MS"/>
              </a:rPr>
              <a:t>分</a:t>
            </a:r>
            <a:r>
              <a:rPr sz="800" spc="-6">
                <a:solidFill>
                  <a:srgbClr val="333333"/>
                </a:solidFill>
                <a:latin typeface="Meiryo" panose="020B0604030504040204" pitchFamily="34" charset="-128"/>
                <a:ea typeface="Meiryo" panose="020B0604030504040204" pitchFamily="34" charset="-128"/>
                <a:cs typeface="Arial Unicode MS"/>
              </a:rPr>
              <a:t>を</a:t>
            </a:r>
            <a:r>
              <a:rPr sz="800" spc="25">
                <a:solidFill>
                  <a:srgbClr val="333333"/>
                </a:solidFill>
                <a:latin typeface="Meiryo" panose="020B0604030504040204" pitchFamily="34" charset="-128"/>
                <a:ea typeface="Meiryo" panose="020B0604030504040204" pitchFamily="34" charset="-128"/>
                <a:cs typeface="Arial Unicode MS"/>
              </a:rPr>
              <a:t>集</a:t>
            </a:r>
            <a:r>
              <a:rPr sz="800">
                <a:solidFill>
                  <a:srgbClr val="333333"/>
                </a:solidFill>
                <a:latin typeface="Meiryo" panose="020B0604030504040204" pitchFamily="34" charset="-128"/>
                <a:ea typeface="Meiryo" panose="020B0604030504040204" pitchFamily="34" charset="-128"/>
                <a:cs typeface="Arial Unicode MS"/>
              </a:rPr>
              <a:t>計</a:t>
            </a:r>
            <a:r>
              <a:rPr sz="800" spc="-15">
                <a:solidFill>
                  <a:srgbClr val="333333"/>
                </a:solidFill>
                <a:latin typeface="Meiryo" panose="020B0604030504040204" pitchFamily="34" charset="-128"/>
                <a:ea typeface="Meiryo" panose="020B0604030504040204" pitchFamily="34" charset="-128"/>
                <a:cs typeface="Arial Unicode MS"/>
              </a:rPr>
              <a:t>い</a:t>
            </a:r>
            <a:r>
              <a:rPr sz="800" spc="-45">
                <a:solidFill>
                  <a:srgbClr val="333333"/>
                </a:solidFill>
                <a:latin typeface="Meiryo" panose="020B0604030504040204" pitchFamily="34" charset="-128"/>
                <a:ea typeface="Meiryo" panose="020B0604030504040204" pitchFamily="34" charset="-128"/>
                <a:cs typeface="Arial Unicode MS"/>
              </a:rPr>
              <a:t>た</a:t>
            </a:r>
            <a:r>
              <a:rPr sz="800" spc="-50">
                <a:solidFill>
                  <a:srgbClr val="333333"/>
                </a:solidFill>
                <a:latin typeface="Meiryo" panose="020B0604030504040204" pitchFamily="34" charset="-128"/>
                <a:ea typeface="Meiryo" panose="020B0604030504040204" pitchFamily="34" charset="-128"/>
                <a:cs typeface="Arial Unicode MS"/>
              </a:rPr>
              <a:t>し</a:t>
            </a:r>
            <a:r>
              <a:rPr sz="800" spc="-30">
                <a:solidFill>
                  <a:srgbClr val="333333"/>
                </a:solidFill>
                <a:latin typeface="Meiryo" panose="020B0604030504040204" pitchFamily="34" charset="-128"/>
                <a:ea typeface="Meiryo" panose="020B0604030504040204" pitchFamily="34" charset="-128"/>
                <a:cs typeface="Arial Unicode MS"/>
              </a:rPr>
              <a:t>ま</a:t>
            </a:r>
            <a:r>
              <a:rPr sz="800">
                <a:solidFill>
                  <a:srgbClr val="333333"/>
                </a:solidFill>
                <a:latin typeface="Meiryo" panose="020B0604030504040204" pitchFamily="34" charset="-128"/>
                <a:ea typeface="Meiryo" panose="020B0604030504040204" pitchFamily="34" charset="-128"/>
                <a:cs typeface="Arial Unicode MS"/>
              </a:rPr>
              <a:t>す</a:t>
            </a:r>
            <a:endParaRPr sz="800">
              <a:latin typeface="Meiryo" panose="020B0604030504040204" pitchFamily="34" charset="-128"/>
              <a:ea typeface="Meiryo" panose="020B0604030504040204" pitchFamily="34" charset="-128"/>
              <a:cs typeface="Arial Unicode MS"/>
            </a:endParaRPr>
          </a:p>
        </p:txBody>
      </p:sp>
      <p:sp>
        <p:nvSpPr>
          <p:cNvPr id="39" name="object 5">
            <a:extLst>
              <a:ext uri="{FF2B5EF4-FFF2-40B4-BE49-F238E27FC236}">
                <a16:creationId xmlns:a16="http://schemas.microsoft.com/office/drawing/2014/main" id="{F0905366-245F-AA3D-B010-247A9D451970}"/>
              </a:ext>
            </a:extLst>
          </p:cNvPr>
          <p:cNvSpPr txBox="1"/>
          <p:nvPr/>
        </p:nvSpPr>
        <p:spPr>
          <a:xfrm>
            <a:off x="7498593" y="4298802"/>
            <a:ext cx="4393842" cy="182097"/>
          </a:xfrm>
          <a:prstGeom prst="rect">
            <a:avLst/>
          </a:prstGeom>
        </p:spPr>
        <p:txBody>
          <a:bodyPr vert="horz" wrap="square" lIns="0" tIns="58416" rIns="0" bIns="0" rtlCol="0">
            <a:spAutoFit/>
          </a:bodyPr>
          <a:lstStyle/>
          <a:p>
            <a:pPr marL="15239">
              <a:spcBef>
                <a:spcPts val="459"/>
              </a:spcBef>
            </a:pPr>
            <a:r>
              <a:rPr lang="en-US" sz="800" dirty="0">
                <a:solidFill>
                  <a:srgbClr val="333333"/>
                </a:solidFill>
                <a:latin typeface="Meiryo" panose="020B0604030504040204" pitchFamily="34" charset="-128"/>
                <a:ea typeface="Meiryo" panose="020B0604030504040204" pitchFamily="34" charset="-128"/>
                <a:cs typeface="Arial Unicode MS"/>
              </a:rPr>
              <a:t>\ 1,000,000</a:t>
            </a:r>
            <a:endParaRPr sz="800" dirty="0">
              <a:latin typeface="Meiryo" panose="020B0604030504040204" pitchFamily="34" charset="-128"/>
              <a:ea typeface="Meiryo" panose="020B0604030504040204" pitchFamily="34" charset="-128"/>
              <a:cs typeface="Arial Unicode MS"/>
            </a:endParaRPr>
          </a:p>
        </p:txBody>
      </p:sp>
      <p:sp>
        <p:nvSpPr>
          <p:cNvPr id="40" name="object 6">
            <a:extLst>
              <a:ext uri="{FF2B5EF4-FFF2-40B4-BE49-F238E27FC236}">
                <a16:creationId xmlns:a16="http://schemas.microsoft.com/office/drawing/2014/main" id="{FEB380C0-9891-AC8A-AA6D-3F84A5714810}"/>
              </a:ext>
            </a:extLst>
          </p:cNvPr>
          <p:cNvSpPr txBox="1"/>
          <p:nvPr/>
        </p:nvSpPr>
        <p:spPr>
          <a:xfrm>
            <a:off x="6426243" y="3161849"/>
            <a:ext cx="568634"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枠数</a:t>
            </a:r>
            <a:endParaRPr sz="800">
              <a:latin typeface="Meiryo" panose="020B0604030504040204" pitchFamily="34" charset="-128"/>
              <a:ea typeface="Meiryo" panose="020B0604030504040204" pitchFamily="34" charset="-128"/>
              <a:cs typeface="Arial Unicode MS"/>
            </a:endParaRPr>
          </a:p>
        </p:txBody>
      </p:sp>
      <p:sp>
        <p:nvSpPr>
          <p:cNvPr id="45" name="object 8">
            <a:extLst>
              <a:ext uri="{FF2B5EF4-FFF2-40B4-BE49-F238E27FC236}">
                <a16:creationId xmlns:a16="http://schemas.microsoft.com/office/drawing/2014/main" id="{A09BCD7D-095A-25BD-AFEB-432914FC0B65}"/>
              </a:ext>
            </a:extLst>
          </p:cNvPr>
          <p:cNvSpPr txBox="1"/>
          <p:nvPr/>
        </p:nvSpPr>
        <p:spPr>
          <a:xfrm>
            <a:off x="7497613" y="2331681"/>
            <a:ext cx="4395507" cy="356504"/>
          </a:xfrm>
          <a:prstGeom prst="rect">
            <a:avLst/>
          </a:prstGeom>
        </p:spPr>
        <p:txBody>
          <a:bodyPr vert="horz" wrap="square" lIns="0" tIns="58416" rIns="0" bIns="0" rtlCol="0">
            <a:spAutoFit/>
          </a:bodyPr>
          <a:lstStyle/>
          <a:p>
            <a:pPr marL="15873">
              <a:spcBef>
                <a:spcPts val="459"/>
              </a:spcBef>
            </a:pPr>
            <a:r>
              <a:rPr sz="800" spc="15">
                <a:solidFill>
                  <a:srgbClr val="333333"/>
                </a:solidFill>
                <a:latin typeface="Meiryo" panose="020B0604030504040204" pitchFamily="34" charset="-128"/>
                <a:ea typeface="Meiryo" panose="020B0604030504040204" pitchFamily="34" charset="-128"/>
                <a:cs typeface="Arial Unicode MS"/>
              </a:rPr>
              <a:t>DIGEST</a:t>
            </a:r>
            <a:r>
              <a:rPr sz="800" spc="100">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spc="100">
                <a:solidFill>
                  <a:srgbClr val="333333"/>
                </a:solidFill>
                <a:latin typeface="Meiryo" panose="020B0604030504040204" pitchFamily="34" charset="-128"/>
                <a:ea typeface="Meiryo" panose="020B0604030504040204" pitchFamily="34" charset="-128"/>
                <a:cs typeface="Arial Unicode MS"/>
              </a:rPr>
              <a:t> </a:t>
            </a:r>
            <a:r>
              <a:rPr sz="800" spc="25">
                <a:solidFill>
                  <a:srgbClr val="333333"/>
                </a:solidFill>
                <a:latin typeface="Meiryo" panose="020B0604030504040204" pitchFamily="34" charset="-128"/>
                <a:ea typeface="Meiryo" panose="020B0604030504040204" pitchFamily="34" charset="-128"/>
                <a:cs typeface="Arial Unicode MS"/>
              </a:rPr>
              <a:t>記事</a:t>
            </a:r>
            <a:r>
              <a:rPr sz="800">
                <a:solidFill>
                  <a:srgbClr val="333333"/>
                </a:solidFill>
                <a:latin typeface="Meiryo" panose="020B0604030504040204" pitchFamily="34" charset="-128"/>
                <a:ea typeface="Meiryo" panose="020B0604030504040204" pitchFamily="34" charset="-128"/>
                <a:cs typeface="Arial Unicode MS"/>
              </a:rPr>
              <a:t>内</a:t>
            </a:r>
            <a:r>
              <a:rPr sz="800" spc="90">
                <a:solidFill>
                  <a:srgbClr val="333333"/>
                </a:solidFill>
                <a:latin typeface="Meiryo" panose="020B0604030504040204" pitchFamily="34" charset="-128"/>
                <a:ea typeface="Meiryo" panose="020B0604030504040204" pitchFamily="34" charset="-128"/>
                <a:cs typeface="Arial Unicode MS"/>
              </a:rPr>
              <a:t> </a:t>
            </a:r>
            <a:r>
              <a:rPr sz="800" spc="25">
                <a:solidFill>
                  <a:srgbClr val="333333"/>
                </a:solidFill>
                <a:latin typeface="Meiryo" panose="020B0604030504040204" pitchFamily="34" charset="-128"/>
                <a:ea typeface="Meiryo" panose="020B0604030504040204" pitchFamily="34" charset="-128"/>
                <a:cs typeface="Arial Unicode MS"/>
              </a:rPr>
              <a:t>下部</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a:solidFill>
                  <a:srgbClr val="333333"/>
                </a:solidFill>
                <a:latin typeface="Meiryo" panose="020B0604030504040204" pitchFamily="34" charset="-128"/>
                <a:ea typeface="Meiryo" panose="020B0604030504040204" pitchFamily="34" charset="-128"/>
                <a:cs typeface="Arial Unicode MS"/>
              </a:rPr>
              <a:t>※</a:t>
            </a:r>
            <a:r>
              <a:rPr sz="800" spc="35">
                <a:solidFill>
                  <a:srgbClr val="333333"/>
                </a:solidFill>
                <a:latin typeface="Meiryo" panose="020B0604030504040204" pitchFamily="34" charset="-128"/>
                <a:ea typeface="Meiryo" panose="020B0604030504040204" pitchFamily="34" charset="-128"/>
                <a:cs typeface="Arial Unicode MS"/>
              </a:rPr>
              <a:t>遷移先</a:t>
            </a:r>
            <a:r>
              <a:rPr sz="800" spc="25">
                <a:solidFill>
                  <a:srgbClr val="333333"/>
                </a:solidFill>
                <a:latin typeface="Meiryo" panose="020B0604030504040204" pitchFamily="34" charset="-128"/>
                <a:ea typeface="Meiryo" panose="020B0604030504040204" pitchFamily="34" charset="-128"/>
                <a:cs typeface="Arial Unicode MS"/>
              </a:rPr>
              <a:t>URL</a:t>
            </a:r>
            <a:r>
              <a:rPr sz="800">
                <a:solidFill>
                  <a:srgbClr val="333333"/>
                </a:solidFill>
                <a:latin typeface="Meiryo" panose="020B0604030504040204" pitchFamily="34" charset="-128"/>
                <a:ea typeface="Meiryo" panose="020B0604030504040204" pitchFamily="34" charset="-128"/>
                <a:cs typeface="Arial Unicode MS"/>
              </a:rPr>
              <a:t>は</a:t>
            </a:r>
            <a:r>
              <a:rPr sz="800" spc="25">
                <a:solidFill>
                  <a:srgbClr val="333333"/>
                </a:solidFill>
                <a:latin typeface="Meiryo" panose="020B0604030504040204" pitchFamily="34" charset="-128"/>
                <a:ea typeface="Meiryo" panose="020B0604030504040204" pitchFamily="34" charset="-128"/>
                <a:cs typeface="Arial Unicode MS"/>
              </a:rPr>
              <a:t>動</a:t>
            </a:r>
            <a:r>
              <a:rPr sz="800">
                <a:solidFill>
                  <a:srgbClr val="333333"/>
                </a:solidFill>
                <a:latin typeface="Meiryo" panose="020B0604030504040204" pitchFamily="34" charset="-128"/>
                <a:ea typeface="Meiryo" panose="020B0604030504040204" pitchFamily="34" charset="-128"/>
                <a:cs typeface="Arial Unicode MS"/>
              </a:rPr>
              <a:t>画の下</a:t>
            </a:r>
            <a:r>
              <a:rPr sz="800" spc="-6">
                <a:solidFill>
                  <a:srgbClr val="333333"/>
                </a:solidFill>
                <a:latin typeface="Meiryo" panose="020B0604030504040204" pitchFamily="34" charset="-128"/>
                <a:ea typeface="Meiryo" panose="020B0604030504040204" pitchFamily="34" charset="-128"/>
                <a:cs typeface="Arial Unicode MS"/>
              </a:rPr>
              <a:t>に</a:t>
            </a:r>
            <a:r>
              <a:rPr sz="800" spc="25">
                <a:solidFill>
                  <a:srgbClr val="333333"/>
                </a:solidFill>
                <a:latin typeface="Meiryo" panose="020B0604030504040204" pitchFamily="34" charset="-128"/>
                <a:ea typeface="Meiryo" panose="020B0604030504040204" pitchFamily="34" charset="-128"/>
                <a:cs typeface="Arial Unicode MS"/>
              </a:rPr>
              <a:t>掲</a:t>
            </a:r>
            <a:r>
              <a:rPr sz="800" spc="-6">
                <a:solidFill>
                  <a:srgbClr val="333333"/>
                </a:solidFill>
                <a:latin typeface="Meiryo" panose="020B0604030504040204" pitchFamily="34" charset="-128"/>
                <a:ea typeface="Meiryo" panose="020B0604030504040204" pitchFamily="34" charset="-128"/>
                <a:cs typeface="Arial Unicode MS"/>
              </a:rPr>
              <a:t>載</a:t>
            </a:r>
            <a:r>
              <a:rPr sz="800" spc="-30">
                <a:solidFill>
                  <a:srgbClr val="333333"/>
                </a:solidFill>
                <a:latin typeface="Meiryo" panose="020B0604030504040204" pitchFamily="34" charset="-128"/>
                <a:ea typeface="Meiryo" panose="020B0604030504040204" pitchFamily="34" charset="-128"/>
                <a:cs typeface="Arial Unicode MS"/>
              </a:rPr>
              <a:t>さ</a:t>
            </a:r>
            <a:r>
              <a:rPr sz="800" spc="-15">
                <a:solidFill>
                  <a:srgbClr val="333333"/>
                </a:solidFill>
                <a:latin typeface="Meiryo" panose="020B0604030504040204" pitchFamily="34" charset="-128"/>
                <a:ea typeface="Meiryo" panose="020B0604030504040204" pitchFamily="34" charset="-128"/>
                <a:cs typeface="Arial Unicode MS"/>
              </a:rPr>
              <a:t>れ</a:t>
            </a:r>
            <a:r>
              <a:rPr sz="800" spc="-30">
                <a:solidFill>
                  <a:srgbClr val="333333"/>
                </a:solidFill>
                <a:latin typeface="Meiryo" panose="020B0604030504040204" pitchFamily="34" charset="-128"/>
                <a:ea typeface="Meiryo" panose="020B0604030504040204" pitchFamily="34" charset="-128"/>
                <a:cs typeface="Arial Unicode MS"/>
              </a:rPr>
              <a:t>ま</a:t>
            </a:r>
            <a:r>
              <a:rPr sz="800">
                <a:solidFill>
                  <a:srgbClr val="333333"/>
                </a:solidFill>
                <a:latin typeface="Meiryo" panose="020B0604030504040204" pitchFamily="34" charset="-128"/>
                <a:ea typeface="Meiryo" panose="020B0604030504040204" pitchFamily="34" charset="-128"/>
                <a:cs typeface="Arial Unicode MS"/>
              </a:rPr>
              <a:t>す</a:t>
            </a:r>
            <a:endParaRPr sz="800">
              <a:latin typeface="Meiryo" panose="020B0604030504040204" pitchFamily="34" charset="-128"/>
              <a:ea typeface="Meiryo" panose="020B0604030504040204" pitchFamily="34" charset="-128"/>
              <a:cs typeface="Arial Unicode MS"/>
            </a:endParaRPr>
          </a:p>
        </p:txBody>
      </p:sp>
      <p:sp>
        <p:nvSpPr>
          <p:cNvPr id="46" name="object 9">
            <a:extLst>
              <a:ext uri="{FF2B5EF4-FFF2-40B4-BE49-F238E27FC236}">
                <a16:creationId xmlns:a16="http://schemas.microsoft.com/office/drawing/2014/main" id="{FD4226CC-1B8D-75BB-9CB9-3B4C90EB50BD}"/>
              </a:ext>
            </a:extLst>
          </p:cNvPr>
          <p:cNvSpPr txBox="1"/>
          <p:nvPr/>
        </p:nvSpPr>
        <p:spPr>
          <a:xfrm>
            <a:off x="6407730" y="2478632"/>
            <a:ext cx="817411"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掲載面</a:t>
            </a:r>
            <a:endParaRPr sz="800">
              <a:latin typeface="Meiryo" panose="020B0604030504040204" pitchFamily="34" charset="-128"/>
              <a:ea typeface="Meiryo" panose="020B0604030504040204" pitchFamily="34" charset="-128"/>
              <a:cs typeface="Arial Unicode MS"/>
            </a:endParaRPr>
          </a:p>
        </p:txBody>
      </p:sp>
      <p:sp>
        <p:nvSpPr>
          <p:cNvPr id="47" name="object 10">
            <a:extLst>
              <a:ext uri="{FF2B5EF4-FFF2-40B4-BE49-F238E27FC236}">
                <a16:creationId xmlns:a16="http://schemas.microsoft.com/office/drawing/2014/main" id="{0226B5DC-D403-B94A-BAEF-1516B3CCE170}"/>
              </a:ext>
            </a:extLst>
          </p:cNvPr>
          <p:cNvSpPr txBox="1"/>
          <p:nvPr/>
        </p:nvSpPr>
        <p:spPr>
          <a:xfrm>
            <a:off x="7501258" y="3469382"/>
            <a:ext cx="4391862" cy="135934"/>
          </a:xfrm>
          <a:prstGeom prst="rect">
            <a:avLst/>
          </a:prstGeom>
        </p:spPr>
        <p:txBody>
          <a:bodyPr vert="horz" wrap="square" lIns="0" tIns="12699" rIns="0" bIns="0" rtlCol="0">
            <a:spAutoFit/>
          </a:bodyPr>
          <a:lstStyle/>
          <a:p>
            <a:pPr marL="12699">
              <a:spcBef>
                <a:spcPts val="100"/>
              </a:spcBef>
            </a:pPr>
            <a:r>
              <a:rPr sz="800" spc="25">
                <a:solidFill>
                  <a:srgbClr val="333333"/>
                </a:solidFill>
                <a:latin typeface="Meiryo" panose="020B0604030504040204" pitchFamily="34" charset="-128"/>
                <a:ea typeface="Meiryo" panose="020B0604030504040204" pitchFamily="34" charset="-128"/>
                <a:cs typeface="Arial Unicode MS"/>
              </a:rPr>
              <a:t>動画再生数</a:t>
            </a:r>
            <a:r>
              <a:rPr sz="800" spc="-320">
                <a:solidFill>
                  <a:srgbClr val="333333"/>
                </a:solidFill>
                <a:latin typeface="Meiryo" panose="020B0604030504040204" pitchFamily="34" charset="-128"/>
                <a:ea typeface="Meiryo" panose="020B0604030504040204" pitchFamily="34" charset="-128"/>
                <a:cs typeface="Arial Unicode MS"/>
              </a:rPr>
              <a:t>、</a:t>
            </a:r>
            <a:r>
              <a:rPr sz="800" spc="25">
                <a:solidFill>
                  <a:srgbClr val="333333"/>
                </a:solidFill>
                <a:latin typeface="Meiryo" panose="020B0604030504040204" pitchFamily="34" charset="-128"/>
                <a:ea typeface="Meiryo" panose="020B0604030504040204" pitchFamily="34" charset="-128"/>
                <a:cs typeface="Arial Unicode MS"/>
              </a:rPr>
              <a:t>動画再生</a:t>
            </a:r>
            <a:r>
              <a:rPr sz="800" spc="-6">
                <a:solidFill>
                  <a:srgbClr val="333333"/>
                </a:solidFill>
                <a:latin typeface="Meiryo" panose="020B0604030504040204" pitchFamily="34" charset="-128"/>
                <a:ea typeface="Meiryo" panose="020B0604030504040204" pitchFamily="34" charset="-128"/>
                <a:cs typeface="Arial Unicode MS"/>
              </a:rPr>
              <a:t>完了</a:t>
            </a:r>
            <a:r>
              <a:rPr sz="800">
                <a:solidFill>
                  <a:srgbClr val="333333"/>
                </a:solidFill>
                <a:latin typeface="Meiryo" panose="020B0604030504040204" pitchFamily="34" charset="-128"/>
                <a:ea typeface="Meiryo" panose="020B0604030504040204" pitchFamily="34" charset="-128"/>
                <a:cs typeface="Arial Unicode MS"/>
              </a:rPr>
              <a:t>数</a:t>
            </a:r>
            <a:endParaRPr sz="800">
              <a:latin typeface="Meiryo" panose="020B0604030504040204" pitchFamily="34" charset="-128"/>
              <a:ea typeface="Meiryo" panose="020B0604030504040204" pitchFamily="34" charset="-128"/>
              <a:cs typeface="Arial Unicode MS"/>
            </a:endParaRPr>
          </a:p>
        </p:txBody>
      </p:sp>
      <p:sp>
        <p:nvSpPr>
          <p:cNvPr id="48" name="object 11">
            <a:extLst>
              <a:ext uri="{FF2B5EF4-FFF2-40B4-BE49-F238E27FC236}">
                <a16:creationId xmlns:a16="http://schemas.microsoft.com/office/drawing/2014/main" id="{DAC6C6A5-9B5B-C6AB-D5BA-53E54B84F193}"/>
              </a:ext>
            </a:extLst>
          </p:cNvPr>
          <p:cNvSpPr txBox="1"/>
          <p:nvPr/>
        </p:nvSpPr>
        <p:spPr>
          <a:xfrm>
            <a:off x="6414519" y="3479711"/>
            <a:ext cx="1467786" cy="135934"/>
          </a:xfrm>
          <a:prstGeom prst="rect">
            <a:avLst/>
          </a:prstGeom>
        </p:spPr>
        <p:txBody>
          <a:bodyPr vert="horz" wrap="square" lIns="0" tIns="12699" rIns="0" bIns="0" rtlCol="0">
            <a:spAutoFit/>
          </a:bodyPr>
          <a:lstStyle/>
          <a:p>
            <a:pPr marL="12699">
              <a:spcBef>
                <a:spcPts val="100"/>
              </a:spcBef>
            </a:pPr>
            <a:r>
              <a:rPr sz="800" spc="-65">
                <a:solidFill>
                  <a:srgbClr val="999999"/>
                </a:solidFill>
                <a:latin typeface="Meiryo" panose="020B0604030504040204" pitchFamily="34" charset="-128"/>
                <a:ea typeface="Meiryo" panose="020B0604030504040204" pitchFamily="34" charset="-128"/>
                <a:cs typeface="Arial Unicode MS"/>
              </a:rPr>
              <a:t>レ</a:t>
            </a:r>
            <a:r>
              <a:rPr sz="800" spc="-40">
                <a:solidFill>
                  <a:srgbClr val="999999"/>
                </a:solidFill>
                <a:latin typeface="Meiryo" panose="020B0604030504040204" pitchFamily="34" charset="-128"/>
                <a:ea typeface="Meiryo" panose="020B0604030504040204" pitchFamily="34" charset="-128"/>
                <a:cs typeface="Arial Unicode MS"/>
              </a:rPr>
              <a:t>ポ</a:t>
            </a:r>
            <a:r>
              <a:rPr sz="800" spc="-80">
                <a:solidFill>
                  <a:srgbClr val="999999"/>
                </a:solidFill>
                <a:latin typeface="Meiryo" panose="020B0604030504040204" pitchFamily="34" charset="-128"/>
                <a:ea typeface="Meiryo" panose="020B0604030504040204" pitchFamily="34" charset="-128"/>
                <a:cs typeface="Arial Unicode MS"/>
              </a:rPr>
              <a:t>ー</a:t>
            </a:r>
            <a:r>
              <a:rPr sz="800" spc="-65">
                <a:solidFill>
                  <a:srgbClr val="999999"/>
                </a:solidFill>
                <a:latin typeface="Meiryo" panose="020B0604030504040204" pitchFamily="34" charset="-128"/>
                <a:ea typeface="Meiryo" panose="020B0604030504040204" pitchFamily="34" charset="-128"/>
                <a:cs typeface="Arial Unicode MS"/>
              </a:rPr>
              <a:t>ト</a:t>
            </a:r>
            <a:r>
              <a:rPr sz="800" spc="-35">
                <a:solidFill>
                  <a:srgbClr val="999999"/>
                </a:solidFill>
                <a:latin typeface="Meiryo" panose="020B0604030504040204" pitchFamily="34" charset="-128"/>
                <a:ea typeface="Meiryo" panose="020B0604030504040204" pitchFamily="34" charset="-128"/>
                <a:cs typeface="Arial Unicode MS"/>
              </a:rPr>
              <a:t>項</a:t>
            </a:r>
            <a:r>
              <a:rPr sz="800">
                <a:solidFill>
                  <a:srgbClr val="999999"/>
                </a:solidFill>
                <a:latin typeface="Meiryo" panose="020B0604030504040204" pitchFamily="34" charset="-128"/>
                <a:ea typeface="Meiryo" panose="020B0604030504040204" pitchFamily="34" charset="-128"/>
                <a:cs typeface="Arial Unicode MS"/>
              </a:rPr>
              <a:t>目</a:t>
            </a:r>
            <a:endParaRPr sz="800">
              <a:latin typeface="Meiryo" panose="020B0604030504040204" pitchFamily="34" charset="-128"/>
              <a:ea typeface="Meiryo" panose="020B0604030504040204" pitchFamily="34" charset="-128"/>
              <a:cs typeface="Arial Unicode MS"/>
            </a:endParaRPr>
          </a:p>
        </p:txBody>
      </p:sp>
      <p:sp>
        <p:nvSpPr>
          <p:cNvPr id="49" name="object 12">
            <a:extLst>
              <a:ext uri="{FF2B5EF4-FFF2-40B4-BE49-F238E27FC236}">
                <a16:creationId xmlns:a16="http://schemas.microsoft.com/office/drawing/2014/main" id="{683A6147-CE3D-FADA-93FC-4215164F6849}"/>
              </a:ext>
            </a:extLst>
          </p:cNvPr>
          <p:cNvSpPr txBox="1"/>
          <p:nvPr/>
        </p:nvSpPr>
        <p:spPr>
          <a:xfrm>
            <a:off x="7501255" y="2860098"/>
            <a:ext cx="4391177" cy="135934"/>
          </a:xfrm>
          <a:prstGeom prst="rect">
            <a:avLst/>
          </a:prstGeom>
        </p:spPr>
        <p:txBody>
          <a:bodyPr vert="horz" wrap="square" lIns="0" tIns="12699" rIns="0" bIns="0" rtlCol="0">
            <a:spAutoFit/>
          </a:bodyPr>
          <a:lstStyle/>
          <a:p>
            <a:pPr marL="12699">
              <a:spcBef>
                <a:spcPts val="100"/>
              </a:spcBef>
            </a:pPr>
            <a:r>
              <a:rPr sz="800" spc="30">
                <a:solidFill>
                  <a:srgbClr val="333333"/>
                </a:solidFill>
                <a:latin typeface="Meiryo" panose="020B0604030504040204" pitchFamily="34" charset="-128"/>
                <a:ea typeface="Meiryo" panose="020B0604030504040204" pitchFamily="34" charset="-128"/>
                <a:cs typeface="Arial Unicode MS"/>
              </a:rPr>
              <a:t>動画</a:t>
            </a:r>
            <a:endParaRPr sz="800">
              <a:latin typeface="Meiryo" panose="020B0604030504040204" pitchFamily="34" charset="-128"/>
              <a:ea typeface="Meiryo" panose="020B0604030504040204" pitchFamily="34" charset="-128"/>
              <a:cs typeface="Arial Unicode MS"/>
            </a:endParaRPr>
          </a:p>
        </p:txBody>
      </p:sp>
      <p:sp>
        <p:nvSpPr>
          <p:cNvPr id="50" name="object 13">
            <a:extLst>
              <a:ext uri="{FF2B5EF4-FFF2-40B4-BE49-F238E27FC236}">
                <a16:creationId xmlns:a16="http://schemas.microsoft.com/office/drawing/2014/main" id="{4F1AC11E-034F-82FC-9768-870678629B45}"/>
              </a:ext>
            </a:extLst>
          </p:cNvPr>
          <p:cNvSpPr txBox="1"/>
          <p:nvPr/>
        </p:nvSpPr>
        <p:spPr>
          <a:xfrm>
            <a:off x="6414517" y="2868394"/>
            <a:ext cx="1062635"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掲</a:t>
            </a:r>
            <a:r>
              <a:rPr sz="800" spc="-10">
                <a:solidFill>
                  <a:srgbClr val="999999"/>
                </a:solidFill>
                <a:latin typeface="Meiryo" panose="020B0604030504040204" pitchFamily="34" charset="-128"/>
                <a:ea typeface="Meiryo" panose="020B0604030504040204" pitchFamily="34" charset="-128"/>
                <a:cs typeface="Arial Unicode MS"/>
              </a:rPr>
              <a:t>載内</a:t>
            </a:r>
            <a:r>
              <a:rPr sz="800">
                <a:solidFill>
                  <a:srgbClr val="999999"/>
                </a:solidFill>
                <a:latin typeface="Meiryo" panose="020B0604030504040204" pitchFamily="34" charset="-128"/>
                <a:ea typeface="Meiryo" panose="020B0604030504040204" pitchFamily="34" charset="-128"/>
                <a:cs typeface="Arial Unicode MS"/>
              </a:rPr>
              <a:t>容</a:t>
            </a:r>
            <a:endParaRPr sz="800">
              <a:latin typeface="Meiryo" panose="020B0604030504040204" pitchFamily="34" charset="-128"/>
              <a:ea typeface="Meiryo" panose="020B0604030504040204" pitchFamily="34" charset="-128"/>
              <a:cs typeface="Arial Unicode MS"/>
            </a:endParaRPr>
          </a:p>
        </p:txBody>
      </p:sp>
      <p:sp>
        <p:nvSpPr>
          <p:cNvPr id="51" name="object 16">
            <a:extLst>
              <a:ext uri="{FF2B5EF4-FFF2-40B4-BE49-F238E27FC236}">
                <a16:creationId xmlns:a16="http://schemas.microsoft.com/office/drawing/2014/main" id="{2C7A942B-D30B-54DA-891F-7E665994F335}"/>
              </a:ext>
            </a:extLst>
          </p:cNvPr>
          <p:cNvSpPr txBox="1"/>
          <p:nvPr/>
        </p:nvSpPr>
        <p:spPr>
          <a:xfrm>
            <a:off x="6421641" y="3918951"/>
            <a:ext cx="1705901" cy="135934"/>
          </a:xfrm>
          <a:prstGeom prst="rect">
            <a:avLst/>
          </a:prstGeom>
        </p:spPr>
        <p:txBody>
          <a:bodyPr vert="horz" wrap="square" lIns="0" tIns="12699" rIns="0" bIns="0" rtlCol="0">
            <a:spAutoFit/>
          </a:bodyPr>
          <a:lstStyle/>
          <a:p>
            <a:pPr marL="12699">
              <a:spcBef>
                <a:spcPts val="100"/>
              </a:spcBef>
            </a:pPr>
            <a:r>
              <a:rPr sz="800" spc="-65">
                <a:solidFill>
                  <a:srgbClr val="999999"/>
                </a:solidFill>
                <a:latin typeface="Meiryo" panose="020B0604030504040204" pitchFamily="34" charset="-128"/>
                <a:ea typeface="Meiryo" panose="020B0604030504040204" pitchFamily="34" charset="-128"/>
                <a:cs typeface="Arial Unicode MS"/>
              </a:rPr>
              <a:t>レ</a:t>
            </a:r>
            <a:r>
              <a:rPr sz="800" spc="-40">
                <a:solidFill>
                  <a:srgbClr val="999999"/>
                </a:solidFill>
                <a:latin typeface="Meiryo" panose="020B0604030504040204" pitchFamily="34" charset="-128"/>
                <a:ea typeface="Meiryo" panose="020B0604030504040204" pitchFamily="34" charset="-128"/>
                <a:cs typeface="Arial Unicode MS"/>
              </a:rPr>
              <a:t>ポ</a:t>
            </a:r>
            <a:r>
              <a:rPr sz="800" spc="-80">
                <a:solidFill>
                  <a:srgbClr val="999999"/>
                </a:solidFill>
                <a:latin typeface="Meiryo" panose="020B0604030504040204" pitchFamily="34" charset="-128"/>
                <a:ea typeface="Meiryo" panose="020B0604030504040204" pitchFamily="34" charset="-128"/>
                <a:cs typeface="Arial Unicode MS"/>
              </a:rPr>
              <a:t>ー</a:t>
            </a:r>
            <a:r>
              <a:rPr sz="800" spc="-65">
                <a:solidFill>
                  <a:srgbClr val="999999"/>
                </a:solidFill>
                <a:latin typeface="Meiryo" panose="020B0604030504040204" pitchFamily="34" charset="-128"/>
                <a:ea typeface="Meiryo" panose="020B0604030504040204" pitchFamily="34" charset="-128"/>
                <a:cs typeface="Arial Unicode MS"/>
              </a:rPr>
              <a:t>ト</a:t>
            </a:r>
            <a:r>
              <a:rPr sz="800" spc="-20">
                <a:solidFill>
                  <a:srgbClr val="999999"/>
                </a:solidFill>
                <a:latin typeface="Meiryo" panose="020B0604030504040204" pitchFamily="34" charset="-128"/>
                <a:ea typeface="Meiryo" panose="020B0604030504040204" pitchFamily="34" charset="-128"/>
                <a:cs typeface="Arial Unicode MS"/>
              </a:rPr>
              <a:t>提</a:t>
            </a:r>
            <a:r>
              <a:rPr sz="800" spc="-50">
                <a:solidFill>
                  <a:srgbClr val="999999"/>
                </a:solidFill>
                <a:latin typeface="Meiryo" panose="020B0604030504040204" pitchFamily="34" charset="-128"/>
                <a:ea typeface="Meiryo" panose="020B0604030504040204" pitchFamily="34" charset="-128"/>
                <a:cs typeface="Arial Unicode MS"/>
              </a:rPr>
              <a:t>出</a:t>
            </a:r>
            <a:r>
              <a:rPr sz="800">
                <a:solidFill>
                  <a:srgbClr val="999999"/>
                </a:solidFill>
                <a:latin typeface="Meiryo" panose="020B0604030504040204" pitchFamily="34" charset="-128"/>
                <a:ea typeface="Meiryo" panose="020B0604030504040204" pitchFamily="34" charset="-128"/>
                <a:cs typeface="Arial Unicode MS"/>
              </a:rPr>
              <a:t>日</a:t>
            </a:r>
            <a:endParaRPr sz="800">
              <a:latin typeface="Meiryo" panose="020B0604030504040204" pitchFamily="34" charset="-128"/>
              <a:ea typeface="Meiryo" panose="020B0604030504040204" pitchFamily="34" charset="-128"/>
              <a:cs typeface="Arial Unicode MS"/>
            </a:endParaRPr>
          </a:p>
        </p:txBody>
      </p:sp>
      <p:sp>
        <p:nvSpPr>
          <p:cNvPr id="52" name="object 17">
            <a:extLst>
              <a:ext uri="{FF2B5EF4-FFF2-40B4-BE49-F238E27FC236}">
                <a16:creationId xmlns:a16="http://schemas.microsoft.com/office/drawing/2014/main" id="{18158916-84E2-365C-08DD-3D1A65C284AA}"/>
              </a:ext>
            </a:extLst>
          </p:cNvPr>
          <p:cNvSpPr txBox="1"/>
          <p:nvPr/>
        </p:nvSpPr>
        <p:spPr>
          <a:xfrm>
            <a:off x="6426243" y="4346314"/>
            <a:ext cx="568634"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価格</a:t>
            </a:r>
            <a:endParaRPr sz="800">
              <a:latin typeface="Meiryo" panose="020B0604030504040204" pitchFamily="34" charset="-128"/>
              <a:ea typeface="Meiryo" panose="020B0604030504040204" pitchFamily="34" charset="-128"/>
              <a:cs typeface="Arial Unicode MS"/>
            </a:endParaRPr>
          </a:p>
        </p:txBody>
      </p:sp>
      <p:sp>
        <p:nvSpPr>
          <p:cNvPr id="55" name="object 20">
            <a:extLst>
              <a:ext uri="{FF2B5EF4-FFF2-40B4-BE49-F238E27FC236}">
                <a16:creationId xmlns:a16="http://schemas.microsoft.com/office/drawing/2014/main" id="{6AF1B7CF-1659-70E4-438C-A04F92EA6C80}"/>
              </a:ext>
            </a:extLst>
          </p:cNvPr>
          <p:cNvSpPr/>
          <p:nvPr/>
        </p:nvSpPr>
        <p:spPr>
          <a:xfrm>
            <a:off x="6432321" y="2313635"/>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6" name="object 21">
            <a:extLst>
              <a:ext uri="{FF2B5EF4-FFF2-40B4-BE49-F238E27FC236}">
                <a16:creationId xmlns:a16="http://schemas.microsoft.com/office/drawing/2014/main" id="{86B77213-1E5F-B7D4-DB3E-0231B066365C}"/>
              </a:ext>
            </a:extLst>
          </p:cNvPr>
          <p:cNvSpPr/>
          <p:nvPr/>
        </p:nvSpPr>
        <p:spPr>
          <a:xfrm>
            <a:off x="6432321" y="2757896"/>
            <a:ext cx="5258400" cy="45939"/>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7" name="object 22">
            <a:extLst>
              <a:ext uri="{FF2B5EF4-FFF2-40B4-BE49-F238E27FC236}">
                <a16:creationId xmlns:a16="http://schemas.microsoft.com/office/drawing/2014/main" id="{95276AE9-E130-E853-46F5-0D5699775AA8}"/>
              </a:ext>
            </a:extLst>
          </p:cNvPr>
          <p:cNvSpPr/>
          <p:nvPr/>
        </p:nvSpPr>
        <p:spPr>
          <a:xfrm>
            <a:off x="6432321" y="3062906"/>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8" name="object 24">
            <a:extLst>
              <a:ext uri="{FF2B5EF4-FFF2-40B4-BE49-F238E27FC236}">
                <a16:creationId xmlns:a16="http://schemas.microsoft.com/office/drawing/2014/main" id="{E32047FB-4270-B652-64DA-FC4B85B39484}"/>
              </a:ext>
            </a:extLst>
          </p:cNvPr>
          <p:cNvSpPr/>
          <p:nvPr/>
        </p:nvSpPr>
        <p:spPr>
          <a:xfrm>
            <a:off x="6435417" y="3367694"/>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59" name="object 25">
            <a:extLst>
              <a:ext uri="{FF2B5EF4-FFF2-40B4-BE49-F238E27FC236}">
                <a16:creationId xmlns:a16="http://schemas.microsoft.com/office/drawing/2014/main" id="{E7245DF3-3C08-27ED-8C87-0823C64656F2}"/>
              </a:ext>
            </a:extLst>
          </p:cNvPr>
          <p:cNvSpPr/>
          <p:nvPr/>
        </p:nvSpPr>
        <p:spPr>
          <a:xfrm>
            <a:off x="6432321" y="371052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0" name="object 26">
            <a:extLst>
              <a:ext uri="{FF2B5EF4-FFF2-40B4-BE49-F238E27FC236}">
                <a16:creationId xmlns:a16="http://schemas.microsoft.com/office/drawing/2014/main" id="{1BA0A4C3-86FB-5F47-6D45-2529DC40D964}"/>
              </a:ext>
            </a:extLst>
          </p:cNvPr>
          <p:cNvSpPr/>
          <p:nvPr/>
        </p:nvSpPr>
        <p:spPr>
          <a:xfrm flipV="1">
            <a:off x="6432321" y="4154754"/>
            <a:ext cx="5233002" cy="9608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1" name="object 27">
            <a:extLst>
              <a:ext uri="{FF2B5EF4-FFF2-40B4-BE49-F238E27FC236}">
                <a16:creationId xmlns:a16="http://schemas.microsoft.com/office/drawing/2014/main" id="{EE4407E5-3A13-BA93-7B7C-0321B2532F58}"/>
              </a:ext>
            </a:extLst>
          </p:cNvPr>
          <p:cNvSpPr/>
          <p:nvPr/>
        </p:nvSpPr>
        <p:spPr>
          <a:xfrm>
            <a:off x="6431634" y="4569158"/>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2" name="object 32">
            <a:extLst>
              <a:ext uri="{FF2B5EF4-FFF2-40B4-BE49-F238E27FC236}">
                <a16:creationId xmlns:a16="http://schemas.microsoft.com/office/drawing/2014/main" id="{8972D6E8-B768-64C0-AB1D-38780273972C}"/>
              </a:ext>
            </a:extLst>
          </p:cNvPr>
          <p:cNvSpPr txBox="1"/>
          <p:nvPr/>
        </p:nvSpPr>
        <p:spPr>
          <a:xfrm>
            <a:off x="6407731" y="2011346"/>
            <a:ext cx="980401" cy="182100"/>
          </a:xfrm>
          <a:prstGeom prst="rect">
            <a:avLst/>
          </a:prstGeom>
        </p:spPr>
        <p:txBody>
          <a:bodyPr vert="horz" wrap="square" lIns="0" tIns="12699" rIns="0" bIns="0" rtlCol="0">
            <a:spAutoFit/>
          </a:bodyPr>
          <a:lstStyle/>
          <a:p>
            <a:pPr marL="12699">
              <a:spcBef>
                <a:spcPts val="100"/>
              </a:spcBef>
            </a:pPr>
            <a:r>
              <a:rPr sz="1100" b="1" spc="-10" err="1">
                <a:solidFill>
                  <a:srgbClr val="333333"/>
                </a:solidFill>
                <a:latin typeface="Meiryo" panose="020B0604030504040204" pitchFamily="34" charset="-128"/>
                <a:ea typeface="Meiryo" panose="020B0604030504040204" pitchFamily="34" charset="-128"/>
                <a:cs typeface="HiraMinProN-W6"/>
              </a:rPr>
              <a:t>概</a:t>
            </a:r>
            <a:r>
              <a:rPr sz="1100" b="1" err="1">
                <a:solidFill>
                  <a:srgbClr val="333333"/>
                </a:solidFill>
                <a:latin typeface="Meiryo" panose="020B0604030504040204" pitchFamily="34" charset="-128"/>
                <a:ea typeface="Meiryo" panose="020B0604030504040204" pitchFamily="34" charset="-128"/>
                <a:cs typeface="HiraMinProN-W6"/>
              </a:rPr>
              <a:t>要</a:t>
            </a:r>
            <a:endParaRPr sz="1100">
              <a:latin typeface="Meiryo" panose="020B0604030504040204" pitchFamily="34" charset="-128"/>
              <a:ea typeface="Meiryo" panose="020B0604030504040204" pitchFamily="34" charset="-128"/>
              <a:cs typeface="HiraMinProN-W6"/>
            </a:endParaRPr>
          </a:p>
        </p:txBody>
      </p:sp>
      <p:sp>
        <p:nvSpPr>
          <p:cNvPr id="63" name="object 51">
            <a:extLst>
              <a:ext uri="{FF2B5EF4-FFF2-40B4-BE49-F238E27FC236}">
                <a16:creationId xmlns:a16="http://schemas.microsoft.com/office/drawing/2014/main" id="{04F8D0E2-6F94-8A95-B9E0-444239A380D7}"/>
              </a:ext>
            </a:extLst>
          </p:cNvPr>
          <p:cNvSpPr txBox="1"/>
          <p:nvPr/>
        </p:nvSpPr>
        <p:spPr>
          <a:xfrm>
            <a:off x="587922" y="6222314"/>
            <a:ext cx="5492867" cy="278253"/>
          </a:xfrm>
          <a:prstGeom prst="rect">
            <a:avLst/>
          </a:prstGeom>
        </p:spPr>
        <p:txBody>
          <a:bodyPr vert="horz" wrap="square" lIns="0" tIns="14005" rIns="0" bIns="0" rtlCol="0">
            <a:spAutoFit/>
          </a:bodyPr>
          <a:lstStyle/>
          <a:p>
            <a:pPr marL="133350" marR="5602" indent="-119063">
              <a:lnSpc>
                <a:spcPct val="119100"/>
              </a:lnSpc>
              <a:spcBef>
                <a:spcPts val="110"/>
              </a:spcBef>
            </a:pPr>
            <a:r>
              <a:rPr sz="700" spc="-11">
                <a:solidFill>
                  <a:schemeClr val="bg1">
                    <a:lumMod val="65000"/>
                  </a:schemeClr>
                </a:solidFill>
                <a:latin typeface="Meiryo" panose="020B0604030504040204" pitchFamily="34" charset="-128"/>
                <a:ea typeface="Meiryo" panose="020B0604030504040204" pitchFamily="34" charset="-128"/>
                <a:cs typeface="Arial Unicode MS"/>
              </a:rPr>
              <a:t>※</a:t>
            </a:r>
            <a:r>
              <a:rPr lang="en-US" sz="700" spc="-11">
                <a:solidFill>
                  <a:schemeClr val="bg1">
                    <a:lumMod val="65000"/>
                  </a:schemeClr>
                </a:solidFill>
                <a:latin typeface="Meiryo" panose="020B0604030504040204" pitchFamily="34" charset="-128"/>
                <a:ea typeface="Meiryo" panose="020B0604030504040204" pitchFamily="34" charset="-128"/>
                <a:cs typeface="Arial Unicode MS"/>
              </a:rPr>
              <a:t> </a:t>
            </a:r>
            <a:r>
              <a:rPr sz="700" spc="-6">
                <a:solidFill>
                  <a:schemeClr val="bg1">
                    <a:lumMod val="65000"/>
                  </a:schemeClr>
                </a:solidFill>
                <a:latin typeface="Meiryo" panose="020B0604030504040204" pitchFamily="34" charset="-128"/>
                <a:ea typeface="Meiryo" panose="020B0604030504040204" pitchFamily="34" charset="-128"/>
                <a:cs typeface="Arial Unicode MS"/>
              </a:rPr>
              <a:t>ペー</a:t>
            </a:r>
            <a:r>
              <a:rPr sz="700">
                <a:solidFill>
                  <a:schemeClr val="bg1">
                    <a:lumMod val="65000"/>
                  </a:schemeClr>
                </a:solidFill>
                <a:latin typeface="Meiryo" panose="020B0604030504040204" pitchFamily="34" charset="-128"/>
                <a:ea typeface="Meiryo" panose="020B0604030504040204" pitchFamily="34" charset="-128"/>
                <a:cs typeface="Arial Unicode MS"/>
              </a:rPr>
              <a:t>ジデ</a:t>
            </a:r>
            <a:r>
              <a:rPr sz="700" spc="-39">
                <a:solidFill>
                  <a:schemeClr val="bg1">
                    <a:lumMod val="65000"/>
                  </a:schemeClr>
                </a:solidFill>
                <a:latin typeface="Meiryo" panose="020B0604030504040204" pitchFamily="34" charset="-128"/>
                <a:ea typeface="Meiryo" panose="020B0604030504040204" pitchFamily="34" charset="-128"/>
                <a:cs typeface="Arial Unicode MS"/>
              </a:rPr>
              <a:t>ザ</a:t>
            </a:r>
            <a:r>
              <a:rPr sz="700" spc="-72">
                <a:solidFill>
                  <a:schemeClr val="bg1">
                    <a:lumMod val="65000"/>
                  </a:schemeClr>
                </a:solidFill>
                <a:latin typeface="Meiryo" panose="020B0604030504040204" pitchFamily="34" charset="-128"/>
                <a:ea typeface="Meiryo" panose="020B0604030504040204" pitchFamily="34" charset="-128"/>
                <a:cs typeface="Arial Unicode MS"/>
              </a:rPr>
              <a:t>イ</a:t>
            </a:r>
            <a:r>
              <a:rPr sz="700" spc="-28">
                <a:solidFill>
                  <a:schemeClr val="bg1">
                    <a:lumMod val="65000"/>
                  </a:schemeClr>
                </a:solidFill>
                <a:latin typeface="Meiryo" panose="020B0604030504040204" pitchFamily="34" charset="-128"/>
                <a:ea typeface="Meiryo" panose="020B0604030504040204" pitchFamily="34" charset="-128"/>
                <a:cs typeface="Arial Unicode MS"/>
              </a:rPr>
              <a:t>ン</a:t>
            </a:r>
            <a:r>
              <a:rPr sz="700" spc="-39">
                <a:solidFill>
                  <a:schemeClr val="bg1">
                    <a:lumMod val="65000"/>
                  </a:schemeClr>
                </a:solidFill>
                <a:latin typeface="Meiryo" panose="020B0604030504040204" pitchFamily="34" charset="-128"/>
                <a:ea typeface="Meiryo" panose="020B0604030504040204" pitchFamily="34" charset="-128"/>
                <a:cs typeface="Arial Unicode MS"/>
              </a:rPr>
              <a:t>お</a:t>
            </a:r>
            <a:r>
              <a:rPr sz="700" spc="-50">
                <a:solidFill>
                  <a:schemeClr val="bg1">
                    <a:lumMod val="65000"/>
                  </a:schemeClr>
                </a:solidFill>
                <a:latin typeface="Meiryo" panose="020B0604030504040204" pitchFamily="34" charset="-128"/>
                <a:ea typeface="Meiryo" panose="020B0604030504040204" pitchFamily="34" charset="-128"/>
                <a:cs typeface="Arial Unicode MS"/>
              </a:rPr>
              <a:t>よ</a:t>
            </a:r>
            <a:r>
              <a:rPr sz="700" spc="-11">
                <a:solidFill>
                  <a:schemeClr val="bg1">
                    <a:lumMod val="65000"/>
                  </a:schemeClr>
                </a:solidFill>
                <a:latin typeface="Meiryo" panose="020B0604030504040204" pitchFamily="34" charset="-128"/>
                <a:ea typeface="Meiryo" panose="020B0604030504040204" pitchFamily="34" charset="-128"/>
                <a:cs typeface="Arial Unicode MS"/>
              </a:rPr>
              <a:t>び</a:t>
            </a:r>
            <a:r>
              <a:rPr sz="700" spc="-61">
                <a:solidFill>
                  <a:schemeClr val="bg1">
                    <a:lumMod val="65000"/>
                  </a:schemeClr>
                </a:solidFill>
                <a:latin typeface="Meiryo" panose="020B0604030504040204" pitchFamily="34" charset="-128"/>
                <a:ea typeface="Meiryo" panose="020B0604030504040204" pitchFamily="34" charset="-128"/>
                <a:cs typeface="Arial Unicode MS"/>
              </a:rPr>
              <a:t>メ</a:t>
            </a:r>
            <a:r>
              <a:rPr sz="700" spc="-105">
                <a:solidFill>
                  <a:schemeClr val="bg1">
                    <a:lumMod val="65000"/>
                  </a:schemeClr>
                </a:solidFill>
                <a:latin typeface="Meiryo" panose="020B0604030504040204" pitchFamily="34" charset="-128"/>
                <a:ea typeface="Meiryo" panose="020B0604030504040204" pitchFamily="34" charset="-128"/>
                <a:cs typeface="Arial Unicode MS"/>
              </a:rPr>
              <a:t>ニ</a:t>
            </a:r>
            <a:r>
              <a:rPr sz="700" spc="-28">
                <a:solidFill>
                  <a:schemeClr val="bg1">
                    <a:lumMod val="65000"/>
                  </a:schemeClr>
                </a:solidFill>
                <a:latin typeface="Meiryo" panose="020B0604030504040204" pitchFamily="34" charset="-128"/>
                <a:ea typeface="Meiryo" panose="020B0604030504040204" pitchFamily="34" charset="-128"/>
                <a:cs typeface="Arial Unicode MS"/>
              </a:rPr>
              <a:t>ュ</a:t>
            </a:r>
            <a:r>
              <a:rPr sz="700" spc="28">
                <a:solidFill>
                  <a:schemeClr val="bg1">
                    <a:lumMod val="65000"/>
                  </a:schemeClr>
                </a:solidFill>
                <a:latin typeface="Meiryo" panose="020B0604030504040204" pitchFamily="34" charset="-128"/>
                <a:ea typeface="Meiryo" panose="020B0604030504040204" pitchFamily="34" charset="-128"/>
                <a:cs typeface="Arial Unicode MS"/>
              </a:rPr>
              <a:t>ー概</a:t>
            </a:r>
            <a:r>
              <a:rPr sz="700">
                <a:solidFill>
                  <a:schemeClr val="bg1">
                    <a:lumMod val="65000"/>
                  </a:schemeClr>
                </a:solidFill>
                <a:latin typeface="Meiryo" panose="020B0604030504040204" pitchFamily="34" charset="-128"/>
                <a:ea typeface="Meiryo" panose="020B0604030504040204" pitchFamily="34" charset="-128"/>
                <a:cs typeface="Arial Unicode MS"/>
              </a:rPr>
              <a:t>要</a:t>
            </a:r>
            <a:r>
              <a:rPr sz="700" spc="-6">
                <a:solidFill>
                  <a:schemeClr val="bg1">
                    <a:lumMod val="65000"/>
                  </a:schemeClr>
                </a:solidFill>
                <a:latin typeface="Meiryo" panose="020B0604030504040204" pitchFamily="34" charset="-128"/>
                <a:ea typeface="Meiryo" panose="020B0604030504040204" pitchFamily="34" charset="-128"/>
                <a:cs typeface="Arial Unicode MS"/>
              </a:rPr>
              <a:t>を</a:t>
            </a:r>
            <a:r>
              <a:rPr sz="700" spc="28">
                <a:solidFill>
                  <a:schemeClr val="bg1">
                    <a:lumMod val="65000"/>
                  </a:schemeClr>
                </a:solidFill>
                <a:latin typeface="Meiryo" panose="020B0604030504040204" pitchFamily="34" charset="-128"/>
                <a:ea typeface="Meiryo" panose="020B0604030504040204" pitchFamily="34" charset="-128"/>
                <a:cs typeface="Arial Unicode MS"/>
              </a:rPr>
              <a:t>予</a:t>
            </a:r>
            <a:r>
              <a:rPr sz="700" spc="6">
                <a:solidFill>
                  <a:schemeClr val="bg1">
                    <a:lumMod val="65000"/>
                  </a:schemeClr>
                </a:solidFill>
                <a:latin typeface="Meiryo" panose="020B0604030504040204" pitchFamily="34" charset="-128"/>
                <a:ea typeface="Meiryo" panose="020B0604030504040204" pitchFamily="34" charset="-128"/>
                <a:cs typeface="Arial Unicode MS"/>
              </a:rPr>
              <a:t>告</a:t>
            </a:r>
            <a:r>
              <a:rPr sz="700" spc="-61">
                <a:solidFill>
                  <a:schemeClr val="bg1">
                    <a:lumMod val="65000"/>
                  </a:schemeClr>
                </a:solidFill>
                <a:latin typeface="Meiryo" panose="020B0604030504040204" pitchFamily="34" charset="-128"/>
                <a:ea typeface="Meiryo" panose="020B0604030504040204" pitchFamily="34" charset="-128"/>
                <a:cs typeface="Arial Unicode MS"/>
              </a:rPr>
              <a:t>な</a:t>
            </a:r>
            <a:r>
              <a:rPr sz="700" spc="-72">
                <a:solidFill>
                  <a:schemeClr val="bg1">
                    <a:lumMod val="65000"/>
                  </a:schemeClr>
                </a:solidFill>
                <a:latin typeface="Meiryo" panose="020B0604030504040204" pitchFamily="34" charset="-128"/>
                <a:ea typeface="Meiryo" panose="020B0604030504040204" pitchFamily="34" charset="-128"/>
                <a:cs typeface="Arial Unicode MS"/>
              </a:rPr>
              <a:t>く</a:t>
            </a:r>
            <a:r>
              <a:rPr sz="700" spc="28">
                <a:solidFill>
                  <a:schemeClr val="bg1">
                    <a:lumMod val="65000"/>
                  </a:schemeClr>
                </a:solidFill>
                <a:latin typeface="Meiryo" panose="020B0604030504040204" pitchFamily="34" charset="-128"/>
                <a:ea typeface="Meiryo" panose="020B0604030504040204" pitchFamily="34" charset="-128"/>
                <a:cs typeface="Arial Unicode MS"/>
              </a:rPr>
              <a:t>変</a:t>
            </a:r>
            <a:r>
              <a:rPr sz="700">
                <a:solidFill>
                  <a:schemeClr val="bg1">
                    <a:lumMod val="65000"/>
                  </a:schemeClr>
                </a:solidFill>
                <a:latin typeface="Meiryo" panose="020B0604030504040204" pitchFamily="34" charset="-128"/>
                <a:ea typeface="Meiryo" panose="020B0604030504040204" pitchFamily="34" charset="-128"/>
                <a:cs typeface="Arial Unicode MS"/>
              </a:rPr>
              <a:t>更</a:t>
            </a:r>
            <a:r>
              <a:rPr sz="700" spc="-39">
                <a:solidFill>
                  <a:schemeClr val="bg1">
                    <a:lumMod val="65000"/>
                  </a:schemeClr>
                </a:solidFill>
                <a:latin typeface="Meiryo" panose="020B0604030504040204" pitchFamily="34" charset="-128"/>
                <a:ea typeface="Meiryo" panose="020B0604030504040204" pitchFamily="34" charset="-128"/>
                <a:cs typeface="Arial Unicode MS"/>
              </a:rPr>
              <a:t>す</a:t>
            </a:r>
            <a:r>
              <a:rPr sz="700" spc="-6">
                <a:solidFill>
                  <a:schemeClr val="bg1">
                    <a:lumMod val="65000"/>
                  </a:schemeClr>
                </a:solidFill>
                <a:latin typeface="Meiryo" panose="020B0604030504040204" pitchFamily="34" charset="-128"/>
                <a:ea typeface="Meiryo" panose="020B0604030504040204" pitchFamily="34" charset="-128"/>
                <a:cs typeface="Arial Unicode MS"/>
              </a:rPr>
              <a:t>る</a:t>
            </a:r>
            <a:r>
              <a:rPr sz="700" spc="28">
                <a:solidFill>
                  <a:schemeClr val="bg1">
                    <a:lumMod val="65000"/>
                  </a:schemeClr>
                </a:solidFill>
                <a:latin typeface="Meiryo" panose="020B0604030504040204" pitchFamily="34" charset="-128"/>
                <a:ea typeface="Meiryo" panose="020B0604030504040204" pitchFamily="34" charset="-128"/>
                <a:cs typeface="Arial Unicode MS"/>
              </a:rPr>
              <a:t>場</a:t>
            </a:r>
            <a:r>
              <a:rPr sz="700" spc="6">
                <a:solidFill>
                  <a:schemeClr val="bg1">
                    <a:lumMod val="65000"/>
                  </a:schemeClr>
                </a:solidFill>
                <a:latin typeface="Meiryo" panose="020B0604030504040204" pitchFamily="34" charset="-128"/>
                <a:ea typeface="Meiryo" panose="020B0604030504040204" pitchFamily="34" charset="-128"/>
                <a:cs typeface="Arial Unicode MS"/>
              </a:rPr>
              <a:t>合</a:t>
            </a:r>
            <a:r>
              <a:rPr sz="700" spc="-28">
                <a:solidFill>
                  <a:schemeClr val="bg1">
                    <a:lumMod val="65000"/>
                  </a:schemeClr>
                </a:solidFill>
                <a:latin typeface="Meiryo" panose="020B0604030504040204" pitchFamily="34" charset="-128"/>
                <a:ea typeface="Meiryo" panose="020B0604030504040204" pitchFamily="34" charset="-128"/>
                <a:cs typeface="Arial Unicode MS"/>
              </a:rPr>
              <a:t>が</a:t>
            </a:r>
            <a:r>
              <a:rPr sz="700" spc="-33">
                <a:solidFill>
                  <a:schemeClr val="bg1">
                    <a:lumMod val="65000"/>
                  </a:schemeClr>
                </a:solidFill>
                <a:latin typeface="Meiryo" panose="020B0604030504040204" pitchFamily="34" charset="-128"/>
                <a:ea typeface="Meiryo" panose="020B0604030504040204" pitchFamily="34" charset="-128"/>
                <a:cs typeface="Arial Unicode MS"/>
              </a:rPr>
              <a:t>ござ</a:t>
            </a:r>
            <a:r>
              <a:rPr sz="700" spc="-28">
                <a:solidFill>
                  <a:schemeClr val="bg1">
                    <a:lumMod val="65000"/>
                  </a:schemeClr>
                </a:solidFill>
                <a:latin typeface="Meiryo" panose="020B0604030504040204" pitchFamily="34" charset="-128"/>
                <a:ea typeface="Meiryo" panose="020B0604030504040204" pitchFamily="34" charset="-128"/>
                <a:cs typeface="Arial Unicode MS"/>
              </a:rPr>
              <a:t>い</a:t>
            </a:r>
            <a:r>
              <a:rPr sz="700" spc="-33">
                <a:solidFill>
                  <a:schemeClr val="bg1">
                    <a:lumMod val="65000"/>
                  </a:schemeClr>
                </a:solidFill>
                <a:latin typeface="Meiryo" panose="020B0604030504040204" pitchFamily="34" charset="-128"/>
                <a:ea typeface="Meiryo" panose="020B0604030504040204" pitchFamily="34" charset="-128"/>
                <a:cs typeface="Arial Unicode MS"/>
              </a:rPr>
              <a:t>ま</a:t>
            </a:r>
            <a:r>
              <a:rPr lang="ja-JP" altLang="en-US" sz="700" spc="-22">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700" spc="-20">
                <a:solidFill>
                  <a:schemeClr val="bg1">
                    <a:lumMod val="65000"/>
                  </a:schemeClr>
                </a:solidFill>
                <a:latin typeface="Meiryo" panose="020B0604030504040204" pitchFamily="34" charset="-128"/>
                <a:ea typeface="Meiryo" panose="020B0604030504040204" pitchFamily="34" charset="-128"/>
                <a:cs typeface="Arial Unicode MS"/>
              </a:rPr>
              <a:t>詳</a:t>
            </a:r>
            <a:r>
              <a:rPr lang="ja-JP" altLang="en-US" sz="700" spc="-85">
                <a:solidFill>
                  <a:schemeClr val="bg1">
                    <a:lumMod val="65000"/>
                  </a:schemeClr>
                </a:solidFill>
                <a:latin typeface="Meiryo" panose="020B0604030504040204" pitchFamily="34" charset="-128"/>
                <a:ea typeface="Meiryo" panose="020B0604030504040204" pitchFamily="34" charset="-128"/>
                <a:cs typeface="Arial Unicode MS"/>
              </a:rPr>
              <a:t>し</a:t>
            </a:r>
            <a:r>
              <a:rPr lang="ja-JP" altLang="en-US" sz="700" spc="-80">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は担当</a:t>
            </a:r>
            <a:r>
              <a:rPr lang="ja-JP" altLang="en-US" sz="700" spc="25">
                <a:solidFill>
                  <a:schemeClr val="bg1">
                    <a:lumMod val="65000"/>
                  </a:schemeClr>
                </a:solidFill>
                <a:latin typeface="Meiryo" panose="020B0604030504040204" pitchFamily="34" charset="-128"/>
                <a:ea typeface="Meiryo" panose="020B0604030504040204" pitchFamily="34" charset="-128"/>
                <a:cs typeface="Arial Unicode MS"/>
              </a:rPr>
              <a:t>営</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業</a:t>
            </a:r>
            <a:r>
              <a:rPr lang="ja-JP" altLang="en-US" sz="700" spc="-30">
                <a:solidFill>
                  <a:schemeClr val="bg1">
                    <a:lumMod val="65000"/>
                  </a:schemeClr>
                </a:solidFill>
                <a:latin typeface="Meiryo" panose="020B0604030504040204" pitchFamily="34" charset="-128"/>
                <a:ea typeface="Meiryo" panose="020B0604030504040204" pitchFamily="34" charset="-128"/>
                <a:cs typeface="Arial Unicode MS"/>
              </a:rPr>
              <a:t>に</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お</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問い</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合</a:t>
            </a:r>
            <a:r>
              <a:rPr lang="ja-JP" altLang="en-US" sz="700" spc="-5">
                <a:solidFill>
                  <a:schemeClr val="bg1">
                    <a:lumMod val="65000"/>
                  </a:schemeClr>
                </a:solidFill>
                <a:latin typeface="Meiryo" panose="020B0604030504040204" pitchFamily="34" charset="-128"/>
                <a:ea typeface="Meiryo" panose="020B0604030504040204" pitchFamily="34" charset="-128"/>
                <a:cs typeface="Arial Unicode MS"/>
              </a:rPr>
              <a:t>わ</a:t>
            </a:r>
            <a:r>
              <a:rPr lang="ja-JP" altLang="en-US" sz="700" spc="-60">
                <a:solidFill>
                  <a:schemeClr val="bg1">
                    <a:lumMod val="65000"/>
                  </a:schemeClr>
                </a:solidFill>
                <a:latin typeface="Meiryo" panose="020B0604030504040204" pitchFamily="34" charset="-128"/>
                <a:ea typeface="Meiryo" panose="020B0604030504040204" pitchFamily="34" charset="-128"/>
                <a:cs typeface="Arial Unicode MS"/>
              </a:rPr>
              <a:t>せ</a:t>
            </a:r>
            <a:r>
              <a:rPr lang="ja-JP" altLang="en-US" sz="700" spc="-85">
                <a:solidFill>
                  <a:schemeClr val="bg1">
                    <a:lumMod val="65000"/>
                  </a:schemeClr>
                </a:solidFill>
                <a:latin typeface="Meiryo" panose="020B0604030504040204" pitchFamily="34" charset="-128"/>
                <a:ea typeface="Meiryo" panose="020B0604030504040204" pitchFamily="34" charset="-128"/>
                <a:cs typeface="Arial Unicode MS"/>
              </a:rPr>
              <a:t>く</a:t>
            </a:r>
            <a:r>
              <a:rPr lang="ja-JP" altLang="en-US" sz="700" spc="-30">
                <a:solidFill>
                  <a:schemeClr val="bg1">
                    <a:lumMod val="65000"/>
                  </a:schemeClr>
                </a:solidFill>
                <a:latin typeface="Meiryo" panose="020B0604030504040204" pitchFamily="34" charset="-128"/>
                <a:ea typeface="Meiryo" panose="020B0604030504040204" pitchFamily="34" charset="-128"/>
                <a:cs typeface="Arial Unicode MS"/>
              </a:rPr>
              <a:t>だ</a:t>
            </a:r>
            <a:r>
              <a:rPr lang="ja-JP" altLang="en-US" sz="700" spc="-45">
                <a:solidFill>
                  <a:schemeClr val="bg1">
                    <a:lumMod val="65000"/>
                  </a:schemeClr>
                </a:solidFill>
                <a:latin typeface="Meiryo" panose="020B0604030504040204" pitchFamily="34" charset="-128"/>
                <a:ea typeface="Meiryo" panose="020B0604030504040204" pitchFamily="34" charset="-128"/>
                <a:cs typeface="Arial Unicode MS"/>
              </a:rPr>
              <a:t>さ</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い。</a:t>
            </a:r>
            <a:endParaRPr lang="en-US" altLang="ja-JP" sz="700" spc="-347">
              <a:solidFill>
                <a:schemeClr val="bg1">
                  <a:lumMod val="65000"/>
                </a:schemeClr>
              </a:solidFill>
              <a:latin typeface="Meiryo" panose="020B0604030504040204" pitchFamily="34" charset="-128"/>
              <a:ea typeface="Meiryo" panose="020B0604030504040204" pitchFamily="34" charset="-128"/>
              <a:cs typeface="Arial Unicode MS"/>
            </a:endParaRPr>
          </a:p>
          <a:p>
            <a:pPr marL="133350" marR="5602" indent="-119063">
              <a:lnSpc>
                <a:spcPct val="119100"/>
              </a:lnSpc>
              <a:spcBef>
                <a:spcPts val="110"/>
              </a:spcBef>
            </a:pPr>
            <a:r>
              <a:rPr lang="ja-JP" altLang="en-US" sz="700" spc="-347">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700" spc="-347">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70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700">
                <a:solidFill>
                  <a:schemeClr val="bg1">
                    <a:lumMod val="65000"/>
                  </a:schemeClr>
                </a:solidFill>
                <a:latin typeface="Meiryo" panose="020B0604030504040204" pitchFamily="34" charset="-128"/>
                <a:ea typeface="Meiryo" panose="020B0604030504040204" pitchFamily="34" charset="-128"/>
                <a:cs typeface="Arial Unicode MS"/>
              </a:rPr>
              <a:t>一部端末で表示が異なる場合があります。</a:t>
            </a:r>
            <a:endParaRPr lang="ja-JP" altLang="en-US" sz="700" spc="25">
              <a:solidFill>
                <a:schemeClr val="bg1">
                  <a:lumMod val="65000"/>
                </a:schemeClr>
              </a:solidFill>
              <a:latin typeface="Meiryo" panose="020B0604030504040204" pitchFamily="34" charset="-128"/>
              <a:ea typeface="Meiryo" panose="020B0604030504040204" pitchFamily="34" charset="-128"/>
              <a:cs typeface="Arial Unicode MS"/>
            </a:endParaRPr>
          </a:p>
        </p:txBody>
      </p:sp>
      <p:sp>
        <p:nvSpPr>
          <p:cNvPr id="64" name="object 5">
            <a:extLst>
              <a:ext uri="{FF2B5EF4-FFF2-40B4-BE49-F238E27FC236}">
                <a16:creationId xmlns:a16="http://schemas.microsoft.com/office/drawing/2014/main" id="{D9AB66D4-6F64-EC06-42AB-9838F3175DC6}"/>
              </a:ext>
            </a:extLst>
          </p:cNvPr>
          <p:cNvSpPr txBox="1"/>
          <p:nvPr/>
        </p:nvSpPr>
        <p:spPr>
          <a:xfrm>
            <a:off x="7503984" y="5007819"/>
            <a:ext cx="378321" cy="182097"/>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動画</a:t>
            </a:r>
            <a:endParaRPr sz="800">
              <a:latin typeface="Meiryo" panose="020B0604030504040204" pitchFamily="34" charset="-128"/>
              <a:ea typeface="Meiryo" panose="020B0604030504040204" pitchFamily="34" charset="-128"/>
              <a:cs typeface="Arial Unicode MS"/>
            </a:endParaRPr>
          </a:p>
        </p:txBody>
      </p:sp>
      <p:sp>
        <p:nvSpPr>
          <p:cNvPr id="65" name="object 17">
            <a:extLst>
              <a:ext uri="{FF2B5EF4-FFF2-40B4-BE49-F238E27FC236}">
                <a16:creationId xmlns:a16="http://schemas.microsoft.com/office/drawing/2014/main" id="{61C34F26-5173-507D-BED2-2191807CA6CD}"/>
              </a:ext>
            </a:extLst>
          </p:cNvPr>
          <p:cNvSpPr txBox="1"/>
          <p:nvPr/>
        </p:nvSpPr>
        <p:spPr>
          <a:xfrm>
            <a:off x="6431634" y="5069521"/>
            <a:ext cx="956498"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クリエイティブ詳細</a:t>
            </a:r>
            <a:endParaRPr sz="800">
              <a:latin typeface="Meiryo" panose="020B0604030504040204" pitchFamily="34" charset="-128"/>
              <a:ea typeface="Meiryo" panose="020B0604030504040204" pitchFamily="34" charset="-128"/>
              <a:cs typeface="Arial Unicode MS"/>
            </a:endParaRPr>
          </a:p>
        </p:txBody>
      </p:sp>
      <p:sp>
        <p:nvSpPr>
          <p:cNvPr id="66" name="object 27">
            <a:extLst>
              <a:ext uri="{FF2B5EF4-FFF2-40B4-BE49-F238E27FC236}">
                <a16:creationId xmlns:a16="http://schemas.microsoft.com/office/drawing/2014/main" id="{A1EFD219-ADBC-BEFA-B352-D1A55195B959}"/>
              </a:ext>
            </a:extLst>
          </p:cNvPr>
          <p:cNvSpPr/>
          <p:nvPr/>
        </p:nvSpPr>
        <p:spPr>
          <a:xfrm>
            <a:off x="6421836" y="584096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68" name="object 17">
            <a:extLst>
              <a:ext uri="{FF2B5EF4-FFF2-40B4-BE49-F238E27FC236}">
                <a16:creationId xmlns:a16="http://schemas.microsoft.com/office/drawing/2014/main" id="{F6718CFC-AEBB-88C0-B106-DB29C017BE11}"/>
              </a:ext>
            </a:extLst>
          </p:cNvPr>
          <p:cNvSpPr txBox="1"/>
          <p:nvPr/>
        </p:nvSpPr>
        <p:spPr>
          <a:xfrm>
            <a:off x="6431634" y="4672728"/>
            <a:ext cx="568634" cy="135934"/>
          </a:xfrm>
          <a:prstGeom prst="rect">
            <a:avLst/>
          </a:prstGeom>
        </p:spPr>
        <p:txBody>
          <a:bodyPr vert="horz" wrap="square" lIns="0" tIns="12699" rIns="0" bIns="0" rtlCol="0">
            <a:spAutoFit/>
          </a:bodyPr>
          <a:lstStyle/>
          <a:p>
            <a:pPr marL="12699">
              <a:spcBef>
                <a:spcPts val="100"/>
              </a:spcBef>
            </a:pPr>
            <a:r>
              <a:rPr lang="ja-JP" altLang="en-US" sz="800">
                <a:solidFill>
                  <a:srgbClr val="999999"/>
                </a:solidFill>
                <a:latin typeface="Meiryo" panose="020B0604030504040204" pitchFamily="34" charset="-128"/>
                <a:ea typeface="Meiryo" panose="020B0604030504040204" pitchFamily="34" charset="-128"/>
                <a:cs typeface="Arial Unicode MS"/>
              </a:rPr>
              <a:t>想定再生数</a:t>
            </a:r>
            <a:endParaRPr lang="en-US" sz="800">
              <a:solidFill>
                <a:srgbClr val="999999"/>
              </a:solidFill>
              <a:latin typeface="Meiryo" panose="020B0604030504040204" pitchFamily="34" charset="-128"/>
              <a:ea typeface="Meiryo" panose="020B0604030504040204" pitchFamily="34" charset="-128"/>
              <a:cs typeface="Arial Unicode MS"/>
            </a:endParaRPr>
          </a:p>
        </p:txBody>
      </p:sp>
      <p:sp>
        <p:nvSpPr>
          <p:cNvPr id="69" name="object 27">
            <a:extLst>
              <a:ext uri="{FF2B5EF4-FFF2-40B4-BE49-F238E27FC236}">
                <a16:creationId xmlns:a16="http://schemas.microsoft.com/office/drawing/2014/main" id="{2BACC6EB-5F92-BFFB-3393-E3C914209455}"/>
              </a:ext>
            </a:extLst>
          </p:cNvPr>
          <p:cNvSpPr/>
          <p:nvPr/>
        </p:nvSpPr>
        <p:spPr>
          <a:xfrm>
            <a:off x="6407730" y="4862557"/>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72" name="object 5">
            <a:extLst>
              <a:ext uri="{FF2B5EF4-FFF2-40B4-BE49-F238E27FC236}">
                <a16:creationId xmlns:a16="http://schemas.microsoft.com/office/drawing/2014/main" id="{8458A63B-393D-97CD-E2B0-60275FE0A690}"/>
              </a:ext>
            </a:extLst>
          </p:cNvPr>
          <p:cNvSpPr txBox="1"/>
          <p:nvPr/>
        </p:nvSpPr>
        <p:spPr>
          <a:xfrm>
            <a:off x="7503984" y="4631023"/>
            <a:ext cx="4393842" cy="182097"/>
          </a:xfrm>
          <a:prstGeom prst="rect">
            <a:avLst/>
          </a:prstGeom>
        </p:spPr>
        <p:txBody>
          <a:bodyPr vert="horz" wrap="square" lIns="0" tIns="58416" rIns="0" bIns="0" rtlCol="0">
            <a:spAutoFit/>
          </a:bodyPr>
          <a:lstStyle/>
          <a:p>
            <a:pPr marL="15239">
              <a:spcBef>
                <a:spcPts val="459"/>
              </a:spcBef>
            </a:pPr>
            <a:r>
              <a:rPr lang="en-US" altLang="ja-JP" sz="800" dirty="0">
                <a:solidFill>
                  <a:srgbClr val="333333"/>
                </a:solidFill>
                <a:latin typeface="Meiryo" panose="020B0604030504040204" pitchFamily="34" charset="-128"/>
                <a:ea typeface="Meiryo" panose="020B0604030504040204" pitchFamily="34" charset="-128"/>
                <a:cs typeface="Arial Unicode MS"/>
              </a:rPr>
              <a:t>20</a:t>
            </a:r>
            <a:r>
              <a:rPr lang="ja-JP" altLang="en-US" sz="800" dirty="0">
                <a:solidFill>
                  <a:srgbClr val="333333"/>
                </a:solidFill>
                <a:latin typeface="Meiryo" panose="020B0604030504040204" pitchFamily="34" charset="-128"/>
                <a:ea typeface="Meiryo" panose="020B0604030504040204" pitchFamily="34" charset="-128"/>
                <a:cs typeface="Arial Unicode MS"/>
              </a:rPr>
              <a:t>万～</a:t>
            </a:r>
            <a:r>
              <a:rPr lang="en-US" altLang="ja-JP" sz="800" dirty="0">
                <a:solidFill>
                  <a:srgbClr val="333333"/>
                </a:solidFill>
                <a:latin typeface="Meiryo" panose="020B0604030504040204" pitchFamily="34" charset="-128"/>
                <a:ea typeface="Meiryo" panose="020B0604030504040204" pitchFamily="34" charset="-128"/>
                <a:cs typeface="Arial Unicode MS"/>
              </a:rPr>
              <a:t>40</a:t>
            </a:r>
            <a:r>
              <a:rPr lang="ja-JP" altLang="en-US" sz="800" dirty="0">
                <a:solidFill>
                  <a:srgbClr val="333333"/>
                </a:solidFill>
                <a:latin typeface="Meiryo" panose="020B0604030504040204" pitchFamily="34" charset="-128"/>
                <a:ea typeface="Meiryo" panose="020B0604030504040204" pitchFamily="34" charset="-128"/>
                <a:cs typeface="Arial Unicode MS"/>
              </a:rPr>
              <a:t>万回</a:t>
            </a:r>
            <a:endParaRPr sz="800" dirty="0">
              <a:latin typeface="Meiryo" panose="020B0604030504040204" pitchFamily="34" charset="-128"/>
              <a:ea typeface="Meiryo" panose="020B0604030504040204" pitchFamily="34" charset="-128"/>
              <a:cs typeface="Arial Unicode MS"/>
            </a:endParaRPr>
          </a:p>
        </p:txBody>
      </p:sp>
      <p:sp>
        <p:nvSpPr>
          <p:cNvPr id="73" name="object 5">
            <a:extLst>
              <a:ext uri="{FF2B5EF4-FFF2-40B4-BE49-F238E27FC236}">
                <a16:creationId xmlns:a16="http://schemas.microsoft.com/office/drawing/2014/main" id="{CE431F13-F95D-BFD5-A7BB-F1FAB807B486}"/>
              </a:ext>
            </a:extLst>
          </p:cNvPr>
          <p:cNvSpPr txBox="1"/>
          <p:nvPr/>
        </p:nvSpPr>
        <p:spPr>
          <a:xfrm>
            <a:off x="7487830" y="5895326"/>
            <a:ext cx="4393842" cy="356504"/>
          </a:xfrm>
          <a:prstGeom prst="rect">
            <a:avLst/>
          </a:prstGeom>
        </p:spPr>
        <p:txBody>
          <a:bodyPr vert="horz" wrap="square" lIns="0" tIns="58416" rIns="0" bIns="0" rtlCol="0">
            <a:spAutoFit/>
          </a:bodyPr>
          <a:lstStyle/>
          <a:p>
            <a:pPr marL="15239">
              <a:spcBef>
                <a:spcPts val="459"/>
              </a:spcBef>
            </a:pPr>
            <a:r>
              <a:rPr sz="800" spc="15">
                <a:solidFill>
                  <a:srgbClr val="333333"/>
                </a:solidFill>
                <a:latin typeface="Meiryo" panose="020B0604030504040204" pitchFamily="34" charset="-128"/>
                <a:ea typeface="Meiryo" panose="020B0604030504040204" pitchFamily="34" charset="-128"/>
                <a:cs typeface="Arial Unicode MS"/>
              </a:rPr>
              <a:t>DIGEST</a:t>
            </a:r>
            <a:r>
              <a:rPr sz="800" spc="100">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a:solidFill>
                  <a:srgbClr val="333333"/>
                </a:solidFill>
                <a:latin typeface="Meiryo" panose="020B0604030504040204" pitchFamily="34" charset="-128"/>
                <a:ea typeface="Meiryo" panose="020B0604030504040204" pitchFamily="34" charset="-128"/>
                <a:cs typeface="Arial Unicode MS"/>
              </a:rPr>
              <a:t>の</a:t>
            </a:r>
            <a:r>
              <a:rPr sz="800" spc="25">
                <a:solidFill>
                  <a:srgbClr val="333333"/>
                </a:solidFill>
                <a:latin typeface="Meiryo" panose="020B0604030504040204" pitchFamily="34" charset="-128"/>
                <a:ea typeface="Meiryo" panose="020B0604030504040204" pitchFamily="34" charset="-128"/>
                <a:cs typeface="Arial Unicode MS"/>
              </a:rPr>
              <a:t>実</a:t>
            </a:r>
            <a:r>
              <a:rPr sz="800" spc="6">
                <a:solidFill>
                  <a:srgbClr val="333333"/>
                </a:solidFill>
                <a:latin typeface="Meiryo" panose="020B0604030504040204" pitchFamily="34" charset="-128"/>
                <a:ea typeface="Meiryo" panose="020B0604030504040204" pitchFamily="34" charset="-128"/>
                <a:cs typeface="Arial Unicode MS"/>
              </a:rPr>
              <a:t>施</a:t>
            </a:r>
            <a:r>
              <a:rPr sz="800" spc="25">
                <a:solidFill>
                  <a:srgbClr val="333333"/>
                </a:solidFill>
                <a:latin typeface="Meiryo" panose="020B0604030504040204" pitchFamily="34" charset="-128"/>
                <a:ea typeface="Meiryo" panose="020B0604030504040204" pitchFamily="34" charset="-128"/>
                <a:cs typeface="Arial Unicode MS"/>
              </a:rPr>
              <a:t>が必</a:t>
            </a:r>
            <a:r>
              <a:rPr sz="800" spc="-30">
                <a:solidFill>
                  <a:srgbClr val="333333"/>
                </a:solidFill>
                <a:latin typeface="Meiryo" panose="020B0604030504040204" pitchFamily="34" charset="-128"/>
                <a:ea typeface="Meiryo" panose="020B0604030504040204" pitchFamily="34" charset="-128"/>
                <a:cs typeface="Arial Unicode MS"/>
              </a:rPr>
              <a:t>須</a:t>
            </a:r>
            <a:r>
              <a:rPr sz="800" spc="-40">
                <a:solidFill>
                  <a:srgbClr val="333333"/>
                </a:solidFill>
                <a:latin typeface="Meiryo" panose="020B0604030504040204" pitchFamily="34" charset="-128"/>
                <a:ea typeface="Meiryo" panose="020B0604030504040204" pitchFamily="34" charset="-128"/>
                <a:cs typeface="Arial Unicode MS"/>
              </a:rPr>
              <a:t>と</a:t>
            </a:r>
            <a:r>
              <a:rPr sz="800" spc="-45">
                <a:solidFill>
                  <a:srgbClr val="333333"/>
                </a:solidFill>
                <a:latin typeface="Meiryo" panose="020B0604030504040204" pitchFamily="34" charset="-128"/>
                <a:ea typeface="Meiryo" panose="020B0604030504040204" pitchFamily="34" charset="-128"/>
                <a:cs typeface="Arial Unicode MS"/>
              </a:rPr>
              <a:t>な</a:t>
            </a:r>
            <a:r>
              <a:rPr sz="800" spc="-65">
                <a:solidFill>
                  <a:srgbClr val="333333"/>
                </a:solidFill>
                <a:latin typeface="Meiryo" panose="020B0604030504040204" pitchFamily="34" charset="-128"/>
                <a:ea typeface="Meiryo" panose="020B0604030504040204" pitchFamily="34" charset="-128"/>
                <a:cs typeface="Arial Unicode MS"/>
              </a:rPr>
              <a:t>り</a:t>
            </a:r>
            <a:r>
              <a:rPr sz="800" spc="-30">
                <a:solidFill>
                  <a:srgbClr val="333333"/>
                </a:solidFill>
                <a:latin typeface="Meiryo" panose="020B0604030504040204" pitchFamily="34" charset="-128"/>
                <a:ea typeface="Meiryo" panose="020B0604030504040204" pitchFamily="34" charset="-128"/>
                <a:cs typeface="Arial Unicode MS"/>
              </a:rPr>
              <a:t>ま</a:t>
            </a:r>
            <a:r>
              <a:rPr sz="800" spc="-65">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a:p>
            <a:pPr marL="12699">
              <a:spcBef>
                <a:spcPts val="359"/>
              </a:spcBef>
            </a:pPr>
            <a:r>
              <a:rPr sz="800" spc="-20">
                <a:solidFill>
                  <a:srgbClr val="333333"/>
                </a:solidFill>
                <a:latin typeface="Meiryo" panose="020B0604030504040204" pitchFamily="34" charset="-128"/>
                <a:ea typeface="Meiryo" panose="020B0604030504040204" pitchFamily="34" charset="-128"/>
                <a:cs typeface="Arial Unicode MS"/>
              </a:rPr>
              <a:t>そ</a:t>
            </a:r>
            <a:r>
              <a:rPr sz="800">
                <a:solidFill>
                  <a:srgbClr val="333333"/>
                </a:solidFill>
                <a:latin typeface="Meiryo" panose="020B0604030504040204" pitchFamily="34" charset="-128"/>
                <a:ea typeface="Meiryo" panose="020B0604030504040204" pitchFamily="34" charset="-128"/>
                <a:cs typeface="Arial Unicode MS"/>
              </a:rPr>
              <a:t>の他の</a:t>
            </a:r>
            <a:r>
              <a:rPr sz="800" spc="25">
                <a:solidFill>
                  <a:srgbClr val="333333"/>
                </a:solidFill>
                <a:latin typeface="Meiryo" panose="020B0604030504040204" pitchFamily="34" charset="-128"/>
                <a:ea typeface="Meiryo" panose="020B0604030504040204" pitchFamily="34" charset="-128"/>
                <a:cs typeface="Arial Unicode MS"/>
              </a:rPr>
              <a:t>内</a:t>
            </a:r>
            <a:r>
              <a:rPr sz="800" spc="6">
                <a:solidFill>
                  <a:srgbClr val="333333"/>
                </a:solidFill>
                <a:latin typeface="Meiryo" panose="020B0604030504040204" pitchFamily="34" charset="-128"/>
                <a:ea typeface="Meiryo" panose="020B0604030504040204" pitchFamily="34" charset="-128"/>
                <a:cs typeface="Arial Unicode MS"/>
              </a:rPr>
              <a:t>容</a:t>
            </a:r>
            <a:r>
              <a:rPr sz="800">
                <a:solidFill>
                  <a:srgbClr val="333333"/>
                </a:solidFill>
                <a:latin typeface="Meiryo" panose="020B0604030504040204" pitchFamily="34" charset="-128"/>
                <a:ea typeface="Meiryo" panose="020B0604030504040204" pitchFamily="34" charset="-128"/>
                <a:cs typeface="Arial Unicode MS"/>
              </a:rPr>
              <a:t>は</a:t>
            </a:r>
            <a:r>
              <a:rPr sz="800" spc="15">
                <a:solidFill>
                  <a:srgbClr val="333333"/>
                </a:solidFill>
                <a:latin typeface="Meiryo" panose="020B0604030504040204" pitchFamily="34" charset="-128"/>
                <a:ea typeface="Meiryo" panose="020B0604030504040204" pitchFamily="34" charset="-128"/>
                <a:cs typeface="Arial Unicode MS"/>
              </a:rPr>
              <a:t>DIGEST</a:t>
            </a:r>
            <a:r>
              <a:rPr sz="800" spc="105">
                <a:solidFill>
                  <a:srgbClr val="333333"/>
                </a:solidFill>
                <a:latin typeface="Meiryo" panose="020B0604030504040204" pitchFamily="34" charset="-128"/>
                <a:ea typeface="Meiryo" panose="020B0604030504040204" pitchFamily="34" charset="-128"/>
                <a:cs typeface="Arial Unicode MS"/>
              </a:rPr>
              <a:t> </a:t>
            </a:r>
            <a:r>
              <a:rPr sz="800" spc="65">
                <a:solidFill>
                  <a:srgbClr val="333333"/>
                </a:solidFill>
                <a:latin typeface="Meiryo" panose="020B0604030504040204" pitchFamily="34" charset="-128"/>
                <a:ea typeface="Meiryo" panose="020B0604030504040204" pitchFamily="34" charset="-128"/>
                <a:cs typeface="Arial Unicode MS"/>
              </a:rPr>
              <a:t>Spot</a:t>
            </a:r>
            <a:r>
              <a:rPr sz="800" spc="-6">
                <a:solidFill>
                  <a:srgbClr val="333333"/>
                </a:solidFill>
                <a:latin typeface="Meiryo" panose="020B0604030504040204" pitchFamily="34" charset="-128"/>
                <a:ea typeface="Meiryo" panose="020B0604030504040204" pitchFamily="34" charset="-128"/>
                <a:cs typeface="Arial Unicode MS"/>
              </a:rPr>
              <a:t>に</a:t>
            </a:r>
            <a:r>
              <a:rPr sz="800" spc="25">
                <a:solidFill>
                  <a:srgbClr val="333333"/>
                </a:solidFill>
                <a:latin typeface="Meiryo" panose="020B0604030504040204" pitchFamily="34" charset="-128"/>
                <a:ea typeface="Meiryo" panose="020B0604030504040204" pitchFamily="34" charset="-128"/>
                <a:cs typeface="Arial Unicode MS"/>
              </a:rPr>
              <a:t>準</a:t>
            </a:r>
            <a:r>
              <a:rPr sz="800">
                <a:solidFill>
                  <a:srgbClr val="333333"/>
                </a:solidFill>
                <a:latin typeface="Meiryo" panose="020B0604030504040204" pitchFamily="34" charset="-128"/>
                <a:ea typeface="Meiryo" panose="020B0604030504040204" pitchFamily="34" charset="-128"/>
                <a:cs typeface="Arial Unicode MS"/>
              </a:rPr>
              <a:t>拠</a:t>
            </a:r>
            <a:r>
              <a:rPr sz="800" spc="-15">
                <a:solidFill>
                  <a:srgbClr val="333333"/>
                </a:solidFill>
                <a:latin typeface="Meiryo" panose="020B0604030504040204" pitchFamily="34" charset="-128"/>
                <a:ea typeface="Meiryo" panose="020B0604030504040204" pitchFamily="34" charset="-128"/>
                <a:cs typeface="Arial Unicode MS"/>
              </a:rPr>
              <a:t>い</a:t>
            </a:r>
            <a:r>
              <a:rPr sz="800" spc="-45">
                <a:solidFill>
                  <a:srgbClr val="333333"/>
                </a:solidFill>
                <a:latin typeface="Meiryo" panose="020B0604030504040204" pitchFamily="34" charset="-128"/>
                <a:ea typeface="Meiryo" panose="020B0604030504040204" pitchFamily="34" charset="-128"/>
                <a:cs typeface="Arial Unicode MS"/>
              </a:rPr>
              <a:t>た</a:t>
            </a:r>
            <a:r>
              <a:rPr sz="800" spc="-50">
                <a:solidFill>
                  <a:srgbClr val="333333"/>
                </a:solidFill>
                <a:latin typeface="Meiryo" panose="020B0604030504040204" pitchFamily="34" charset="-128"/>
                <a:ea typeface="Meiryo" panose="020B0604030504040204" pitchFamily="34" charset="-128"/>
                <a:cs typeface="Arial Unicode MS"/>
              </a:rPr>
              <a:t>し</a:t>
            </a:r>
            <a:r>
              <a:rPr sz="800" spc="-30">
                <a:solidFill>
                  <a:srgbClr val="333333"/>
                </a:solidFill>
                <a:latin typeface="Meiryo" panose="020B0604030504040204" pitchFamily="34" charset="-128"/>
                <a:ea typeface="Meiryo" panose="020B0604030504040204" pitchFamily="34" charset="-128"/>
                <a:cs typeface="Arial Unicode MS"/>
              </a:rPr>
              <a:t>ま</a:t>
            </a:r>
            <a:r>
              <a:rPr sz="800" spc="-65">
                <a:solidFill>
                  <a:srgbClr val="333333"/>
                </a:solidFill>
                <a:latin typeface="Meiryo" panose="020B0604030504040204" pitchFamily="34" charset="-128"/>
                <a:ea typeface="Meiryo" panose="020B0604030504040204" pitchFamily="34" charset="-128"/>
                <a:cs typeface="Arial Unicode MS"/>
              </a:rPr>
              <a:t>す</a:t>
            </a:r>
            <a:r>
              <a:rPr sz="800">
                <a:solidFill>
                  <a:srgbClr val="333333"/>
                </a:solidFill>
                <a:latin typeface="Meiryo" panose="020B0604030504040204" pitchFamily="34" charset="-128"/>
                <a:ea typeface="Meiryo" panose="020B0604030504040204" pitchFamily="34" charset="-128"/>
                <a:cs typeface="Arial Unicode MS"/>
              </a:rPr>
              <a:t>。</a:t>
            </a:r>
            <a:endParaRPr sz="800">
              <a:latin typeface="Meiryo" panose="020B0604030504040204" pitchFamily="34" charset="-128"/>
              <a:ea typeface="Meiryo" panose="020B0604030504040204" pitchFamily="34" charset="-128"/>
              <a:cs typeface="Arial Unicode MS"/>
            </a:endParaRPr>
          </a:p>
        </p:txBody>
      </p:sp>
      <p:sp>
        <p:nvSpPr>
          <p:cNvPr id="74" name="object 17">
            <a:extLst>
              <a:ext uri="{FF2B5EF4-FFF2-40B4-BE49-F238E27FC236}">
                <a16:creationId xmlns:a16="http://schemas.microsoft.com/office/drawing/2014/main" id="{6DBDB685-A38E-5419-376C-90E58A3C1752}"/>
              </a:ext>
            </a:extLst>
          </p:cNvPr>
          <p:cNvSpPr txBox="1"/>
          <p:nvPr/>
        </p:nvSpPr>
        <p:spPr>
          <a:xfrm>
            <a:off x="6431634" y="6028579"/>
            <a:ext cx="568634" cy="135934"/>
          </a:xfrm>
          <a:prstGeom prst="rect">
            <a:avLst/>
          </a:prstGeom>
        </p:spPr>
        <p:txBody>
          <a:bodyPr vert="horz" wrap="square" lIns="0" tIns="12699" rIns="0" bIns="0" rtlCol="0">
            <a:spAutoFit/>
          </a:bodyPr>
          <a:lstStyle/>
          <a:p>
            <a:pPr marL="12699">
              <a:spcBef>
                <a:spcPts val="100"/>
              </a:spcBef>
            </a:pPr>
            <a:r>
              <a:rPr sz="800">
                <a:solidFill>
                  <a:srgbClr val="999999"/>
                </a:solidFill>
                <a:latin typeface="Meiryo" panose="020B0604030504040204" pitchFamily="34" charset="-128"/>
                <a:ea typeface="Meiryo" panose="020B0604030504040204" pitchFamily="34" charset="-128"/>
                <a:cs typeface="Arial Unicode MS"/>
              </a:rPr>
              <a:t>備考</a:t>
            </a:r>
            <a:endParaRPr sz="800">
              <a:latin typeface="Meiryo" panose="020B0604030504040204" pitchFamily="34" charset="-128"/>
              <a:ea typeface="Meiryo" panose="020B0604030504040204" pitchFamily="34" charset="-128"/>
              <a:cs typeface="Arial Unicode MS"/>
            </a:endParaRPr>
          </a:p>
        </p:txBody>
      </p:sp>
      <p:sp>
        <p:nvSpPr>
          <p:cNvPr id="75" name="object 27">
            <a:extLst>
              <a:ext uri="{FF2B5EF4-FFF2-40B4-BE49-F238E27FC236}">
                <a16:creationId xmlns:a16="http://schemas.microsoft.com/office/drawing/2014/main" id="{7C5C6FB9-5123-49CC-F20A-DB70819D24DE}"/>
              </a:ext>
            </a:extLst>
          </p:cNvPr>
          <p:cNvSpPr/>
          <p:nvPr/>
        </p:nvSpPr>
        <p:spPr>
          <a:xfrm>
            <a:off x="6420871" y="6347221"/>
            <a:ext cx="5233002" cy="4571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76" name="object 5">
            <a:extLst>
              <a:ext uri="{FF2B5EF4-FFF2-40B4-BE49-F238E27FC236}">
                <a16:creationId xmlns:a16="http://schemas.microsoft.com/office/drawing/2014/main" id="{EECB022F-2BA4-E428-BA23-F51E1CF01F45}"/>
              </a:ext>
            </a:extLst>
          </p:cNvPr>
          <p:cNvSpPr txBox="1"/>
          <p:nvPr/>
        </p:nvSpPr>
        <p:spPr>
          <a:xfrm>
            <a:off x="7497611" y="5426340"/>
            <a:ext cx="623557" cy="305208"/>
          </a:xfrm>
          <a:prstGeom prst="rect">
            <a:avLst/>
          </a:prstGeom>
        </p:spPr>
        <p:txBody>
          <a:bodyPr vert="horz" wrap="square" lIns="0" tIns="58416" rIns="0" bIns="0" rtlCol="0">
            <a:spAutoFit/>
          </a:bodyPr>
          <a:lstStyle/>
          <a:p>
            <a:r>
              <a:rPr lang="en" altLang="ja-JP" sz="800">
                <a:latin typeface="Meiryo" panose="020B0604030504040204" pitchFamily="34" charset="-128"/>
                <a:ea typeface="Meiryo" panose="020B0604030504040204" pitchFamily="34" charset="-128"/>
              </a:rPr>
              <a:t>JASRAC</a:t>
            </a:r>
            <a:r>
              <a:rPr lang="ja-JP" altLang="en-US" sz="800">
                <a:latin typeface="Meiryo" panose="020B0604030504040204" pitchFamily="34" charset="-128"/>
                <a:ea typeface="Meiryo" panose="020B0604030504040204" pitchFamily="34" charset="-128"/>
              </a:rPr>
              <a:t>楽曲</a:t>
            </a:r>
          </a:p>
          <a:p>
            <a:endParaRPr sz="800">
              <a:latin typeface="Meiryo" panose="020B0604030504040204" pitchFamily="34" charset="-128"/>
              <a:ea typeface="Meiryo" panose="020B0604030504040204" pitchFamily="34" charset="-128"/>
              <a:cs typeface="Arial Unicode MS"/>
            </a:endParaRPr>
          </a:p>
        </p:txBody>
      </p:sp>
      <p:sp>
        <p:nvSpPr>
          <p:cNvPr id="77" name="object 5">
            <a:extLst>
              <a:ext uri="{FF2B5EF4-FFF2-40B4-BE49-F238E27FC236}">
                <a16:creationId xmlns:a16="http://schemas.microsoft.com/office/drawing/2014/main" id="{4029166B-DB0C-8E2A-4995-E055BC81E2D8}"/>
              </a:ext>
            </a:extLst>
          </p:cNvPr>
          <p:cNvSpPr txBox="1"/>
          <p:nvPr/>
        </p:nvSpPr>
        <p:spPr>
          <a:xfrm>
            <a:off x="8234869" y="4928460"/>
            <a:ext cx="1493921" cy="305208"/>
          </a:xfrm>
          <a:prstGeom prst="rect">
            <a:avLst/>
          </a:prstGeom>
        </p:spPr>
        <p:txBody>
          <a:bodyPr vert="horz" wrap="square" lIns="0" tIns="58416" rIns="0" bIns="0" rtlCol="0">
            <a:spAutoFit/>
          </a:bodyPr>
          <a:lstStyle/>
          <a:p>
            <a:r>
              <a:rPr lang="en-US" altLang="ja-JP" sz="800">
                <a:latin typeface="Meiryo" panose="020B0604030504040204" pitchFamily="34" charset="-128"/>
                <a:ea typeface="Meiryo" panose="020B0604030504040204" pitchFamily="34" charset="-128"/>
              </a:rPr>
              <a:t>1</a:t>
            </a:r>
            <a:r>
              <a:rPr lang="ja-JP" altLang="en-US" sz="800">
                <a:latin typeface="Meiryo" panose="020B0604030504040204" pitchFamily="34" charset="-128"/>
                <a:ea typeface="Meiryo" panose="020B0604030504040204" pitchFamily="34" charset="-128"/>
              </a:rPr>
              <a:t>点：</a:t>
            </a:r>
            <a:endParaRPr lang="en-US" altLang="ja-JP" sz="800">
              <a:latin typeface="Meiryo" panose="020B0604030504040204" pitchFamily="34" charset="-128"/>
              <a:ea typeface="Meiryo" panose="020B0604030504040204" pitchFamily="34" charset="-128"/>
            </a:endParaRPr>
          </a:p>
          <a:p>
            <a:r>
              <a:rPr lang="ja-JP" altLang="en-US" sz="800">
                <a:latin typeface="Meiryo" panose="020B0604030504040204" pitchFamily="34" charset="-128"/>
                <a:ea typeface="Meiryo" panose="020B0604030504040204" pitchFamily="34" charset="-128"/>
              </a:rPr>
              <a:t>　縦</a:t>
            </a:r>
            <a:r>
              <a:rPr lang="en-US" altLang="ja-JP" sz="800">
                <a:latin typeface="Meiryo" panose="020B0604030504040204" pitchFamily="34" charset="-128"/>
                <a:ea typeface="Meiryo" panose="020B0604030504040204" pitchFamily="34" charset="-128"/>
              </a:rPr>
              <a:t>720</a:t>
            </a:r>
            <a:r>
              <a:rPr lang="en" altLang="ja-JP" sz="800">
                <a:latin typeface="Meiryo" panose="020B0604030504040204" pitchFamily="34" charset="-128"/>
                <a:ea typeface="Meiryo" panose="020B0604030504040204" pitchFamily="34" charset="-128"/>
              </a:rPr>
              <a:t>px </a:t>
            </a:r>
            <a:r>
              <a:rPr lang="ja-JP" altLang="en-US" sz="800">
                <a:latin typeface="Meiryo" panose="020B0604030504040204" pitchFamily="34" charset="-128"/>
                <a:ea typeface="Meiryo" panose="020B0604030504040204" pitchFamily="34" charset="-128"/>
              </a:rPr>
              <a:t>横</a:t>
            </a:r>
            <a:r>
              <a:rPr lang="en-US" altLang="ja-JP" sz="800">
                <a:latin typeface="Meiryo" panose="020B0604030504040204" pitchFamily="34" charset="-128"/>
                <a:ea typeface="Meiryo" panose="020B0604030504040204" pitchFamily="34" charset="-128"/>
              </a:rPr>
              <a:t>1280</a:t>
            </a:r>
            <a:r>
              <a:rPr lang="en" altLang="ja-JP" sz="800">
                <a:latin typeface="Meiryo" panose="020B0604030504040204" pitchFamily="34" charset="-128"/>
                <a:ea typeface="Meiryo" panose="020B0604030504040204" pitchFamily="34" charset="-128"/>
              </a:rPr>
              <a:t>px</a:t>
            </a:r>
            <a:endParaRPr lang="ja-JP" altLang="en-US" sz="800">
              <a:latin typeface="Meiryo" panose="020B0604030504040204" pitchFamily="34" charset="-128"/>
              <a:ea typeface="Meiryo" panose="020B0604030504040204" pitchFamily="34" charset="-128"/>
            </a:endParaRPr>
          </a:p>
        </p:txBody>
      </p:sp>
      <p:sp>
        <p:nvSpPr>
          <p:cNvPr id="78" name="object 5">
            <a:extLst>
              <a:ext uri="{FF2B5EF4-FFF2-40B4-BE49-F238E27FC236}">
                <a16:creationId xmlns:a16="http://schemas.microsoft.com/office/drawing/2014/main" id="{81569817-0F40-683A-367F-131A5858B811}"/>
              </a:ext>
            </a:extLst>
          </p:cNvPr>
          <p:cNvSpPr txBox="1"/>
          <p:nvPr/>
        </p:nvSpPr>
        <p:spPr>
          <a:xfrm>
            <a:off x="8234869" y="5410738"/>
            <a:ext cx="3646803" cy="30520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許諾番号</a:t>
            </a:r>
          </a:p>
          <a:p>
            <a:endParaRPr sz="800">
              <a:latin typeface="Meiryo" panose="020B0604030504040204" pitchFamily="34" charset="-128"/>
              <a:ea typeface="Meiryo" panose="020B0604030504040204" pitchFamily="34" charset="-128"/>
              <a:cs typeface="Arial Unicode MS"/>
            </a:endParaRPr>
          </a:p>
        </p:txBody>
      </p:sp>
      <p:sp>
        <p:nvSpPr>
          <p:cNvPr id="79" name="object 5">
            <a:extLst>
              <a:ext uri="{FF2B5EF4-FFF2-40B4-BE49-F238E27FC236}">
                <a16:creationId xmlns:a16="http://schemas.microsoft.com/office/drawing/2014/main" id="{C9A1B22C-2134-B06F-3DBD-7CAF8B6F4FEF}"/>
              </a:ext>
            </a:extLst>
          </p:cNvPr>
          <p:cNvSpPr txBox="1"/>
          <p:nvPr/>
        </p:nvSpPr>
        <p:spPr>
          <a:xfrm>
            <a:off x="9480875" y="4925330"/>
            <a:ext cx="2411557" cy="30520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音声有り </a:t>
            </a:r>
            <a:r>
              <a:rPr lang="en-US" altLang="ja-JP" sz="800">
                <a:latin typeface="Meiryo" panose="020B0604030504040204" pitchFamily="34" charset="-128"/>
                <a:ea typeface="Meiryo" panose="020B0604030504040204" pitchFamily="34" charset="-128"/>
              </a:rPr>
              <a:t>/ </a:t>
            </a:r>
            <a:r>
              <a:rPr lang="ja-JP" altLang="en-US" sz="800">
                <a:latin typeface="Meiryo" panose="020B0604030504040204" pitchFamily="34" charset="-128"/>
                <a:ea typeface="Meiryo" panose="020B0604030504040204" pitchFamily="34" charset="-128"/>
              </a:rPr>
              <a:t>字幕有り </a:t>
            </a:r>
            <a:r>
              <a:rPr lang="en-US" altLang="ja-JP" sz="800">
                <a:latin typeface="Meiryo" panose="020B0604030504040204" pitchFamily="34" charset="-128"/>
                <a:ea typeface="Meiryo" panose="020B0604030504040204" pitchFamily="34" charset="-128"/>
              </a:rPr>
              <a:t>/ 60</a:t>
            </a:r>
            <a:r>
              <a:rPr lang="ja-JP" altLang="en-US" sz="800">
                <a:latin typeface="Meiryo" panose="020B0604030504040204" pitchFamily="34" charset="-128"/>
                <a:ea typeface="Meiryo" panose="020B0604030504040204" pitchFamily="34" charset="-128"/>
              </a:rPr>
              <a:t>秒以内 </a:t>
            </a:r>
            <a:r>
              <a:rPr lang="en-US" altLang="ja-JP" sz="800">
                <a:latin typeface="Meiryo" panose="020B0604030504040204" pitchFamily="34" charset="-128"/>
                <a:ea typeface="Meiryo" panose="020B0604030504040204" pitchFamily="34" charset="-128"/>
              </a:rPr>
              <a:t>/ </a:t>
            </a:r>
            <a:r>
              <a:rPr lang="en" altLang="ja-JP" sz="800">
                <a:latin typeface="Meiryo" panose="020B0604030504040204" pitchFamily="34" charset="-128"/>
                <a:ea typeface="Meiryo" panose="020B0604030504040204" pitchFamily="34" charset="-128"/>
              </a:rPr>
              <a:t>mpeg4</a:t>
            </a:r>
            <a:r>
              <a:rPr lang="ja-JP" altLang="en" sz="800">
                <a:latin typeface="Meiryo" panose="020B0604030504040204" pitchFamily="34" charset="-128"/>
                <a:ea typeface="Meiryo" panose="020B0604030504040204" pitchFamily="34" charset="-128"/>
              </a:rPr>
              <a:t>（</a:t>
            </a:r>
            <a:r>
              <a:rPr lang="en" altLang="ja-JP" sz="800">
                <a:latin typeface="Meiryo" panose="020B0604030504040204" pitchFamily="34" charset="-128"/>
                <a:ea typeface="Meiryo" panose="020B0604030504040204" pitchFamily="34" charset="-128"/>
              </a:rPr>
              <a:t>MP4</a:t>
            </a:r>
            <a:r>
              <a:rPr lang="ja-JP" altLang="en" sz="800">
                <a:latin typeface="Meiryo" panose="020B0604030504040204" pitchFamily="34" charset="-128"/>
                <a:ea typeface="Meiryo" panose="020B0604030504040204" pitchFamily="34" charset="-128"/>
              </a:rPr>
              <a:t>）</a:t>
            </a:r>
            <a:r>
              <a:rPr lang="ja-JP" altLang="en-US" sz="800">
                <a:latin typeface="Meiryo" panose="020B0604030504040204" pitchFamily="34" charset="-128"/>
                <a:ea typeface="Meiryo" panose="020B0604030504040204" pitchFamily="34" charset="-128"/>
              </a:rPr>
              <a:t>形式 </a:t>
            </a:r>
            <a:r>
              <a:rPr lang="en-US" altLang="ja-JP" sz="800">
                <a:latin typeface="Meiryo" panose="020B0604030504040204" pitchFamily="34" charset="-128"/>
                <a:ea typeface="Meiryo" panose="020B0604030504040204" pitchFamily="34" charset="-128"/>
              </a:rPr>
              <a:t>/ 50</a:t>
            </a:r>
            <a:r>
              <a:rPr lang="en" altLang="ja-JP" sz="800">
                <a:latin typeface="Meiryo" panose="020B0604030504040204" pitchFamily="34" charset="-128"/>
                <a:ea typeface="Meiryo" panose="020B0604030504040204" pitchFamily="34" charset="-128"/>
              </a:rPr>
              <a:t>MB</a:t>
            </a:r>
            <a:r>
              <a:rPr lang="ja-JP" altLang="en-US" sz="800">
                <a:latin typeface="Meiryo" panose="020B0604030504040204" pitchFamily="34" charset="-128"/>
                <a:ea typeface="Meiryo" panose="020B0604030504040204" pitchFamily="34" charset="-128"/>
              </a:rPr>
              <a:t>以内</a:t>
            </a:r>
            <a:r>
              <a:rPr lang="en-US" altLang="ja-JP" sz="800">
                <a:latin typeface="Meiryo" panose="020B0604030504040204" pitchFamily="34" charset="-128"/>
                <a:ea typeface="Meiryo" panose="020B0604030504040204" pitchFamily="34" charset="-128"/>
              </a:rPr>
              <a:t> / </a:t>
            </a:r>
            <a:r>
              <a:rPr lang="ja-JP" altLang="en-US" sz="800">
                <a:latin typeface="Meiryo" panose="020B0604030504040204" pitchFamily="34" charset="-128"/>
                <a:ea typeface="Meiryo" panose="020B0604030504040204" pitchFamily="34" charset="-128"/>
              </a:rPr>
              <a:t>フレームレート</a:t>
            </a:r>
            <a:r>
              <a:rPr lang="en-US" altLang="ja-JP" sz="800">
                <a:latin typeface="Meiryo" panose="020B0604030504040204" pitchFamily="34" charset="-128"/>
                <a:ea typeface="Meiryo" panose="020B0604030504040204" pitchFamily="34" charset="-128"/>
              </a:rPr>
              <a:t>24fps </a:t>
            </a:r>
            <a:endParaRPr lang="ja-JP" altLang="en-US" sz="800">
              <a:latin typeface="Meiryo" panose="020B0604030504040204" pitchFamily="34" charset="-128"/>
              <a:ea typeface="Meiryo" panose="020B0604030504040204" pitchFamily="34" charset="-128"/>
            </a:endParaRPr>
          </a:p>
        </p:txBody>
      </p:sp>
      <p:sp>
        <p:nvSpPr>
          <p:cNvPr id="80" name="object 5">
            <a:extLst>
              <a:ext uri="{FF2B5EF4-FFF2-40B4-BE49-F238E27FC236}">
                <a16:creationId xmlns:a16="http://schemas.microsoft.com/office/drawing/2014/main" id="{D9E6B4FC-F108-2ACF-C1E3-33FD15E290AE}"/>
              </a:ext>
            </a:extLst>
          </p:cNvPr>
          <p:cNvSpPr txBox="1"/>
          <p:nvPr/>
        </p:nvSpPr>
        <p:spPr>
          <a:xfrm>
            <a:off x="9498845" y="5361806"/>
            <a:ext cx="2947038" cy="428318"/>
          </a:xfrm>
          <a:prstGeom prst="rect">
            <a:avLst/>
          </a:prstGeom>
        </p:spPr>
        <p:txBody>
          <a:bodyPr vert="horz" wrap="square" lIns="0" tIns="58416" rIns="0" bIns="0" rtlCol="0">
            <a:spAutoFit/>
          </a:bodyPr>
          <a:lstStyle/>
          <a:p>
            <a:r>
              <a:rPr lang="ja-JP" altLang="en-US" sz="800">
                <a:latin typeface="Meiryo" panose="020B0604030504040204" pitchFamily="34" charset="-128"/>
                <a:ea typeface="Meiryo" panose="020B0604030504040204" pitchFamily="34" charset="-128"/>
              </a:rPr>
              <a:t>対象楽曲を使用している場合、配信日前日までに</a:t>
            </a:r>
            <a:endParaRPr lang="en-US" altLang="ja-JP" sz="800">
              <a:latin typeface="Meiryo" panose="020B0604030504040204" pitchFamily="34" charset="-128"/>
              <a:ea typeface="Meiryo" panose="020B0604030504040204" pitchFamily="34" charset="-128"/>
            </a:endParaRPr>
          </a:p>
          <a:p>
            <a:r>
              <a:rPr lang="en" altLang="ja-JP" sz="800">
                <a:latin typeface="Meiryo" panose="020B0604030504040204" pitchFamily="34" charset="-128"/>
                <a:ea typeface="Meiryo" panose="020B0604030504040204" pitchFamily="34" charset="-128"/>
              </a:rPr>
              <a:t>JASRAC</a:t>
            </a:r>
            <a:r>
              <a:rPr lang="ja-JP" altLang="en-US" sz="800">
                <a:latin typeface="Meiryo" panose="020B0604030504040204" pitchFamily="34" charset="-128"/>
                <a:ea typeface="Meiryo" panose="020B0604030504040204" pitchFamily="34" charset="-128"/>
              </a:rPr>
              <a:t>へインターネット</a:t>
            </a:r>
            <a:r>
              <a:rPr lang="en" altLang="ja-JP" sz="800">
                <a:latin typeface="Meiryo" panose="020B0604030504040204" pitchFamily="34" charset="-128"/>
                <a:ea typeface="Meiryo" panose="020B0604030504040204" pitchFamily="34" charset="-128"/>
              </a:rPr>
              <a:t>CM</a:t>
            </a:r>
            <a:r>
              <a:rPr lang="ja-JP" altLang="en-US" sz="800">
                <a:latin typeface="Meiryo" panose="020B0604030504040204" pitchFamily="34" charset="-128"/>
                <a:ea typeface="Meiryo" panose="020B0604030504040204" pitchFamily="34" charset="-128"/>
              </a:rPr>
              <a:t>配信利用申込書を提出</a:t>
            </a:r>
            <a:endParaRPr lang="en-US" altLang="ja-JP" sz="800">
              <a:latin typeface="Meiryo" panose="020B0604030504040204" pitchFamily="34" charset="-128"/>
              <a:ea typeface="Meiryo" panose="020B0604030504040204" pitchFamily="34" charset="-128"/>
            </a:endParaRPr>
          </a:p>
          <a:p>
            <a:r>
              <a:rPr lang="ja-JP" altLang="en-US" sz="800">
                <a:latin typeface="Meiryo" panose="020B0604030504040204" pitchFamily="34" charset="-128"/>
                <a:ea typeface="Meiryo" panose="020B0604030504040204" pitchFamily="34" charset="-128"/>
              </a:rPr>
              <a:t>してください。</a:t>
            </a:r>
          </a:p>
        </p:txBody>
      </p:sp>
      <p:sp>
        <p:nvSpPr>
          <p:cNvPr id="81" name="object 27">
            <a:extLst>
              <a:ext uri="{FF2B5EF4-FFF2-40B4-BE49-F238E27FC236}">
                <a16:creationId xmlns:a16="http://schemas.microsoft.com/office/drawing/2014/main" id="{E962AD5A-3FE5-5C25-6372-02CA39FCC5CA}"/>
              </a:ext>
            </a:extLst>
          </p:cNvPr>
          <p:cNvSpPr/>
          <p:nvPr/>
        </p:nvSpPr>
        <p:spPr>
          <a:xfrm>
            <a:off x="7503984" y="5312311"/>
            <a:ext cx="4186737" cy="45719"/>
          </a:xfrm>
          <a:custGeom>
            <a:avLst/>
            <a:gdLst/>
            <a:ahLst/>
            <a:cxnLst/>
            <a:rect l="l" t="t" r="r" b="b"/>
            <a:pathLst>
              <a:path w="3644900">
                <a:moveTo>
                  <a:pt x="0" y="0"/>
                </a:moveTo>
                <a:lnTo>
                  <a:pt x="3644900" y="0"/>
                </a:lnTo>
              </a:path>
            </a:pathLst>
          </a:custGeom>
          <a:ln w="19050"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wrap="square" lIns="0" tIns="0" rIns="0" bIns="0" rtlCol="0"/>
          <a:lstStyle/>
          <a:p>
            <a:endParaRPr sz="800">
              <a:latin typeface="Meiryo" panose="020B0604030504040204" pitchFamily="34" charset="-128"/>
              <a:ea typeface="Meiryo" panose="020B0604030504040204" pitchFamily="34" charset="-128"/>
            </a:endParaRPr>
          </a:p>
        </p:txBody>
      </p:sp>
      <p:sp>
        <p:nvSpPr>
          <p:cNvPr id="91" name="object 17">
            <a:extLst>
              <a:ext uri="{FF2B5EF4-FFF2-40B4-BE49-F238E27FC236}">
                <a16:creationId xmlns:a16="http://schemas.microsoft.com/office/drawing/2014/main" id="{94AAD8CF-253E-342C-70D5-A4646FE2106B}"/>
              </a:ext>
            </a:extLst>
          </p:cNvPr>
          <p:cNvSpPr txBox="1"/>
          <p:nvPr/>
        </p:nvSpPr>
        <p:spPr>
          <a:xfrm>
            <a:off x="6427412" y="5328017"/>
            <a:ext cx="956498" cy="197489"/>
          </a:xfrm>
          <a:prstGeom prst="rect">
            <a:avLst/>
          </a:prstGeom>
        </p:spPr>
        <p:txBody>
          <a:bodyPr vert="horz" wrap="square" lIns="0" tIns="12699" rIns="0" bIns="0" rtlCol="0">
            <a:spAutoFit/>
          </a:bodyPr>
          <a:lstStyle/>
          <a:p>
            <a:pPr marL="12699">
              <a:spcBef>
                <a:spcPts val="100"/>
              </a:spcBef>
            </a:pPr>
            <a:r>
              <a:rPr lang="en-US" altLang="ja-JP" sz="600">
                <a:solidFill>
                  <a:srgbClr val="999999"/>
                </a:solidFill>
                <a:latin typeface="Meiryo" panose="020B0604030504040204" pitchFamily="34" charset="-128"/>
                <a:ea typeface="Meiryo" panose="020B0604030504040204" pitchFamily="34" charset="-128"/>
                <a:cs typeface="Arial Unicode MS"/>
              </a:rPr>
              <a:t>※</a:t>
            </a:r>
            <a:r>
              <a:rPr lang="ja-JP" altLang="en-US" sz="600">
                <a:solidFill>
                  <a:srgbClr val="999999"/>
                </a:solidFill>
                <a:latin typeface="Meiryo" panose="020B0604030504040204" pitchFamily="34" charset="-128"/>
                <a:ea typeface="Meiryo" panose="020B0604030504040204" pitchFamily="34" charset="-128"/>
                <a:cs typeface="Arial Unicode MS"/>
              </a:rPr>
              <a:t>別途入稿シート内の規定に準拠してください。</a:t>
            </a:r>
            <a:endParaRPr sz="600">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1879302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B8B84-52B9-CB69-6FAF-E05AC5F1EBA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C30B750-9D8B-3676-93E2-BA464CCF1E10}"/>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028A047C-A579-A5AF-5F36-49ADF90AA74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84615530-29AE-335E-FCC9-045714EA4755}"/>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a:latin typeface="メイリオ" panose="020B0604030504040204" pitchFamily="34" charset="-128"/>
                <a:ea typeface="メイリオ" panose="020B0604030504040204" pitchFamily="34" charset="-128"/>
              </a:rPr>
              <a:t>DIGEST Spot Video </a:t>
            </a:r>
            <a:r>
              <a:rPr lang="ja-JP" altLang="en-US" sz="2000">
                <a:latin typeface="メイリオ" panose="020B0604030504040204" pitchFamily="34" charset="-128"/>
                <a:ea typeface="メイリオ" panose="020B0604030504040204" pitchFamily="34" charset="-128"/>
              </a:rPr>
              <a:t>オプション</a:t>
            </a:r>
            <a:endParaRPr lang="en-US" altLang="ja-JP" sz="2000">
              <a:latin typeface="メイリオ" panose="020B0604030504040204" pitchFamily="34" charset="-128"/>
              <a:ea typeface="メイリオ" panose="020B0604030504040204" pitchFamily="34" charset="-128"/>
            </a:endParaRPr>
          </a:p>
        </p:txBody>
      </p:sp>
      <p:sp>
        <p:nvSpPr>
          <p:cNvPr id="11" name="object 5">
            <a:extLst>
              <a:ext uri="{FF2B5EF4-FFF2-40B4-BE49-F238E27FC236}">
                <a16:creationId xmlns:a16="http://schemas.microsoft.com/office/drawing/2014/main" id="{649ED33B-B99B-0202-124F-75C889D5C3DB}"/>
              </a:ext>
            </a:extLst>
          </p:cNvPr>
          <p:cNvSpPr txBox="1"/>
          <p:nvPr/>
        </p:nvSpPr>
        <p:spPr>
          <a:xfrm>
            <a:off x="1073482" y="1015187"/>
            <a:ext cx="7708900" cy="854080"/>
          </a:xfrm>
          <a:prstGeom prst="rect">
            <a:avLst/>
          </a:prstGeom>
        </p:spPr>
        <p:txBody>
          <a:bodyPr vert="horz" wrap="square" lIns="0" tIns="12700" rIns="0" bIns="0" rtlCol="0">
            <a:spAutoFit/>
          </a:bodyPr>
          <a:lstStyle/>
          <a:p>
            <a:pPr marL="12700">
              <a:spcBef>
                <a:spcPts val="100"/>
              </a:spcBef>
            </a:pPr>
            <a:r>
              <a:rPr lang="ja-JP" altLang="en-US" sz="2200" b="1" spc="15">
                <a:solidFill>
                  <a:srgbClr val="002060"/>
                </a:solidFill>
                <a:latin typeface="Meiryo" panose="020B0604030504040204" pitchFamily="34" charset="-128"/>
                <a:ea typeface="Meiryo" panose="020B0604030504040204" pitchFamily="34" charset="-128"/>
                <a:cs typeface="HiraMinProN-W6"/>
              </a:rPr>
              <a:t>動画素材可否</a:t>
            </a:r>
            <a:endParaRPr lang="en-US" altLang="ja-JP" sz="2200" b="1" spc="15">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a:p>
            <a:pPr marL="12700">
              <a:spcBef>
                <a:spcPts val="100"/>
              </a:spcBef>
            </a:pPr>
            <a:endParaRPr lang="ja-JP" altLang="en-US" sz="2000">
              <a:latin typeface="Meiryo" panose="020B0604030504040204" pitchFamily="34" charset="-128"/>
              <a:ea typeface="Meiryo" panose="020B0604030504040204" pitchFamily="34" charset="-128"/>
              <a:cs typeface="HiraMinProN-W6"/>
            </a:endParaRPr>
          </a:p>
        </p:txBody>
      </p:sp>
      <p:sp>
        <p:nvSpPr>
          <p:cNvPr id="12" name="object 3">
            <a:extLst>
              <a:ext uri="{FF2B5EF4-FFF2-40B4-BE49-F238E27FC236}">
                <a16:creationId xmlns:a16="http://schemas.microsoft.com/office/drawing/2014/main" id="{7324AA84-617F-AD45-489D-464D3C7443D9}"/>
              </a:ext>
            </a:extLst>
          </p:cNvPr>
          <p:cNvSpPr txBox="1"/>
          <p:nvPr/>
        </p:nvSpPr>
        <p:spPr>
          <a:xfrm>
            <a:off x="989344" y="5929873"/>
            <a:ext cx="6347687" cy="457396"/>
          </a:xfrm>
          <a:prstGeom prst="rect">
            <a:avLst/>
          </a:prstGeom>
        </p:spPr>
        <p:txBody>
          <a:bodyPr vert="horz" wrap="square" lIns="0" tIns="36412" rIns="0" bIns="0" rtlCol="0">
            <a:spAutoFit/>
          </a:bodyPr>
          <a:lstStyle/>
          <a:p>
            <a:pPr marL="12700">
              <a:spcBef>
                <a:spcPts val="260"/>
              </a:spcBef>
            </a:pPr>
            <a:r>
              <a:rPr lang="en-US" altLang="ja-JP" sz="800" spc="-10">
                <a:solidFill>
                  <a:srgbClr val="999999"/>
                </a:solidFill>
                <a:latin typeface="Meiryo" panose="020B0604030504040204" pitchFamily="34" charset="-128"/>
                <a:ea typeface="Meiryo" panose="020B0604030504040204" pitchFamily="34" charset="-128"/>
                <a:cs typeface="Arial Unicode MS"/>
              </a:rPr>
              <a:t>※ </a:t>
            </a:r>
            <a:r>
              <a:rPr lang="ja-JP" altLang="en-US" sz="800" spc="-10">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endParaRPr lang="ja-JP" altLang="en-US" sz="800">
              <a:latin typeface="Meiryo" panose="020B0604030504040204" pitchFamily="34" charset="-128"/>
              <a:ea typeface="Meiryo" panose="020B0604030504040204" pitchFamily="34" charset="-128"/>
              <a:cs typeface="Arial Unicode MS"/>
            </a:endParaRPr>
          </a:p>
          <a:p>
            <a:pPr marL="12700">
              <a:spcBef>
                <a:spcPts val="160"/>
              </a:spcBef>
            </a:pPr>
            <a:r>
              <a:rPr lang="en-US" altLang="ja-JP" sz="800" spc="-25">
                <a:solidFill>
                  <a:srgbClr val="999999"/>
                </a:solidFill>
                <a:latin typeface="Meiryo" panose="020B0604030504040204" pitchFamily="34" charset="-128"/>
                <a:ea typeface="Meiryo" panose="020B0604030504040204" pitchFamily="34" charset="-128"/>
                <a:cs typeface="Arial Unicode MS"/>
              </a:rPr>
              <a:t>※ </a:t>
            </a:r>
            <a:r>
              <a:rPr lang="ja-JP" altLang="en-US" sz="800">
                <a:solidFill>
                  <a:srgbClr val="999999"/>
                </a:solidFill>
                <a:latin typeface="Meiryo" panose="020B0604030504040204" pitchFamily="34" charset="-128"/>
                <a:ea typeface="Meiryo" panose="020B0604030504040204" pitchFamily="34" charset="-128"/>
                <a:cs typeface="Arial Unicode MS"/>
              </a:rPr>
              <a:t>企</a:t>
            </a:r>
            <a:r>
              <a:rPr lang="ja-JP" altLang="en-US" sz="800" spc="-170">
                <a:solidFill>
                  <a:srgbClr val="999999"/>
                </a:solidFill>
                <a:latin typeface="Meiryo" panose="020B0604030504040204" pitchFamily="34" charset="-128"/>
                <a:ea typeface="Meiryo" panose="020B0604030504040204" pitchFamily="34" charset="-128"/>
                <a:cs typeface="Arial Unicode MS"/>
              </a:rPr>
              <a:t>業・</a:t>
            </a:r>
            <a:r>
              <a:rPr lang="ja-JP" altLang="en-US" sz="800">
                <a:solidFill>
                  <a:srgbClr val="999999"/>
                </a:solidFill>
                <a:latin typeface="Meiryo" panose="020B0604030504040204" pitchFamily="34" charset="-128"/>
                <a:ea typeface="Meiryo" panose="020B0604030504040204" pitchFamily="34" charset="-128"/>
                <a:cs typeface="Arial Unicode MS"/>
              </a:rPr>
              <a:t>商材可否</a:t>
            </a:r>
            <a:r>
              <a:rPr lang="ja-JP" altLang="en-US" sz="800" spc="-345">
                <a:solidFill>
                  <a:srgbClr val="999999"/>
                </a:solidFill>
                <a:latin typeface="Meiryo" panose="020B0604030504040204" pitchFamily="34" charset="-128"/>
                <a:ea typeface="Meiryo" panose="020B0604030504040204" pitchFamily="34" charset="-128"/>
                <a:cs typeface="Arial Unicode MS"/>
              </a:rPr>
              <a:t>、</a:t>
            </a:r>
            <a:r>
              <a:rPr lang="ja-JP" altLang="en-US" sz="800">
                <a:solidFill>
                  <a:srgbClr val="999999"/>
                </a:solidFill>
                <a:latin typeface="Meiryo" panose="020B0604030504040204" pitchFamily="34" charset="-128"/>
                <a:ea typeface="Meiryo" panose="020B0604030504040204" pitchFamily="34" charset="-128"/>
                <a:cs typeface="Arial Unicode MS"/>
              </a:rPr>
              <a:t>制作可</a:t>
            </a:r>
            <a:r>
              <a:rPr lang="ja-JP" altLang="en-US" sz="800" spc="-15">
                <a:solidFill>
                  <a:srgbClr val="999999"/>
                </a:solidFill>
                <a:latin typeface="Meiryo" panose="020B0604030504040204" pitchFamily="34" charset="-128"/>
                <a:ea typeface="Meiryo" panose="020B0604030504040204" pitchFamily="34" charset="-128"/>
                <a:cs typeface="Arial Unicode MS"/>
              </a:rPr>
              <a:t>否</a:t>
            </a:r>
            <a:r>
              <a:rPr lang="ja-JP" altLang="en-US" sz="800" spc="-60">
                <a:solidFill>
                  <a:srgbClr val="999999"/>
                </a:solidFill>
                <a:latin typeface="Meiryo" panose="020B0604030504040204" pitchFamily="34" charset="-128"/>
                <a:ea typeface="Meiryo" panose="020B0604030504040204" pitchFamily="34" charset="-128"/>
                <a:cs typeface="Arial Unicode MS"/>
              </a:rPr>
              <a:t>に</a:t>
            </a:r>
            <a:r>
              <a:rPr lang="ja-JP" altLang="en-US" sz="800" spc="-45">
                <a:solidFill>
                  <a:srgbClr val="999999"/>
                </a:solidFill>
                <a:latin typeface="Meiryo" panose="020B0604030504040204" pitchFamily="34" charset="-128"/>
                <a:ea typeface="Meiryo" panose="020B0604030504040204" pitchFamily="34" charset="-128"/>
                <a:cs typeface="Arial Unicode MS"/>
              </a:rPr>
              <a:t>つ</a:t>
            </a:r>
            <a:r>
              <a:rPr lang="ja-JP" altLang="en-US" sz="800" spc="-80">
                <a:solidFill>
                  <a:srgbClr val="999999"/>
                </a:solidFill>
                <a:latin typeface="Meiryo" panose="020B0604030504040204" pitchFamily="34" charset="-128"/>
                <a:ea typeface="Meiryo" panose="020B0604030504040204" pitchFamily="34" charset="-128"/>
                <a:cs typeface="Arial Unicode MS"/>
              </a:rPr>
              <a:t>い</a:t>
            </a:r>
            <a:r>
              <a:rPr lang="ja-JP" altLang="en-US" sz="800" spc="-55">
                <a:solidFill>
                  <a:srgbClr val="999999"/>
                </a:solidFill>
                <a:latin typeface="Meiryo" panose="020B0604030504040204" pitchFamily="34" charset="-128"/>
                <a:ea typeface="Meiryo" panose="020B0604030504040204" pitchFamily="34" charset="-128"/>
                <a:cs typeface="Arial Unicode MS"/>
              </a:rPr>
              <a:t>て</a:t>
            </a:r>
            <a:r>
              <a:rPr lang="ja-JP" altLang="en-US" sz="800" spc="-15">
                <a:solidFill>
                  <a:srgbClr val="999999"/>
                </a:solidFill>
                <a:latin typeface="Meiryo" panose="020B0604030504040204" pitchFamily="34" charset="-128"/>
                <a:ea typeface="Meiryo" panose="020B0604030504040204" pitchFamily="34" charset="-128"/>
                <a:cs typeface="Arial Unicode MS"/>
              </a:rPr>
              <a:t>は</a:t>
            </a:r>
            <a:r>
              <a:rPr lang="ja-JP" altLang="en-US" sz="800">
                <a:solidFill>
                  <a:srgbClr val="999999"/>
                </a:solidFill>
                <a:latin typeface="Meiryo" panose="020B0604030504040204" pitchFamily="34" charset="-128"/>
                <a:ea typeface="Meiryo" panose="020B0604030504040204" pitchFamily="34" charset="-128"/>
                <a:cs typeface="Arial Unicode MS"/>
              </a:rPr>
              <a:t>都度審</a:t>
            </a:r>
            <a:r>
              <a:rPr lang="ja-JP" altLang="en-US" sz="800" spc="-10">
                <a:solidFill>
                  <a:srgbClr val="999999"/>
                </a:solidFill>
                <a:latin typeface="Meiryo" panose="020B0604030504040204" pitchFamily="34" charset="-128"/>
                <a:ea typeface="Meiryo" panose="020B0604030504040204" pitchFamily="34" charset="-128"/>
                <a:cs typeface="Arial Unicode MS"/>
              </a:rPr>
              <a:t>査</a:t>
            </a:r>
            <a:r>
              <a:rPr lang="ja-JP" altLang="en-US" sz="800">
                <a:solidFill>
                  <a:srgbClr val="999999"/>
                </a:solidFill>
                <a:latin typeface="Meiryo" panose="020B0604030504040204" pitchFamily="34" charset="-128"/>
                <a:ea typeface="Meiryo" panose="020B0604030504040204" pitchFamily="34" charset="-128"/>
                <a:cs typeface="Arial Unicode MS"/>
              </a:rPr>
              <a:t>が必</a:t>
            </a:r>
            <a:r>
              <a:rPr lang="ja-JP" altLang="en-US" sz="800" spc="-55">
                <a:solidFill>
                  <a:srgbClr val="999999"/>
                </a:solidFill>
                <a:latin typeface="Meiryo" panose="020B0604030504040204" pitchFamily="34" charset="-128"/>
                <a:ea typeface="Meiryo" panose="020B0604030504040204" pitchFamily="34" charset="-128"/>
                <a:cs typeface="Arial Unicode MS"/>
              </a:rPr>
              <a:t>須</a:t>
            </a:r>
            <a:r>
              <a:rPr lang="ja-JP" altLang="en-US" sz="800" spc="-70">
                <a:solidFill>
                  <a:srgbClr val="999999"/>
                </a:solidFill>
                <a:latin typeface="Meiryo" panose="020B0604030504040204" pitchFamily="34" charset="-128"/>
                <a:ea typeface="Meiryo" panose="020B0604030504040204" pitchFamily="34" charset="-128"/>
                <a:cs typeface="Arial Unicode MS"/>
              </a:rPr>
              <a:t>とな</a:t>
            </a:r>
            <a:r>
              <a:rPr lang="ja-JP" altLang="en-US" sz="800" spc="-90">
                <a:solidFill>
                  <a:srgbClr val="999999"/>
                </a:solidFill>
                <a:latin typeface="Meiryo" panose="020B0604030504040204" pitchFamily="34" charset="-128"/>
                <a:ea typeface="Meiryo" panose="020B0604030504040204" pitchFamily="34" charset="-128"/>
                <a:cs typeface="Arial Unicode MS"/>
              </a:rPr>
              <a:t>り</a:t>
            </a:r>
            <a:r>
              <a:rPr lang="ja-JP" altLang="en-US" sz="800" spc="-60">
                <a:solidFill>
                  <a:srgbClr val="999999"/>
                </a:solidFill>
                <a:latin typeface="Meiryo" panose="020B0604030504040204" pitchFamily="34" charset="-128"/>
                <a:ea typeface="Meiryo" panose="020B0604030504040204" pitchFamily="34" charset="-128"/>
                <a:cs typeface="Arial Unicode MS"/>
              </a:rPr>
              <a:t>ま</a:t>
            </a:r>
            <a:r>
              <a:rPr lang="ja-JP" altLang="en-US" sz="800" spc="-95">
                <a:solidFill>
                  <a:srgbClr val="999999"/>
                </a:solidFill>
                <a:latin typeface="Meiryo" panose="020B0604030504040204" pitchFamily="34" charset="-128"/>
                <a:ea typeface="Meiryo" panose="020B0604030504040204" pitchFamily="34" charset="-128"/>
                <a:cs typeface="Arial Unicode MS"/>
              </a:rPr>
              <a:t>す</a:t>
            </a:r>
            <a:r>
              <a:rPr lang="ja-JP" altLang="en-US" sz="800">
                <a:solidFill>
                  <a:srgbClr val="999999"/>
                </a:solidFill>
                <a:latin typeface="Meiryo" panose="020B0604030504040204" pitchFamily="34" charset="-128"/>
                <a:ea typeface="Meiryo" panose="020B0604030504040204" pitchFamily="34" charset="-128"/>
                <a:cs typeface="Arial Unicode MS"/>
              </a:rPr>
              <a:t>。</a:t>
            </a:r>
          </a:p>
          <a:p>
            <a:pPr marL="12700">
              <a:spcBef>
                <a:spcPts val="160"/>
              </a:spcBef>
            </a:pPr>
            <a:r>
              <a:rPr lang="ja-JP" altLang="en-US" sz="800">
                <a:solidFill>
                  <a:srgbClr val="999999"/>
                </a:solidFill>
                <a:latin typeface="Meiryo" panose="020B0604030504040204" pitchFamily="34" charset="-128"/>
                <a:ea typeface="Meiryo" panose="020B0604030504040204" pitchFamily="34" charset="-128"/>
                <a:cs typeface="Arial Unicode MS"/>
              </a:rPr>
              <a:t>　</a:t>
            </a:r>
            <a:endParaRPr lang="ja-JP" altLang="en-US" sz="800">
              <a:solidFill>
                <a:schemeClr val="bg1">
                  <a:lumMod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7A2FB8B-2969-737E-FD08-EEC4D576B213}"/>
              </a:ext>
            </a:extLst>
          </p:cNvPr>
          <p:cNvSpPr txBox="1"/>
          <p:nvPr/>
        </p:nvSpPr>
        <p:spPr>
          <a:xfrm>
            <a:off x="1073482" y="1661510"/>
            <a:ext cx="5545872" cy="323034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動画素材可否について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別途動画の可否が必要となります。 以下の項目については不可となります。</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20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歳未満の方への飲酒喫煙を想起させるもの、性的表現、暴力的表現、</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　ナショナリズムを煽るもの、その他公序良俗に反するもの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・薬機法、景品表示法、その他法令を遵守していないもの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コマ目が単一色のみ、また、内容が不明なもの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・記事内容とマッチしないもの</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・ユーザーの事実誤認を誘発する恐れのある内容</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・その他弊社が不適切と判断した内容</a:t>
            </a:r>
          </a:p>
        </p:txBody>
      </p:sp>
      <p:sp>
        <p:nvSpPr>
          <p:cNvPr id="14" name="テキスト ボックス 5">
            <a:extLst>
              <a:ext uri="{FF2B5EF4-FFF2-40B4-BE49-F238E27FC236}">
                <a16:creationId xmlns:a16="http://schemas.microsoft.com/office/drawing/2014/main" id="{C6122FDA-A801-9DE2-576F-0F5BCFC8D44F}"/>
              </a:ext>
            </a:extLst>
          </p:cNvPr>
          <p:cNvSpPr txBox="1"/>
          <p:nvPr/>
        </p:nvSpPr>
        <p:spPr>
          <a:xfrm>
            <a:off x="1073482" y="3809431"/>
            <a:ext cx="5545872"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音声について</a:t>
            </a: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音声や</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BGM</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を必ず付けてください。</a:t>
            </a:r>
            <a:endParaRPr lang="ja-JP" altLang="en-US" sz="10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D0BC0EB7-3F1F-6884-0243-1DCD1B3CAB0B}"/>
              </a:ext>
            </a:extLst>
          </p:cNvPr>
          <p:cNvSpPr txBox="1"/>
          <p:nvPr/>
        </p:nvSpPr>
        <p:spPr>
          <a:xfrm>
            <a:off x="1073482" y="4387098"/>
            <a:ext cx="4998486" cy="1275677"/>
          </a:xfrm>
          <a:prstGeom prst="rect">
            <a:avLst/>
          </a:prstGeom>
          <a:noFill/>
        </p:spPr>
        <p:txBody>
          <a:bodyPr wrap="square" lIns="0" tIns="39698" rIns="0" bIns="0" rtlCol="0" anchor="t">
            <a:noAutofit/>
          </a:bodyPr>
          <a:lstStyle/>
          <a:p>
            <a:pPr>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字幕について</a:t>
            </a: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サウンド</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OFF</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で再生するユーザーへの配慮のため、</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字幕なしの動画は原則不可とさせていただきます。</a:t>
            </a:r>
          </a:p>
          <a:p>
            <a:pPr latinLnBrk="1">
              <a:lnSpc>
                <a:spcPct val="150000"/>
              </a:lnSpc>
              <a:buClr>
                <a:srgbClr val="0AC200"/>
              </a:buClr>
            </a:pPr>
            <a:endParaRPr lang="ja-JP" altLang="en-US" sz="1050" b="1">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6" name="テキスト ボックス 5">
            <a:extLst>
              <a:ext uri="{FF2B5EF4-FFF2-40B4-BE49-F238E27FC236}">
                <a16:creationId xmlns:a16="http://schemas.microsoft.com/office/drawing/2014/main" id="{89FCC8B8-66C1-FA01-1325-E5686B65D229}"/>
              </a:ext>
            </a:extLst>
          </p:cNvPr>
          <p:cNvSpPr txBox="1"/>
          <p:nvPr/>
        </p:nvSpPr>
        <p:spPr>
          <a:xfrm>
            <a:off x="6646128" y="1661510"/>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ループ、複数動画の繋ぎ合わせについて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ループ表示、また、</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秒動画を単純に</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2</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つ繋ぎ合わせて</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秒とするような</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動画は不可となります。最大</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60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秒までの、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本の動画でご入稿ください。</a:t>
            </a:r>
          </a:p>
        </p:txBody>
      </p:sp>
      <p:sp>
        <p:nvSpPr>
          <p:cNvPr id="17" name="テキスト ボックス 5">
            <a:extLst>
              <a:ext uri="{FF2B5EF4-FFF2-40B4-BE49-F238E27FC236}">
                <a16:creationId xmlns:a16="http://schemas.microsoft.com/office/drawing/2014/main" id="{99E6CB1E-D511-1C01-6485-23E983072653}"/>
              </a:ext>
            </a:extLst>
          </p:cNvPr>
          <p:cNvSpPr txBox="1"/>
          <p:nvPr/>
        </p:nvSpPr>
        <p:spPr>
          <a:xfrm>
            <a:off x="6639398" y="2483309"/>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動画の見え方について</a:t>
            </a: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rPr>
              <a:t>Wi-Fi</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環境または、ユーザーの設定で許可している場合には、自動再生</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されます。</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a:rPr>
              <a:t>一部端末で挙動が異なる場合もございます。また、</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動画内</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の再生マークをタップした場合も再生されます。</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コマ目には動画の訴求内容がわかりやすいものを指定ください。</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コマ目が単一色のみの画像、また、記事内容とマッチしない内容は</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rPr>
              <a:t>不可となります。</a:t>
            </a:r>
          </a:p>
          <a:p>
            <a:pPr latinLnBrk="1">
              <a:lnSpc>
                <a:spcPct val="150000"/>
              </a:lnSpc>
              <a:buClr>
                <a:srgbClr val="0AC200"/>
              </a:buClr>
            </a:pPr>
            <a:endParaRPr lang="en-US" altLang="ja-JP"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US" altLang="ja-JP"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nSpc>
                <a:spcPct val="150000"/>
              </a:lnSpc>
              <a:buClr>
                <a:srgbClr val="0AC200"/>
              </a:buClr>
            </a:pPr>
            <a:br>
              <a:rPr lang="ja-JP" altLang="en-US" sz="1400">
                <a:latin typeface="Meiryo" panose="020B0604030504040204" pitchFamily="34" charset="-128"/>
                <a:ea typeface="Meiryo" panose="020B0604030504040204" pitchFamily="34" charset="-128"/>
              </a:rPr>
            </a:br>
            <a:endParaRPr lang="ja-JP" altLang="en-US" sz="105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8" name="テキスト ボックス 5">
            <a:extLst>
              <a:ext uri="{FF2B5EF4-FFF2-40B4-BE49-F238E27FC236}">
                <a16:creationId xmlns:a16="http://schemas.microsoft.com/office/drawing/2014/main" id="{B65619CE-85C9-8273-A901-5AD9F6A1E4C6}"/>
              </a:ext>
            </a:extLst>
          </p:cNvPr>
          <p:cNvSpPr txBox="1"/>
          <p:nvPr/>
        </p:nvSpPr>
        <p:spPr>
          <a:xfrm>
            <a:off x="6646128" y="4195428"/>
            <a:ext cx="5545872" cy="880183"/>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当日イベントなどの日時表記について</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配信日以降も一定期間は掲載されるため、「本日開催」や「本日公開」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などの表記は事実にそぐわなくなってしまうのでご遠慮ください。</a:t>
            </a: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1/1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（日）より開催」など日付での表記を基本とし、正確な表現となる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よう作成ください。</a:t>
            </a:r>
          </a:p>
        </p:txBody>
      </p:sp>
      <p:sp>
        <p:nvSpPr>
          <p:cNvPr id="19" name="正方形/長方形 18">
            <a:extLst>
              <a:ext uri="{FF2B5EF4-FFF2-40B4-BE49-F238E27FC236}">
                <a16:creationId xmlns:a16="http://schemas.microsoft.com/office/drawing/2014/main" id="{4F162DB3-8CF9-7A59-B001-E88E633B3AEA}"/>
              </a:ext>
            </a:extLst>
          </p:cNvPr>
          <p:cNvSpPr/>
          <p:nvPr/>
        </p:nvSpPr>
        <p:spPr>
          <a:xfrm>
            <a:off x="989344" y="5211959"/>
            <a:ext cx="4658553" cy="719428"/>
          </a:xfrm>
          <a:prstGeom prst="rect">
            <a:avLst/>
          </a:prstGeom>
        </p:spPr>
        <p:txBody>
          <a:bodyPr wrap="square">
            <a:spAutoFit/>
          </a:bodyPr>
          <a:lstStyle/>
          <a:p>
            <a:r>
              <a:rPr lang="ja-JP" altLang="en-US" sz="1200" b="1">
                <a:solidFill>
                  <a:srgbClr val="002060"/>
                </a:solidFill>
                <a:latin typeface="Meiryo" panose="020B0604030504040204" pitchFamily="34" charset="-128"/>
                <a:ea typeface="Meiryo" panose="020B0604030504040204" pitchFamily="34" charset="-128"/>
              </a:rPr>
              <a:t>動画の削除対応</a:t>
            </a:r>
            <a:endParaRPr lang="en-US" altLang="ja-JP" sz="1200" b="1">
              <a:solidFill>
                <a:srgbClr val="002060"/>
              </a:solidFill>
              <a:latin typeface="Meiryo" panose="020B0604030504040204" pitchFamily="34" charset="-128"/>
              <a:ea typeface="Meiryo" panose="020B0604030504040204" pitchFamily="34" charset="-128"/>
            </a:endParaRPr>
          </a:p>
          <a:p>
            <a:pPr>
              <a:lnSpc>
                <a:spcPct val="150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rPr>
              <a:t>動画の削除対応についてレポート対象期間（</a:t>
            </a:r>
            <a:r>
              <a:rPr lang="en-US" altLang="ja-JP" sz="1000">
                <a:solidFill>
                  <a:schemeClr val="tx1">
                    <a:lumMod val="75000"/>
                    <a:lumOff val="25000"/>
                  </a:schemeClr>
                </a:solidFill>
                <a:latin typeface="Meiryo" panose="020B0604030504040204" pitchFamily="34" charset="-128"/>
                <a:ea typeface="Meiryo" panose="020B0604030504040204" pitchFamily="34" charset="-128"/>
              </a:rPr>
              <a:t>7</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日間）が終了した翌営業日に、記事内から動画を削除いたします。</a:t>
            </a:r>
          </a:p>
        </p:txBody>
      </p:sp>
    </p:spTree>
    <p:extLst>
      <p:ext uri="{BB962C8B-B14F-4D97-AF65-F5344CB8AC3E}">
        <p14:creationId xmlns:p14="http://schemas.microsoft.com/office/powerpoint/2010/main" val="133403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50DDC-8E48-5D9D-1226-5FDAC4743B3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DDA3CA6-95E7-1B0F-CDA7-272D4C40DD49}"/>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906E2BD5-6250-680D-2D68-7B2C502936F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CB32020-1B14-611B-0AA8-9D289D7E5D06}"/>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ブランドリフトサーベイオプション</a:t>
            </a:r>
            <a:endParaRPr lang="en-US" altLang="ja-JP" sz="2000">
              <a:latin typeface="メイリオ" panose="020B0604030504040204" pitchFamily="34" charset="-128"/>
              <a:ea typeface="メイリオ" panose="020B0604030504040204" pitchFamily="34" charset="-128"/>
            </a:endParaRPr>
          </a:p>
        </p:txBody>
      </p:sp>
      <p:pic>
        <p:nvPicPr>
          <p:cNvPr id="2" name="図 1">
            <a:extLst>
              <a:ext uri="{FF2B5EF4-FFF2-40B4-BE49-F238E27FC236}">
                <a16:creationId xmlns:a16="http://schemas.microsoft.com/office/drawing/2014/main" id="{07325A06-68C0-1D30-6C7F-ABEB54BADA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99436" y="4192896"/>
            <a:ext cx="303157" cy="303157"/>
          </a:xfrm>
          <a:prstGeom prst="rect">
            <a:avLst/>
          </a:prstGeom>
        </p:spPr>
      </p:pic>
      <p:pic>
        <p:nvPicPr>
          <p:cNvPr id="4" name="図 3">
            <a:extLst>
              <a:ext uri="{FF2B5EF4-FFF2-40B4-BE49-F238E27FC236}">
                <a16:creationId xmlns:a16="http://schemas.microsoft.com/office/drawing/2014/main" id="{19131ACE-DC4D-9575-AB32-E3A971F1530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4166" y="4192896"/>
            <a:ext cx="303157" cy="303157"/>
          </a:xfrm>
          <a:prstGeom prst="rect">
            <a:avLst/>
          </a:prstGeom>
        </p:spPr>
      </p:pic>
      <p:grpSp>
        <p:nvGrpSpPr>
          <p:cNvPr id="5" name="グループ化 4">
            <a:extLst>
              <a:ext uri="{FF2B5EF4-FFF2-40B4-BE49-F238E27FC236}">
                <a16:creationId xmlns:a16="http://schemas.microsoft.com/office/drawing/2014/main" id="{F9EC8672-D9FF-3772-8667-D23C0BB9EE12}"/>
              </a:ext>
            </a:extLst>
          </p:cNvPr>
          <p:cNvGrpSpPr/>
          <p:nvPr/>
        </p:nvGrpSpPr>
        <p:grpSpPr>
          <a:xfrm>
            <a:off x="6285766" y="2037712"/>
            <a:ext cx="2501483" cy="2604264"/>
            <a:chOff x="6325317" y="2037712"/>
            <a:chExt cx="2501483" cy="2604264"/>
          </a:xfrm>
        </p:grpSpPr>
        <p:sp>
          <p:nvSpPr>
            <p:cNvPr id="8" name="山形 3">
              <a:extLst>
                <a:ext uri="{FF2B5EF4-FFF2-40B4-BE49-F238E27FC236}">
                  <a16:creationId xmlns:a16="http://schemas.microsoft.com/office/drawing/2014/main" id="{AF0A8947-5F38-0A11-DED9-5DFBAEF1710E}"/>
                </a:ext>
              </a:extLst>
            </p:cNvPr>
            <p:cNvSpPr/>
            <p:nvPr/>
          </p:nvSpPr>
          <p:spPr>
            <a:xfrm>
              <a:off x="6325317"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サーベイを実施</a:t>
              </a:r>
              <a:endParaRPr lang="en-US" altLang="ja-JP" sz="1050" b="1">
                <a:solidFill>
                  <a:schemeClr val="bg1"/>
                </a:solidFill>
                <a:latin typeface="+mn-ea"/>
                <a:cs typeface="メイリオ" panose="020B0604030504040204" pitchFamily="50" charset="-128"/>
              </a:endParaRPr>
            </a:p>
          </p:txBody>
        </p:sp>
        <p:sp>
          <p:nvSpPr>
            <p:cNvPr id="9" name="テキスト ボックス 8">
              <a:extLst>
                <a:ext uri="{FF2B5EF4-FFF2-40B4-BE49-F238E27FC236}">
                  <a16:creationId xmlns:a16="http://schemas.microsoft.com/office/drawing/2014/main" id="{4C9DECA1-A55F-217B-BA70-C8D97E8E44AD}"/>
                </a:ext>
              </a:extLst>
            </p:cNvPr>
            <p:cNvSpPr txBox="1"/>
            <p:nvPr/>
          </p:nvSpPr>
          <p:spPr>
            <a:xfrm>
              <a:off x="6600310" y="4426532"/>
              <a:ext cx="1963999" cy="215444"/>
            </a:xfrm>
            <a:prstGeom prst="rect">
              <a:avLst/>
            </a:prstGeom>
            <a:noFill/>
          </p:spPr>
          <p:txBody>
            <a:bodyPr wrap="none" rtlCol="0">
              <a:spAutoFit/>
            </a:bodyPr>
            <a:lstStyle/>
            <a:p>
              <a:r>
                <a:rPr lang="ja-JP" altLang="en-US" sz="800">
                  <a:solidFill>
                    <a:schemeClr val="tx1">
                      <a:lumMod val="75000"/>
                      <a:lumOff val="25000"/>
                    </a:schemeClr>
                  </a:solidFill>
                  <a:latin typeface="+mn-ea"/>
                  <a:cs typeface="Meiryo" charset="-128"/>
                </a:rPr>
                <a:t>■ブランド認知、好意、利用意向</a:t>
              </a:r>
              <a:r>
                <a:rPr lang="en-US" altLang="ja-JP" sz="800">
                  <a:solidFill>
                    <a:schemeClr val="tx1">
                      <a:lumMod val="75000"/>
                      <a:lumOff val="25000"/>
                    </a:schemeClr>
                  </a:solidFill>
                  <a:latin typeface="+mn-ea"/>
                  <a:cs typeface="Meiryo" charset="-128"/>
                </a:rPr>
                <a:t> </a:t>
              </a:r>
              <a:r>
                <a:rPr lang="ja-JP" altLang="en-US" sz="800">
                  <a:solidFill>
                    <a:schemeClr val="tx1">
                      <a:lumMod val="75000"/>
                      <a:lumOff val="25000"/>
                    </a:schemeClr>
                  </a:solidFill>
                  <a:latin typeface="+mn-ea"/>
                  <a:cs typeface="Meiryo" charset="-128"/>
                </a:rPr>
                <a:t>など</a:t>
              </a:r>
            </a:p>
          </p:txBody>
        </p:sp>
        <p:sp>
          <p:nvSpPr>
            <p:cNvPr id="10" name="テキスト ボックス 9">
              <a:extLst>
                <a:ext uri="{FF2B5EF4-FFF2-40B4-BE49-F238E27FC236}">
                  <a16:creationId xmlns:a16="http://schemas.microsoft.com/office/drawing/2014/main" id="{4B284EE8-95A4-5E43-33CB-7E7CD09323D8}"/>
                </a:ext>
              </a:extLst>
            </p:cNvPr>
            <p:cNvSpPr txBox="1"/>
            <p:nvPr/>
          </p:nvSpPr>
          <p:spPr>
            <a:xfrm>
              <a:off x="6546774" y="2457972"/>
              <a:ext cx="535724" cy="200055"/>
            </a:xfrm>
            <a:prstGeom prst="rect">
              <a:avLst/>
            </a:prstGeom>
            <a:noFill/>
          </p:spPr>
          <p:txBody>
            <a:bodyPr wrap="none" rtlCol="0">
              <a:spAutoFit/>
            </a:bodyPr>
            <a:lstStyle/>
            <a:p>
              <a:r>
                <a:rPr lang="en-US" altLang="ja-JP" sz="700" b="1">
                  <a:solidFill>
                    <a:schemeClr val="bg1">
                      <a:lumMod val="75000"/>
                    </a:schemeClr>
                  </a:solidFill>
                  <a:latin typeface="+mn-ea"/>
                  <a:cs typeface="Meiryo" charset="-128"/>
                </a:rPr>
                <a:t>Sample</a:t>
              </a:r>
              <a:endParaRPr lang="ja-JP" altLang="en-US" sz="700" b="1">
                <a:solidFill>
                  <a:schemeClr val="bg1">
                    <a:lumMod val="75000"/>
                  </a:schemeClr>
                </a:solidFill>
                <a:latin typeface="+mn-ea"/>
                <a:cs typeface="Meiryo" charset="-128"/>
              </a:endParaRPr>
            </a:p>
          </p:txBody>
        </p:sp>
      </p:grpSp>
      <p:sp>
        <p:nvSpPr>
          <p:cNvPr id="20" name="右矢印 84">
            <a:extLst>
              <a:ext uri="{FF2B5EF4-FFF2-40B4-BE49-F238E27FC236}">
                <a16:creationId xmlns:a16="http://schemas.microsoft.com/office/drawing/2014/main" id="{94BC192A-1246-6300-3F1F-D0C7A1382AFF}"/>
              </a:ext>
            </a:extLst>
          </p:cNvPr>
          <p:cNvSpPr/>
          <p:nvPr/>
        </p:nvSpPr>
        <p:spPr>
          <a:xfrm>
            <a:off x="3137696"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1" name="右矢印 85">
            <a:extLst>
              <a:ext uri="{FF2B5EF4-FFF2-40B4-BE49-F238E27FC236}">
                <a16:creationId xmlns:a16="http://schemas.microsoft.com/office/drawing/2014/main" id="{2152772A-5F9A-FFFB-E41F-02EF8198791B}"/>
              </a:ext>
            </a:extLst>
          </p:cNvPr>
          <p:cNvSpPr/>
          <p:nvPr/>
        </p:nvSpPr>
        <p:spPr>
          <a:xfrm>
            <a:off x="5980715"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2" name="右矢印 86">
            <a:extLst>
              <a:ext uri="{FF2B5EF4-FFF2-40B4-BE49-F238E27FC236}">
                <a16:creationId xmlns:a16="http://schemas.microsoft.com/office/drawing/2014/main" id="{006D9F74-B1B4-F284-D819-C0DDD609CCD0}"/>
              </a:ext>
            </a:extLst>
          </p:cNvPr>
          <p:cNvSpPr/>
          <p:nvPr/>
        </p:nvSpPr>
        <p:spPr>
          <a:xfrm>
            <a:off x="8835499"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aphicFrame>
        <p:nvGraphicFramePr>
          <p:cNvPr id="23" name="表 22">
            <a:extLst>
              <a:ext uri="{FF2B5EF4-FFF2-40B4-BE49-F238E27FC236}">
                <a16:creationId xmlns:a16="http://schemas.microsoft.com/office/drawing/2014/main" id="{15CF4390-F1E2-F826-AA97-8C782F2DB2CD}"/>
              </a:ext>
            </a:extLst>
          </p:cNvPr>
          <p:cNvGraphicFramePr>
            <a:graphicFrameLocks noGrp="1"/>
          </p:cNvGraphicFramePr>
          <p:nvPr/>
        </p:nvGraphicFramePr>
        <p:xfrm>
          <a:off x="587375" y="4961622"/>
          <a:ext cx="11017250" cy="1162563"/>
        </p:xfrm>
        <a:graphic>
          <a:graphicData uri="http://schemas.openxmlformats.org/drawingml/2006/table">
            <a:tbl>
              <a:tblPr firstRow="1" bandRow="1">
                <a:tableStyleId>{5C22544A-7EE6-4342-B048-85BDC9FD1C3A}</a:tableStyleId>
              </a:tblPr>
              <a:tblGrid>
                <a:gridCol w="2226034">
                  <a:extLst>
                    <a:ext uri="{9D8B030D-6E8A-4147-A177-3AD203B41FA5}">
                      <a16:colId xmlns:a16="http://schemas.microsoft.com/office/drawing/2014/main" val="2353183051"/>
                    </a:ext>
                  </a:extLst>
                </a:gridCol>
                <a:gridCol w="8791216">
                  <a:extLst>
                    <a:ext uri="{9D8B030D-6E8A-4147-A177-3AD203B41FA5}">
                      <a16:colId xmlns:a16="http://schemas.microsoft.com/office/drawing/2014/main" val="3267424176"/>
                    </a:ext>
                  </a:extLst>
                </a:gridCol>
              </a:tblGrid>
              <a:tr h="387521">
                <a:tc>
                  <a:txBody>
                    <a:bodyPr/>
                    <a:lstStyle/>
                    <a:p>
                      <a:pPr algn="ctr"/>
                      <a:r>
                        <a:rPr kumimoji="1" lang="ja-JP" altLang="en-US" sz="105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商品説明</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rtl="0" eaLnBrk="1" fontAlgn="auto" latinLnBrk="1" hangingPunct="1">
                        <a:lnSpc>
                          <a:spcPct val="100000"/>
                        </a:lnSpc>
                        <a:spcBef>
                          <a:spcPts val="0"/>
                        </a:spcBef>
                        <a:spcAft>
                          <a:spcPts val="0"/>
                        </a:spcAft>
                        <a:buClrTx/>
                        <a:buSzTx/>
                        <a:buFontTx/>
                        <a:buNone/>
                      </a:pPr>
                      <a:r>
                        <a:rPr kumimoji="1" lang="ja-JP" altLang="en-US" sz="1050" b="0">
                          <a:solidFill>
                            <a:schemeClr val="tx1">
                              <a:lumMod val="95000"/>
                              <a:lumOff val="5000"/>
                            </a:schemeClr>
                          </a:solidFill>
                          <a:latin typeface="+mj-ea"/>
                          <a:ea typeface="+mj-ea"/>
                          <a:cs typeface="メイリオ" panose="020B0604030504040204" pitchFamily="50" charset="-128"/>
                        </a:rPr>
                        <a:t>該当広告への接触者と非接触者に対し、ブランド認知度・利用経験・利用意向などの項目を</a:t>
                      </a:r>
                      <a:r>
                        <a:rPr lang="ja-JP" altLang="en-US" sz="1050" b="0">
                          <a:solidFill>
                            <a:schemeClr val="tx1">
                              <a:lumMod val="95000"/>
                              <a:lumOff val="5000"/>
                            </a:schemeClr>
                          </a:solidFill>
                          <a:latin typeface="+mj-ea"/>
                          <a:ea typeface="+mj-ea"/>
                          <a:cs typeface="メイリオ" panose="020B0604030504040204" pitchFamily="50" charset="-128"/>
                        </a:rPr>
                        <a:t>設定</a:t>
                      </a:r>
                      <a:r>
                        <a:rPr kumimoji="1" lang="ja-JP" altLang="en-US" sz="1050" b="0">
                          <a:solidFill>
                            <a:schemeClr val="tx1">
                              <a:lumMod val="95000"/>
                              <a:lumOff val="5000"/>
                            </a:schemeClr>
                          </a:solidFill>
                          <a:latin typeface="+mj-ea"/>
                          <a:ea typeface="+mj-ea"/>
                          <a:cs typeface="メイリオ" panose="020B0604030504040204" pitchFamily="50" charset="-128"/>
                        </a:rPr>
                        <a:t>し、</a:t>
                      </a:r>
                      <a:r>
                        <a:rPr lang="ja-JP" altLang="en-US" sz="1050" b="0">
                          <a:solidFill>
                            <a:schemeClr val="tx1">
                              <a:lumMod val="95000"/>
                              <a:lumOff val="5000"/>
                            </a:schemeClr>
                          </a:solidFill>
                          <a:latin typeface="+mj-ea"/>
                          <a:ea typeface="+mj-ea"/>
                          <a:cs typeface="メイリオ" panose="020B0604030504040204" pitchFamily="50" charset="-128"/>
                        </a:rPr>
                        <a:t>アンケート</a:t>
                      </a:r>
                      <a:r>
                        <a:rPr kumimoji="1" lang="ja-JP" altLang="en-US" sz="1050" b="0">
                          <a:solidFill>
                            <a:schemeClr val="tx1">
                              <a:lumMod val="95000"/>
                              <a:lumOff val="5000"/>
                            </a:schemeClr>
                          </a:solidFill>
                          <a:latin typeface="+mj-ea"/>
                          <a:ea typeface="+mj-ea"/>
                          <a:cs typeface="メイリオ" panose="020B0604030504040204" pitchFamily="50" charset="-128"/>
                        </a:rPr>
                        <a:t>調査を実施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3518034"/>
                  </a:ext>
                </a:extLst>
              </a:tr>
              <a:tr h="387521">
                <a:tc>
                  <a:txBody>
                    <a:bodyPr/>
                    <a:lstStyle/>
                    <a:p>
                      <a:pPr algn="ctr"/>
                      <a:r>
                        <a:rPr lang="ja-JP" altLang="en-US" sz="1050" b="1">
                          <a:solidFill>
                            <a:schemeClr val="bg1"/>
                          </a:solidFill>
                          <a:latin typeface="メイリオ"/>
                          <a:ea typeface="メイリオ"/>
                          <a:cs typeface="メイリオ" panose="020B0604030504040204" pitchFamily="50" charset="-128"/>
                        </a:rPr>
                        <a:t>アンケートの</a:t>
                      </a:r>
                      <a:r>
                        <a:rPr kumimoji="1" lang="ja-JP" altLang="en-US" sz="1050" b="1">
                          <a:solidFill>
                            <a:schemeClr val="bg1"/>
                          </a:solidFill>
                          <a:latin typeface="メイリオ"/>
                          <a:ea typeface="メイリオ"/>
                          <a:cs typeface="メイリオ" panose="020B0604030504040204" pitchFamily="50" charset="-128"/>
                        </a:rPr>
                        <a:t>配信</a:t>
                      </a:r>
                      <a:r>
                        <a:rPr lang="ja-JP" altLang="en-US" sz="1050" b="1">
                          <a:solidFill>
                            <a:schemeClr val="bg1"/>
                          </a:solidFill>
                          <a:latin typeface="メイリオ"/>
                          <a:ea typeface="メイリオ"/>
                          <a:cs typeface="メイリオ" panose="020B0604030504040204" pitchFamily="50" charset="-128"/>
                        </a:rPr>
                        <a:t>方法</a:t>
                      </a:r>
                      <a:endParaRPr kumimoji="1" lang="ja-JP" altLang="en-US" sz="1050" b="1">
                        <a:solidFill>
                          <a:schemeClr val="bg1"/>
                        </a:solidFill>
                        <a:latin typeface="メイリオ"/>
                        <a:ea typeface="メイリオ"/>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ja-JP" altLang="en-US" sz="1050" b="0">
                          <a:solidFill>
                            <a:schemeClr val="tx1">
                              <a:lumMod val="95000"/>
                              <a:lumOff val="5000"/>
                            </a:schemeClr>
                          </a:solidFill>
                          <a:latin typeface="+mj-ea"/>
                          <a:ea typeface="+mj-ea"/>
                          <a:cs typeface="メイリオ" panose="020B0604030504040204" pitchFamily="50" charset="-128"/>
                        </a:rPr>
                        <a:t>アンケートモニタの中から</a:t>
                      </a:r>
                      <a:r>
                        <a:rPr lang="ja-JP" sz="1050" b="0" i="0" u="none" strike="noStrike" noProof="0">
                          <a:solidFill>
                            <a:schemeClr val="tx1">
                              <a:lumMod val="95000"/>
                              <a:lumOff val="5000"/>
                            </a:schemeClr>
                          </a:solidFill>
                          <a:latin typeface="+mj-ea"/>
                          <a:ea typeface="+mj-ea"/>
                        </a:rPr>
                        <a:t>広告接触ログの有無でユーザーを</a:t>
                      </a:r>
                      <a:r>
                        <a:rPr lang="ja-JP" altLang="en-US" sz="1050" b="0" i="0" u="none" strike="noStrike" noProof="0">
                          <a:solidFill>
                            <a:schemeClr val="tx1">
                              <a:lumMod val="95000"/>
                              <a:lumOff val="5000"/>
                            </a:schemeClr>
                          </a:solidFill>
                          <a:latin typeface="+mj-ea"/>
                          <a:ea typeface="+mj-ea"/>
                        </a:rPr>
                        <a:t>分類</a:t>
                      </a:r>
                      <a:r>
                        <a:rPr lang="ja-JP" sz="1050" b="0" i="0" u="none" strike="noStrike" noProof="0">
                          <a:solidFill>
                            <a:schemeClr val="tx1">
                              <a:lumMod val="95000"/>
                              <a:lumOff val="5000"/>
                            </a:schemeClr>
                          </a:solidFill>
                          <a:latin typeface="+mj-ea"/>
                          <a:ea typeface="+mj-ea"/>
                        </a:rPr>
                        <a:t>抽出し、対象者に対</a:t>
                      </a:r>
                      <a:r>
                        <a:rPr lang="ja-JP" altLang="en-US" sz="1050" b="0" i="0" u="none" strike="noStrike" noProof="0">
                          <a:solidFill>
                            <a:schemeClr val="tx1">
                              <a:lumMod val="95000"/>
                              <a:lumOff val="5000"/>
                            </a:schemeClr>
                          </a:solidFill>
                          <a:latin typeface="+mj-ea"/>
                          <a:ea typeface="+mj-ea"/>
                        </a:rPr>
                        <a:t>し</a:t>
                      </a:r>
                      <a:r>
                        <a:rPr lang="ja-JP" sz="1050" b="0" i="0" u="none" strike="noStrike" noProof="0">
                          <a:solidFill>
                            <a:schemeClr val="tx1">
                              <a:lumMod val="95000"/>
                              <a:lumOff val="5000"/>
                            </a:schemeClr>
                          </a:solidFill>
                          <a:latin typeface="+mj-ea"/>
                          <a:ea typeface="+mj-ea"/>
                        </a:rPr>
                        <a:t>てLINEリサーチの</a:t>
                      </a:r>
                      <a:r>
                        <a:rPr lang="en-US" altLang="ja-JP" sz="1050" b="0" i="0" u="none" strike="noStrike" noProof="0">
                          <a:solidFill>
                            <a:schemeClr val="tx1">
                              <a:lumMod val="95000"/>
                              <a:lumOff val="5000"/>
                            </a:schemeClr>
                          </a:solidFill>
                          <a:latin typeface="+mj-ea"/>
                          <a:ea typeface="+mj-ea"/>
                        </a:rPr>
                        <a:t>LINE</a:t>
                      </a:r>
                      <a:r>
                        <a:rPr lang="ja-JP" sz="1050" b="0" i="0" u="none" strike="noStrike" noProof="0">
                          <a:solidFill>
                            <a:schemeClr val="tx1">
                              <a:lumMod val="95000"/>
                              <a:lumOff val="5000"/>
                            </a:schemeClr>
                          </a:solidFill>
                          <a:latin typeface="+mj-ea"/>
                          <a:ea typeface="+mj-ea"/>
                        </a:rPr>
                        <a:t>公式</a:t>
                      </a:r>
                      <a:r>
                        <a:rPr lang="ja-JP" altLang="en-US" sz="1050" b="0" i="0" u="none" strike="noStrike" noProof="0">
                          <a:solidFill>
                            <a:schemeClr val="tx1">
                              <a:lumMod val="95000"/>
                              <a:lumOff val="5000"/>
                            </a:schemeClr>
                          </a:solidFill>
                          <a:latin typeface="+mj-ea"/>
                          <a:ea typeface="+mj-ea"/>
                        </a:rPr>
                        <a:t>アカウント</a:t>
                      </a:r>
                      <a:r>
                        <a:rPr lang="ja-JP" sz="1050" b="0" i="0" u="none" strike="noStrike" noProof="0">
                          <a:solidFill>
                            <a:schemeClr val="tx1">
                              <a:lumMod val="95000"/>
                              <a:lumOff val="5000"/>
                            </a:schemeClr>
                          </a:solidFill>
                          <a:latin typeface="+mj-ea"/>
                          <a:ea typeface="+mj-ea"/>
                        </a:rPr>
                        <a:t>か</a:t>
                      </a:r>
                      <a:r>
                        <a:rPr lang="ja-JP" altLang="en-US" sz="1050" b="0" i="0" u="none" strike="noStrike" noProof="0">
                          <a:solidFill>
                            <a:schemeClr val="tx1">
                              <a:lumMod val="95000"/>
                              <a:lumOff val="5000"/>
                            </a:schemeClr>
                          </a:solidFill>
                          <a:latin typeface="+mj-ea"/>
                          <a:ea typeface="+mj-ea"/>
                        </a:rPr>
                        <a:t>ら回答を依頼</a:t>
                      </a:r>
                      <a:endParaRPr kumimoji="1" lang="ja-JP" altLang="en-US" sz="1050" b="0">
                        <a:solidFill>
                          <a:schemeClr val="tx1">
                            <a:lumMod val="95000"/>
                            <a:lumOff val="5000"/>
                          </a:schemeClr>
                        </a:solidFill>
                        <a:latin typeface="+mj-ea"/>
                        <a:ea typeface="+mj-ea"/>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7313860"/>
                  </a:ext>
                </a:extLst>
              </a:tr>
              <a:tr h="387521">
                <a:tc>
                  <a:txBody>
                    <a:bodyPr/>
                    <a:lstStyle/>
                    <a:p>
                      <a:pPr algn="ctr"/>
                      <a:r>
                        <a:rPr kumimoji="1" lang="ja-JP" altLang="en-US" sz="105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メリット</a:t>
                      </a:r>
                      <a:endParaRPr kumimoji="1" lang="en-US" altLang="ja-JP" sz="105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algn="l"/>
                      <a:r>
                        <a:rPr lang="ja-JP" altLang="en-US" sz="1050" b="0">
                          <a:solidFill>
                            <a:schemeClr val="tx1">
                              <a:lumMod val="95000"/>
                              <a:lumOff val="5000"/>
                            </a:schemeClr>
                          </a:solidFill>
                          <a:latin typeface="+mj-ea"/>
                          <a:ea typeface="+mj-ea"/>
                          <a:cs typeface="メイリオ" panose="020B0604030504040204" pitchFamily="50" charset="-128"/>
                        </a:rPr>
                        <a:t>広告接触ログの有無別に</a:t>
                      </a:r>
                      <a:r>
                        <a:rPr kumimoji="1" lang="ja-JP" altLang="en-US" sz="1050" b="0">
                          <a:solidFill>
                            <a:schemeClr val="tx1">
                              <a:lumMod val="95000"/>
                              <a:lumOff val="5000"/>
                            </a:schemeClr>
                          </a:solidFill>
                          <a:latin typeface="+mj-ea"/>
                          <a:ea typeface="+mj-ea"/>
                          <a:cs typeface="メイリオ" panose="020B0604030504040204" pitchFamily="50" charset="-128"/>
                        </a:rPr>
                        <a:t>ユーザーの反応を知ることで</a:t>
                      </a:r>
                      <a:r>
                        <a:rPr lang="ja-JP" altLang="en-US" sz="1050" b="0">
                          <a:solidFill>
                            <a:schemeClr val="tx1">
                              <a:lumMod val="95000"/>
                              <a:lumOff val="5000"/>
                            </a:schemeClr>
                          </a:solidFill>
                          <a:latin typeface="+mj-ea"/>
                          <a:ea typeface="+mj-ea"/>
                          <a:cs typeface="メイリオ" panose="020B0604030504040204" pitchFamily="50" charset="-128"/>
                        </a:rPr>
                        <a:t>、</a:t>
                      </a:r>
                      <a:r>
                        <a:rPr kumimoji="1" lang="ja-JP" altLang="en-US" sz="1050" b="0">
                          <a:solidFill>
                            <a:schemeClr val="tx1">
                              <a:lumMod val="95000"/>
                              <a:lumOff val="5000"/>
                            </a:schemeClr>
                          </a:solidFill>
                          <a:latin typeface="+mj-ea"/>
                          <a:ea typeface="+mj-ea"/>
                          <a:cs typeface="メイリオ" panose="020B0604030504040204" pitchFamily="50" charset="-128"/>
                        </a:rPr>
                        <a:t>広告効果を</a:t>
                      </a:r>
                      <a:r>
                        <a:rPr lang="ja-JP" altLang="en-US" sz="1050" b="0">
                          <a:solidFill>
                            <a:schemeClr val="tx1">
                              <a:lumMod val="95000"/>
                              <a:lumOff val="5000"/>
                            </a:schemeClr>
                          </a:solidFill>
                          <a:latin typeface="+mj-ea"/>
                          <a:ea typeface="+mj-ea"/>
                          <a:cs typeface="メイリオ" panose="020B0604030504040204" pitchFamily="50" charset="-128"/>
                        </a:rPr>
                        <a:t>正確に</a:t>
                      </a:r>
                      <a:r>
                        <a:rPr kumimoji="1" lang="ja-JP" altLang="en-US" sz="1050" b="0">
                          <a:solidFill>
                            <a:schemeClr val="tx1">
                              <a:lumMod val="95000"/>
                              <a:lumOff val="5000"/>
                            </a:schemeClr>
                          </a:solidFill>
                          <a:latin typeface="+mj-ea"/>
                          <a:ea typeface="+mj-ea"/>
                          <a:cs typeface="メイリオ" panose="020B0604030504040204" pitchFamily="50" charset="-128"/>
                        </a:rPr>
                        <a:t>把握し</a:t>
                      </a:r>
                      <a:r>
                        <a:rPr lang="ja-JP" altLang="en-US" sz="1050" b="0">
                          <a:solidFill>
                            <a:schemeClr val="tx1">
                              <a:lumMod val="95000"/>
                              <a:lumOff val="5000"/>
                            </a:schemeClr>
                          </a:solidFill>
                          <a:latin typeface="+mj-ea"/>
                          <a:ea typeface="+mj-ea"/>
                          <a:cs typeface="メイリオ" panose="020B0604030504040204" pitchFamily="50" charset="-128"/>
                        </a:rPr>
                        <a:t>、</a:t>
                      </a:r>
                      <a:r>
                        <a:rPr kumimoji="1" lang="ja-JP" altLang="en-US" sz="1050" b="0">
                          <a:solidFill>
                            <a:schemeClr val="tx1">
                              <a:lumMod val="95000"/>
                              <a:lumOff val="5000"/>
                            </a:schemeClr>
                          </a:solidFill>
                          <a:latin typeface="+mj-ea"/>
                          <a:ea typeface="+mj-ea"/>
                          <a:cs typeface="メイリオ" panose="020B0604030504040204" pitchFamily="50" charset="-128"/>
                        </a:rPr>
                        <a:t>その後のマーケティング活動に活かすことが可能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12673369"/>
                  </a:ext>
                </a:extLst>
              </a:tr>
            </a:tbl>
          </a:graphicData>
        </a:graphic>
      </p:graphicFrame>
      <p:sp>
        <p:nvSpPr>
          <p:cNvPr id="24" name="テキスト ボックス 23">
            <a:extLst>
              <a:ext uri="{FF2B5EF4-FFF2-40B4-BE49-F238E27FC236}">
                <a16:creationId xmlns:a16="http://schemas.microsoft.com/office/drawing/2014/main" id="{894F2564-C008-DAC6-5E96-B68A47D293DB}"/>
              </a:ext>
            </a:extLst>
          </p:cNvPr>
          <p:cNvSpPr txBox="1"/>
          <p:nvPr/>
        </p:nvSpPr>
        <p:spPr>
          <a:xfrm>
            <a:off x="528142" y="4709984"/>
            <a:ext cx="2456300" cy="253916"/>
          </a:xfrm>
          <a:prstGeom prst="rect">
            <a:avLst/>
          </a:prstGeom>
          <a:noFill/>
        </p:spPr>
        <p:txBody>
          <a:bodyPr wrap="square" rtlCol="0">
            <a:spAutoFit/>
          </a:bodyPr>
          <a:lstStyle/>
          <a:p>
            <a:r>
              <a:rPr lang="en-US" altLang="ja-JP" sz="1050" b="1">
                <a:solidFill>
                  <a:schemeClr val="tx1">
                    <a:lumMod val="75000"/>
                    <a:lumOff val="25000"/>
                  </a:schemeClr>
                </a:solidFill>
                <a:latin typeface="+mn-ea"/>
                <a:cs typeface="メイリオ" panose="020B0604030504040204" pitchFamily="50" charset="-128"/>
              </a:rPr>
              <a:t>【</a:t>
            </a:r>
            <a:r>
              <a:rPr lang="ja-JP" altLang="en-US" sz="1050" b="1">
                <a:solidFill>
                  <a:schemeClr val="tx1">
                    <a:lumMod val="75000"/>
                    <a:lumOff val="25000"/>
                  </a:schemeClr>
                </a:solidFill>
                <a:latin typeface="+mn-ea"/>
                <a:cs typeface="メイリオ" panose="020B0604030504040204" pitchFamily="50" charset="-128"/>
              </a:rPr>
              <a:t>ブランドリフトサーベイ詳細</a:t>
            </a:r>
            <a:r>
              <a:rPr kumimoji="1" lang="en-US" altLang="ja-JP" sz="1050" b="1">
                <a:solidFill>
                  <a:schemeClr val="tx1">
                    <a:lumMod val="75000"/>
                    <a:lumOff val="25000"/>
                  </a:schemeClr>
                </a:solidFill>
                <a:latin typeface="+mn-ea"/>
                <a:cs typeface="メイリオ" panose="020B0604030504040204" pitchFamily="50" charset="-128"/>
              </a:rPr>
              <a:t>】</a:t>
            </a:r>
            <a:endParaRPr kumimoji="1" lang="ja-JP" altLang="en-US" sz="1050" b="1">
              <a:solidFill>
                <a:schemeClr val="tx1">
                  <a:lumMod val="75000"/>
                  <a:lumOff val="25000"/>
                </a:schemeClr>
              </a:solidFill>
              <a:latin typeface="+mn-ea"/>
              <a:cs typeface="メイリオ" panose="020B0604030504040204" pitchFamily="50" charset="-128"/>
            </a:endParaRPr>
          </a:p>
        </p:txBody>
      </p:sp>
      <p:grpSp>
        <p:nvGrpSpPr>
          <p:cNvPr id="25" name="グループ化 24">
            <a:extLst>
              <a:ext uri="{FF2B5EF4-FFF2-40B4-BE49-F238E27FC236}">
                <a16:creationId xmlns:a16="http://schemas.microsoft.com/office/drawing/2014/main" id="{8561314E-A0F3-F629-217A-0F67318D7333}"/>
              </a:ext>
            </a:extLst>
          </p:cNvPr>
          <p:cNvGrpSpPr/>
          <p:nvPr/>
        </p:nvGrpSpPr>
        <p:grpSpPr>
          <a:xfrm>
            <a:off x="9093499" y="2037712"/>
            <a:ext cx="2501483" cy="2458410"/>
            <a:chOff x="8826799" y="2037712"/>
            <a:chExt cx="2501483" cy="2458410"/>
          </a:xfrm>
        </p:grpSpPr>
        <p:sp>
          <p:nvSpPr>
            <p:cNvPr id="26" name="山形 48">
              <a:extLst>
                <a:ext uri="{FF2B5EF4-FFF2-40B4-BE49-F238E27FC236}">
                  <a16:creationId xmlns:a16="http://schemas.microsoft.com/office/drawing/2014/main" id="{8C61B572-B309-93B5-F8D1-111756FC372A}"/>
                </a:ext>
              </a:extLst>
            </p:cNvPr>
            <p:cNvSpPr/>
            <p:nvPr/>
          </p:nvSpPr>
          <p:spPr>
            <a:xfrm>
              <a:off x="8826799"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調査結果を分析</a:t>
              </a:r>
              <a:endParaRPr lang="en-US" altLang="ja-JP" sz="1050" b="1">
                <a:solidFill>
                  <a:schemeClr val="bg1"/>
                </a:solidFill>
                <a:latin typeface="+mn-ea"/>
                <a:cs typeface="メイリオ" panose="020B0604030504040204" pitchFamily="50" charset="-128"/>
              </a:endParaRPr>
            </a:p>
          </p:txBody>
        </p:sp>
        <p:sp>
          <p:nvSpPr>
            <p:cNvPr id="27" name="テキスト ボックス 26">
              <a:extLst>
                <a:ext uri="{FF2B5EF4-FFF2-40B4-BE49-F238E27FC236}">
                  <a16:creationId xmlns:a16="http://schemas.microsoft.com/office/drawing/2014/main" id="{B6F0152D-766E-AFAB-DEEB-B6705A1276F6}"/>
                </a:ext>
              </a:extLst>
            </p:cNvPr>
            <p:cNvSpPr txBox="1"/>
            <p:nvPr/>
          </p:nvSpPr>
          <p:spPr>
            <a:xfrm>
              <a:off x="9684405" y="2564795"/>
              <a:ext cx="800219" cy="215444"/>
            </a:xfrm>
            <a:prstGeom prst="rect">
              <a:avLst/>
            </a:prstGeom>
            <a:noFill/>
          </p:spPr>
          <p:txBody>
            <a:bodyPr wrap="none" rtlCol="0">
              <a:spAutoFit/>
            </a:bodyPr>
            <a:lstStyle/>
            <a:p>
              <a:r>
                <a:rPr lang="ja-JP" altLang="en-US" sz="800">
                  <a:solidFill>
                    <a:schemeClr val="tx1">
                      <a:lumMod val="75000"/>
                      <a:lumOff val="25000"/>
                    </a:schemeClr>
                  </a:solidFill>
                  <a:latin typeface="+mn-ea"/>
                  <a:cs typeface="Meiryo" charset="-128"/>
                </a:rPr>
                <a:t>＜利用意向＞</a:t>
              </a:r>
            </a:p>
          </p:txBody>
        </p:sp>
        <p:grpSp>
          <p:nvGrpSpPr>
            <p:cNvPr id="28" name="グループ化 27">
              <a:extLst>
                <a:ext uri="{FF2B5EF4-FFF2-40B4-BE49-F238E27FC236}">
                  <a16:creationId xmlns:a16="http://schemas.microsoft.com/office/drawing/2014/main" id="{8FDFA00F-56EC-5F93-F5D8-369DB4849D75}"/>
                </a:ext>
              </a:extLst>
            </p:cNvPr>
            <p:cNvGrpSpPr/>
            <p:nvPr/>
          </p:nvGrpSpPr>
          <p:grpSpPr>
            <a:xfrm>
              <a:off x="9247659" y="2865126"/>
              <a:ext cx="1723945" cy="1630996"/>
              <a:chOff x="9447888" y="2985633"/>
              <a:chExt cx="1382309" cy="1307785"/>
            </a:xfrm>
          </p:grpSpPr>
          <p:sp>
            <p:nvSpPr>
              <p:cNvPr id="30" name="正方形/長方形 29">
                <a:extLst>
                  <a:ext uri="{FF2B5EF4-FFF2-40B4-BE49-F238E27FC236}">
                    <a16:creationId xmlns:a16="http://schemas.microsoft.com/office/drawing/2014/main" id="{4079E309-D1C8-4485-23FD-D8F9B8AF70F8}"/>
                  </a:ext>
                </a:extLst>
              </p:cNvPr>
              <p:cNvSpPr/>
              <p:nvPr/>
            </p:nvSpPr>
            <p:spPr>
              <a:xfrm>
                <a:off x="10289685" y="2985633"/>
                <a:ext cx="417108" cy="7414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正方形/長方形 30">
                <a:extLst>
                  <a:ext uri="{FF2B5EF4-FFF2-40B4-BE49-F238E27FC236}">
                    <a16:creationId xmlns:a16="http://schemas.microsoft.com/office/drawing/2014/main" id="{71F9C99D-40AB-E933-237E-DE17C4A53F97}"/>
                  </a:ext>
                </a:extLst>
              </p:cNvPr>
              <p:cNvSpPr/>
              <p:nvPr/>
            </p:nvSpPr>
            <p:spPr>
              <a:xfrm>
                <a:off x="9560763" y="3438158"/>
                <a:ext cx="417108" cy="2889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2" name="直線コネクタ 31">
                <a:extLst>
                  <a:ext uri="{FF2B5EF4-FFF2-40B4-BE49-F238E27FC236}">
                    <a16:creationId xmlns:a16="http://schemas.microsoft.com/office/drawing/2014/main" id="{A8EEF5F6-AB1F-86BA-8959-F8C11A247F87}"/>
                  </a:ext>
                </a:extLst>
              </p:cNvPr>
              <p:cNvCxnSpPr/>
              <p:nvPr/>
            </p:nvCxnSpPr>
            <p:spPr>
              <a:xfrm>
                <a:off x="9480084" y="3727092"/>
                <a:ext cx="1321664" cy="0"/>
              </a:xfrm>
              <a:prstGeom prst="line">
                <a:avLst/>
              </a:prstGeom>
              <a:ln w="6350">
                <a:solidFill>
                  <a:srgbClr val="BAB9B9"/>
                </a:solidFill>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D2225DC5-9141-D432-10AD-815B999ACA3A}"/>
                  </a:ext>
                </a:extLst>
              </p:cNvPr>
              <p:cNvSpPr txBox="1"/>
              <p:nvPr/>
            </p:nvSpPr>
            <p:spPr>
              <a:xfrm>
                <a:off x="10214264" y="3803386"/>
                <a:ext cx="615933" cy="172749"/>
              </a:xfrm>
              <a:prstGeom prst="rect">
                <a:avLst/>
              </a:prstGeom>
              <a:noFill/>
            </p:spPr>
            <p:txBody>
              <a:bodyPr wrap="none" lIns="91440" tIns="45720" rIns="91440" bIns="45720" rtlCol="0" anchor="t">
                <a:spAutoFit/>
              </a:bodyPr>
              <a:lstStyle/>
              <a:p>
                <a:pPr algn="ctr"/>
                <a:r>
                  <a:rPr lang="ja-JP" altLang="en-US" sz="800">
                    <a:solidFill>
                      <a:schemeClr val="tx1">
                        <a:lumMod val="75000"/>
                        <a:lumOff val="25000"/>
                      </a:schemeClr>
                    </a:solidFill>
                    <a:latin typeface="+mj-ea"/>
                    <a:ea typeface="+mj-ea"/>
                    <a:cs typeface="Meiryo" charset="-128"/>
                  </a:rPr>
                  <a:t>広告接触者  </a:t>
                </a:r>
                <a:endParaRPr lang="en-US" altLang="ja-JP" sz="800">
                  <a:solidFill>
                    <a:schemeClr val="tx1">
                      <a:lumMod val="75000"/>
                      <a:lumOff val="25000"/>
                    </a:schemeClr>
                  </a:solidFill>
                  <a:latin typeface="+mj-ea"/>
                  <a:ea typeface="+mj-ea"/>
                  <a:cs typeface="Meiryo" charset="-128"/>
                </a:endParaRPr>
              </a:p>
            </p:txBody>
          </p:sp>
          <p:sp>
            <p:nvSpPr>
              <p:cNvPr id="34" name="テキスト ボックス 33">
                <a:extLst>
                  <a:ext uri="{FF2B5EF4-FFF2-40B4-BE49-F238E27FC236}">
                    <a16:creationId xmlns:a16="http://schemas.microsoft.com/office/drawing/2014/main" id="{C507696A-C897-E247-7776-D7A7C9B9B016}"/>
                  </a:ext>
                </a:extLst>
              </p:cNvPr>
              <p:cNvSpPr txBox="1"/>
              <p:nvPr/>
            </p:nvSpPr>
            <p:spPr>
              <a:xfrm>
                <a:off x="9447888" y="3803386"/>
                <a:ext cx="641639" cy="172749"/>
              </a:xfrm>
              <a:prstGeom prst="rect">
                <a:avLst/>
              </a:prstGeom>
              <a:noFill/>
            </p:spPr>
            <p:txBody>
              <a:bodyPr wrap="none" lIns="91440" tIns="45720" rIns="91440" bIns="45720" rtlCol="0" anchor="t">
                <a:spAutoFit/>
              </a:bodyPr>
              <a:lstStyle/>
              <a:p>
                <a:r>
                  <a:rPr lang="ja-JP" altLang="en-US" sz="800">
                    <a:solidFill>
                      <a:schemeClr val="tx1">
                        <a:lumMod val="75000"/>
                        <a:lumOff val="25000"/>
                      </a:schemeClr>
                    </a:solidFill>
                    <a:latin typeface="+mn-ea"/>
                    <a:cs typeface="Meiryo" charset="-128"/>
                  </a:rPr>
                  <a:t>広告非接触者</a:t>
                </a:r>
                <a:endParaRPr lang="en-US" altLang="ja-JP" sz="800">
                  <a:solidFill>
                    <a:schemeClr val="tx1">
                      <a:lumMod val="75000"/>
                      <a:lumOff val="25000"/>
                    </a:schemeClr>
                  </a:solidFill>
                  <a:latin typeface="+mn-ea"/>
                  <a:cs typeface="Meiryo" charset="-128"/>
                </a:endParaRPr>
              </a:p>
            </p:txBody>
          </p:sp>
          <p:pic>
            <p:nvPicPr>
              <p:cNvPr id="35" name="図 34">
                <a:extLst>
                  <a:ext uri="{FF2B5EF4-FFF2-40B4-BE49-F238E27FC236}">
                    <a16:creationId xmlns:a16="http://schemas.microsoft.com/office/drawing/2014/main" id="{8C071CA1-0718-E459-6818-3FC71B2A0B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69315" y="4038381"/>
                <a:ext cx="253268" cy="253268"/>
              </a:xfrm>
              <a:prstGeom prst="rect">
                <a:avLst/>
              </a:prstGeom>
            </p:spPr>
          </p:pic>
          <p:pic>
            <p:nvPicPr>
              <p:cNvPr id="36" name="図 35">
                <a:extLst>
                  <a:ext uri="{FF2B5EF4-FFF2-40B4-BE49-F238E27FC236}">
                    <a16:creationId xmlns:a16="http://schemas.microsoft.com/office/drawing/2014/main" id="{0346DC85-C007-9188-1D40-9278368527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25053" y="4040150"/>
                <a:ext cx="253268" cy="253268"/>
              </a:xfrm>
              <a:prstGeom prst="rect">
                <a:avLst/>
              </a:prstGeom>
            </p:spPr>
          </p:pic>
        </p:grpSp>
        <p:cxnSp>
          <p:nvCxnSpPr>
            <p:cNvPr id="29" name="直線矢印コネクタ 28">
              <a:extLst>
                <a:ext uri="{FF2B5EF4-FFF2-40B4-BE49-F238E27FC236}">
                  <a16:creationId xmlns:a16="http://schemas.microsoft.com/office/drawing/2014/main" id="{68FC5D11-1AE9-FDBB-F153-3AA85F638DC4}"/>
                </a:ext>
              </a:extLst>
            </p:cNvPr>
            <p:cNvCxnSpPr>
              <a:cxnSpLocks/>
            </p:cNvCxnSpPr>
            <p:nvPr/>
          </p:nvCxnSpPr>
          <p:spPr>
            <a:xfrm flipV="1">
              <a:off x="9908631" y="2881470"/>
              <a:ext cx="310267" cy="46874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グループ化 36">
            <a:extLst>
              <a:ext uri="{FF2B5EF4-FFF2-40B4-BE49-F238E27FC236}">
                <a16:creationId xmlns:a16="http://schemas.microsoft.com/office/drawing/2014/main" id="{92D61CFA-90A8-6FB0-CC47-ECDF63BB9CA5}"/>
              </a:ext>
            </a:extLst>
          </p:cNvPr>
          <p:cNvGrpSpPr/>
          <p:nvPr/>
        </p:nvGrpSpPr>
        <p:grpSpPr>
          <a:xfrm>
            <a:off x="6573835" y="2653179"/>
            <a:ext cx="1925345" cy="1712533"/>
            <a:chOff x="6739039" y="2653179"/>
            <a:chExt cx="1925345" cy="1712533"/>
          </a:xfrm>
        </p:grpSpPr>
        <p:pic>
          <p:nvPicPr>
            <p:cNvPr id="38" name="図 37">
              <a:extLst>
                <a:ext uri="{FF2B5EF4-FFF2-40B4-BE49-F238E27FC236}">
                  <a16:creationId xmlns:a16="http://schemas.microsoft.com/office/drawing/2014/main" id="{A01ACA5C-3EF2-C3E4-B10F-5E34CD91BDD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40699" y="2653179"/>
              <a:ext cx="923685" cy="1712533"/>
            </a:xfrm>
            <a:prstGeom prst="rect">
              <a:avLst/>
            </a:prstGeom>
            <a:ln>
              <a:solidFill>
                <a:schemeClr val="bg2">
                  <a:lumMod val="90000"/>
                </a:schemeClr>
              </a:solidFill>
            </a:ln>
          </p:spPr>
        </p:pic>
        <p:pic>
          <p:nvPicPr>
            <p:cNvPr id="39" name="図 38">
              <a:extLst>
                <a:ext uri="{FF2B5EF4-FFF2-40B4-BE49-F238E27FC236}">
                  <a16:creationId xmlns:a16="http://schemas.microsoft.com/office/drawing/2014/main" id="{B51A7DB6-5A8B-CD70-24AF-24941B5865F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9039" y="2653179"/>
              <a:ext cx="923685" cy="1712533"/>
            </a:xfrm>
            <a:prstGeom prst="rect">
              <a:avLst/>
            </a:prstGeom>
            <a:ln>
              <a:solidFill>
                <a:schemeClr val="bg2">
                  <a:lumMod val="90000"/>
                </a:schemeClr>
              </a:solidFill>
            </a:ln>
          </p:spPr>
        </p:pic>
      </p:grpSp>
      <p:grpSp>
        <p:nvGrpSpPr>
          <p:cNvPr id="40" name="グループ化 39">
            <a:extLst>
              <a:ext uri="{FF2B5EF4-FFF2-40B4-BE49-F238E27FC236}">
                <a16:creationId xmlns:a16="http://schemas.microsoft.com/office/drawing/2014/main" id="{4635B83D-0FF5-BB63-B6C3-AB2C2C1C7516}"/>
              </a:ext>
            </a:extLst>
          </p:cNvPr>
          <p:cNvGrpSpPr/>
          <p:nvPr/>
        </p:nvGrpSpPr>
        <p:grpSpPr>
          <a:xfrm>
            <a:off x="595344" y="2050626"/>
            <a:ext cx="2487577" cy="2505533"/>
            <a:chOff x="646620" y="2050626"/>
            <a:chExt cx="2487577" cy="2505533"/>
          </a:xfrm>
        </p:grpSpPr>
        <p:grpSp>
          <p:nvGrpSpPr>
            <p:cNvPr id="41" name="グループ化 40">
              <a:extLst>
                <a:ext uri="{FF2B5EF4-FFF2-40B4-BE49-F238E27FC236}">
                  <a16:creationId xmlns:a16="http://schemas.microsoft.com/office/drawing/2014/main" id="{AA99610E-DD5D-38E7-DF27-C54F5C9D7D8C}"/>
                </a:ext>
              </a:extLst>
            </p:cNvPr>
            <p:cNvGrpSpPr/>
            <p:nvPr/>
          </p:nvGrpSpPr>
          <p:grpSpPr>
            <a:xfrm>
              <a:off x="892007" y="4139680"/>
              <a:ext cx="1996802" cy="416479"/>
              <a:chOff x="884141" y="4139680"/>
              <a:chExt cx="1996802" cy="416479"/>
            </a:xfrm>
          </p:grpSpPr>
          <p:pic>
            <p:nvPicPr>
              <p:cNvPr id="44" name="図 43">
                <a:extLst>
                  <a:ext uri="{FF2B5EF4-FFF2-40B4-BE49-F238E27FC236}">
                    <a16:creationId xmlns:a16="http://schemas.microsoft.com/office/drawing/2014/main" id="{F69F8FCE-7C77-8BB1-51D1-5915A7FFB4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141" y="4139680"/>
                <a:ext cx="403502" cy="403502"/>
              </a:xfrm>
              <a:prstGeom prst="rect">
                <a:avLst/>
              </a:prstGeom>
            </p:spPr>
          </p:pic>
          <p:pic>
            <p:nvPicPr>
              <p:cNvPr id="45" name="図 44">
                <a:extLst>
                  <a:ext uri="{FF2B5EF4-FFF2-40B4-BE49-F238E27FC236}">
                    <a16:creationId xmlns:a16="http://schemas.microsoft.com/office/drawing/2014/main" id="{0FE9D0B4-2F74-C974-3A0C-9F36CA82C5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5241" y="4139680"/>
                <a:ext cx="403502" cy="403502"/>
              </a:xfrm>
              <a:prstGeom prst="rect">
                <a:avLst/>
              </a:prstGeom>
            </p:spPr>
          </p:pic>
          <p:pic>
            <p:nvPicPr>
              <p:cNvPr id="46" name="図 45">
                <a:extLst>
                  <a:ext uri="{FF2B5EF4-FFF2-40B4-BE49-F238E27FC236}">
                    <a16:creationId xmlns:a16="http://schemas.microsoft.com/office/drawing/2014/main" id="{C8248B57-0A48-2AB9-40D1-B7ABCE24CF7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46341" y="4152657"/>
                <a:ext cx="403502" cy="403502"/>
              </a:xfrm>
              <a:prstGeom prst="rect">
                <a:avLst/>
              </a:prstGeom>
            </p:spPr>
          </p:pic>
          <p:pic>
            <p:nvPicPr>
              <p:cNvPr id="47" name="図 46">
                <a:extLst>
                  <a:ext uri="{FF2B5EF4-FFF2-40B4-BE49-F238E27FC236}">
                    <a16:creationId xmlns:a16="http://schemas.microsoft.com/office/drawing/2014/main" id="{CFD89991-C140-47F0-621C-9C3759C76D0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77441" y="4152657"/>
                <a:ext cx="403502" cy="403502"/>
              </a:xfrm>
              <a:prstGeom prst="rect">
                <a:avLst/>
              </a:prstGeom>
            </p:spPr>
          </p:pic>
        </p:grpSp>
        <p:sp>
          <p:nvSpPr>
            <p:cNvPr id="42" name="正方形/長方形 41">
              <a:extLst>
                <a:ext uri="{FF2B5EF4-FFF2-40B4-BE49-F238E27FC236}">
                  <a16:creationId xmlns:a16="http://schemas.microsoft.com/office/drawing/2014/main" id="{8A4CE534-3935-6813-B825-A4EC640237EC}"/>
                </a:ext>
              </a:extLst>
            </p:cNvPr>
            <p:cNvSpPr/>
            <p:nvPr/>
          </p:nvSpPr>
          <p:spPr>
            <a:xfrm>
              <a:off x="1135087" y="3276656"/>
              <a:ext cx="1510887"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ホームベース 2">
              <a:extLst>
                <a:ext uri="{FF2B5EF4-FFF2-40B4-BE49-F238E27FC236}">
                  <a16:creationId xmlns:a16="http://schemas.microsoft.com/office/drawing/2014/main" id="{F56CDABF-5A7D-3206-5793-9CE8F9839B10}"/>
                </a:ext>
              </a:extLst>
            </p:cNvPr>
            <p:cNvSpPr/>
            <p:nvPr/>
          </p:nvSpPr>
          <p:spPr>
            <a:xfrm>
              <a:off x="646620" y="2050626"/>
              <a:ext cx="2487577" cy="276203"/>
            </a:xfrm>
            <a:prstGeom prst="homePlate">
              <a:avLst>
                <a:gd name="adj" fmla="val 315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広告配信</a:t>
              </a:r>
              <a:endParaRPr lang="en-US" altLang="ja-JP" sz="1050" b="1">
                <a:solidFill>
                  <a:schemeClr val="bg1"/>
                </a:solidFill>
                <a:latin typeface="+mn-ea"/>
                <a:cs typeface="メイリオ" panose="020B0604030504040204" pitchFamily="50" charset="-128"/>
              </a:endParaRPr>
            </a:p>
          </p:txBody>
        </p:sp>
      </p:grpSp>
      <p:grpSp>
        <p:nvGrpSpPr>
          <p:cNvPr id="48" name="グループ化 47">
            <a:extLst>
              <a:ext uri="{FF2B5EF4-FFF2-40B4-BE49-F238E27FC236}">
                <a16:creationId xmlns:a16="http://schemas.microsoft.com/office/drawing/2014/main" id="{B50CE738-66E6-AEF2-9FE2-A9C978862E6A}"/>
              </a:ext>
            </a:extLst>
          </p:cNvPr>
          <p:cNvGrpSpPr/>
          <p:nvPr/>
        </p:nvGrpSpPr>
        <p:grpSpPr>
          <a:xfrm>
            <a:off x="3389171" y="2037712"/>
            <a:ext cx="2590345" cy="2609265"/>
            <a:chOff x="3518787" y="2037712"/>
            <a:chExt cx="2590345" cy="2609265"/>
          </a:xfrm>
        </p:grpSpPr>
        <p:grpSp>
          <p:nvGrpSpPr>
            <p:cNvPr id="49" name="グループ化 48">
              <a:extLst>
                <a:ext uri="{FF2B5EF4-FFF2-40B4-BE49-F238E27FC236}">
                  <a16:creationId xmlns:a16="http://schemas.microsoft.com/office/drawing/2014/main" id="{798ED2C1-C438-E390-FA8F-2BD25A0213FB}"/>
                </a:ext>
              </a:extLst>
            </p:cNvPr>
            <p:cNvGrpSpPr/>
            <p:nvPr/>
          </p:nvGrpSpPr>
          <p:grpSpPr>
            <a:xfrm>
              <a:off x="3518787" y="2596845"/>
              <a:ext cx="2590345" cy="2050132"/>
              <a:chOff x="3534906" y="2596845"/>
              <a:chExt cx="2590345" cy="2050132"/>
            </a:xfrm>
          </p:grpSpPr>
          <p:sp>
            <p:nvSpPr>
              <p:cNvPr id="51" name="テキスト ボックス 50">
                <a:extLst>
                  <a:ext uri="{FF2B5EF4-FFF2-40B4-BE49-F238E27FC236}">
                    <a16:creationId xmlns:a16="http://schemas.microsoft.com/office/drawing/2014/main" id="{A8FB70B8-1025-08A4-752B-7B2AA5F9E479}"/>
                  </a:ext>
                </a:extLst>
              </p:cNvPr>
              <p:cNvSpPr txBox="1"/>
              <p:nvPr/>
            </p:nvSpPr>
            <p:spPr>
              <a:xfrm>
                <a:off x="3563760" y="4431533"/>
                <a:ext cx="800219" cy="215444"/>
              </a:xfrm>
              <a:prstGeom prst="rect">
                <a:avLst/>
              </a:prstGeom>
              <a:noFill/>
            </p:spPr>
            <p:txBody>
              <a:bodyPr wrap="none" rtlCol="0">
                <a:spAutoFit/>
              </a:bodyPr>
              <a:lstStyle/>
              <a:p>
                <a:pPr algn="ctr"/>
                <a:r>
                  <a:rPr lang="ja-JP" altLang="en-US" sz="800">
                    <a:solidFill>
                      <a:schemeClr val="tx1">
                        <a:lumMod val="75000"/>
                        <a:lumOff val="25000"/>
                      </a:schemeClr>
                    </a:solidFill>
                    <a:latin typeface="+mn-ea"/>
                    <a:cs typeface="Meiryo" charset="-128"/>
                  </a:rPr>
                  <a:t>広告非接触者</a:t>
                </a:r>
                <a:endParaRPr lang="en-US" altLang="ja-JP" sz="800">
                  <a:solidFill>
                    <a:schemeClr val="tx1">
                      <a:lumMod val="75000"/>
                      <a:lumOff val="25000"/>
                    </a:schemeClr>
                  </a:solidFill>
                  <a:latin typeface="+mn-ea"/>
                  <a:cs typeface="Meiryo" charset="-128"/>
                </a:endParaRPr>
              </a:p>
            </p:txBody>
          </p:sp>
          <p:sp>
            <p:nvSpPr>
              <p:cNvPr id="52" name="円/楕円 49">
                <a:extLst>
                  <a:ext uri="{FF2B5EF4-FFF2-40B4-BE49-F238E27FC236}">
                    <a16:creationId xmlns:a16="http://schemas.microsoft.com/office/drawing/2014/main" id="{27786018-DCD5-9BAD-0821-C35AA7891FA5}"/>
                  </a:ext>
                </a:extLst>
              </p:cNvPr>
              <p:cNvSpPr/>
              <p:nvPr/>
            </p:nvSpPr>
            <p:spPr>
              <a:xfrm>
                <a:off x="4097953" y="2596845"/>
                <a:ext cx="1464250" cy="1464248"/>
              </a:xfrm>
              <a:prstGeom prst="ellipse">
                <a:avLst/>
              </a:prstGeom>
              <a:solidFill>
                <a:srgbClr val="00003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3" name="円/楕円 50">
                <a:extLst>
                  <a:ext uri="{FF2B5EF4-FFF2-40B4-BE49-F238E27FC236}">
                    <a16:creationId xmlns:a16="http://schemas.microsoft.com/office/drawing/2014/main" id="{D3664DEC-F314-0A5F-E369-17C67A0AFB22}"/>
                  </a:ext>
                </a:extLst>
              </p:cNvPr>
              <p:cNvSpPr/>
              <p:nvPr/>
            </p:nvSpPr>
            <p:spPr>
              <a:xfrm>
                <a:off x="4383355" y="2934499"/>
                <a:ext cx="893446" cy="893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テキスト ボックス 53">
                <a:extLst>
                  <a:ext uri="{FF2B5EF4-FFF2-40B4-BE49-F238E27FC236}">
                    <a16:creationId xmlns:a16="http://schemas.microsoft.com/office/drawing/2014/main" id="{8607C8BD-9F0A-3C3E-06D3-BB9CAD2F5ED4}"/>
                  </a:ext>
                </a:extLst>
              </p:cNvPr>
              <p:cNvSpPr txBox="1"/>
              <p:nvPr/>
            </p:nvSpPr>
            <p:spPr>
              <a:xfrm>
                <a:off x="4298351" y="2715119"/>
                <a:ext cx="1063455" cy="215444"/>
              </a:xfrm>
              <a:prstGeom prst="rect">
                <a:avLst/>
              </a:prstGeom>
              <a:noFill/>
            </p:spPr>
            <p:txBody>
              <a:bodyPr wrap="square" lIns="91440" tIns="45720" rIns="91440" bIns="45720" rtlCol="0" anchor="t">
                <a:spAutoFit/>
              </a:bodyPr>
              <a:lstStyle/>
              <a:p>
                <a:pPr algn="ctr"/>
                <a:r>
                  <a:rPr lang="ja-JP" altLang="en-US" sz="800" b="1">
                    <a:solidFill>
                      <a:srgbClr val="0D0D0D"/>
                    </a:solidFill>
                    <a:latin typeface="+mn-ea"/>
                    <a:cs typeface="Meiryo" charset="-128"/>
                  </a:rPr>
                  <a:t>LINEユーザー</a:t>
                </a:r>
                <a:endParaRPr lang="ja-JP" b="1">
                  <a:solidFill>
                    <a:srgbClr val="0D0D0D"/>
                  </a:solidFill>
                  <a:latin typeface="+mn-ea"/>
                  <a:cs typeface="Arial"/>
                </a:endParaRPr>
              </a:p>
            </p:txBody>
          </p:sp>
          <p:sp>
            <p:nvSpPr>
              <p:cNvPr id="55" name="テキスト ボックス 54">
                <a:extLst>
                  <a:ext uri="{FF2B5EF4-FFF2-40B4-BE49-F238E27FC236}">
                    <a16:creationId xmlns:a16="http://schemas.microsoft.com/office/drawing/2014/main" id="{8DEEDFE2-67A6-8FE9-42F9-25A8A5D41FDC}"/>
                  </a:ext>
                </a:extLst>
              </p:cNvPr>
              <p:cNvSpPr txBox="1"/>
              <p:nvPr/>
            </p:nvSpPr>
            <p:spPr>
              <a:xfrm>
                <a:off x="4481265" y="3059140"/>
                <a:ext cx="697627" cy="584775"/>
              </a:xfrm>
              <a:prstGeom prst="rect">
                <a:avLst/>
              </a:prstGeom>
              <a:noFill/>
            </p:spPr>
            <p:txBody>
              <a:bodyPr wrap="square" lIns="91440" tIns="45720" rIns="91440" bIns="45720" rtlCol="0" anchor="t">
                <a:spAutoFit/>
              </a:bodyPr>
              <a:lstStyle/>
              <a:p>
                <a:pPr algn="ctr"/>
                <a:r>
                  <a:rPr lang="en-US" altLang="ja-JP" sz="800" b="1">
                    <a:solidFill>
                      <a:schemeClr val="bg1"/>
                    </a:solidFill>
                    <a:latin typeface="+mn-ea"/>
                    <a:cs typeface="Meiryo" charset="-128"/>
                  </a:rPr>
                  <a:t>LINE</a:t>
                </a:r>
              </a:p>
              <a:p>
                <a:pPr algn="ctr"/>
                <a:r>
                  <a:rPr lang="ja-JP" altLang="en-US" sz="800" b="1">
                    <a:solidFill>
                      <a:schemeClr val="bg1"/>
                    </a:solidFill>
                    <a:latin typeface="+mn-ea"/>
                    <a:cs typeface="Meiryo" charset="-128"/>
                  </a:rPr>
                  <a:t>リサーチ</a:t>
                </a:r>
                <a:endParaRPr lang="en-US" altLang="ja-JP" sz="800" b="1">
                  <a:solidFill>
                    <a:schemeClr val="bg1"/>
                  </a:solidFill>
                  <a:latin typeface="+mn-ea"/>
                  <a:cs typeface="Meiryo" charset="-128"/>
                </a:endParaRPr>
              </a:p>
              <a:p>
                <a:pPr algn="ctr"/>
                <a:r>
                  <a:rPr lang="ja-JP" altLang="en-US" sz="800" b="1">
                    <a:solidFill>
                      <a:schemeClr val="bg1"/>
                    </a:solidFill>
                    <a:latin typeface="+mn-ea"/>
                    <a:cs typeface="Meiryo" charset="-128"/>
                  </a:rPr>
                  <a:t>アンケート</a:t>
                </a:r>
                <a:endParaRPr lang="en-US" altLang="ja-JP" sz="800" b="1">
                  <a:solidFill>
                    <a:schemeClr val="bg1"/>
                  </a:solidFill>
                  <a:latin typeface="+mn-ea"/>
                  <a:cs typeface="Meiryo" charset="-128"/>
                </a:endParaRPr>
              </a:p>
              <a:p>
                <a:pPr algn="ctr"/>
                <a:r>
                  <a:rPr lang="ja-JP" altLang="en-US" sz="800" b="1">
                    <a:solidFill>
                      <a:schemeClr val="bg1"/>
                    </a:solidFill>
                    <a:latin typeface="+mn-ea"/>
                    <a:cs typeface="Meiryo" charset="-128"/>
                  </a:rPr>
                  <a:t>モニタ</a:t>
                </a:r>
                <a:endParaRPr lang="en-US" altLang="ja-JP" sz="800" b="1">
                  <a:solidFill>
                    <a:schemeClr val="bg1"/>
                  </a:solidFill>
                  <a:latin typeface="+mn-ea"/>
                  <a:cs typeface="Meiryo" charset="-128"/>
                </a:endParaRPr>
              </a:p>
            </p:txBody>
          </p:sp>
          <p:pic>
            <p:nvPicPr>
              <p:cNvPr id="56" name="図 55">
                <a:extLst>
                  <a:ext uri="{FF2B5EF4-FFF2-40B4-BE49-F238E27FC236}">
                    <a16:creationId xmlns:a16="http://schemas.microsoft.com/office/drawing/2014/main" id="{03112184-BC5C-6D0A-59DE-65716D1643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34906" y="3960412"/>
                <a:ext cx="403502" cy="403502"/>
              </a:xfrm>
              <a:prstGeom prst="rect">
                <a:avLst/>
              </a:prstGeom>
            </p:spPr>
          </p:pic>
          <p:pic>
            <p:nvPicPr>
              <p:cNvPr id="57" name="図 56">
                <a:extLst>
                  <a:ext uri="{FF2B5EF4-FFF2-40B4-BE49-F238E27FC236}">
                    <a16:creationId xmlns:a16="http://schemas.microsoft.com/office/drawing/2014/main" id="{D4ABBEE2-8A71-19E3-B94D-C5DFC311B8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67915" y="3960412"/>
                <a:ext cx="403502" cy="403502"/>
              </a:xfrm>
              <a:prstGeom prst="rect">
                <a:avLst/>
              </a:prstGeom>
            </p:spPr>
          </p:pic>
          <p:pic>
            <p:nvPicPr>
              <p:cNvPr id="58" name="図 57">
                <a:extLst>
                  <a:ext uri="{FF2B5EF4-FFF2-40B4-BE49-F238E27FC236}">
                    <a16:creationId xmlns:a16="http://schemas.microsoft.com/office/drawing/2014/main" id="{7F2BA8C2-D762-86B1-C3DA-43049D16E03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90718" y="3964612"/>
                <a:ext cx="403502" cy="403502"/>
              </a:xfrm>
              <a:prstGeom prst="rect">
                <a:avLst/>
              </a:prstGeom>
            </p:spPr>
          </p:pic>
          <p:pic>
            <p:nvPicPr>
              <p:cNvPr id="59" name="図 58">
                <a:extLst>
                  <a:ext uri="{FF2B5EF4-FFF2-40B4-BE49-F238E27FC236}">
                    <a16:creationId xmlns:a16="http://schemas.microsoft.com/office/drawing/2014/main" id="{6BC41539-A401-D7D0-B189-E79CC5B4110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721749" y="3966379"/>
                <a:ext cx="403502" cy="403502"/>
              </a:xfrm>
              <a:prstGeom prst="rect">
                <a:avLst/>
              </a:prstGeom>
            </p:spPr>
          </p:pic>
          <p:sp>
            <p:nvSpPr>
              <p:cNvPr id="60" name="テキスト ボックス 59">
                <a:extLst>
                  <a:ext uri="{FF2B5EF4-FFF2-40B4-BE49-F238E27FC236}">
                    <a16:creationId xmlns:a16="http://schemas.microsoft.com/office/drawing/2014/main" id="{6C3EC5E3-23BB-5B86-7963-76A2853B6A59}"/>
                  </a:ext>
                </a:extLst>
              </p:cNvPr>
              <p:cNvSpPr txBox="1"/>
              <p:nvPr/>
            </p:nvSpPr>
            <p:spPr>
              <a:xfrm>
                <a:off x="5345406" y="4431533"/>
                <a:ext cx="697627" cy="215444"/>
              </a:xfrm>
              <a:prstGeom prst="rect">
                <a:avLst/>
              </a:prstGeom>
              <a:noFill/>
            </p:spPr>
            <p:txBody>
              <a:bodyPr wrap="none" rtlCol="0">
                <a:spAutoFit/>
              </a:bodyPr>
              <a:lstStyle/>
              <a:p>
                <a:pPr algn="ctr"/>
                <a:r>
                  <a:rPr lang="ja-JP" altLang="en-US" sz="800">
                    <a:solidFill>
                      <a:schemeClr val="tx1">
                        <a:lumMod val="75000"/>
                        <a:lumOff val="25000"/>
                      </a:schemeClr>
                    </a:solidFill>
                    <a:latin typeface="+mn-ea"/>
                    <a:cs typeface="Meiryo" charset="-128"/>
                  </a:rPr>
                  <a:t>広告接触者</a:t>
                </a:r>
                <a:endParaRPr lang="en-US" altLang="ja-JP" sz="800">
                  <a:solidFill>
                    <a:schemeClr val="tx1">
                      <a:lumMod val="75000"/>
                      <a:lumOff val="25000"/>
                    </a:schemeClr>
                  </a:solidFill>
                  <a:latin typeface="+mn-ea"/>
                  <a:cs typeface="Meiryo" charset="-128"/>
                </a:endParaRPr>
              </a:p>
            </p:txBody>
          </p:sp>
          <p:cxnSp>
            <p:nvCxnSpPr>
              <p:cNvPr id="61" name="直線コネクタ 60">
                <a:extLst>
                  <a:ext uri="{FF2B5EF4-FFF2-40B4-BE49-F238E27FC236}">
                    <a16:creationId xmlns:a16="http://schemas.microsoft.com/office/drawing/2014/main" id="{4BE647F5-9144-61E2-C336-6B67511A0C0C}"/>
                  </a:ext>
                </a:extLst>
              </p:cNvPr>
              <p:cNvCxnSpPr>
                <a:cxnSpLocks/>
              </p:cNvCxnSpPr>
              <p:nvPr/>
            </p:nvCxnSpPr>
            <p:spPr>
              <a:xfrm flipH="1">
                <a:off x="4242938" y="3697101"/>
                <a:ext cx="267233"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7344A0BC-68DD-AF98-1F83-EEC5F39668C2}"/>
                  </a:ext>
                </a:extLst>
              </p:cNvPr>
              <p:cNvCxnSpPr>
                <a:cxnSpLocks/>
              </p:cNvCxnSpPr>
              <p:nvPr/>
            </p:nvCxnSpPr>
            <p:spPr>
              <a:xfrm>
                <a:off x="5129114" y="3697101"/>
                <a:ext cx="263739"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grpSp>
        <p:sp>
          <p:nvSpPr>
            <p:cNvPr id="50" name="山形 3">
              <a:extLst>
                <a:ext uri="{FF2B5EF4-FFF2-40B4-BE49-F238E27FC236}">
                  <a16:creationId xmlns:a16="http://schemas.microsoft.com/office/drawing/2014/main" id="{6AEC9F8B-839E-CDE9-30A1-EB1021184EF9}"/>
                </a:ext>
              </a:extLst>
            </p:cNvPr>
            <p:cNvSpPr/>
            <p:nvPr/>
          </p:nvSpPr>
          <p:spPr>
            <a:xfrm>
              <a:off x="3563218"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広告接触者を抽出</a:t>
              </a:r>
              <a:endParaRPr lang="en-US" altLang="ja-JP" sz="1050" b="1">
                <a:solidFill>
                  <a:schemeClr val="bg1"/>
                </a:solidFill>
                <a:latin typeface="+mn-ea"/>
                <a:cs typeface="メイリオ" panose="020B0604030504040204" pitchFamily="50" charset="-128"/>
              </a:endParaRPr>
            </a:p>
          </p:txBody>
        </p:sp>
      </p:grpSp>
      <p:sp>
        <p:nvSpPr>
          <p:cNvPr id="63" name="テキスト プレースホルダー 3">
            <a:extLst>
              <a:ext uri="{FF2B5EF4-FFF2-40B4-BE49-F238E27FC236}">
                <a16:creationId xmlns:a16="http://schemas.microsoft.com/office/drawing/2014/main" id="{490BB186-ADE5-208B-A1A4-7F4E7B95CE54}"/>
              </a:ext>
            </a:extLst>
          </p:cNvPr>
          <p:cNvSpPr txBox="1">
            <a:spLocks/>
          </p:cNvSpPr>
          <p:nvPr/>
        </p:nvSpPr>
        <p:spPr>
          <a:xfrm>
            <a:off x="567857" y="1104290"/>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130000"/>
              </a:lnSpc>
              <a:spcBef>
                <a:spcPts val="0"/>
              </a:spcBef>
              <a:spcAft>
                <a:spcPct val="0"/>
              </a:spcAft>
              <a:buClrTx/>
              <a:buSzTx/>
              <a:buFont typeface="Arial" panose="020B0604020202020204" pitchFamily="34" charset="0"/>
              <a:buNone/>
              <a:tabLst/>
              <a:defRPr/>
            </a:pP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広告接触の有無でユーザーを分類抽出し、それぞれのユーザーに対して業界最大級のリサーチプラットフォーム</a:t>
            </a:r>
            <a:r>
              <a:rPr kumimoji="1" lang="en-US" altLang="ja-JP"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a:t>
            </a: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リサーチ</a:t>
            </a:r>
            <a:r>
              <a:rPr kumimoji="1" lang="en-US" altLang="ja-JP"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a:t>
            </a: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を利用</a:t>
            </a:r>
            <a:endParaRPr kumimoji="1" lang="en-US" altLang="ja-JP"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130000"/>
              </a:lnSpc>
              <a:spcBef>
                <a:spcPts val="0"/>
              </a:spcBef>
              <a:spcAft>
                <a:spcPct val="0"/>
              </a:spcAft>
              <a:buClrTx/>
              <a:buSzTx/>
              <a:buFont typeface="Arial" panose="020B0604020202020204" pitchFamily="34" charset="0"/>
              <a:buNone/>
              <a:tabLst/>
              <a:defRPr/>
            </a:pP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して、ブランドリフト調査が実施できます。該当広告への接触者と非接触者に対し、ブランド認知度・利用経験・好意度・利用意向など</a:t>
            </a:r>
            <a:endParaRPr kumimoji="1" lang="en-US" altLang="ja-JP"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130000"/>
              </a:lnSpc>
              <a:spcBef>
                <a:spcPts val="0"/>
              </a:spcBef>
              <a:spcAft>
                <a:spcPct val="0"/>
              </a:spcAft>
              <a:buClrTx/>
              <a:buSzTx/>
              <a:buFont typeface="Arial" panose="020B0604020202020204" pitchFamily="34" charset="0"/>
              <a:buNone/>
              <a:tabLst/>
              <a:defRPr/>
            </a:pP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を聴取することで、広告効果を把握しその後のマーケティング活動に活かすことができます。</a:t>
            </a:r>
          </a:p>
        </p:txBody>
      </p:sp>
      <p:sp>
        <p:nvSpPr>
          <p:cNvPr id="68" name="Round Same Side Corner Rectangle 18">
            <a:extLst>
              <a:ext uri="{FF2B5EF4-FFF2-40B4-BE49-F238E27FC236}">
                <a16:creationId xmlns:a16="http://schemas.microsoft.com/office/drawing/2014/main" id="{6F2F17B4-D268-7B93-86DB-9D62129582EA}"/>
              </a:ext>
            </a:extLst>
          </p:cNvPr>
          <p:cNvSpPr/>
          <p:nvPr/>
        </p:nvSpPr>
        <p:spPr>
          <a:xfrm>
            <a:off x="1922883" y="2570784"/>
            <a:ext cx="1149236" cy="154412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eiryo" panose="020B0604030504040204" pitchFamily="34" charset="-128"/>
              <a:ea typeface="Meiryo" panose="020B0604030504040204" pitchFamily="34" charset="-128"/>
            </a:endParaRPr>
          </a:p>
        </p:txBody>
      </p:sp>
      <p:pic>
        <p:nvPicPr>
          <p:cNvPr id="69" name="図 68">
            <a:extLst>
              <a:ext uri="{FF2B5EF4-FFF2-40B4-BE49-F238E27FC236}">
                <a16:creationId xmlns:a16="http://schemas.microsoft.com/office/drawing/2014/main" id="{A6AB4B51-8196-E4CE-9B61-14E118D67D75}"/>
              </a:ext>
            </a:extLst>
          </p:cNvPr>
          <p:cNvPicPr>
            <a:picLocks noChangeAspect="1"/>
          </p:cNvPicPr>
          <p:nvPr/>
        </p:nvPicPr>
        <p:blipFill>
          <a:blip r:embed="rId12" cstate="print">
            <a:extLst>
              <a:ext uri="{28A0092B-C50C-407E-A947-70E740481C1C}">
                <a14:useLocalDpi xmlns:a14="http://schemas.microsoft.com/office/drawing/2010/main"/>
              </a:ext>
            </a:extLst>
          </a:blip>
          <a:srcRect b="15053"/>
          <a:stretch>
            <a:fillRect/>
          </a:stretch>
        </p:blipFill>
        <p:spPr>
          <a:xfrm>
            <a:off x="2010009" y="2700020"/>
            <a:ext cx="969890" cy="1414890"/>
          </a:xfrm>
          <a:prstGeom prst="rect">
            <a:avLst/>
          </a:prstGeom>
          <a:ln>
            <a:noFill/>
          </a:ln>
        </p:spPr>
      </p:pic>
      <p:sp>
        <p:nvSpPr>
          <p:cNvPr id="71" name="テキスト ボックス 70">
            <a:extLst>
              <a:ext uri="{FF2B5EF4-FFF2-40B4-BE49-F238E27FC236}">
                <a16:creationId xmlns:a16="http://schemas.microsoft.com/office/drawing/2014/main" id="{67C0ACF6-524A-3BB3-5B12-F222F644CD36}"/>
              </a:ext>
            </a:extLst>
          </p:cNvPr>
          <p:cNvSpPr txBox="1"/>
          <p:nvPr/>
        </p:nvSpPr>
        <p:spPr>
          <a:xfrm>
            <a:off x="375823" y="2393830"/>
            <a:ext cx="1593997" cy="230832"/>
          </a:xfrm>
          <a:prstGeom prst="rect">
            <a:avLst/>
          </a:prstGeom>
          <a:noFill/>
        </p:spPr>
        <p:txBody>
          <a:bodyPr wrap="square" rtlCol="0">
            <a:spAutoFit/>
          </a:bodyPr>
          <a:lstStyle/>
          <a:p>
            <a:pPr algn="ctr"/>
            <a:r>
              <a:rPr lang="en-US" altLang="ja-JP" sz="900">
                <a:latin typeface="Meiryo" panose="020B0604030504040204" pitchFamily="34" charset="-128"/>
                <a:ea typeface="Meiryo" panose="020B0604030504040204" pitchFamily="34" charset="-128"/>
                <a:cs typeface="メイリオ" panose="020B0604030504040204" pitchFamily="50" charset="-128"/>
              </a:rPr>
              <a:t>1. DIGEST Spot</a:t>
            </a:r>
            <a:r>
              <a:rPr lang="ja-JP" altLang="en-US" sz="900">
                <a:latin typeface="Meiryo" panose="020B0604030504040204" pitchFamily="34" charset="-128"/>
                <a:ea typeface="Meiryo" panose="020B0604030504040204" pitchFamily="34" charset="-128"/>
                <a:cs typeface="メイリオ" panose="020B0604030504040204" pitchFamily="50" charset="-128"/>
              </a:rPr>
              <a:t>配信</a:t>
            </a:r>
            <a:endParaRPr lang="en-US" altLang="ja-JP" sz="900">
              <a:latin typeface="Meiryo" panose="020B0604030504040204" pitchFamily="34" charset="-128"/>
              <a:ea typeface="Meiryo" panose="020B0604030504040204" pitchFamily="34" charset="-128"/>
              <a:cs typeface="メイリオ" panose="020B0604030504040204" pitchFamily="50" charset="-128"/>
            </a:endParaRPr>
          </a:p>
        </p:txBody>
      </p:sp>
      <p:sp>
        <p:nvSpPr>
          <p:cNvPr id="72" name="テキスト ボックス 71">
            <a:extLst>
              <a:ext uri="{FF2B5EF4-FFF2-40B4-BE49-F238E27FC236}">
                <a16:creationId xmlns:a16="http://schemas.microsoft.com/office/drawing/2014/main" id="{383B477C-CDBB-429E-BAD9-52DEB85DEA38}"/>
              </a:ext>
            </a:extLst>
          </p:cNvPr>
          <p:cNvSpPr txBox="1"/>
          <p:nvPr/>
        </p:nvSpPr>
        <p:spPr>
          <a:xfrm>
            <a:off x="1632258" y="2389091"/>
            <a:ext cx="1593997" cy="230832"/>
          </a:xfrm>
          <a:prstGeom prst="rect">
            <a:avLst/>
          </a:prstGeom>
          <a:noFill/>
        </p:spPr>
        <p:txBody>
          <a:bodyPr wrap="square" rtlCol="0">
            <a:spAutoFit/>
          </a:bodyPr>
          <a:lstStyle/>
          <a:p>
            <a:pPr algn="ctr"/>
            <a:r>
              <a:rPr lang="en-US" altLang="ja-JP" sz="900">
                <a:latin typeface="Meiryo" panose="020B0604030504040204" pitchFamily="34" charset="-128"/>
                <a:ea typeface="Meiryo" panose="020B0604030504040204" pitchFamily="34" charset="-128"/>
                <a:cs typeface="メイリオ" panose="020B0604030504040204" pitchFamily="50" charset="-128"/>
              </a:rPr>
              <a:t>2. </a:t>
            </a:r>
            <a:r>
              <a:rPr lang="ja-JP" altLang="en-US" sz="900">
                <a:latin typeface="Meiryo" panose="020B0604030504040204" pitchFamily="34" charset="-128"/>
                <a:ea typeface="Meiryo" panose="020B0604030504040204" pitchFamily="34" charset="-128"/>
                <a:cs typeface="メイリオ" panose="020B0604030504040204" pitchFamily="50" charset="-128"/>
              </a:rPr>
              <a:t>広告記事に接触</a:t>
            </a:r>
            <a:endParaRPr lang="en-US" altLang="ja-JP" sz="900">
              <a:latin typeface="Meiryo" panose="020B0604030504040204" pitchFamily="34" charset="-128"/>
              <a:ea typeface="Meiryo" panose="020B0604030504040204" pitchFamily="34" charset="-128"/>
              <a:cs typeface="メイリオ" panose="020B0604030504040204" pitchFamily="50" charset="-128"/>
            </a:endParaRPr>
          </a:p>
        </p:txBody>
      </p:sp>
      <p:sp>
        <p:nvSpPr>
          <p:cNvPr id="70" name="Round Same Side Corner Rectangle 18">
            <a:extLst>
              <a:ext uri="{FF2B5EF4-FFF2-40B4-BE49-F238E27FC236}">
                <a16:creationId xmlns:a16="http://schemas.microsoft.com/office/drawing/2014/main" id="{1C0687E8-514C-6D70-617F-0F74626E0FBC}"/>
              </a:ext>
            </a:extLst>
          </p:cNvPr>
          <p:cNvSpPr/>
          <p:nvPr/>
        </p:nvSpPr>
        <p:spPr>
          <a:xfrm>
            <a:off x="610994" y="2574280"/>
            <a:ext cx="1149236" cy="1540629"/>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eiryo" panose="020B0604030504040204" pitchFamily="34" charset="-128"/>
              <a:ea typeface="Meiryo" panose="020B0604030504040204" pitchFamily="34" charset="-128"/>
            </a:endParaRPr>
          </a:p>
        </p:txBody>
      </p:sp>
      <p:pic>
        <p:nvPicPr>
          <p:cNvPr id="73" name="図 72" descr="グラフィカル ユーザー インターフェイス, Web サイト&#10;&#10;自動的に生成された説明">
            <a:extLst>
              <a:ext uri="{FF2B5EF4-FFF2-40B4-BE49-F238E27FC236}">
                <a16:creationId xmlns:a16="http://schemas.microsoft.com/office/drawing/2014/main" id="{FB8EAD12-6095-B7C9-CB18-64F917D16D16}"/>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b="15503"/>
          <a:stretch>
            <a:fillRect/>
          </a:stretch>
        </p:blipFill>
        <p:spPr>
          <a:xfrm>
            <a:off x="702523" y="2700313"/>
            <a:ext cx="967513" cy="1407519"/>
          </a:xfrm>
          <a:prstGeom prst="rect">
            <a:avLst/>
          </a:prstGeom>
        </p:spPr>
      </p:pic>
      <p:sp>
        <p:nvSpPr>
          <p:cNvPr id="76" name="object 8">
            <a:extLst>
              <a:ext uri="{FF2B5EF4-FFF2-40B4-BE49-F238E27FC236}">
                <a16:creationId xmlns:a16="http://schemas.microsoft.com/office/drawing/2014/main" id="{4E86D59E-DACC-0F8D-ED62-148310E82FE1}"/>
              </a:ext>
            </a:extLst>
          </p:cNvPr>
          <p:cNvSpPr/>
          <p:nvPr/>
        </p:nvSpPr>
        <p:spPr>
          <a:xfrm>
            <a:off x="1782199" y="3385461"/>
            <a:ext cx="132438" cy="345452"/>
          </a:xfrm>
          <a:custGeom>
            <a:avLst/>
            <a:gdLst/>
            <a:ahLst/>
            <a:cxnLst/>
            <a:rect l="l" t="t" r="r" b="b"/>
            <a:pathLst>
              <a:path w="159385" h="364489">
                <a:moveTo>
                  <a:pt x="0" y="0"/>
                </a:moveTo>
                <a:lnTo>
                  <a:pt x="0" y="364185"/>
                </a:lnTo>
                <a:lnTo>
                  <a:pt x="158826" y="182092"/>
                </a:lnTo>
                <a:lnTo>
                  <a:pt x="0" y="0"/>
                </a:lnTo>
                <a:close/>
              </a:path>
            </a:pathLst>
          </a:custGeom>
          <a:solidFill>
            <a:srgbClr val="BFBFBF"/>
          </a:solidFill>
          <a:ln>
            <a:solidFill>
              <a:srgbClr val="BFBFBF"/>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148209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56DF5-1163-64E2-3EEF-EA35F1AE235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A04E9B5-0966-076E-95A5-C14523366FE6}"/>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FAA820C2-D71D-1146-2EFC-96E87C8ABB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EDD83F3-5734-A927-FBFB-798B5E3069F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ブランドリフトサーベイオプション</a:t>
            </a:r>
            <a:endParaRPr lang="en-US" altLang="ja-JP" sz="2000">
              <a:latin typeface="メイリオ" panose="020B0604030504040204" pitchFamily="34" charset="-128"/>
              <a:ea typeface="メイリオ" panose="020B0604030504040204" pitchFamily="34" charset="-128"/>
            </a:endParaRPr>
          </a:p>
        </p:txBody>
      </p:sp>
      <p:sp>
        <p:nvSpPr>
          <p:cNvPr id="2" name="object 4">
            <a:extLst>
              <a:ext uri="{FF2B5EF4-FFF2-40B4-BE49-F238E27FC236}">
                <a16:creationId xmlns:a16="http://schemas.microsoft.com/office/drawing/2014/main" id="{9196D875-1779-797D-D14E-A6F4DBAF638A}"/>
              </a:ext>
            </a:extLst>
          </p:cNvPr>
          <p:cNvSpPr txBox="1"/>
          <p:nvPr/>
        </p:nvSpPr>
        <p:spPr>
          <a:xfrm>
            <a:off x="7530730" y="4591729"/>
            <a:ext cx="3675986" cy="375391"/>
          </a:xfrm>
          <a:prstGeom prst="rect">
            <a:avLst/>
          </a:prstGeom>
        </p:spPr>
        <p:txBody>
          <a:bodyPr vert="horz" wrap="square" lIns="0" tIns="64421" rIns="0" bIns="0" rtlCol="0">
            <a:spAutoFit/>
          </a:bodyPr>
          <a:lstStyle/>
          <a:p>
            <a:pPr marL="17505">
              <a:spcBef>
                <a:spcPts val="506"/>
              </a:spcBef>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ライトプラン　</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600,000</a:t>
            </a:r>
          </a:p>
          <a:p>
            <a:pPr marL="17505">
              <a:spcBef>
                <a:spcPts val="506"/>
              </a:spcBef>
            </a:pPr>
            <a:r>
              <a:rPr lang="ja-JP" altLang="en-US" sz="800" dirty="0">
                <a:solidFill>
                  <a:srgbClr val="999999"/>
                </a:solidFill>
                <a:latin typeface="+mn-ea"/>
                <a:cs typeface="Arial Unicode MS"/>
              </a:rPr>
              <a:t>納品物（分析軸）以外は全てスタンダードプランと同様となります。</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4" name="object 6">
            <a:extLst>
              <a:ext uri="{FF2B5EF4-FFF2-40B4-BE49-F238E27FC236}">
                <a16:creationId xmlns:a16="http://schemas.microsoft.com/office/drawing/2014/main" id="{1CAAE244-F330-D0C7-FAD6-DF898EF65861}"/>
              </a:ext>
            </a:extLst>
          </p:cNvPr>
          <p:cNvSpPr txBox="1"/>
          <p:nvPr/>
        </p:nvSpPr>
        <p:spPr>
          <a:xfrm>
            <a:off x="6482520" y="3594449"/>
            <a:ext cx="627077"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納品物</a:t>
            </a:r>
            <a:endParaRPr sz="800">
              <a:latin typeface="Meiryo" panose="020B0604030504040204" pitchFamily="34" charset="-128"/>
              <a:ea typeface="Meiryo" panose="020B0604030504040204" pitchFamily="34" charset="-128"/>
              <a:cs typeface="Arial Unicode MS"/>
            </a:endParaRPr>
          </a:p>
        </p:txBody>
      </p:sp>
      <p:sp>
        <p:nvSpPr>
          <p:cNvPr id="5" name="object 7">
            <a:extLst>
              <a:ext uri="{FF2B5EF4-FFF2-40B4-BE49-F238E27FC236}">
                <a16:creationId xmlns:a16="http://schemas.microsoft.com/office/drawing/2014/main" id="{6A9B74DF-4179-806E-CF46-F6F2BACDE9D5}"/>
              </a:ext>
            </a:extLst>
          </p:cNvPr>
          <p:cNvSpPr txBox="1"/>
          <p:nvPr/>
        </p:nvSpPr>
        <p:spPr>
          <a:xfrm>
            <a:off x="6472800" y="1848529"/>
            <a:ext cx="439335"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手法</a:t>
            </a:r>
            <a:endParaRPr sz="800">
              <a:latin typeface="Meiryo" panose="020B0604030504040204" pitchFamily="34" charset="-128"/>
              <a:ea typeface="Meiryo" panose="020B0604030504040204" pitchFamily="34" charset="-128"/>
              <a:cs typeface="Arial Unicode MS"/>
            </a:endParaRPr>
          </a:p>
        </p:txBody>
      </p:sp>
      <p:sp>
        <p:nvSpPr>
          <p:cNvPr id="8" name="object 8">
            <a:extLst>
              <a:ext uri="{FF2B5EF4-FFF2-40B4-BE49-F238E27FC236}">
                <a16:creationId xmlns:a16="http://schemas.microsoft.com/office/drawing/2014/main" id="{E0C0C512-2639-9136-CF2D-9C02DA67B8CC}"/>
              </a:ext>
            </a:extLst>
          </p:cNvPr>
          <p:cNvSpPr txBox="1"/>
          <p:nvPr/>
        </p:nvSpPr>
        <p:spPr>
          <a:xfrm>
            <a:off x="7549319" y="2140702"/>
            <a:ext cx="4740229" cy="375391"/>
          </a:xfrm>
          <a:prstGeom prst="rect">
            <a:avLst/>
          </a:prstGeom>
        </p:spPr>
        <p:txBody>
          <a:bodyPr vert="horz" wrap="square" lIns="0" tIns="64421" rIns="0" bIns="0" rtlCol="0">
            <a:spAutoFit/>
          </a:bodyPr>
          <a:lstStyle/>
          <a:p>
            <a:pPr marL="17505">
              <a:spcBef>
                <a:spcPts val="506"/>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記事接触者＋記事非接触者</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計</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1,000</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サンプル</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7505">
              <a:spcBef>
                <a:spcPts val="506"/>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回収目標数は、回収数を保証するものではありません。</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9" name="object 9">
            <a:extLst>
              <a:ext uri="{FF2B5EF4-FFF2-40B4-BE49-F238E27FC236}">
                <a16:creationId xmlns:a16="http://schemas.microsoft.com/office/drawing/2014/main" id="{79F5DF26-3D22-3F43-1407-018C6979D674}"/>
              </a:ext>
            </a:extLst>
          </p:cNvPr>
          <p:cNvSpPr txBox="1"/>
          <p:nvPr/>
        </p:nvSpPr>
        <p:spPr>
          <a:xfrm>
            <a:off x="6482519" y="2217273"/>
            <a:ext cx="901422" cy="273187"/>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調査サンプル数</a:t>
            </a:r>
            <a:endParaRPr lang="en-US" altLang="ja-JP" sz="800">
              <a:solidFill>
                <a:srgbClr val="999999"/>
              </a:solidFill>
              <a:latin typeface="Meiryo" panose="020B0604030504040204" pitchFamily="34" charset="-128"/>
              <a:ea typeface="Meiryo" panose="020B0604030504040204" pitchFamily="34" charset="-128"/>
              <a:cs typeface="Arial Unicode MS"/>
            </a:endParaRPr>
          </a:p>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（回収目標数）</a:t>
            </a:r>
            <a:endParaRPr lang="en-US" altLang="ja-JP" sz="800">
              <a:solidFill>
                <a:srgbClr val="999999"/>
              </a:solidFill>
              <a:latin typeface="Meiryo" panose="020B0604030504040204" pitchFamily="34" charset="-128"/>
              <a:ea typeface="Meiryo" panose="020B0604030504040204" pitchFamily="34" charset="-128"/>
              <a:cs typeface="Arial Unicode MS"/>
            </a:endParaRPr>
          </a:p>
        </p:txBody>
      </p:sp>
      <p:sp>
        <p:nvSpPr>
          <p:cNvPr id="10" name="object 10">
            <a:extLst>
              <a:ext uri="{FF2B5EF4-FFF2-40B4-BE49-F238E27FC236}">
                <a16:creationId xmlns:a16="http://schemas.microsoft.com/office/drawing/2014/main" id="{516535D5-42CE-E649-5C04-4BF1C86C50D2}"/>
              </a:ext>
            </a:extLst>
          </p:cNvPr>
          <p:cNvSpPr txBox="1"/>
          <p:nvPr/>
        </p:nvSpPr>
        <p:spPr>
          <a:xfrm>
            <a:off x="7539600" y="4329191"/>
            <a:ext cx="3745414" cy="137252"/>
          </a:xfrm>
          <a:prstGeom prst="rect">
            <a:avLst/>
          </a:prstGeom>
        </p:spPr>
        <p:txBody>
          <a:bodyPr vert="horz" wrap="square" lIns="0" tIns="14005" rIns="0" bIns="0" rtlCol="0">
            <a:spAutoFit/>
          </a:bodyPr>
          <a:lstStyle/>
          <a:p>
            <a:pPr marL="14004">
              <a:spcBef>
                <a:spcPts val="11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掲載開始日の翌営業日から数えて、</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25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営業日目</a:t>
            </a:r>
            <a:endParaRPr lang="ja-JP" altLang="en-US" sz="800">
              <a:solidFill>
                <a:srgbClr val="FF0000"/>
              </a:solidFill>
              <a:latin typeface="Meiryo" panose="020B0604030504040204" pitchFamily="34" charset="-128"/>
              <a:ea typeface="Meiryo" panose="020B0604030504040204" pitchFamily="34" charset="-128"/>
              <a:cs typeface="Arial Unicode MS"/>
            </a:endParaRPr>
          </a:p>
        </p:txBody>
      </p:sp>
      <p:sp>
        <p:nvSpPr>
          <p:cNvPr id="20" name="object 11">
            <a:extLst>
              <a:ext uri="{FF2B5EF4-FFF2-40B4-BE49-F238E27FC236}">
                <a16:creationId xmlns:a16="http://schemas.microsoft.com/office/drawing/2014/main" id="{E77A5A74-67FF-A7BC-37E1-52D5DC31EB7C}"/>
              </a:ext>
            </a:extLst>
          </p:cNvPr>
          <p:cNvSpPr txBox="1"/>
          <p:nvPr/>
        </p:nvSpPr>
        <p:spPr>
          <a:xfrm>
            <a:off x="6485208" y="4326055"/>
            <a:ext cx="833474"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レポート納品日</a:t>
            </a:r>
            <a:endParaRPr sz="800">
              <a:latin typeface="Meiryo" panose="020B0604030504040204" pitchFamily="34" charset="-128"/>
              <a:ea typeface="Meiryo" panose="020B0604030504040204" pitchFamily="34" charset="-128"/>
              <a:cs typeface="Arial Unicode MS"/>
            </a:endParaRPr>
          </a:p>
        </p:txBody>
      </p:sp>
      <p:sp>
        <p:nvSpPr>
          <p:cNvPr id="21" name="object 12">
            <a:extLst>
              <a:ext uri="{FF2B5EF4-FFF2-40B4-BE49-F238E27FC236}">
                <a16:creationId xmlns:a16="http://schemas.microsoft.com/office/drawing/2014/main" id="{19951C0C-EC09-B676-4466-950578828C68}"/>
              </a:ext>
            </a:extLst>
          </p:cNvPr>
          <p:cNvSpPr txBox="1"/>
          <p:nvPr/>
        </p:nvSpPr>
        <p:spPr>
          <a:xfrm>
            <a:off x="7549319" y="2706794"/>
            <a:ext cx="4725006" cy="273187"/>
          </a:xfrm>
          <a:prstGeom prst="rect">
            <a:avLst/>
          </a:prstGeom>
        </p:spPr>
        <p:txBody>
          <a:bodyPr vert="horz" wrap="square" lIns="0" tIns="14005" rIns="0" bIns="0" rtlCol="0">
            <a:spAutoFit/>
          </a:bodyPr>
          <a:lstStyle/>
          <a:p>
            <a:pPr marL="14004">
              <a:spcBef>
                <a:spcPts val="11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問（必須</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4</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問＋選択</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問）</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4004">
              <a:spcBef>
                <a:spcPts val="11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必須：記事認知、ブランド認知、好意度</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興味度、利用意向</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2" name="object 13">
            <a:extLst>
              <a:ext uri="{FF2B5EF4-FFF2-40B4-BE49-F238E27FC236}">
                <a16:creationId xmlns:a16="http://schemas.microsoft.com/office/drawing/2014/main" id="{580DCF58-96BA-3190-4A6B-0DCF5F890EE9}"/>
              </a:ext>
            </a:extLst>
          </p:cNvPr>
          <p:cNvSpPr txBox="1"/>
          <p:nvPr/>
        </p:nvSpPr>
        <p:spPr>
          <a:xfrm>
            <a:off x="6491783" y="2753965"/>
            <a:ext cx="1171849" cy="137252"/>
          </a:xfrm>
          <a:prstGeom prst="rect">
            <a:avLst/>
          </a:prstGeom>
        </p:spPr>
        <p:txBody>
          <a:bodyPr vert="horz" wrap="square" lIns="0" tIns="14005" rIns="0" bIns="0" rtlCol="0">
            <a:spAutoFit/>
          </a:bodyPr>
          <a:lstStyle/>
          <a:p>
            <a:pPr marL="14004">
              <a:spcBef>
                <a:spcPts val="110"/>
              </a:spcBef>
            </a:pPr>
            <a:r>
              <a:rPr lang="ja-JP" altLang="en-US" sz="800">
                <a:solidFill>
                  <a:srgbClr val="999999"/>
                </a:solidFill>
                <a:latin typeface="Meiryo" panose="020B0604030504040204" pitchFamily="34" charset="-128"/>
                <a:ea typeface="Meiryo" panose="020B0604030504040204" pitchFamily="34" charset="-128"/>
                <a:cs typeface="Arial Unicode MS"/>
              </a:rPr>
              <a:t>設問数</a:t>
            </a:r>
            <a:endParaRPr sz="800">
              <a:latin typeface="Meiryo" panose="020B0604030504040204" pitchFamily="34" charset="-128"/>
              <a:ea typeface="Meiryo" panose="020B0604030504040204" pitchFamily="34" charset="-128"/>
              <a:cs typeface="Arial Unicode MS"/>
            </a:endParaRPr>
          </a:p>
        </p:txBody>
      </p:sp>
      <p:sp>
        <p:nvSpPr>
          <p:cNvPr id="23" name="object 16">
            <a:extLst>
              <a:ext uri="{FF2B5EF4-FFF2-40B4-BE49-F238E27FC236}">
                <a16:creationId xmlns:a16="http://schemas.microsoft.com/office/drawing/2014/main" id="{8ACF776F-A6A8-913C-1CBA-9528BDF0D933}"/>
              </a:ext>
            </a:extLst>
          </p:cNvPr>
          <p:cNvSpPr txBox="1"/>
          <p:nvPr/>
        </p:nvSpPr>
        <p:spPr>
          <a:xfrm>
            <a:off x="6482520" y="4642879"/>
            <a:ext cx="1881230"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価格</a:t>
            </a:r>
            <a:endParaRPr sz="800">
              <a:latin typeface="Meiryo" panose="020B0604030504040204" pitchFamily="34" charset="-128"/>
              <a:ea typeface="Meiryo" panose="020B0604030504040204" pitchFamily="34" charset="-128"/>
              <a:cs typeface="Arial Unicode MS"/>
            </a:endParaRPr>
          </a:p>
        </p:txBody>
      </p:sp>
      <p:sp>
        <p:nvSpPr>
          <p:cNvPr id="24" name="object 18">
            <a:extLst>
              <a:ext uri="{FF2B5EF4-FFF2-40B4-BE49-F238E27FC236}">
                <a16:creationId xmlns:a16="http://schemas.microsoft.com/office/drawing/2014/main" id="{1A4A5188-F54A-4F6F-09C3-080EA5B5438E}"/>
              </a:ext>
            </a:extLst>
          </p:cNvPr>
          <p:cNvSpPr txBox="1"/>
          <p:nvPr/>
        </p:nvSpPr>
        <p:spPr>
          <a:xfrm>
            <a:off x="7539600" y="1850365"/>
            <a:ext cx="4845721" cy="137252"/>
          </a:xfrm>
          <a:prstGeom prst="rect">
            <a:avLst/>
          </a:prstGeom>
        </p:spPr>
        <p:txBody>
          <a:bodyPr vert="horz" wrap="square" lIns="0" tIns="14005" rIns="0" bIns="0" rtlCol="0">
            <a:spAutoFit/>
          </a:bodyPr>
          <a:lstStyle/>
          <a:p>
            <a:pPr marL="14004">
              <a:spcBef>
                <a:spcPts val="110"/>
              </a:spcBef>
            </a:pPr>
            <a:r>
              <a:rPr lang="en" sz="800" spc="33">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800" spc="33">
                <a:solidFill>
                  <a:schemeClr val="tx1">
                    <a:lumMod val="75000"/>
                    <a:lumOff val="25000"/>
                  </a:schemeClr>
                </a:solidFill>
                <a:latin typeface="Meiryo" panose="020B0604030504040204" pitchFamily="34" charset="-128"/>
                <a:ea typeface="Meiryo" panose="020B0604030504040204" pitchFamily="34" charset="-128"/>
                <a:cs typeface="Arial Unicode MS"/>
              </a:rPr>
              <a:t>からのプッシュ通知によるスマートフォンアンケート</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5" name="object 20">
            <a:extLst>
              <a:ext uri="{FF2B5EF4-FFF2-40B4-BE49-F238E27FC236}">
                <a16:creationId xmlns:a16="http://schemas.microsoft.com/office/drawing/2014/main" id="{E649A8F8-EBE8-ED2E-92EA-9BE31D90788B}"/>
              </a:ext>
            </a:extLst>
          </p:cNvPr>
          <p:cNvSpPr/>
          <p:nvPr/>
        </p:nvSpPr>
        <p:spPr>
          <a:xfrm>
            <a:off x="6482519" y="2077129"/>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6" name="object 21">
            <a:extLst>
              <a:ext uri="{FF2B5EF4-FFF2-40B4-BE49-F238E27FC236}">
                <a16:creationId xmlns:a16="http://schemas.microsoft.com/office/drawing/2014/main" id="{65480BDA-34CB-70B0-D9C0-91A94E1068FE}"/>
              </a:ext>
            </a:extLst>
          </p:cNvPr>
          <p:cNvSpPr/>
          <p:nvPr/>
        </p:nvSpPr>
        <p:spPr>
          <a:xfrm>
            <a:off x="6482519" y="2604090"/>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7" name="object 22">
            <a:extLst>
              <a:ext uri="{FF2B5EF4-FFF2-40B4-BE49-F238E27FC236}">
                <a16:creationId xmlns:a16="http://schemas.microsoft.com/office/drawing/2014/main" id="{C59AB47D-FEAF-0290-6EA3-70C3331104FD}"/>
              </a:ext>
            </a:extLst>
          </p:cNvPr>
          <p:cNvSpPr/>
          <p:nvPr/>
        </p:nvSpPr>
        <p:spPr>
          <a:xfrm>
            <a:off x="6482519" y="3094733"/>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8" name="object 24">
            <a:extLst>
              <a:ext uri="{FF2B5EF4-FFF2-40B4-BE49-F238E27FC236}">
                <a16:creationId xmlns:a16="http://schemas.microsoft.com/office/drawing/2014/main" id="{D244E7DA-6AF8-5E73-39A3-2B2A8CA81506}"/>
              </a:ext>
            </a:extLst>
          </p:cNvPr>
          <p:cNvSpPr/>
          <p:nvPr/>
        </p:nvSpPr>
        <p:spPr>
          <a:xfrm>
            <a:off x="6483632" y="4233024"/>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9" name="object 25">
            <a:extLst>
              <a:ext uri="{FF2B5EF4-FFF2-40B4-BE49-F238E27FC236}">
                <a16:creationId xmlns:a16="http://schemas.microsoft.com/office/drawing/2014/main" id="{EACF2680-DADF-E39A-DDE2-6133AFE282FC}"/>
              </a:ext>
            </a:extLst>
          </p:cNvPr>
          <p:cNvSpPr/>
          <p:nvPr/>
        </p:nvSpPr>
        <p:spPr>
          <a:xfrm>
            <a:off x="6492010" y="4542092"/>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1" name="object 19">
            <a:extLst>
              <a:ext uri="{FF2B5EF4-FFF2-40B4-BE49-F238E27FC236}">
                <a16:creationId xmlns:a16="http://schemas.microsoft.com/office/drawing/2014/main" id="{73A294C1-3C79-7E57-9B1B-3F32A779F0A5}"/>
              </a:ext>
            </a:extLst>
          </p:cNvPr>
          <p:cNvSpPr/>
          <p:nvPr/>
        </p:nvSpPr>
        <p:spPr>
          <a:xfrm>
            <a:off x="6488456" y="1778906"/>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348565BF-6506-C1EE-4D67-057EA0CCD8AC}"/>
              </a:ext>
            </a:extLst>
          </p:cNvPr>
          <p:cNvSpPr txBox="1"/>
          <p:nvPr/>
        </p:nvSpPr>
        <p:spPr>
          <a:xfrm>
            <a:off x="7475564" y="3182217"/>
            <a:ext cx="4838781" cy="954107"/>
          </a:xfrm>
          <a:prstGeom prst="rect">
            <a:avLst/>
          </a:prstGeom>
          <a:noFill/>
        </p:spPr>
        <p:txBody>
          <a:bodyPr wrap="square">
            <a:spAutoFit/>
          </a:bodyPr>
          <a:lstStyle/>
          <a:p>
            <a:r>
              <a:rPr lang="ja-JP" altLang="en-US" sz="800">
                <a:solidFill>
                  <a:schemeClr val="tx1">
                    <a:lumMod val="75000"/>
                    <a:lumOff val="25000"/>
                  </a:schemeClr>
                </a:solidFill>
                <a:latin typeface="Meiryo" panose="020B0604030504040204" pitchFamily="34" charset="-128"/>
                <a:ea typeface="Meiryo" panose="020B0604030504040204" pitchFamily="34" charset="-128"/>
              </a:rPr>
              <a:t>レポート（</a:t>
            </a:r>
            <a:r>
              <a:rPr lang="en-US" altLang="ja-JP" sz="800">
                <a:solidFill>
                  <a:schemeClr val="tx1">
                    <a:lumMod val="75000"/>
                    <a:lumOff val="25000"/>
                  </a:schemeClr>
                </a:solidFill>
                <a:latin typeface="Meiryo" panose="020B0604030504040204" pitchFamily="34" charset="-128"/>
                <a:ea typeface="Meiryo" panose="020B0604030504040204" pitchFamily="34" charset="-128"/>
              </a:rPr>
              <a:t>PDF</a:t>
            </a:r>
            <a:r>
              <a:rPr lang="ja-JP" altLang="en-US" sz="8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800">
                <a:solidFill>
                  <a:schemeClr val="tx1">
                    <a:lumMod val="75000"/>
                    <a:lumOff val="25000"/>
                  </a:schemeClr>
                </a:solidFill>
                <a:latin typeface="Meiryo" panose="020B0604030504040204" pitchFamily="34" charset="-128"/>
                <a:ea typeface="Meiryo" panose="020B0604030504040204" pitchFamily="34" charset="-128"/>
              </a:rPr>
              <a:t>全体分析および性年代分析</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800">
                <a:solidFill>
                  <a:schemeClr val="tx1">
                    <a:lumMod val="75000"/>
                    <a:lumOff val="25000"/>
                  </a:schemeClr>
                </a:solidFill>
                <a:latin typeface="Meiryo" panose="020B0604030504040204" pitchFamily="34" charset="-128"/>
                <a:ea typeface="Meiryo" panose="020B0604030504040204" pitchFamily="34" charset="-128"/>
              </a:rPr>
              <a:t>記事接触：記事非接触</a:t>
            </a:r>
            <a:r>
              <a:rPr lang="en-US" altLang="ja-JP" sz="80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a:t>
            </a:r>
            <a:r>
              <a:rPr lang="en-US" altLang="ja-JP" sz="80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接触認知</a:t>
            </a:r>
            <a:r>
              <a:rPr lang="en-US" altLang="ja-JP" sz="80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読了認知</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800">
                <a:solidFill>
                  <a:schemeClr val="tx1">
                    <a:lumMod val="75000"/>
                    <a:lumOff val="25000"/>
                  </a:schemeClr>
                </a:solidFill>
                <a:latin typeface="Meiryo" panose="020B0604030504040204" pitchFamily="34" charset="-128"/>
                <a:ea typeface="Meiryo" panose="020B0604030504040204" pitchFamily="34" charset="-128"/>
              </a:rPr>
              <a:t>（ライトプランでは、「読了認知」は分析軸に含まれません）</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800">
                <a:solidFill>
                  <a:schemeClr val="tx1">
                    <a:lumMod val="75000"/>
                    <a:lumOff val="25000"/>
                  </a:schemeClr>
                </a:solidFill>
                <a:latin typeface="Meiryo" panose="020B0604030504040204" pitchFamily="34" charset="-128"/>
                <a:ea typeface="Meiryo" panose="020B0604030504040204" pitchFamily="34" charset="-128"/>
              </a:rPr>
              <a:t>年代：最大</a:t>
            </a:r>
            <a:r>
              <a:rPr lang="en-US" altLang="ja-JP" sz="800">
                <a:solidFill>
                  <a:schemeClr val="tx1">
                    <a:lumMod val="75000"/>
                    <a:lumOff val="25000"/>
                  </a:schemeClr>
                </a:solidFill>
                <a:latin typeface="Meiryo" panose="020B0604030504040204" pitchFamily="34" charset="-128"/>
                <a:ea typeface="Meiryo" panose="020B0604030504040204" pitchFamily="34" charset="-128"/>
              </a:rPr>
              <a:t>3</a:t>
            </a:r>
            <a:r>
              <a:rPr lang="ja-JP" altLang="en-US" sz="800">
                <a:solidFill>
                  <a:schemeClr val="tx1">
                    <a:lumMod val="75000"/>
                    <a:lumOff val="25000"/>
                  </a:schemeClr>
                </a:solidFill>
                <a:latin typeface="Meiryo" panose="020B0604030504040204" pitchFamily="34" charset="-128"/>
                <a:ea typeface="Meiryo" panose="020B0604030504040204" pitchFamily="34" charset="-128"/>
              </a:rPr>
              <a:t>区分（例：</a:t>
            </a:r>
            <a:r>
              <a:rPr lang="en-US" altLang="ja-JP" sz="800">
                <a:solidFill>
                  <a:schemeClr val="tx1">
                    <a:lumMod val="75000"/>
                    <a:lumOff val="25000"/>
                  </a:schemeClr>
                </a:solidFill>
                <a:latin typeface="Meiryo" panose="020B0604030504040204" pitchFamily="34" charset="-128"/>
                <a:ea typeface="Meiryo" panose="020B0604030504040204" pitchFamily="34" charset="-128"/>
              </a:rPr>
              <a:t>15</a:t>
            </a:r>
            <a:r>
              <a:rPr lang="ja-JP" altLang="en-US" sz="800">
                <a:solidFill>
                  <a:schemeClr val="tx1">
                    <a:lumMod val="75000"/>
                    <a:lumOff val="25000"/>
                  </a:schemeClr>
                </a:solidFill>
                <a:latin typeface="Meiryo" panose="020B0604030504040204" pitchFamily="34" charset="-128"/>
                <a:ea typeface="Meiryo" panose="020B0604030504040204" pitchFamily="34" charset="-128"/>
              </a:rPr>
              <a:t>～</a:t>
            </a:r>
            <a:r>
              <a:rPr lang="en-US" altLang="ja-JP" sz="800">
                <a:solidFill>
                  <a:schemeClr val="tx1">
                    <a:lumMod val="75000"/>
                    <a:lumOff val="25000"/>
                  </a:schemeClr>
                </a:solidFill>
                <a:latin typeface="Meiryo" panose="020B0604030504040204" pitchFamily="34" charset="-128"/>
                <a:ea typeface="Meiryo" panose="020B0604030504040204" pitchFamily="34" charset="-128"/>
              </a:rPr>
              <a:t>29</a:t>
            </a:r>
            <a:r>
              <a:rPr lang="ja-JP" altLang="en-US" sz="800">
                <a:solidFill>
                  <a:schemeClr val="tx1">
                    <a:lumMod val="75000"/>
                    <a:lumOff val="25000"/>
                  </a:schemeClr>
                </a:solidFill>
                <a:latin typeface="Meiryo" panose="020B0604030504040204" pitchFamily="34" charset="-128"/>
                <a:ea typeface="Meiryo" panose="020B0604030504040204" pitchFamily="34" charset="-128"/>
              </a:rPr>
              <a:t>歳</a:t>
            </a:r>
            <a:r>
              <a:rPr lang="en-US" altLang="ja-JP" sz="800">
                <a:solidFill>
                  <a:schemeClr val="tx1">
                    <a:lumMod val="75000"/>
                    <a:lumOff val="25000"/>
                  </a:schemeClr>
                </a:solidFill>
                <a:latin typeface="Meiryo" panose="020B0604030504040204" pitchFamily="34" charset="-128"/>
                <a:ea typeface="Meiryo" panose="020B0604030504040204" pitchFamily="34" charset="-128"/>
              </a:rPr>
              <a:t>/30</a:t>
            </a:r>
            <a:r>
              <a:rPr lang="ja-JP" altLang="en-US" sz="800">
                <a:solidFill>
                  <a:schemeClr val="tx1">
                    <a:lumMod val="75000"/>
                    <a:lumOff val="25000"/>
                  </a:schemeClr>
                </a:solidFill>
                <a:latin typeface="Meiryo" panose="020B0604030504040204" pitchFamily="34" charset="-128"/>
                <a:ea typeface="Meiryo" panose="020B0604030504040204" pitchFamily="34" charset="-128"/>
              </a:rPr>
              <a:t>～</a:t>
            </a:r>
            <a:r>
              <a:rPr lang="en-US" altLang="ja-JP" sz="800">
                <a:solidFill>
                  <a:schemeClr val="tx1">
                    <a:lumMod val="75000"/>
                    <a:lumOff val="25000"/>
                  </a:schemeClr>
                </a:solidFill>
                <a:latin typeface="Meiryo" panose="020B0604030504040204" pitchFamily="34" charset="-128"/>
                <a:ea typeface="Meiryo" panose="020B0604030504040204" pitchFamily="34" charset="-128"/>
              </a:rPr>
              <a:t>49</a:t>
            </a:r>
            <a:r>
              <a:rPr lang="ja-JP" altLang="en-US" sz="800">
                <a:solidFill>
                  <a:schemeClr val="tx1">
                    <a:lumMod val="75000"/>
                    <a:lumOff val="25000"/>
                  </a:schemeClr>
                </a:solidFill>
                <a:latin typeface="Meiryo" panose="020B0604030504040204" pitchFamily="34" charset="-128"/>
                <a:ea typeface="Meiryo" panose="020B0604030504040204" pitchFamily="34" charset="-128"/>
              </a:rPr>
              <a:t>歳</a:t>
            </a:r>
            <a:r>
              <a:rPr lang="en-US" altLang="ja-JP" sz="800">
                <a:solidFill>
                  <a:schemeClr val="tx1">
                    <a:lumMod val="75000"/>
                    <a:lumOff val="25000"/>
                  </a:schemeClr>
                </a:solidFill>
                <a:latin typeface="Meiryo" panose="020B0604030504040204" pitchFamily="34" charset="-128"/>
                <a:ea typeface="Meiryo" panose="020B0604030504040204" pitchFamily="34" charset="-128"/>
              </a:rPr>
              <a:t>/50</a:t>
            </a:r>
            <a:r>
              <a:rPr lang="ja-JP" altLang="en-US" sz="800">
                <a:solidFill>
                  <a:schemeClr val="tx1">
                    <a:lumMod val="75000"/>
                    <a:lumOff val="25000"/>
                  </a:schemeClr>
                </a:solidFill>
                <a:latin typeface="Meiryo" panose="020B0604030504040204" pitchFamily="34" charset="-128"/>
                <a:ea typeface="Meiryo" panose="020B0604030504040204" pitchFamily="34" charset="-128"/>
              </a:rPr>
              <a:t>～</a:t>
            </a:r>
            <a:r>
              <a:rPr lang="en-US" altLang="ja-JP" sz="800">
                <a:solidFill>
                  <a:schemeClr val="tx1">
                    <a:lumMod val="75000"/>
                    <a:lumOff val="25000"/>
                  </a:schemeClr>
                </a:solidFill>
                <a:latin typeface="Meiryo" panose="020B0604030504040204" pitchFamily="34" charset="-128"/>
                <a:ea typeface="Meiryo" panose="020B0604030504040204" pitchFamily="34" charset="-128"/>
              </a:rPr>
              <a:t>69</a:t>
            </a:r>
            <a:r>
              <a:rPr lang="ja-JP" altLang="en-US" sz="800">
                <a:solidFill>
                  <a:schemeClr val="tx1">
                    <a:lumMod val="75000"/>
                    <a:lumOff val="25000"/>
                  </a:schemeClr>
                </a:solidFill>
                <a:latin typeface="Meiryo" panose="020B0604030504040204" pitchFamily="34" charset="-128"/>
                <a:ea typeface="Meiryo" panose="020B0604030504040204" pitchFamily="34" charset="-128"/>
              </a:rPr>
              <a:t>歳）</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r>
              <a:rPr lang="en-US" altLang="ja-JP" sz="80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ご納品物内では、</a:t>
            </a:r>
            <a:br>
              <a:rPr lang="en-US" altLang="ja-JP" sz="800">
                <a:solidFill>
                  <a:schemeClr val="tx1">
                    <a:lumMod val="75000"/>
                    <a:lumOff val="25000"/>
                  </a:schemeClr>
                </a:solidFill>
                <a:latin typeface="Meiryo" panose="020B0604030504040204" pitchFamily="34" charset="-128"/>
                <a:ea typeface="Meiryo" panose="020B0604030504040204" pitchFamily="34" charset="-128"/>
              </a:rPr>
            </a:br>
            <a:r>
              <a:rPr lang="ja-JP" altLang="en-US" sz="800">
                <a:solidFill>
                  <a:schemeClr val="tx1">
                    <a:lumMod val="75000"/>
                    <a:lumOff val="25000"/>
                  </a:schemeClr>
                </a:solidFill>
                <a:latin typeface="Meiryo" panose="020B0604030504040204" pitchFamily="34" charset="-128"/>
                <a:ea typeface="Meiryo" panose="020B0604030504040204" pitchFamily="34" charset="-128"/>
              </a:rPr>
              <a:t>　サンプル数</a:t>
            </a:r>
            <a:r>
              <a:rPr lang="en-US" altLang="ja-JP" sz="800">
                <a:solidFill>
                  <a:schemeClr val="tx1">
                    <a:lumMod val="75000"/>
                    <a:lumOff val="25000"/>
                  </a:schemeClr>
                </a:solidFill>
                <a:latin typeface="Meiryo" panose="020B0604030504040204" pitchFamily="34" charset="-128"/>
                <a:ea typeface="Meiryo" panose="020B0604030504040204" pitchFamily="34" charset="-128"/>
              </a:rPr>
              <a:t>20</a:t>
            </a:r>
            <a:r>
              <a:rPr lang="ja-JP" altLang="en-US" sz="800">
                <a:solidFill>
                  <a:schemeClr val="tx1">
                    <a:lumMod val="75000"/>
                    <a:lumOff val="25000"/>
                  </a:schemeClr>
                </a:solidFill>
                <a:latin typeface="Meiryo" panose="020B0604030504040204" pitchFamily="34" charset="-128"/>
                <a:ea typeface="Meiryo" panose="020B0604030504040204" pitchFamily="34" charset="-128"/>
              </a:rPr>
              <a:t>未満の数値は個人情報保護の観点から非表示となります。</a:t>
            </a:r>
          </a:p>
        </p:txBody>
      </p:sp>
      <p:sp>
        <p:nvSpPr>
          <p:cNvPr id="34" name="テキスト ボックス 33">
            <a:extLst>
              <a:ext uri="{FF2B5EF4-FFF2-40B4-BE49-F238E27FC236}">
                <a16:creationId xmlns:a16="http://schemas.microsoft.com/office/drawing/2014/main" id="{20CE1CB7-4D00-1260-F640-3FD30C5AB76F}"/>
              </a:ext>
            </a:extLst>
          </p:cNvPr>
          <p:cNvSpPr txBox="1"/>
          <p:nvPr/>
        </p:nvSpPr>
        <p:spPr>
          <a:xfrm>
            <a:off x="6499515" y="1383040"/>
            <a:ext cx="1107996" cy="261610"/>
          </a:xfrm>
          <a:prstGeom prst="rect">
            <a:avLst/>
          </a:prstGeom>
          <a:noFill/>
        </p:spPr>
        <p:txBody>
          <a:bodyPr wrap="square" rtlCol="0">
            <a:spAutoFit/>
          </a:bodyPr>
          <a:lstStyle/>
          <a:p>
            <a:r>
              <a:rPr kumimoji="1" lang="ja-JP" altLang="en-US" sz="1100" b="1">
                <a:solidFill>
                  <a:schemeClr val="tx1">
                    <a:lumMod val="75000"/>
                    <a:lumOff val="25000"/>
                  </a:schemeClr>
                </a:solidFill>
                <a:latin typeface="Meiryo" panose="020B0604030504040204" pitchFamily="34" charset="-128"/>
                <a:ea typeface="Meiryo" panose="020B0604030504040204" pitchFamily="34" charset="-128"/>
              </a:rPr>
              <a:t>メニュー概要</a:t>
            </a:r>
          </a:p>
        </p:txBody>
      </p:sp>
      <p:sp>
        <p:nvSpPr>
          <p:cNvPr id="35" name="object 4">
            <a:extLst>
              <a:ext uri="{FF2B5EF4-FFF2-40B4-BE49-F238E27FC236}">
                <a16:creationId xmlns:a16="http://schemas.microsoft.com/office/drawing/2014/main" id="{B1E94866-E77F-5A32-D42C-9A338C0D0ACC}"/>
              </a:ext>
            </a:extLst>
          </p:cNvPr>
          <p:cNvSpPr txBox="1"/>
          <p:nvPr/>
        </p:nvSpPr>
        <p:spPr>
          <a:xfrm>
            <a:off x="7547726" y="5306601"/>
            <a:ext cx="2379995" cy="188161"/>
          </a:xfrm>
          <a:prstGeom prst="rect">
            <a:avLst/>
          </a:prstGeom>
        </p:spPr>
        <p:txBody>
          <a:bodyPr vert="horz" wrap="square" lIns="0" tIns="64421" rIns="0" bIns="0" rtlCol="0">
            <a:spAutoFit/>
          </a:bodyPr>
          <a:lstStyle/>
          <a:p>
            <a:pPr marL="17505">
              <a:spcBef>
                <a:spcPts val="506"/>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の実施が必須となります。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6" name="object 16">
            <a:extLst>
              <a:ext uri="{FF2B5EF4-FFF2-40B4-BE49-F238E27FC236}">
                <a16:creationId xmlns:a16="http://schemas.microsoft.com/office/drawing/2014/main" id="{EDF55B63-D6C9-AB0F-00B7-9FE2DC1887F2}"/>
              </a:ext>
            </a:extLst>
          </p:cNvPr>
          <p:cNvSpPr txBox="1"/>
          <p:nvPr/>
        </p:nvSpPr>
        <p:spPr>
          <a:xfrm>
            <a:off x="6499516" y="5357751"/>
            <a:ext cx="1881230" cy="137252"/>
          </a:xfrm>
          <a:prstGeom prst="rect">
            <a:avLst/>
          </a:prstGeom>
        </p:spPr>
        <p:txBody>
          <a:bodyPr vert="horz" wrap="square" lIns="0" tIns="14005" rIns="0" bIns="0" rtlCol="0">
            <a:spAutoFit/>
          </a:bodyPr>
          <a:lstStyle/>
          <a:p>
            <a:pPr marL="14004">
              <a:spcBef>
                <a:spcPts val="110"/>
              </a:spcBef>
            </a:pPr>
            <a:r>
              <a:rPr lang="ja-JP" altLang="en-US" sz="800" spc="-72">
                <a:solidFill>
                  <a:srgbClr val="999999"/>
                </a:solidFill>
                <a:latin typeface="Meiryo" panose="020B0604030504040204" pitchFamily="34" charset="-128"/>
                <a:ea typeface="Meiryo" panose="020B0604030504040204" pitchFamily="34" charset="-128"/>
                <a:cs typeface="Arial Unicode MS"/>
              </a:rPr>
              <a:t>備考</a:t>
            </a:r>
            <a:endParaRPr sz="800">
              <a:latin typeface="Meiryo" panose="020B0604030504040204" pitchFamily="34" charset="-128"/>
              <a:ea typeface="Meiryo" panose="020B0604030504040204" pitchFamily="34" charset="-128"/>
              <a:cs typeface="Arial Unicode MS"/>
            </a:endParaRPr>
          </a:p>
        </p:txBody>
      </p:sp>
      <p:sp>
        <p:nvSpPr>
          <p:cNvPr id="37" name="object 25">
            <a:extLst>
              <a:ext uri="{FF2B5EF4-FFF2-40B4-BE49-F238E27FC236}">
                <a16:creationId xmlns:a16="http://schemas.microsoft.com/office/drawing/2014/main" id="{AB9F0B25-EE16-5D3A-0E87-AAF10EB4F6B1}"/>
              </a:ext>
            </a:extLst>
          </p:cNvPr>
          <p:cNvSpPr/>
          <p:nvPr/>
        </p:nvSpPr>
        <p:spPr>
          <a:xfrm>
            <a:off x="6509006" y="5256964"/>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8" name="object 26">
            <a:extLst>
              <a:ext uri="{FF2B5EF4-FFF2-40B4-BE49-F238E27FC236}">
                <a16:creationId xmlns:a16="http://schemas.microsoft.com/office/drawing/2014/main" id="{49F34B72-1496-49B1-DF5E-B85122478BE0}"/>
              </a:ext>
            </a:extLst>
          </p:cNvPr>
          <p:cNvSpPr/>
          <p:nvPr/>
        </p:nvSpPr>
        <p:spPr>
          <a:xfrm flipV="1">
            <a:off x="6499515" y="5433951"/>
            <a:ext cx="5257801" cy="135684"/>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9" name="object 51">
            <a:extLst>
              <a:ext uri="{FF2B5EF4-FFF2-40B4-BE49-F238E27FC236}">
                <a16:creationId xmlns:a16="http://schemas.microsoft.com/office/drawing/2014/main" id="{87BBB990-7EB9-E95D-220F-48F31CD45EB1}"/>
              </a:ext>
            </a:extLst>
          </p:cNvPr>
          <p:cNvSpPr txBox="1"/>
          <p:nvPr/>
        </p:nvSpPr>
        <p:spPr>
          <a:xfrm>
            <a:off x="6510746" y="5687601"/>
            <a:ext cx="5485605" cy="300019"/>
          </a:xfrm>
          <a:prstGeom prst="rect">
            <a:avLst/>
          </a:prstGeom>
        </p:spPr>
        <p:txBody>
          <a:bodyPr vert="horz" wrap="square" lIns="0" tIns="12700" rIns="0" bIns="0" rtlCol="0">
            <a:spAutoFit/>
          </a:bodyPr>
          <a:lstStyle/>
          <a:p>
            <a:pPr marL="89535" marR="5080" indent="-77470">
              <a:lnSpc>
                <a:spcPct val="119100"/>
              </a:lnSpc>
              <a:spcBef>
                <a:spcPts val="100"/>
              </a:spcBef>
            </a:pPr>
            <a:r>
              <a:rPr sz="800" spc="-10">
                <a:solidFill>
                  <a:schemeClr val="bg1">
                    <a:lumMod val="65000"/>
                  </a:schemeClr>
                </a:solidFill>
                <a:latin typeface="Meiryo" panose="020B0604030504040204" pitchFamily="34" charset="-128"/>
                <a:ea typeface="Meiryo" panose="020B0604030504040204" pitchFamily="34" charset="-128"/>
                <a:cs typeface="Arial Unicode MS"/>
              </a:rPr>
              <a:t>※</a:t>
            </a:r>
            <a:r>
              <a:rPr sz="800" spc="-5">
                <a:solidFill>
                  <a:schemeClr val="bg1">
                    <a:lumMod val="65000"/>
                  </a:schemeClr>
                </a:solidFill>
                <a:latin typeface="Meiryo" panose="020B0604030504040204" pitchFamily="34" charset="-128"/>
                <a:ea typeface="Meiryo" panose="020B0604030504040204" pitchFamily="34" charset="-128"/>
                <a:cs typeface="Arial Unicode MS"/>
              </a:rPr>
              <a:t>ペー</a:t>
            </a:r>
            <a:r>
              <a:rPr sz="800">
                <a:solidFill>
                  <a:schemeClr val="bg1">
                    <a:lumMod val="65000"/>
                  </a:schemeClr>
                </a:solidFill>
                <a:latin typeface="Meiryo" panose="020B0604030504040204" pitchFamily="34" charset="-128"/>
                <a:ea typeface="Meiryo" panose="020B0604030504040204" pitchFamily="34" charset="-128"/>
                <a:cs typeface="Arial Unicode MS"/>
              </a:rPr>
              <a:t>ジデ</a:t>
            </a:r>
            <a:r>
              <a:rPr sz="800" spc="-35">
                <a:solidFill>
                  <a:schemeClr val="bg1">
                    <a:lumMod val="65000"/>
                  </a:schemeClr>
                </a:solidFill>
                <a:latin typeface="Meiryo" panose="020B0604030504040204" pitchFamily="34" charset="-128"/>
                <a:ea typeface="Meiryo" panose="020B0604030504040204" pitchFamily="34" charset="-128"/>
                <a:cs typeface="Arial Unicode MS"/>
              </a:rPr>
              <a:t>ザ</a:t>
            </a:r>
            <a:r>
              <a:rPr sz="800" spc="-65">
                <a:solidFill>
                  <a:schemeClr val="bg1">
                    <a:lumMod val="65000"/>
                  </a:schemeClr>
                </a:solidFill>
                <a:latin typeface="Meiryo" panose="020B0604030504040204" pitchFamily="34" charset="-128"/>
                <a:ea typeface="Meiryo" panose="020B0604030504040204" pitchFamily="34" charset="-128"/>
                <a:cs typeface="Arial Unicode MS"/>
              </a:rPr>
              <a:t>イ</a:t>
            </a:r>
            <a:r>
              <a:rPr sz="800" spc="-25">
                <a:solidFill>
                  <a:schemeClr val="bg1">
                    <a:lumMod val="65000"/>
                  </a:schemeClr>
                </a:solidFill>
                <a:latin typeface="Meiryo" panose="020B0604030504040204" pitchFamily="34" charset="-128"/>
                <a:ea typeface="Meiryo" panose="020B0604030504040204" pitchFamily="34" charset="-128"/>
                <a:cs typeface="Arial Unicode MS"/>
              </a:rPr>
              <a:t>ン</a:t>
            </a:r>
            <a:r>
              <a:rPr sz="800" spc="-35">
                <a:solidFill>
                  <a:schemeClr val="bg1">
                    <a:lumMod val="65000"/>
                  </a:schemeClr>
                </a:solidFill>
                <a:latin typeface="Meiryo" panose="020B0604030504040204" pitchFamily="34" charset="-128"/>
                <a:ea typeface="Meiryo" panose="020B0604030504040204" pitchFamily="34" charset="-128"/>
                <a:cs typeface="Arial Unicode MS"/>
              </a:rPr>
              <a:t>お</a:t>
            </a:r>
            <a:r>
              <a:rPr sz="800" spc="-45">
                <a:solidFill>
                  <a:schemeClr val="bg1">
                    <a:lumMod val="65000"/>
                  </a:schemeClr>
                </a:solidFill>
                <a:latin typeface="Meiryo" panose="020B0604030504040204" pitchFamily="34" charset="-128"/>
                <a:ea typeface="Meiryo" panose="020B0604030504040204" pitchFamily="34" charset="-128"/>
                <a:cs typeface="Arial Unicode MS"/>
              </a:rPr>
              <a:t>よ</a:t>
            </a:r>
            <a:r>
              <a:rPr sz="800" spc="-10">
                <a:solidFill>
                  <a:schemeClr val="bg1">
                    <a:lumMod val="65000"/>
                  </a:schemeClr>
                </a:solidFill>
                <a:latin typeface="Meiryo" panose="020B0604030504040204" pitchFamily="34" charset="-128"/>
                <a:ea typeface="Meiryo" panose="020B0604030504040204" pitchFamily="34" charset="-128"/>
                <a:cs typeface="Arial Unicode MS"/>
              </a:rPr>
              <a:t>び</a:t>
            </a:r>
            <a:r>
              <a:rPr sz="800" spc="-55">
                <a:solidFill>
                  <a:schemeClr val="bg1">
                    <a:lumMod val="65000"/>
                  </a:schemeClr>
                </a:solidFill>
                <a:latin typeface="Meiryo" panose="020B0604030504040204" pitchFamily="34" charset="-128"/>
                <a:ea typeface="Meiryo" panose="020B0604030504040204" pitchFamily="34" charset="-128"/>
                <a:cs typeface="Arial Unicode MS"/>
              </a:rPr>
              <a:t>メ</a:t>
            </a:r>
            <a:r>
              <a:rPr sz="800" spc="-95">
                <a:solidFill>
                  <a:schemeClr val="bg1">
                    <a:lumMod val="65000"/>
                  </a:schemeClr>
                </a:solidFill>
                <a:latin typeface="Meiryo" panose="020B0604030504040204" pitchFamily="34" charset="-128"/>
                <a:ea typeface="Meiryo" panose="020B0604030504040204" pitchFamily="34" charset="-128"/>
                <a:cs typeface="Arial Unicode MS"/>
              </a:rPr>
              <a:t>ニ</a:t>
            </a:r>
            <a:r>
              <a:rPr sz="800" spc="-25">
                <a:solidFill>
                  <a:schemeClr val="bg1">
                    <a:lumMod val="65000"/>
                  </a:schemeClr>
                </a:solidFill>
                <a:latin typeface="Meiryo" panose="020B0604030504040204" pitchFamily="34" charset="-128"/>
                <a:ea typeface="Meiryo" panose="020B0604030504040204" pitchFamily="34" charset="-128"/>
                <a:cs typeface="Arial Unicode MS"/>
              </a:rPr>
              <a:t>ュ</a:t>
            </a:r>
            <a:r>
              <a:rPr sz="800" spc="25">
                <a:solidFill>
                  <a:schemeClr val="bg1">
                    <a:lumMod val="65000"/>
                  </a:schemeClr>
                </a:solidFill>
                <a:latin typeface="Meiryo" panose="020B0604030504040204" pitchFamily="34" charset="-128"/>
                <a:ea typeface="Meiryo" panose="020B0604030504040204" pitchFamily="34" charset="-128"/>
                <a:cs typeface="Arial Unicode MS"/>
              </a:rPr>
              <a:t>ー概</a:t>
            </a:r>
            <a:r>
              <a:rPr sz="800">
                <a:solidFill>
                  <a:schemeClr val="bg1">
                    <a:lumMod val="65000"/>
                  </a:schemeClr>
                </a:solidFill>
                <a:latin typeface="Meiryo" panose="020B0604030504040204" pitchFamily="34" charset="-128"/>
                <a:ea typeface="Meiryo" panose="020B0604030504040204" pitchFamily="34" charset="-128"/>
                <a:cs typeface="Arial Unicode MS"/>
              </a:rPr>
              <a:t>要</a:t>
            </a:r>
            <a:r>
              <a:rPr sz="800" spc="-5">
                <a:solidFill>
                  <a:schemeClr val="bg1">
                    <a:lumMod val="65000"/>
                  </a:schemeClr>
                </a:solidFill>
                <a:latin typeface="Meiryo" panose="020B0604030504040204" pitchFamily="34" charset="-128"/>
                <a:ea typeface="Meiryo" panose="020B0604030504040204" pitchFamily="34" charset="-128"/>
                <a:cs typeface="Arial Unicode MS"/>
              </a:rPr>
              <a:t>を</a:t>
            </a:r>
            <a:r>
              <a:rPr sz="800" spc="25">
                <a:solidFill>
                  <a:schemeClr val="bg1">
                    <a:lumMod val="65000"/>
                  </a:schemeClr>
                </a:solidFill>
                <a:latin typeface="Meiryo" panose="020B0604030504040204" pitchFamily="34" charset="-128"/>
                <a:ea typeface="Meiryo" panose="020B0604030504040204" pitchFamily="34" charset="-128"/>
                <a:cs typeface="Arial Unicode MS"/>
              </a:rPr>
              <a:t>予</a:t>
            </a:r>
            <a:r>
              <a:rPr sz="800" spc="5">
                <a:solidFill>
                  <a:schemeClr val="bg1">
                    <a:lumMod val="65000"/>
                  </a:schemeClr>
                </a:solidFill>
                <a:latin typeface="Meiryo" panose="020B0604030504040204" pitchFamily="34" charset="-128"/>
                <a:ea typeface="Meiryo" panose="020B0604030504040204" pitchFamily="34" charset="-128"/>
                <a:cs typeface="Arial Unicode MS"/>
              </a:rPr>
              <a:t>告</a:t>
            </a:r>
            <a:r>
              <a:rPr sz="800" spc="-55">
                <a:solidFill>
                  <a:schemeClr val="bg1">
                    <a:lumMod val="65000"/>
                  </a:schemeClr>
                </a:solidFill>
                <a:latin typeface="Meiryo" panose="020B0604030504040204" pitchFamily="34" charset="-128"/>
                <a:ea typeface="Meiryo" panose="020B0604030504040204" pitchFamily="34" charset="-128"/>
                <a:cs typeface="Arial Unicode MS"/>
              </a:rPr>
              <a:t>な</a:t>
            </a:r>
            <a:r>
              <a:rPr sz="800" spc="-65">
                <a:solidFill>
                  <a:schemeClr val="bg1">
                    <a:lumMod val="65000"/>
                  </a:schemeClr>
                </a:solidFill>
                <a:latin typeface="Meiryo" panose="020B0604030504040204" pitchFamily="34" charset="-128"/>
                <a:ea typeface="Meiryo" panose="020B0604030504040204" pitchFamily="34" charset="-128"/>
                <a:cs typeface="Arial Unicode MS"/>
              </a:rPr>
              <a:t>く</a:t>
            </a:r>
            <a:r>
              <a:rPr sz="800" spc="25">
                <a:solidFill>
                  <a:schemeClr val="bg1">
                    <a:lumMod val="65000"/>
                  </a:schemeClr>
                </a:solidFill>
                <a:latin typeface="Meiryo" panose="020B0604030504040204" pitchFamily="34" charset="-128"/>
                <a:ea typeface="Meiryo" panose="020B0604030504040204" pitchFamily="34" charset="-128"/>
                <a:cs typeface="Arial Unicode MS"/>
              </a:rPr>
              <a:t>変</a:t>
            </a:r>
            <a:r>
              <a:rPr sz="800">
                <a:solidFill>
                  <a:schemeClr val="bg1">
                    <a:lumMod val="65000"/>
                  </a:schemeClr>
                </a:solidFill>
                <a:latin typeface="Meiryo" panose="020B0604030504040204" pitchFamily="34" charset="-128"/>
                <a:ea typeface="Meiryo" panose="020B0604030504040204" pitchFamily="34" charset="-128"/>
                <a:cs typeface="Arial Unicode MS"/>
              </a:rPr>
              <a:t>更</a:t>
            </a:r>
            <a:r>
              <a:rPr sz="800" spc="-35">
                <a:solidFill>
                  <a:schemeClr val="bg1">
                    <a:lumMod val="65000"/>
                  </a:schemeClr>
                </a:solidFill>
                <a:latin typeface="Meiryo" panose="020B0604030504040204" pitchFamily="34" charset="-128"/>
                <a:ea typeface="Meiryo" panose="020B0604030504040204" pitchFamily="34" charset="-128"/>
                <a:cs typeface="Arial Unicode MS"/>
              </a:rPr>
              <a:t>す</a:t>
            </a:r>
            <a:r>
              <a:rPr sz="800" spc="-5">
                <a:solidFill>
                  <a:schemeClr val="bg1">
                    <a:lumMod val="65000"/>
                  </a:schemeClr>
                </a:solidFill>
                <a:latin typeface="Meiryo" panose="020B0604030504040204" pitchFamily="34" charset="-128"/>
                <a:ea typeface="Meiryo" panose="020B0604030504040204" pitchFamily="34" charset="-128"/>
                <a:cs typeface="Arial Unicode MS"/>
              </a:rPr>
              <a:t>る</a:t>
            </a:r>
            <a:r>
              <a:rPr sz="800" spc="25">
                <a:solidFill>
                  <a:schemeClr val="bg1">
                    <a:lumMod val="65000"/>
                  </a:schemeClr>
                </a:solidFill>
                <a:latin typeface="Meiryo" panose="020B0604030504040204" pitchFamily="34" charset="-128"/>
                <a:ea typeface="Meiryo" panose="020B0604030504040204" pitchFamily="34" charset="-128"/>
                <a:cs typeface="Arial Unicode MS"/>
              </a:rPr>
              <a:t>場</a:t>
            </a:r>
            <a:r>
              <a:rPr sz="800" spc="5">
                <a:solidFill>
                  <a:schemeClr val="bg1">
                    <a:lumMod val="65000"/>
                  </a:schemeClr>
                </a:solidFill>
                <a:latin typeface="Meiryo" panose="020B0604030504040204" pitchFamily="34" charset="-128"/>
                <a:ea typeface="Meiryo" panose="020B0604030504040204" pitchFamily="34" charset="-128"/>
                <a:cs typeface="Arial Unicode MS"/>
              </a:rPr>
              <a:t>合</a:t>
            </a:r>
            <a:r>
              <a:rPr sz="800" spc="-25">
                <a:solidFill>
                  <a:schemeClr val="bg1">
                    <a:lumMod val="65000"/>
                  </a:schemeClr>
                </a:solidFill>
                <a:latin typeface="Meiryo" panose="020B0604030504040204" pitchFamily="34" charset="-128"/>
                <a:ea typeface="Meiryo" panose="020B0604030504040204" pitchFamily="34" charset="-128"/>
                <a:cs typeface="Arial Unicode MS"/>
              </a:rPr>
              <a:t>が</a:t>
            </a:r>
            <a:r>
              <a:rPr sz="800" spc="-30">
                <a:solidFill>
                  <a:schemeClr val="bg1">
                    <a:lumMod val="65000"/>
                  </a:schemeClr>
                </a:solidFill>
                <a:latin typeface="Meiryo" panose="020B0604030504040204" pitchFamily="34" charset="-128"/>
                <a:ea typeface="Meiryo" panose="020B0604030504040204" pitchFamily="34" charset="-128"/>
                <a:cs typeface="Arial Unicode MS"/>
              </a:rPr>
              <a:t>ござ</a:t>
            </a:r>
            <a:r>
              <a:rPr sz="800" spc="-25">
                <a:solidFill>
                  <a:schemeClr val="bg1">
                    <a:lumMod val="65000"/>
                  </a:schemeClr>
                </a:solidFill>
                <a:latin typeface="Meiryo" panose="020B0604030504040204" pitchFamily="34" charset="-128"/>
                <a:ea typeface="Meiryo" panose="020B0604030504040204" pitchFamily="34" charset="-128"/>
                <a:cs typeface="Arial Unicode MS"/>
              </a:rPr>
              <a:t>い</a:t>
            </a:r>
            <a:r>
              <a:rPr sz="800" spc="-30">
                <a:solidFill>
                  <a:schemeClr val="bg1">
                    <a:lumMod val="65000"/>
                  </a:schemeClr>
                </a:solidFill>
                <a:latin typeface="Meiryo" panose="020B0604030504040204" pitchFamily="34" charset="-128"/>
                <a:ea typeface="Meiryo" panose="020B0604030504040204" pitchFamily="34" charset="-128"/>
                <a:cs typeface="Arial Unicode MS"/>
              </a:rPr>
              <a:t>ま</a:t>
            </a:r>
            <a:r>
              <a:rPr sz="800" spc="-20">
                <a:solidFill>
                  <a:schemeClr val="bg1">
                    <a:lumMod val="65000"/>
                  </a:schemeClr>
                </a:solidFill>
                <a:latin typeface="Meiryo" panose="020B0604030504040204" pitchFamily="34" charset="-128"/>
                <a:ea typeface="Meiryo" panose="020B0604030504040204" pitchFamily="34" charset="-128"/>
                <a:cs typeface="Arial Unicode MS"/>
              </a:rPr>
              <a:t>す</a:t>
            </a:r>
            <a:r>
              <a:rPr lang="ja-JP" altLang="en-US" sz="800" spc="-20">
                <a:solidFill>
                  <a:schemeClr val="bg1">
                    <a:lumMod val="65000"/>
                  </a:schemeClr>
                </a:solidFill>
                <a:latin typeface="Meiryo" panose="020B0604030504040204" pitchFamily="34" charset="-128"/>
                <a:ea typeface="Meiryo" panose="020B0604030504040204" pitchFamily="34" charset="-128"/>
                <a:cs typeface="Arial Unicode MS"/>
              </a:rPr>
              <a:t>。</a:t>
            </a:r>
            <a:br>
              <a:rPr lang="en-US" altLang="ja-JP" sz="800" spc="-315">
                <a:solidFill>
                  <a:schemeClr val="bg1">
                    <a:lumMod val="65000"/>
                  </a:schemeClr>
                </a:solidFill>
                <a:latin typeface="Meiryo" panose="020B0604030504040204" pitchFamily="34" charset="-128"/>
                <a:ea typeface="Meiryo" panose="020B0604030504040204" pitchFamily="34" charset="-128"/>
                <a:cs typeface="Arial Unicode MS"/>
              </a:rPr>
            </a:br>
            <a:r>
              <a:rPr sz="800" spc="-20">
                <a:solidFill>
                  <a:schemeClr val="bg1">
                    <a:lumMod val="65000"/>
                  </a:schemeClr>
                </a:solidFill>
                <a:latin typeface="Meiryo" panose="020B0604030504040204" pitchFamily="34" charset="-128"/>
                <a:ea typeface="Meiryo" panose="020B0604030504040204" pitchFamily="34" charset="-128"/>
                <a:cs typeface="Arial Unicode MS"/>
              </a:rPr>
              <a:t>詳</a:t>
            </a:r>
            <a:r>
              <a:rPr sz="800" spc="-85">
                <a:solidFill>
                  <a:schemeClr val="bg1">
                    <a:lumMod val="65000"/>
                  </a:schemeClr>
                </a:solidFill>
                <a:latin typeface="Meiryo" panose="020B0604030504040204" pitchFamily="34" charset="-128"/>
                <a:ea typeface="Meiryo" panose="020B0604030504040204" pitchFamily="34" charset="-128"/>
                <a:cs typeface="Arial Unicode MS"/>
              </a:rPr>
              <a:t>し</a:t>
            </a:r>
            <a:r>
              <a:rPr sz="800" spc="-80">
                <a:solidFill>
                  <a:schemeClr val="bg1">
                    <a:lumMod val="65000"/>
                  </a:schemeClr>
                </a:solidFill>
                <a:latin typeface="Meiryo" panose="020B0604030504040204" pitchFamily="34" charset="-128"/>
                <a:ea typeface="Meiryo" panose="020B0604030504040204" pitchFamily="34" charset="-128"/>
                <a:cs typeface="Arial Unicode MS"/>
              </a:rPr>
              <a:t>く</a:t>
            </a:r>
            <a:r>
              <a:rPr sz="800">
                <a:solidFill>
                  <a:schemeClr val="bg1">
                    <a:lumMod val="65000"/>
                  </a:schemeClr>
                </a:solidFill>
                <a:latin typeface="Meiryo" panose="020B0604030504040204" pitchFamily="34" charset="-128"/>
                <a:ea typeface="Meiryo" panose="020B0604030504040204" pitchFamily="34" charset="-128"/>
                <a:cs typeface="Arial Unicode MS"/>
              </a:rPr>
              <a:t>は担当</a:t>
            </a:r>
            <a:r>
              <a:rPr sz="800" spc="25">
                <a:solidFill>
                  <a:schemeClr val="bg1">
                    <a:lumMod val="65000"/>
                  </a:schemeClr>
                </a:solidFill>
                <a:latin typeface="Meiryo" panose="020B0604030504040204" pitchFamily="34" charset="-128"/>
                <a:ea typeface="Meiryo" panose="020B0604030504040204" pitchFamily="34" charset="-128"/>
                <a:cs typeface="Arial Unicode MS"/>
              </a:rPr>
              <a:t>営</a:t>
            </a:r>
            <a:r>
              <a:rPr sz="800">
                <a:solidFill>
                  <a:schemeClr val="bg1">
                    <a:lumMod val="65000"/>
                  </a:schemeClr>
                </a:solidFill>
                <a:latin typeface="Meiryo" panose="020B0604030504040204" pitchFamily="34" charset="-128"/>
                <a:ea typeface="Meiryo" panose="020B0604030504040204" pitchFamily="34" charset="-128"/>
                <a:cs typeface="Arial Unicode MS"/>
              </a:rPr>
              <a:t>業</a:t>
            </a:r>
            <a:r>
              <a:rPr sz="800" spc="-30">
                <a:solidFill>
                  <a:schemeClr val="bg1">
                    <a:lumMod val="65000"/>
                  </a:schemeClr>
                </a:solidFill>
                <a:latin typeface="Meiryo" panose="020B0604030504040204" pitchFamily="34" charset="-128"/>
                <a:ea typeface="Meiryo" panose="020B0604030504040204" pitchFamily="34" charset="-128"/>
                <a:cs typeface="Arial Unicode MS"/>
              </a:rPr>
              <a:t>に</a:t>
            </a:r>
            <a:r>
              <a:rPr sz="800" spc="5">
                <a:solidFill>
                  <a:schemeClr val="bg1">
                    <a:lumMod val="65000"/>
                  </a:schemeClr>
                </a:solidFill>
                <a:latin typeface="Meiryo" panose="020B0604030504040204" pitchFamily="34" charset="-128"/>
                <a:ea typeface="Meiryo" panose="020B0604030504040204" pitchFamily="34" charset="-128"/>
                <a:cs typeface="Arial Unicode MS"/>
              </a:rPr>
              <a:t>お</a:t>
            </a:r>
            <a:r>
              <a:rPr sz="800">
                <a:solidFill>
                  <a:schemeClr val="bg1">
                    <a:lumMod val="65000"/>
                  </a:schemeClr>
                </a:solidFill>
                <a:latin typeface="Meiryo" panose="020B0604030504040204" pitchFamily="34" charset="-128"/>
                <a:ea typeface="Meiryo" panose="020B0604030504040204" pitchFamily="34" charset="-128"/>
                <a:cs typeface="Arial Unicode MS"/>
              </a:rPr>
              <a:t>問い</a:t>
            </a:r>
            <a:r>
              <a:rPr sz="800" spc="5">
                <a:solidFill>
                  <a:schemeClr val="bg1">
                    <a:lumMod val="65000"/>
                  </a:schemeClr>
                </a:solidFill>
                <a:latin typeface="Meiryo" panose="020B0604030504040204" pitchFamily="34" charset="-128"/>
                <a:ea typeface="Meiryo" panose="020B0604030504040204" pitchFamily="34" charset="-128"/>
                <a:cs typeface="Arial Unicode MS"/>
              </a:rPr>
              <a:t>合</a:t>
            </a:r>
            <a:r>
              <a:rPr sz="800" spc="-5">
                <a:solidFill>
                  <a:schemeClr val="bg1">
                    <a:lumMod val="65000"/>
                  </a:schemeClr>
                </a:solidFill>
                <a:latin typeface="Meiryo" panose="020B0604030504040204" pitchFamily="34" charset="-128"/>
                <a:ea typeface="Meiryo" panose="020B0604030504040204" pitchFamily="34" charset="-128"/>
                <a:cs typeface="Arial Unicode MS"/>
              </a:rPr>
              <a:t>わ</a:t>
            </a:r>
            <a:r>
              <a:rPr sz="800" spc="-60">
                <a:solidFill>
                  <a:schemeClr val="bg1">
                    <a:lumMod val="65000"/>
                  </a:schemeClr>
                </a:solidFill>
                <a:latin typeface="Meiryo" panose="020B0604030504040204" pitchFamily="34" charset="-128"/>
                <a:ea typeface="Meiryo" panose="020B0604030504040204" pitchFamily="34" charset="-128"/>
                <a:cs typeface="Arial Unicode MS"/>
              </a:rPr>
              <a:t>せ</a:t>
            </a:r>
            <a:r>
              <a:rPr sz="800" spc="-85">
                <a:solidFill>
                  <a:schemeClr val="bg1">
                    <a:lumMod val="65000"/>
                  </a:schemeClr>
                </a:solidFill>
                <a:latin typeface="Meiryo" panose="020B0604030504040204" pitchFamily="34" charset="-128"/>
                <a:ea typeface="Meiryo" panose="020B0604030504040204" pitchFamily="34" charset="-128"/>
                <a:cs typeface="Arial Unicode MS"/>
              </a:rPr>
              <a:t>く</a:t>
            </a:r>
            <a:r>
              <a:rPr sz="800" spc="-30">
                <a:solidFill>
                  <a:schemeClr val="bg1">
                    <a:lumMod val="65000"/>
                  </a:schemeClr>
                </a:solidFill>
                <a:latin typeface="Meiryo" panose="020B0604030504040204" pitchFamily="34" charset="-128"/>
                <a:ea typeface="Meiryo" panose="020B0604030504040204" pitchFamily="34" charset="-128"/>
                <a:cs typeface="Arial Unicode MS"/>
              </a:rPr>
              <a:t>だ</a:t>
            </a:r>
            <a:r>
              <a:rPr sz="800" spc="-45">
                <a:solidFill>
                  <a:schemeClr val="bg1">
                    <a:lumMod val="65000"/>
                  </a:schemeClr>
                </a:solidFill>
                <a:latin typeface="Meiryo" panose="020B0604030504040204" pitchFamily="34" charset="-128"/>
                <a:ea typeface="Meiryo" panose="020B0604030504040204" pitchFamily="34" charset="-128"/>
                <a:cs typeface="Arial Unicode MS"/>
              </a:rPr>
              <a:t>さ</a:t>
            </a:r>
            <a:r>
              <a:rPr sz="800">
                <a:solidFill>
                  <a:schemeClr val="bg1">
                    <a:lumMod val="65000"/>
                  </a:schemeClr>
                </a:solidFill>
                <a:latin typeface="Meiryo" panose="020B0604030504040204" pitchFamily="34" charset="-128"/>
                <a:ea typeface="Meiryo" panose="020B0604030504040204" pitchFamily="34" charset="-128"/>
                <a:cs typeface="Arial Unicode MS"/>
              </a:rPr>
              <a:t>い。</a:t>
            </a:r>
          </a:p>
        </p:txBody>
      </p:sp>
      <p:sp>
        <p:nvSpPr>
          <p:cNvPr id="45" name="object 4">
            <a:extLst>
              <a:ext uri="{FF2B5EF4-FFF2-40B4-BE49-F238E27FC236}">
                <a16:creationId xmlns:a16="http://schemas.microsoft.com/office/drawing/2014/main" id="{E2B360E8-16C3-EB30-EC3B-64EE884F3F05}"/>
              </a:ext>
            </a:extLst>
          </p:cNvPr>
          <p:cNvSpPr txBox="1"/>
          <p:nvPr/>
        </p:nvSpPr>
        <p:spPr>
          <a:xfrm>
            <a:off x="7530730" y="5056908"/>
            <a:ext cx="3675986" cy="375391"/>
          </a:xfrm>
          <a:prstGeom prst="rect">
            <a:avLst/>
          </a:prstGeom>
        </p:spPr>
        <p:txBody>
          <a:bodyPr vert="horz" wrap="square" lIns="0" tIns="64421" rIns="0" bIns="0" rtlCol="0">
            <a:spAutoFit/>
          </a:bodyPr>
          <a:lstStyle/>
          <a:p>
            <a:pPr marL="17505">
              <a:spcBef>
                <a:spcPts val="506"/>
              </a:spcBef>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スタンダードプラン　</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rPr>
              <a:t>\ 1,000,000</a:t>
            </a:r>
          </a:p>
          <a:p>
            <a:pPr marL="17505">
              <a:spcBef>
                <a:spcPts val="506"/>
              </a:spcBef>
            </a:pP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58" name="角丸四角形 13">
            <a:extLst>
              <a:ext uri="{FF2B5EF4-FFF2-40B4-BE49-F238E27FC236}">
                <a16:creationId xmlns:a16="http://schemas.microsoft.com/office/drawing/2014/main" id="{3001FAF6-7D8F-F2B8-BD83-24D719C3DF40}"/>
              </a:ext>
            </a:extLst>
          </p:cNvPr>
          <p:cNvSpPr>
            <a:spLocks noChangeArrowheads="1"/>
          </p:cNvSpPr>
          <p:nvPr/>
        </p:nvSpPr>
        <p:spPr bwMode="auto">
          <a:xfrm>
            <a:off x="281985" y="1735682"/>
            <a:ext cx="2970816" cy="250299"/>
          </a:xfrm>
          <a:prstGeom prst="roundRect">
            <a:avLst>
              <a:gd name="adj" fmla="val 16667"/>
            </a:avLst>
          </a:prstGeom>
          <a:solidFill>
            <a:schemeClr val="bg1">
              <a:lumMod val="50000"/>
            </a:schemeClr>
          </a:solidFill>
          <a:ln>
            <a:noFill/>
          </a:ln>
          <a:effectLst/>
        </p:spPr>
        <p:txBody>
          <a:bodyPr anchor="ctr"/>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サマリ</a:t>
            </a:r>
            <a:endParaRPr lang="en-US" altLang="ja-JP" sz="1100" b="1">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9" name="正方形/長方形 36">
            <a:extLst>
              <a:ext uri="{FF2B5EF4-FFF2-40B4-BE49-F238E27FC236}">
                <a16:creationId xmlns:a16="http://schemas.microsoft.com/office/drawing/2014/main" id="{FBD020B1-6595-390B-FFEF-20EA90D6C0AD}"/>
              </a:ext>
            </a:extLst>
          </p:cNvPr>
          <p:cNvSpPr>
            <a:spLocks noChangeArrowheads="1"/>
          </p:cNvSpPr>
          <p:nvPr/>
        </p:nvSpPr>
        <p:spPr bwMode="auto">
          <a:xfrm>
            <a:off x="281985" y="2042989"/>
            <a:ext cx="2970815" cy="1943021"/>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spcBef>
                <a:spcPct val="0"/>
              </a:spcBef>
              <a:buFontTx/>
              <a:buNone/>
              <a:defRPr/>
            </a:pPr>
            <a:r>
              <a:rPr lang="ja-JP" altLang="en-US" sz="900">
                <a:latin typeface="Meiryo" panose="020B0604030504040204" pitchFamily="34" charset="-128"/>
                <a:ea typeface="Meiryo" panose="020B0604030504040204" pitchFamily="34" charset="-128"/>
              </a:rPr>
              <a:t>ブランドリフトの数値サマリをレポートします。</a:t>
            </a:r>
            <a:endParaRPr lang="en-US" altLang="ja-JP" sz="9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p:txBody>
      </p:sp>
      <p:sp>
        <p:nvSpPr>
          <p:cNvPr id="60" name="角丸四角形 15">
            <a:extLst>
              <a:ext uri="{FF2B5EF4-FFF2-40B4-BE49-F238E27FC236}">
                <a16:creationId xmlns:a16="http://schemas.microsoft.com/office/drawing/2014/main" id="{D9FC2A9E-B668-5D51-17A2-3467EBBA65D2}"/>
              </a:ext>
            </a:extLst>
          </p:cNvPr>
          <p:cNvSpPr>
            <a:spLocks noChangeArrowheads="1"/>
          </p:cNvSpPr>
          <p:nvPr/>
        </p:nvSpPr>
        <p:spPr bwMode="auto">
          <a:xfrm>
            <a:off x="3324634" y="1735803"/>
            <a:ext cx="3027965" cy="250299"/>
          </a:xfrm>
          <a:prstGeom prst="roundRect">
            <a:avLst>
              <a:gd name="adj" fmla="val 16667"/>
            </a:avLst>
          </a:prstGeom>
          <a:solidFill>
            <a:schemeClr val="bg1">
              <a:lumMod val="50000"/>
            </a:schemeClr>
          </a:solidFill>
          <a:ln>
            <a:noFill/>
          </a:ln>
          <a:effectLst/>
        </p:spPr>
        <p:txBody>
          <a:bodyPr anchor="ctr"/>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記事接触者における記事認知率</a:t>
            </a:r>
            <a:endParaRPr lang="en-US" altLang="ja-JP" sz="1100" b="1">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1" name="正方形/長方形 36">
            <a:extLst>
              <a:ext uri="{FF2B5EF4-FFF2-40B4-BE49-F238E27FC236}">
                <a16:creationId xmlns:a16="http://schemas.microsoft.com/office/drawing/2014/main" id="{A98AA3AC-8E94-8484-38DC-A9C9BCF85693}"/>
              </a:ext>
            </a:extLst>
          </p:cNvPr>
          <p:cNvSpPr>
            <a:spLocks noChangeArrowheads="1"/>
          </p:cNvSpPr>
          <p:nvPr/>
        </p:nvSpPr>
        <p:spPr bwMode="auto">
          <a:xfrm>
            <a:off x="3334159" y="2042990"/>
            <a:ext cx="3018440" cy="1943314"/>
          </a:xfrm>
          <a:prstGeom prst="rect">
            <a:avLst/>
          </a:prstGeom>
          <a:noFill/>
          <a:ln w="9525">
            <a:solidFill>
              <a:schemeClr val="bg1">
                <a:lumMod val="85000"/>
              </a:schemeClr>
            </a:solidFill>
            <a:miter lim="800000"/>
            <a:headEnd/>
            <a:tailEnd/>
          </a:ln>
        </p:spPr>
        <p:txBody>
          <a:bodyPr lIns="91440" tIns="45720" rIns="91440" bIns="45720"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spcBef>
                <a:spcPct val="0"/>
              </a:spcBef>
              <a:buFontTx/>
              <a:buNone/>
              <a:defRPr/>
            </a:pPr>
            <a:r>
              <a:rPr lang="ja-JP" altLang="en-US" sz="850">
                <a:latin typeface="Meiryo"/>
                <a:ea typeface="Meiryo"/>
              </a:rPr>
              <a:t>クリエイティブがどの程度記憶に残ったかを把握します。</a:t>
            </a:r>
            <a:endParaRPr lang="en-US" altLang="ja-JP" sz="850">
              <a:latin typeface="Meiryo"/>
              <a:ea typeface="Meiryo"/>
            </a:endParaRPr>
          </a:p>
          <a:p>
            <a:pPr algn="ctr" eaLnBrk="1" hangingPunct="1">
              <a:spcBef>
                <a:spcPct val="0"/>
              </a:spcBef>
              <a:buFontTx/>
              <a:buNone/>
              <a:defRPr/>
            </a:pPr>
            <a:endParaRPr lang="en-US" altLang="ja-JP" sz="85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dirty="0">
              <a:latin typeface="Meiryo" panose="020B0604030504040204" pitchFamily="34" charset="-128"/>
              <a:ea typeface="Meiryo" panose="020B0604030504040204" pitchFamily="34" charset="-128"/>
            </a:endParaRPr>
          </a:p>
        </p:txBody>
      </p:sp>
      <p:sp>
        <p:nvSpPr>
          <p:cNvPr id="62" name="角丸四角形 17">
            <a:extLst>
              <a:ext uri="{FF2B5EF4-FFF2-40B4-BE49-F238E27FC236}">
                <a16:creationId xmlns:a16="http://schemas.microsoft.com/office/drawing/2014/main" id="{9090D8C6-F6F8-58BA-9534-8C9141548564}"/>
              </a:ext>
            </a:extLst>
          </p:cNvPr>
          <p:cNvSpPr>
            <a:spLocks noChangeArrowheads="1"/>
          </p:cNvSpPr>
          <p:nvPr/>
        </p:nvSpPr>
        <p:spPr bwMode="auto">
          <a:xfrm>
            <a:off x="272460" y="4069414"/>
            <a:ext cx="6080140" cy="268564"/>
          </a:xfrm>
          <a:prstGeom prst="roundRect">
            <a:avLst>
              <a:gd name="adj" fmla="val 16667"/>
            </a:avLst>
          </a:prstGeom>
          <a:solidFill>
            <a:schemeClr val="bg1">
              <a:lumMod val="50000"/>
            </a:schemeClr>
          </a:solidFill>
          <a:ln>
            <a:noFill/>
          </a:ln>
          <a:effectLst/>
        </p:spPr>
        <p:txBody>
          <a:bodyPr anchor="ctr"/>
          <a:lstStyle/>
          <a:p>
            <a:pPr algn="ctr">
              <a:defRPr/>
            </a:pPr>
            <a:r>
              <a:rPr lang="ja-JP" altLang="en-US" sz="1100" b="1">
                <a:solidFill>
                  <a:schemeClr val="lt1"/>
                </a:solidFill>
                <a:latin typeface="Meiryo" panose="020B0604030504040204" pitchFamily="34" charset="-128"/>
                <a:ea typeface="Meiryo" panose="020B0604030504040204" pitchFamily="34" charset="-128"/>
                <a:cs typeface="メイリオ" panose="020B0604030504040204" pitchFamily="50" charset="-128"/>
              </a:rPr>
              <a:t>記事接触によるブランドリフト</a:t>
            </a:r>
            <a:endParaRPr lang="en-US" altLang="ja-JP" sz="1100" b="1">
              <a:solidFill>
                <a:schemeClr val="lt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3" name="正方形/長方形 36">
            <a:extLst>
              <a:ext uri="{FF2B5EF4-FFF2-40B4-BE49-F238E27FC236}">
                <a16:creationId xmlns:a16="http://schemas.microsoft.com/office/drawing/2014/main" id="{CDF2597B-7DE3-F0AE-C4E2-90B0058253E5}"/>
              </a:ext>
            </a:extLst>
          </p:cNvPr>
          <p:cNvSpPr>
            <a:spLocks noChangeArrowheads="1"/>
          </p:cNvSpPr>
          <p:nvPr/>
        </p:nvSpPr>
        <p:spPr bwMode="auto">
          <a:xfrm>
            <a:off x="272459" y="4367196"/>
            <a:ext cx="6080140" cy="1948558"/>
          </a:xfrm>
          <a:prstGeom prst="rect">
            <a:avLst/>
          </a:prstGeom>
          <a:noFill/>
          <a:ln w="9525">
            <a:solidFill>
              <a:schemeClr val="bg1">
                <a:lumMod val="85000"/>
              </a:schemeClr>
            </a:solidFill>
            <a:miter lim="800000"/>
            <a:headEnd/>
            <a:tailEnd/>
          </a:ln>
        </p:spPr>
        <p:txBody>
          <a:bodyPr anchor="ctr"/>
          <a:lstStyle>
            <a:lvl1pPr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buFont typeface="Arial" pitchFamily="34" charset="0"/>
              <a:defRPr kumimoji="1">
                <a:solidFill>
                  <a:schemeClr val="tx1"/>
                </a:solidFill>
                <a:latin typeface="メイリオ" pitchFamily="50" charset="-128"/>
                <a:ea typeface="メイリオ" pitchFamily="50" charset="-128"/>
                <a:cs typeface="メイリオ" pitchFamily="50" charset="-128"/>
              </a:defRPr>
            </a:lvl5pPr>
            <a:lvl6pPr marL="25146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6pPr>
            <a:lvl7pPr marL="29718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7pPr>
            <a:lvl8pPr marL="34290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8pPr>
            <a:lvl9pPr marL="3886200" indent="-228600" defTabSz="457200" eaLnBrk="0" fontAlgn="base" hangingPunct="0">
              <a:spcBef>
                <a:spcPct val="20000"/>
              </a:spcBef>
              <a:spcAft>
                <a:spcPct val="0"/>
              </a:spcAft>
              <a:buFont typeface="Arial" pitchFamily="34" charset="0"/>
              <a:defRPr kumimoji="1">
                <a:solidFill>
                  <a:schemeClr val="tx1"/>
                </a:solidFill>
                <a:latin typeface="メイリオ" pitchFamily="50" charset="-128"/>
                <a:ea typeface="メイリオ" pitchFamily="50" charset="-128"/>
                <a:cs typeface="メイリオ" pitchFamily="50" charset="-128"/>
              </a:defRPr>
            </a:lvl9pPr>
          </a:lstStyle>
          <a:p>
            <a:pPr algn="ctr" eaLnBrk="1" hangingPunct="1">
              <a:spcBef>
                <a:spcPct val="0"/>
              </a:spcBef>
              <a:buFontTx/>
              <a:buNone/>
              <a:defRPr/>
            </a:pPr>
            <a:endParaRPr lang="en-US" altLang="ja-JP" sz="900">
              <a:latin typeface="Meiryo" panose="020B0604030504040204" pitchFamily="34" charset="-128"/>
              <a:ea typeface="Meiryo" panose="020B0604030504040204" pitchFamily="34" charset="-128"/>
            </a:endParaRPr>
          </a:p>
          <a:p>
            <a:pPr algn="ctr" eaLnBrk="1" hangingPunct="1">
              <a:spcBef>
                <a:spcPct val="0"/>
              </a:spcBef>
              <a:buFontTx/>
              <a:buNone/>
              <a:defRPr/>
            </a:pPr>
            <a:r>
              <a:rPr lang="ja-JP" altLang="en-US" sz="900">
                <a:latin typeface="Meiryo" panose="020B0604030504040204" pitchFamily="34" charset="-128"/>
                <a:ea typeface="Meiryo" panose="020B0604030504040204" pitchFamily="34" charset="-128"/>
              </a:rPr>
              <a:t>記事接触者と非接触者の比較から、接触者の認知度や好意度・利用意向のリフト値、態度変容を明らかにします。</a:t>
            </a: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a:p>
            <a:pPr algn="ctr" eaLnBrk="1" hangingPunct="1">
              <a:spcBef>
                <a:spcPct val="0"/>
              </a:spcBef>
              <a:buFontTx/>
              <a:buNone/>
              <a:defRPr/>
            </a:pPr>
            <a:endParaRPr lang="en-US" altLang="ja-JP" sz="1200">
              <a:latin typeface="Meiryo" panose="020B0604030504040204" pitchFamily="34" charset="-128"/>
              <a:ea typeface="Meiryo" panose="020B0604030504040204" pitchFamily="34" charset="-128"/>
            </a:endParaRPr>
          </a:p>
        </p:txBody>
      </p:sp>
      <p:pic>
        <p:nvPicPr>
          <p:cNvPr id="64" name="図 63">
            <a:extLst>
              <a:ext uri="{FF2B5EF4-FFF2-40B4-BE49-F238E27FC236}">
                <a16:creationId xmlns:a16="http://schemas.microsoft.com/office/drawing/2014/main" id="{A61834B0-B4B7-687E-98F0-7FD2CB3347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736" y="2398154"/>
            <a:ext cx="2537866" cy="1430190"/>
          </a:xfrm>
          <a:prstGeom prst="rect">
            <a:avLst/>
          </a:prstGeom>
          <a:ln>
            <a:solidFill>
              <a:schemeClr val="bg1">
                <a:lumMod val="75000"/>
              </a:schemeClr>
            </a:solidFill>
          </a:ln>
        </p:spPr>
      </p:pic>
      <p:pic>
        <p:nvPicPr>
          <p:cNvPr id="65" name="図 64">
            <a:extLst>
              <a:ext uri="{FF2B5EF4-FFF2-40B4-BE49-F238E27FC236}">
                <a16:creationId xmlns:a16="http://schemas.microsoft.com/office/drawing/2014/main" id="{3394DB20-5323-DF97-DDAD-6D68F48A18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20559" y="2398154"/>
            <a:ext cx="2629353" cy="1480740"/>
          </a:xfrm>
          <a:prstGeom prst="rect">
            <a:avLst/>
          </a:prstGeom>
          <a:ln>
            <a:solidFill>
              <a:schemeClr val="bg1">
                <a:lumMod val="75000"/>
              </a:schemeClr>
            </a:solidFill>
          </a:ln>
        </p:spPr>
      </p:pic>
      <p:pic>
        <p:nvPicPr>
          <p:cNvPr id="66" name="図 65">
            <a:extLst>
              <a:ext uri="{FF2B5EF4-FFF2-40B4-BE49-F238E27FC236}">
                <a16:creationId xmlns:a16="http://schemas.microsoft.com/office/drawing/2014/main" id="{8170049F-B343-9367-E639-87229A5DED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2773" y="4681064"/>
            <a:ext cx="2617123" cy="1480740"/>
          </a:xfrm>
          <a:prstGeom prst="rect">
            <a:avLst/>
          </a:prstGeom>
          <a:ln>
            <a:solidFill>
              <a:schemeClr val="bg1">
                <a:lumMod val="75000"/>
              </a:schemeClr>
            </a:solidFill>
          </a:ln>
        </p:spPr>
      </p:pic>
      <p:pic>
        <p:nvPicPr>
          <p:cNvPr id="67" name="図 66">
            <a:extLst>
              <a:ext uri="{FF2B5EF4-FFF2-40B4-BE49-F238E27FC236}">
                <a16:creationId xmlns:a16="http://schemas.microsoft.com/office/drawing/2014/main" id="{D19CC365-A574-B11A-086F-9CB462F58B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71344" y="4681064"/>
            <a:ext cx="2629353" cy="1481033"/>
          </a:xfrm>
          <a:prstGeom prst="rect">
            <a:avLst/>
          </a:prstGeom>
          <a:ln>
            <a:solidFill>
              <a:schemeClr val="bg1">
                <a:lumMod val="75000"/>
              </a:schemeClr>
            </a:solidFill>
          </a:ln>
        </p:spPr>
      </p:pic>
      <p:sp>
        <p:nvSpPr>
          <p:cNvPr id="68" name="テキスト ボックス 5">
            <a:extLst>
              <a:ext uri="{FF2B5EF4-FFF2-40B4-BE49-F238E27FC236}">
                <a16:creationId xmlns:a16="http://schemas.microsoft.com/office/drawing/2014/main" id="{23A4CE7E-23E0-24AE-F737-C6525A1983A8}"/>
              </a:ext>
            </a:extLst>
          </p:cNvPr>
          <p:cNvSpPr txBox="1"/>
          <p:nvPr/>
        </p:nvSpPr>
        <p:spPr>
          <a:xfrm>
            <a:off x="377234" y="1383040"/>
            <a:ext cx="6225783" cy="250299"/>
          </a:xfrm>
          <a:prstGeom prst="rect">
            <a:avLst/>
          </a:prstGeom>
          <a:noFill/>
        </p:spPr>
        <p:txBody>
          <a:bodyPr wrap="square" lIns="0" tIns="39698" rIns="0" bIns="0" rtlCol="0" anchor="t">
            <a:noAutofit/>
          </a:bodyPr>
          <a:lstStyle/>
          <a:p>
            <a:pPr>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DIGEST Spot</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掲載開始日の翌営業日から数えて、</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25</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営業日目にレポートを納品します。</a:t>
            </a:r>
          </a:p>
        </p:txBody>
      </p:sp>
      <p:sp>
        <p:nvSpPr>
          <p:cNvPr id="69" name="object 5">
            <a:extLst>
              <a:ext uri="{FF2B5EF4-FFF2-40B4-BE49-F238E27FC236}">
                <a16:creationId xmlns:a16="http://schemas.microsoft.com/office/drawing/2014/main" id="{EF283597-391C-E32E-9F29-EFBF660D91F9}"/>
              </a:ext>
            </a:extLst>
          </p:cNvPr>
          <p:cNvSpPr txBox="1"/>
          <p:nvPr/>
        </p:nvSpPr>
        <p:spPr>
          <a:xfrm>
            <a:off x="355144" y="1031662"/>
            <a:ext cx="2919349" cy="351378"/>
          </a:xfrm>
          <a:prstGeom prst="rect">
            <a:avLst/>
          </a:prstGeom>
        </p:spPr>
        <p:txBody>
          <a:bodyPr vert="horz" wrap="square" lIns="0" tIns="12700" rIns="0" bIns="0" rtlCol="0">
            <a:spAutoFit/>
          </a:bodyPr>
          <a:lstStyle/>
          <a:p>
            <a:pPr marL="12700">
              <a:spcBef>
                <a:spcPts val="100"/>
              </a:spcBef>
            </a:pPr>
            <a:r>
              <a:rPr lang="ja-JP" altLang="en-US" sz="2200" b="1" spc="75">
                <a:solidFill>
                  <a:srgbClr val="002060"/>
                </a:solidFill>
                <a:latin typeface="Meiryo" panose="020B0604030504040204" pitchFamily="34" charset="-128"/>
                <a:ea typeface="Meiryo" panose="020B0604030504040204" pitchFamily="34" charset="-128"/>
                <a:cs typeface="HiraMinProN-W6"/>
              </a:rPr>
              <a:t>レポートイメージ</a:t>
            </a:r>
            <a:endParaRPr lang="en" altLang="ja-JP" sz="2200" b="1" spc="10">
              <a:solidFill>
                <a:srgbClr val="002060"/>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518923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51C4E-DAE1-0619-4D70-33676C9E342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974CC5D-8443-84F6-F298-BDEE2DF2BCD3}"/>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p>
        </p:txBody>
      </p:sp>
      <p:pic>
        <p:nvPicPr>
          <p:cNvPr id="6" name="図プレースホルダー 8" descr="アイコン&#10;&#10;自動的に生成された説明">
            <a:extLst>
              <a:ext uri="{FF2B5EF4-FFF2-40B4-BE49-F238E27FC236}">
                <a16:creationId xmlns:a16="http://schemas.microsoft.com/office/drawing/2014/main" id="{4F095D03-B8B7-B756-F09B-B6887C6D685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8BF9CDE-C400-3FDF-892F-932F484A976B}"/>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ブランドリフトサーベイオプション</a:t>
            </a:r>
            <a:endParaRPr lang="en-US" altLang="ja-JP" sz="2000">
              <a:latin typeface="メイリオ" panose="020B0604030504040204" pitchFamily="34" charset="-128"/>
              <a:ea typeface="メイリオ" panose="020B0604030504040204" pitchFamily="34" charset="-128"/>
            </a:endParaRPr>
          </a:p>
        </p:txBody>
      </p:sp>
      <p:sp>
        <p:nvSpPr>
          <p:cNvPr id="11" name="テキスト プレースホルダー 3">
            <a:extLst>
              <a:ext uri="{FF2B5EF4-FFF2-40B4-BE49-F238E27FC236}">
                <a16:creationId xmlns:a16="http://schemas.microsoft.com/office/drawing/2014/main" id="{0D0853CE-2D08-6666-4379-BB29263F444F}"/>
              </a:ext>
            </a:extLst>
          </p:cNvPr>
          <p:cNvSpPr txBox="1">
            <a:spLocks/>
          </p:cNvSpPr>
          <p:nvPr/>
        </p:nvSpPr>
        <p:spPr>
          <a:xfrm>
            <a:off x="618655" y="766542"/>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400" b="0">
                <a:solidFill>
                  <a:schemeClr val="tx1">
                    <a:lumMod val="95000"/>
                    <a:lumOff val="5000"/>
                  </a:schemeClr>
                </a:solidFill>
                <a:latin typeface="+mn-ea"/>
                <a:ea typeface="+mn-ea"/>
              </a:rPr>
              <a:t>ブランドリフトサーベイをご実施いただく場合、下記注意事項のご確認をお願いします。</a:t>
            </a:r>
          </a:p>
        </p:txBody>
      </p:sp>
      <p:sp>
        <p:nvSpPr>
          <p:cNvPr id="12" name="부제 2">
            <a:extLst>
              <a:ext uri="{FF2B5EF4-FFF2-40B4-BE49-F238E27FC236}">
                <a16:creationId xmlns:a16="http://schemas.microsoft.com/office/drawing/2014/main" id="{3ACB4807-00DB-F7A9-91DA-D52AD62AF302}"/>
              </a:ext>
            </a:extLst>
          </p:cNvPr>
          <p:cNvSpPr txBox="1">
            <a:spLocks/>
          </p:cNvSpPr>
          <p:nvPr/>
        </p:nvSpPr>
        <p:spPr>
          <a:xfrm>
            <a:off x="590837" y="1558630"/>
            <a:ext cx="11042427" cy="44612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調査対象者は</a:t>
            </a:r>
            <a:r>
              <a:rPr lang="en-US" altLang="ja-JP" sz="130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a:rPr>
              <a:t>～</a:t>
            </a:r>
            <a:r>
              <a:rPr lang="en-US" altLang="ja-JP" sz="1300">
                <a:solidFill>
                  <a:schemeClr val="tx1">
                    <a:lumMod val="95000"/>
                    <a:lumOff val="5000"/>
                  </a:schemeClr>
                </a:solidFill>
                <a:latin typeface="+mn-ea"/>
                <a:cs typeface="Arial"/>
              </a:rPr>
              <a:t>69</a:t>
            </a:r>
            <a:r>
              <a:rPr lang="ja-JP" altLang="en-US" sz="1300">
                <a:solidFill>
                  <a:schemeClr val="tx1">
                    <a:lumMod val="95000"/>
                    <a:lumOff val="5000"/>
                  </a:schemeClr>
                </a:solidFill>
                <a:latin typeface="+mn-ea"/>
                <a:cs typeface="Arial"/>
              </a:rPr>
              <a:t>歳の範囲内で、</a:t>
            </a:r>
            <a:r>
              <a:rPr lang="en-US" altLang="ja-JP" sz="1300">
                <a:solidFill>
                  <a:schemeClr val="tx1">
                    <a:lumMod val="95000"/>
                    <a:lumOff val="5000"/>
                  </a:schemeClr>
                </a:solidFill>
                <a:latin typeface="+mn-ea"/>
                <a:cs typeface="Arial"/>
              </a:rPr>
              <a:t>5</a:t>
            </a:r>
            <a:r>
              <a:rPr lang="ja-JP" altLang="en-US" sz="1300">
                <a:solidFill>
                  <a:schemeClr val="tx1">
                    <a:lumMod val="95000"/>
                    <a:lumOff val="5000"/>
                  </a:schemeClr>
                </a:solidFill>
                <a:latin typeface="+mn-ea"/>
                <a:cs typeface="Arial"/>
              </a:rPr>
              <a:t>歳刻みでご指定が可能です。</a:t>
            </a:r>
            <a:r>
              <a:rPr lang="en-US" altLang="ja-JP" sz="1300">
                <a:solidFill>
                  <a:schemeClr val="tx1">
                    <a:lumMod val="95000"/>
                    <a:lumOff val="5000"/>
                  </a:schemeClr>
                </a:solidFill>
                <a:latin typeface="+mn-ea"/>
                <a:cs typeface="Arial"/>
              </a:rPr>
              <a:t>15</a:t>
            </a:r>
            <a:r>
              <a:rPr lang="ja-JP" altLang="en-US" sz="1300">
                <a:solidFill>
                  <a:schemeClr val="tx1">
                    <a:lumMod val="95000"/>
                    <a:lumOff val="5000"/>
                  </a:schemeClr>
                </a:solidFill>
                <a:latin typeface="+mn-ea"/>
                <a:cs typeface="Arial"/>
              </a:rPr>
              <a:t>歳未満や</a:t>
            </a:r>
            <a:r>
              <a:rPr lang="en-US" altLang="ja-JP" sz="1300">
                <a:solidFill>
                  <a:schemeClr val="tx1">
                    <a:lumMod val="95000"/>
                    <a:lumOff val="5000"/>
                  </a:schemeClr>
                </a:solidFill>
                <a:latin typeface="+mn-ea"/>
                <a:cs typeface="Arial"/>
              </a:rPr>
              <a:t>70</a:t>
            </a:r>
            <a:r>
              <a:rPr lang="ja-JP" altLang="en-US" sz="1300">
                <a:solidFill>
                  <a:schemeClr val="tx1">
                    <a:lumMod val="95000"/>
                    <a:lumOff val="5000"/>
                  </a:schemeClr>
                </a:solidFill>
                <a:latin typeface="+mn-ea"/>
                <a:cs typeface="Arial"/>
              </a:rPr>
              <a:t>歳以上は調査対象外となります。また、ご納品物内で使用する性年代の分析軸は、指定された年齢範囲に応じて</a:t>
            </a:r>
            <a:r>
              <a:rPr lang="en-US" altLang="ja-JP" sz="130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a:rPr>
              <a:t>リサーチ事務局にて決定いたします。性年代別分析の分析粒度のご指定はいただけません。</a:t>
            </a:r>
            <a:endParaRPr lang="en-US" altLang="ja-JP" sz="130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ja-JP" sz="1300">
                <a:solidFill>
                  <a:schemeClr val="tx1">
                    <a:lumMod val="95000"/>
                    <a:lumOff val="5000"/>
                  </a:schemeClr>
                </a:solidFill>
                <a:latin typeface="+mn-ea"/>
                <a:cs typeface="Calibri"/>
              </a:rPr>
              <a:t>調査対象条件に指定できるのは、性別・年齢のみとなります。これら以外の属性・カスタムオーディエンス、および広告配信対象外の属性を調査対象条件に指定することはできません。</a:t>
            </a:r>
            <a:endParaRPr lang="en-US" altLang="ja-JP" sz="1300">
              <a:solidFill>
                <a:schemeClr val="tx1">
                  <a:lumMod val="95000"/>
                  <a:lumOff val="5000"/>
                </a:schemeClr>
              </a:solidFill>
              <a:latin typeface="+mn-ea"/>
              <a:cs typeface="Calibri"/>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入稿内容に基づき</a:t>
            </a:r>
            <a:r>
              <a:rPr lang="en-US" altLang="ja-JP" sz="1300">
                <a:solidFill>
                  <a:schemeClr val="tx1">
                    <a:lumMod val="95000"/>
                    <a:lumOff val="5000"/>
                  </a:schemeClr>
                </a:solidFill>
                <a:latin typeface="+mn-ea"/>
                <a:cs typeface="Arial"/>
              </a:rPr>
              <a:t>LINE</a:t>
            </a:r>
            <a:r>
              <a:rPr lang="ja-JP" altLang="en-US" sz="1300">
                <a:solidFill>
                  <a:schemeClr val="tx1">
                    <a:lumMod val="95000"/>
                    <a:lumOff val="5000"/>
                  </a:schemeClr>
                </a:solidFill>
                <a:latin typeface="+mn-ea"/>
                <a:cs typeface="Arial"/>
              </a:rPr>
              <a:t>リサーチ事務局にて調査を実施します。調査実施前の内容確認のご連絡はしません。ただし入稿内容の不備や不明点がある場合に限り、ご連絡をさせていただく場合があります。</a:t>
            </a:r>
            <a:br>
              <a:rPr lang="en-US" altLang="ja-JP" sz="1300">
                <a:solidFill>
                  <a:schemeClr val="tx1">
                    <a:lumMod val="95000"/>
                    <a:lumOff val="5000"/>
                  </a:schemeClr>
                </a:solidFill>
                <a:latin typeface="+mn-ea"/>
                <a:cs typeface="Arial"/>
              </a:rPr>
            </a:br>
            <a:r>
              <a:rPr lang="en-US" altLang="ja-JP" sz="1300">
                <a:solidFill>
                  <a:schemeClr val="tx1">
                    <a:lumMod val="95000"/>
                    <a:lumOff val="5000"/>
                  </a:schemeClr>
                </a:solidFill>
                <a:latin typeface="+mn-ea"/>
                <a:cs typeface="Arial"/>
              </a:rPr>
              <a:t>※</a:t>
            </a:r>
            <a:r>
              <a:rPr lang="ja-JP" altLang="en-US" sz="1300">
                <a:solidFill>
                  <a:schemeClr val="tx1">
                    <a:lumMod val="95000"/>
                    <a:lumOff val="5000"/>
                  </a:schemeClr>
                </a:solidFill>
                <a:latin typeface="+mn-ea"/>
                <a:cs typeface="Arial"/>
              </a:rPr>
              <a:t>そのご連絡に対し、既定の期日までにお戻しいただけない場合、後続のスケジュールの後ろ倒し、もしくはキャンセルになります。</a:t>
            </a:r>
            <a:endParaRPr lang="en-US" altLang="ja-JP" sz="130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回収目標数は、回収数を保証するものではありません。十分なサンプルが集まらない場合は、性年代別分析をお出しできない可能性があります。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回収サンプル数が</a:t>
            </a:r>
            <a:r>
              <a:rPr lang="en-US" altLang="ja-JP" sz="1300">
                <a:solidFill>
                  <a:schemeClr val="tx1">
                    <a:lumMod val="95000"/>
                    <a:lumOff val="5000"/>
                  </a:schemeClr>
                </a:solidFill>
                <a:latin typeface="+mn-ea"/>
                <a:cs typeface="Arial"/>
              </a:rPr>
              <a:t>100</a:t>
            </a:r>
            <a:r>
              <a:rPr lang="ja-JP" altLang="en-US" sz="1300">
                <a:solidFill>
                  <a:schemeClr val="tx1">
                    <a:lumMod val="95000"/>
                    <a:lumOff val="5000"/>
                  </a:schemeClr>
                </a:solidFill>
                <a:latin typeface="+mn-ea"/>
                <a:cs typeface="Arial"/>
              </a:rPr>
              <a:t>未満は少数サンプル、</a:t>
            </a:r>
            <a:r>
              <a:rPr lang="en-US" altLang="ja-JP" sz="1300">
                <a:solidFill>
                  <a:schemeClr val="tx1">
                    <a:lumMod val="95000"/>
                    <a:lumOff val="5000"/>
                  </a:schemeClr>
                </a:solidFill>
                <a:latin typeface="+mn-ea"/>
                <a:cs typeface="Arial"/>
              </a:rPr>
              <a:t>30</a:t>
            </a:r>
            <a:r>
              <a:rPr lang="ja-JP" altLang="en-US" sz="1300">
                <a:solidFill>
                  <a:schemeClr val="tx1">
                    <a:lumMod val="95000"/>
                    <a:lumOff val="5000"/>
                  </a:schemeClr>
                </a:solidFill>
                <a:latin typeface="+mn-ea"/>
                <a:cs typeface="Arial"/>
              </a:rPr>
              <a:t>未満は不十分サンプルとなり、正確な調査結果をお出しできない可能性があります。またご納品物内では、回収サンプル数</a:t>
            </a:r>
            <a:r>
              <a:rPr lang="en-US" altLang="ja-JP" sz="1300">
                <a:solidFill>
                  <a:schemeClr val="tx1">
                    <a:lumMod val="95000"/>
                    <a:lumOff val="5000"/>
                  </a:schemeClr>
                </a:solidFill>
                <a:latin typeface="+mn-ea"/>
                <a:cs typeface="Arial"/>
              </a:rPr>
              <a:t>20</a:t>
            </a:r>
            <a:r>
              <a:rPr lang="ja-JP" altLang="en-US" sz="1300">
                <a:solidFill>
                  <a:schemeClr val="tx1">
                    <a:lumMod val="95000"/>
                    <a:lumOff val="5000"/>
                  </a:schemeClr>
                </a:solidFill>
                <a:latin typeface="+mn-ea"/>
                <a:cs typeface="Arial"/>
              </a:rPr>
              <a:t>未満の数値は個人情報保護の観点から非表示となります。</a:t>
            </a:r>
            <a:endParaRPr lang="en-US" altLang="ja-JP" sz="130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Arial"/>
              </a:rPr>
              <a:t>同時期もしくは近接した時期に同一媒体または他媒体で類似の広告出稿があった場合、正確な調査結果をお出しできない可能性があります。</a:t>
            </a:r>
            <a:endParaRPr lang="en-US" altLang="ja-JP" sz="130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メイリオ"/>
                <a:ea typeface="メイリオ"/>
                <a:cs typeface="Calibri" panose="020F0502020204030204"/>
              </a:rPr>
              <a:t>サンプルは性年代別に均等回収します。ウェイトバック集計は実施しません。</a:t>
            </a:r>
            <a:endParaRPr lang="en-US" altLang="ja-JP" sz="1300">
              <a:solidFill>
                <a:schemeClr val="tx1">
                  <a:lumMod val="95000"/>
                  <a:lumOff val="5000"/>
                </a:schemeClr>
              </a:solidFill>
              <a:latin typeface="メイリオ"/>
              <a:ea typeface="メイリオ"/>
              <a:cs typeface="Calibri" panose="020F0502020204030204"/>
            </a:endParaRP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クロス集計表・ローデータ・個別識別子および調査レポート内の有意差検定は、納品物に含まれておりません。</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調査項目において、</a:t>
            </a:r>
            <a:r>
              <a:rPr lang="en-US" altLang="ja-JP" sz="130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リサーチの禁止事項に該当する項目は聴取不可となります。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入稿シートの設問リストは、予告なく変更となる可能性があります。</a:t>
            </a:r>
          </a:p>
          <a:p>
            <a:pPr marL="285750" indent="-285750">
              <a:lnSpc>
                <a:spcPct val="140000"/>
              </a:lnSpc>
              <a:buFont typeface="Arial" panose="020B0604020202020204" pitchFamily="34" charset="0"/>
              <a:buChar char="•"/>
            </a:pPr>
            <a:r>
              <a:rPr lang="ja-JP" altLang="en-US" sz="1300">
                <a:solidFill>
                  <a:schemeClr val="tx1">
                    <a:lumMod val="95000"/>
                    <a:lumOff val="5000"/>
                  </a:schemeClr>
                </a:solidFill>
                <a:latin typeface="+mn-ea"/>
                <a:cs typeface="Calibri" panose="020F0502020204030204"/>
              </a:rPr>
              <a:t>最終的な調査に関するすべての仕様は、</a:t>
            </a:r>
            <a:r>
              <a:rPr lang="en-US" altLang="ja-JP" sz="1300">
                <a:solidFill>
                  <a:schemeClr val="tx1">
                    <a:lumMod val="95000"/>
                    <a:lumOff val="5000"/>
                  </a:schemeClr>
                </a:solidFill>
                <a:latin typeface="+mn-ea"/>
                <a:cs typeface="Calibri" panose="020F0502020204030204"/>
              </a:rPr>
              <a:t>LINE</a:t>
            </a:r>
            <a:r>
              <a:rPr lang="ja-JP" altLang="en-US" sz="1300">
                <a:solidFill>
                  <a:schemeClr val="tx1">
                    <a:lumMod val="95000"/>
                    <a:lumOff val="5000"/>
                  </a:schemeClr>
                </a:solidFill>
                <a:latin typeface="+mn-ea"/>
                <a:cs typeface="Calibri" panose="020F0502020204030204"/>
              </a:rPr>
              <a:t>リサーチ事務局にて確認の上決定となります。</a:t>
            </a:r>
          </a:p>
        </p:txBody>
      </p:sp>
    </p:spTree>
    <p:extLst>
      <p:ext uri="{BB962C8B-B14F-4D97-AF65-F5344CB8AC3E}">
        <p14:creationId xmlns:p14="http://schemas.microsoft.com/office/powerpoint/2010/main" val="198510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479EA-3459-6DC6-F3BD-DC13CBC181A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5990EA3-EEF6-FBAB-F2CD-BB5154A1C64F}"/>
              </a:ext>
            </a:extLst>
          </p:cNvPr>
          <p:cNvSpPr>
            <a:spLocks noGrp="1"/>
          </p:cNvSpPr>
          <p:nvPr>
            <p:ph type="body" sz="quarter" idx="19"/>
          </p:nvPr>
        </p:nvSpPr>
        <p:spPr>
          <a:xfrm>
            <a:off x="3129101" y="4798379"/>
            <a:ext cx="5943600" cy="543702"/>
          </a:xfrm>
        </p:spPr>
        <p:txBody>
          <a:bodyPr/>
          <a:lstStyle/>
          <a:p>
            <a:r>
              <a:rPr lang="ja-JP" altLang="en-US">
                <a:solidFill>
                  <a:srgbClr val="000048"/>
                </a:solidFill>
              </a:rPr>
              <a:t>概要</a:t>
            </a:r>
          </a:p>
        </p:txBody>
      </p:sp>
      <p:sp>
        <p:nvSpPr>
          <p:cNvPr id="2" name="テキスト プレースホルダー 5">
            <a:extLst>
              <a:ext uri="{FF2B5EF4-FFF2-40B4-BE49-F238E27FC236}">
                <a16:creationId xmlns:a16="http://schemas.microsoft.com/office/drawing/2014/main" id="{1D30C431-79B3-47A5-90E3-8B8FC2905E74}"/>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01</a:t>
            </a:r>
          </a:p>
        </p:txBody>
      </p:sp>
      <p:pic>
        <p:nvPicPr>
          <p:cNvPr id="4" name="図プレースホルダー 10" descr="アイコン&#10;&#10;自動的に生成された説明">
            <a:extLst>
              <a:ext uri="{FF2B5EF4-FFF2-40B4-BE49-F238E27FC236}">
                <a16:creationId xmlns:a16="http://schemas.microsoft.com/office/drawing/2014/main" id="{6E48D765-DBB0-41C9-52BC-2B2C8FD7E40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3229250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7D1B8-C778-C71F-40D5-B8BE781E9FD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1890060-2979-BD1C-AA8D-3FC9D29ADCBF}"/>
              </a:ext>
            </a:extLst>
          </p:cNvPr>
          <p:cNvSpPr>
            <a:spLocks noGrp="1"/>
          </p:cNvSpPr>
          <p:nvPr>
            <p:ph type="body" sz="quarter" idx="12"/>
          </p:nvPr>
        </p:nvSpPr>
        <p:spPr>
          <a:xfrm>
            <a:off x="587922" y="67514"/>
            <a:ext cx="968503" cy="410840"/>
          </a:xfrm>
        </p:spPr>
        <p:txBody>
          <a:bodyPr/>
          <a:lstStyle/>
          <a:p>
            <a:pPr marL="0" indent="0">
              <a:buNone/>
            </a:pPr>
            <a:r>
              <a:rPr lang="ja-JP" altLang="en-US"/>
              <a:t>オプション</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F76BBE18-744E-5C2C-1553-AAFB95EF6D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4305920-65EE-28FA-8437-250F804F2AA1}"/>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r>
              <a:rPr lang="ja-JP" altLang="en-US" sz="2000">
                <a:latin typeface="メイリオ"/>
                <a:ea typeface="メイリオ"/>
              </a:rPr>
              <a:t>ブランドリフトサーベイオプション</a:t>
            </a:r>
          </a:p>
        </p:txBody>
      </p:sp>
      <p:sp>
        <p:nvSpPr>
          <p:cNvPr id="2" name="テキスト ボックス 5">
            <a:extLst>
              <a:ext uri="{FF2B5EF4-FFF2-40B4-BE49-F238E27FC236}">
                <a16:creationId xmlns:a16="http://schemas.microsoft.com/office/drawing/2014/main" id="{0704C5E9-F6B6-6B55-A693-CDF0A9E02707}"/>
              </a:ext>
            </a:extLst>
          </p:cNvPr>
          <p:cNvSpPr txBox="1"/>
          <p:nvPr/>
        </p:nvSpPr>
        <p:spPr>
          <a:xfrm>
            <a:off x="1714450" y="1758871"/>
            <a:ext cx="8678487" cy="1327137"/>
          </a:xfrm>
          <a:prstGeom prst="rect">
            <a:avLst/>
          </a:prstGeom>
          <a:noFill/>
        </p:spPr>
        <p:txBody>
          <a:bodyPr wrap="square" lIns="0" tIns="39698" rIns="0" bIns="0" rtlCol="0" anchor="t">
            <a:noAutofit/>
          </a:bodyPr>
          <a:lstStyle/>
          <a:p>
            <a:pPr>
              <a:lnSpc>
                <a:spcPct val="150000"/>
              </a:lnSpc>
              <a:buClr>
                <a:srgbClr val="0AC200"/>
              </a:buClr>
            </a:pPr>
            <a:r>
              <a:rPr lang="ja-JP" altLang="en-US" sz="1100">
                <a:solidFill>
                  <a:schemeClr val="tx1">
                    <a:lumMod val="75000"/>
                    <a:lumOff val="25000"/>
                  </a:schemeClr>
                </a:solidFill>
                <a:latin typeface="Meiryo"/>
                <a:ea typeface="Meiryo"/>
                <a:cs typeface="Arial"/>
              </a:rPr>
              <a:t>新しいサングラスブランド「</a:t>
            </a:r>
            <a:r>
              <a:rPr lang="en-US" altLang="ja-JP" sz="1100" dirty="0">
                <a:solidFill>
                  <a:schemeClr val="tx1">
                    <a:lumMod val="75000"/>
                    <a:lumOff val="25000"/>
                  </a:schemeClr>
                </a:solidFill>
                <a:latin typeface="Meiryo"/>
                <a:ea typeface="Meiryo"/>
                <a:cs typeface="Arial"/>
              </a:rPr>
              <a:t>JINS&amp;SUN</a:t>
            </a:r>
            <a:r>
              <a:rPr lang="ja-JP" altLang="en-US" sz="1100">
                <a:solidFill>
                  <a:schemeClr val="tx1">
                    <a:lumMod val="75000"/>
                    <a:lumOff val="25000"/>
                  </a:schemeClr>
                </a:solidFill>
                <a:latin typeface="Meiryo"/>
                <a:ea typeface="Meiryo"/>
                <a:cs typeface="Arial"/>
              </a:rPr>
              <a:t>」と新</a:t>
            </a:r>
            <a:r>
              <a:rPr lang="en-US" altLang="ja-JP" sz="1100" dirty="0">
                <a:solidFill>
                  <a:schemeClr val="tx1">
                    <a:lumMod val="75000"/>
                    <a:lumOff val="25000"/>
                  </a:schemeClr>
                </a:solidFill>
                <a:latin typeface="Meiryo"/>
                <a:ea typeface="Meiryo"/>
                <a:cs typeface="Arial"/>
              </a:rPr>
              <a:t>CM</a:t>
            </a:r>
            <a:r>
              <a:rPr lang="ja-JP" altLang="en-US" sz="1100">
                <a:solidFill>
                  <a:schemeClr val="tx1">
                    <a:lumMod val="75000"/>
                    <a:lumOff val="25000"/>
                  </a:schemeClr>
                </a:solidFill>
                <a:latin typeface="Meiryo"/>
                <a:ea typeface="Meiryo"/>
                <a:cs typeface="Arial"/>
              </a:rPr>
              <a:t>の認知拡大を目的として、ブランドリフトサーベイオプションおよび</a:t>
            </a:r>
            <a:r>
              <a:rPr lang="en-US" altLang="ja-JP" sz="1100" dirty="0">
                <a:solidFill>
                  <a:schemeClr val="tx1">
                    <a:lumMod val="75000"/>
                    <a:lumOff val="25000"/>
                  </a:schemeClr>
                </a:solidFill>
                <a:latin typeface="Meiryo"/>
                <a:ea typeface="Meiryo"/>
                <a:cs typeface="Arial"/>
              </a:rPr>
              <a:t>DIGEST  Spot </a:t>
            </a:r>
            <a:r>
              <a:rPr lang="en-US" altLang="ja-JP" sz="1100" dirty="0" err="1">
                <a:solidFill>
                  <a:schemeClr val="tx1">
                    <a:lumMod val="75000"/>
                    <a:lumOff val="25000"/>
                  </a:schemeClr>
                </a:solidFill>
                <a:latin typeface="Meiryo"/>
                <a:ea typeface="Meiryo"/>
                <a:cs typeface="Arial"/>
              </a:rPr>
              <a:t>Videoオプション</a:t>
            </a:r>
            <a:r>
              <a:rPr lang="ja-JP" altLang="en-US" sz="1100">
                <a:solidFill>
                  <a:schemeClr val="tx1">
                    <a:lumMod val="75000"/>
                    <a:lumOff val="25000"/>
                  </a:schemeClr>
                </a:solidFill>
                <a:latin typeface="Meiryo"/>
                <a:ea typeface="Meiryo"/>
                <a:cs typeface="Arial"/>
              </a:rPr>
              <a:t>にご出稿いただきました。</a:t>
            </a:r>
            <a:br>
              <a:rPr lang="en-US" altLang="ja-JP" sz="1100" dirty="0">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a:ea typeface="Meiryo"/>
                <a:cs typeface="Arial"/>
              </a:rPr>
              <a:t>その結果、調査したすべての指標（名称認知・特徴認知・興味度・購入意向）においてブランドリフト効果を確認。さらに動画と記事を合わせて視聴した読者群のほうが、より大きくブランドリフトしていることもわかりました。</a:t>
            </a:r>
            <a:endParaRPr lang="en-US" altLang="ja-JP" sz="1100">
              <a:solidFill>
                <a:schemeClr val="tx1">
                  <a:lumMod val="75000"/>
                  <a:lumOff val="25000"/>
                </a:schemeClr>
              </a:solidFill>
              <a:latin typeface="Meiryo"/>
              <a:ea typeface="Meiryo"/>
              <a:cs typeface="Arial"/>
            </a:endParaRPr>
          </a:p>
          <a:p>
            <a:pPr>
              <a:lnSpc>
                <a:spcPct val="150000"/>
              </a:lnSpc>
              <a:buClr>
                <a:srgbClr val="0AC200"/>
              </a:buClr>
            </a:pPr>
            <a:r>
              <a:rPr lang="ja-JP" altLang="en-US" sz="1100">
                <a:solidFill>
                  <a:schemeClr val="tx1">
                    <a:lumMod val="75000"/>
                    <a:lumOff val="25000"/>
                  </a:schemeClr>
                </a:solidFill>
                <a:latin typeface="Meiryo"/>
                <a:ea typeface="Meiryo"/>
                <a:cs typeface="Arial"/>
              </a:rPr>
              <a:t>本事例の詳細については、ブランド担当者様にインタビューした記事でもご紹介しています。記事は</a:t>
            </a:r>
            <a:r>
              <a:rPr lang="ja-JP" altLang="en-US" sz="1100" dirty="0">
                <a:solidFill>
                  <a:schemeClr val="tx1">
                    <a:lumMod val="75000"/>
                    <a:lumOff val="25000"/>
                  </a:schemeClr>
                </a:solidFill>
                <a:latin typeface="Meiryo"/>
                <a:ea typeface="Meiryo"/>
                <a:cs typeface="Arial"/>
                <a:hlinkClick r:id="rId4">
                  <a:extLst>
                    <a:ext uri="{A12FA001-AC4F-418D-AE19-62706E023703}">
                      <ahyp:hlinkClr xmlns:ahyp="http://schemas.microsoft.com/office/drawing/2018/hyperlinkcolor" val="tx"/>
                    </a:ext>
                  </a:extLst>
                </a:hlinkClick>
              </a:rPr>
              <a:t>こちら</a:t>
            </a:r>
            <a:r>
              <a:rPr lang="ja-JP" altLang="en-US" sz="1100">
                <a:solidFill>
                  <a:schemeClr val="tx1">
                    <a:lumMod val="75000"/>
                    <a:lumOff val="25000"/>
                  </a:schemeClr>
                </a:solidFill>
                <a:latin typeface="Meiryo"/>
                <a:ea typeface="Meiryo"/>
                <a:cs typeface="Arial"/>
              </a:rPr>
              <a:t>。</a:t>
            </a:r>
          </a:p>
        </p:txBody>
      </p:sp>
      <p:sp>
        <p:nvSpPr>
          <p:cNvPr id="4" name="object 5">
            <a:extLst>
              <a:ext uri="{FF2B5EF4-FFF2-40B4-BE49-F238E27FC236}">
                <a16:creationId xmlns:a16="http://schemas.microsoft.com/office/drawing/2014/main" id="{98B13F26-0ED8-E102-9D55-8CF7C6D5B9F2}"/>
              </a:ext>
            </a:extLst>
          </p:cNvPr>
          <p:cNvSpPr txBox="1"/>
          <p:nvPr/>
        </p:nvSpPr>
        <p:spPr>
          <a:xfrm>
            <a:off x="1408102" y="1379469"/>
            <a:ext cx="10210799" cy="351378"/>
          </a:xfrm>
          <a:prstGeom prst="rect">
            <a:avLst/>
          </a:prstGeom>
        </p:spPr>
        <p:txBody>
          <a:bodyPr vert="horz" wrap="square" lIns="0" tIns="12700" rIns="0" bIns="0" rtlCol="0">
            <a:spAutoFit/>
          </a:bodyPr>
          <a:lstStyle/>
          <a:p>
            <a:pPr marL="12700">
              <a:spcBef>
                <a:spcPts val="100"/>
              </a:spcBef>
            </a:pPr>
            <a:r>
              <a:rPr lang="en-US" altLang="ja-JP" sz="2200" b="1" spc="75">
                <a:solidFill>
                  <a:srgbClr val="002060"/>
                </a:solidFill>
                <a:latin typeface="Meiryo" panose="020B0604030504040204" pitchFamily="34" charset="-128"/>
                <a:ea typeface="Meiryo" panose="020B0604030504040204" pitchFamily="34" charset="-128"/>
                <a:cs typeface="HiraMinProN-W6"/>
              </a:rPr>
              <a:t>【</a:t>
            </a:r>
            <a:r>
              <a:rPr lang="ja-JP" altLang="en-US" sz="2200" b="1" spc="75">
                <a:solidFill>
                  <a:srgbClr val="002060"/>
                </a:solidFill>
                <a:latin typeface="Meiryo" panose="020B0604030504040204" pitchFamily="34" charset="-128"/>
                <a:ea typeface="Meiryo" panose="020B0604030504040204" pitchFamily="34" charset="-128"/>
                <a:cs typeface="HiraMinProN-W6"/>
              </a:rPr>
              <a:t>事例</a:t>
            </a:r>
            <a:r>
              <a:rPr lang="en-US" altLang="ja-JP" sz="2200" b="1" spc="75">
                <a:solidFill>
                  <a:srgbClr val="002060"/>
                </a:solidFill>
                <a:latin typeface="Meiryo" panose="020B0604030504040204" pitchFamily="34" charset="-128"/>
                <a:ea typeface="Meiryo" panose="020B0604030504040204" pitchFamily="34" charset="-128"/>
                <a:cs typeface="HiraMinProN-W6"/>
              </a:rPr>
              <a:t>】</a:t>
            </a:r>
            <a:r>
              <a:rPr lang="ja-JP" altLang="en-US" sz="2200" b="1" spc="75">
                <a:solidFill>
                  <a:srgbClr val="002060"/>
                </a:solidFill>
                <a:latin typeface="Meiryo" panose="020B0604030504040204" pitchFamily="34" charset="-128"/>
                <a:ea typeface="Meiryo" panose="020B0604030504040204" pitchFamily="34" charset="-128"/>
                <a:cs typeface="HiraMinProN-W6"/>
              </a:rPr>
              <a:t>　株式会社ジンズホールディングス様</a:t>
            </a:r>
            <a:endParaRPr lang="en" altLang="ja-JP" sz="2200" b="1" spc="10">
              <a:solidFill>
                <a:srgbClr val="002060"/>
              </a:solidFill>
              <a:latin typeface="Meiryo" panose="020B0604030504040204" pitchFamily="34" charset="-128"/>
              <a:ea typeface="Meiryo" panose="020B0604030504040204" pitchFamily="34" charset="-128"/>
              <a:cs typeface="Arial Unicode MS"/>
            </a:endParaRPr>
          </a:p>
        </p:txBody>
      </p:sp>
      <p:grpSp>
        <p:nvGrpSpPr>
          <p:cNvPr id="5" name="グループ化 4">
            <a:extLst>
              <a:ext uri="{FF2B5EF4-FFF2-40B4-BE49-F238E27FC236}">
                <a16:creationId xmlns:a16="http://schemas.microsoft.com/office/drawing/2014/main" id="{05FE5C68-CE49-865E-B289-CE5FD16E6A83}"/>
              </a:ext>
            </a:extLst>
          </p:cNvPr>
          <p:cNvGrpSpPr>
            <a:grpSpLocks noChangeAspect="1"/>
          </p:cNvGrpSpPr>
          <p:nvPr/>
        </p:nvGrpSpPr>
        <p:grpSpPr>
          <a:xfrm>
            <a:off x="2372493" y="3297085"/>
            <a:ext cx="7020552" cy="3340368"/>
            <a:chOff x="2372493" y="3174424"/>
            <a:chExt cx="7447014" cy="3543274"/>
          </a:xfrm>
        </p:grpSpPr>
        <p:graphicFrame>
          <p:nvGraphicFramePr>
            <p:cNvPr id="8" name="グラフ 7">
              <a:extLst>
                <a:ext uri="{FF2B5EF4-FFF2-40B4-BE49-F238E27FC236}">
                  <a16:creationId xmlns:a16="http://schemas.microsoft.com/office/drawing/2014/main" id="{4A25C69C-2219-C464-0A99-F4B5EA0E4AD3}"/>
                </a:ext>
              </a:extLst>
            </p:cNvPr>
            <p:cNvGraphicFramePr/>
            <p:nvPr>
              <p:extLst>
                <p:ext uri="{D42A27DB-BD31-4B8C-83A1-F6EECF244321}">
                  <p14:modId xmlns:p14="http://schemas.microsoft.com/office/powerpoint/2010/main" val="3801498350"/>
                </p:ext>
              </p:extLst>
            </p:nvPr>
          </p:nvGraphicFramePr>
          <p:xfrm>
            <a:off x="2372493" y="3429000"/>
            <a:ext cx="7447014" cy="2938750"/>
          </p:xfrm>
          <a:graphic>
            <a:graphicData uri="http://schemas.openxmlformats.org/drawingml/2006/chart">
              <c:chart xmlns:c="http://schemas.openxmlformats.org/drawingml/2006/chart" xmlns:r="http://schemas.openxmlformats.org/officeDocument/2006/relationships" r:id="rId5"/>
            </a:graphicData>
          </a:graphic>
        </p:graphicFrame>
        <p:sp>
          <p:nvSpPr>
            <p:cNvPr id="9" name="テキスト ボックス 8">
              <a:extLst>
                <a:ext uri="{FF2B5EF4-FFF2-40B4-BE49-F238E27FC236}">
                  <a16:creationId xmlns:a16="http://schemas.microsoft.com/office/drawing/2014/main" id="{F8E78F0A-C2C8-C67D-9983-023CCA417809}"/>
                </a:ext>
              </a:extLst>
            </p:cNvPr>
            <p:cNvSpPr txBox="1"/>
            <p:nvPr/>
          </p:nvSpPr>
          <p:spPr>
            <a:xfrm>
              <a:off x="4048892" y="3174424"/>
              <a:ext cx="4453695" cy="370901"/>
            </a:xfrm>
            <a:prstGeom prst="rect">
              <a:avLst/>
            </a:prstGeom>
            <a:noFill/>
          </p:spPr>
          <p:txBody>
            <a:bodyPr wrap="square" lIns="0" tIns="0" rIns="0" bIns="0" rtlCol="0" anchor="t">
              <a:noAutofit/>
            </a:bodyPr>
            <a:lstStyle/>
            <a:p>
              <a:r>
                <a:rPr lang="ja-JP" altLang="en" sz="12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JINS&amp;SUN</a:t>
              </a:r>
              <a:r>
                <a:rPr lang="ja-JP" altLang="en" sz="120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sz="1200" b="1">
                  <a:solidFill>
                    <a:schemeClr val="tx1">
                      <a:lumMod val="75000"/>
                      <a:lumOff val="25000"/>
                    </a:schemeClr>
                  </a:solidFill>
                  <a:latin typeface="Meiryo" panose="020B0604030504040204" pitchFamily="34" charset="-128"/>
                  <a:ea typeface="Meiryo" panose="020B0604030504040204" pitchFamily="34" charset="-128"/>
                  <a:cs typeface="Arial" charset="0"/>
                </a:rPr>
                <a:t>ブランドリフト調査結果（全年代）</a:t>
              </a:r>
              <a:endParaRPr lang="ja-JP" altLang="en-US" sz="1200" b="1">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p:txBody>
        </p:sp>
        <p:sp>
          <p:nvSpPr>
            <p:cNvPr id="10" name="テキスト ボックス 9">
              <a:extLst>
                <a:ext uri="{FF2B5EF4-FFF2-40B4-BE49-F238E27FC236}">
                  <a16:creationId xmlns:a16="http://schemas.microsoft.com/office/drawing/2014/main" id="{5BD91F2F-A263-A4FF-3116-4C07958EC6E4}"/>
                </a:ext>
              </a:extLst>
            </p:cNvPr>
            <p:cNvSpPr txBox="1"/>
            <p:nvPr/>
          </p:nvSpPr>
          <p:spPr>
            <a:xfrm>
              <a:off x="2448693" y="6346744"/>
              <a:ext cx="7346906" cy="370954"/>
            </a:xfrm>
            <a:prstGeom prst="rect">
              <a:avLst/>
            </a:prstGeom>
            <a:solidFill>
              <a:schemeClr val="bg1"/>
            </a:solidFill>
          </p:spPr>
          <p:txBody>
            <a:bodyPr wrap="square" lIns="0" tIns="0" rIns="0" bIns="0" rtlCol="0" anchor="b">
              <a:spAutoFit/>
            </a:bodyPr>
            <a:lstStyle/>
            <a:p>
              <a:pPr>
                <a:lnSpc>
                  <a:spcPct val="130000"/>
                </a:lnSpc>
                <a:buClr>
                  <a:srgbClr val="0AC200"/>
                </a:buClr>
              </a:pPr>
              <a:r>
                <a:rPr lang="ja-JP" altLang="en-US" sz="900">
                  <a:solidFill>
                    <a:schemeClr val="bg1">
                      <a:lumMod val="75000"/>
                    </a:schemeClr>
                  </a:solidFill>
                  <a:latin typeface="Meiryo"/>
                  <a:ea typeface="Meiryo"/>
                  <a:cs typeface="Arial"/>
                </a:rPr>
                <a:t>■</a:t>
              </a:r>
              <a:r>
                <a:rPr lang="ja-JP" altLang="en-US" sz="900">
                  <a:solidFill>
                    <a:srgbClr val="444444"/>
                  </a:solidFill>
                  <a:latin typeface="Meiryo"/>
                  <a:ea typeface="Meiryo"/>
                  <a:cs typeface="Arial"/>
                </a:rPr>
                <a:t>記事非接触　</a:t>
              </a:r>
              <a:r>
                <a:rPr lang="ja-JP" altLang="en-US" sz="900">
                  <a:solidFill>
                    <a:srgbClr val="002060"/>
                  </a:solidFill>
                  <a:latin typeface="Meiryo"/>
                  <a:ea typeface="Meiryo"/>
                  <a:cs typeface="Arial"/>
                </a:rPr>
                <a:t>■</a:t>
              </a:r>
              <a:r>
                <a:rPr lang="ja-JP" altLang="en-US" sz="900">
                  <a:solidFill>
                    <a:srgbClr val="444444"/>
                  </a:solidFill>
                  <a:latin typeface="Meiryo"/>
                  <a:ea typeface="Meiryo"/>
                  <a:cs typeface="Arial"/>
                </a:rPr>
                <a:t>記事接触</a:t>
              </a:r>
              <a:r>
                <a:rPr lang="en-US" altLang="ja-JP" sz="900">
                  <a:solidFill>
                    <a:srgbClr val="444444"/>
                  </a:solidFill>
                  <a:latin typeface="Meiryo"/>
                  <a:ea typeface="Meiryo"/>
                  <a:cs typeface="Arial"/>
                </a:rPr>
                <a:t> &amp; </a:t>
              </a:r>
              <a:r>
                <a:rPr lang="ja-JP" altLang="en-US" sz="900">
                  <a:solidFill>
                    <a:srgbClr val="444444"/>
                  </a:solidFill>
                  <a:latin typeface="Meiryo"/>
                  <a:ea typeface="Meiryo"/>
                  <a:cs typeface="Arial"/>
                </a:rPr>
                <a:t>動画認知　</a:t>
              </a:r>
              <a:endParaRPr lang="en-US" altLang="ja-JP" sz="900">
                <a:solidFill>
                  <a:srgbClr val="444444"/>
                </a:solidFill>
                <a:latin typeface="Meiryo"/>
                <a:ea typeface="Meiryo"/>
                <a:cs typeface="Arial"/>
              </a:endParaRPr>
            </a:p>
            <a:p>
              <a:pPr>
                <a:lnSpc>
                  <a:spcPct val="130000"/>
                </a:lnSpc>
                <a:buClr>
                  <a:srgbClr val="0AC200"/>
                </a:buClr>
              </a:pPr>
              <a:r>
                <a:rPr lang="en-US" altLang="ja-JP" sz="900">
                  <a:solidFill>
                    <a:srgbClr val="444444"/>
                  </a:solidFill>
                  <a:latin typeface="Meiryo" panose="020B0604030504040204" pitchFamily="34" charset="-128"/>
                  <a:ea typeface="Meiryo" panose="020B0604030504040204" pitchFamily="34" charset="-128"/>
                  <a:cs typeface="Arial" charset="0"/>
                </a:rPr>
                <a:t>※LINE</a:t>
              </a:r>
              <a:r>
                <a:rPr lang="ja-JP" altLang="en-US" sz="900">
                  <a:solidFill>
                    <a:srgbClr val="444444"/>
                  </a:solidFill>
                  <a:latin typeface="Meiryo" panose="020B0604030504040204" pitchFamily="34" charset="-128"/>
                  <a:ea typeface="Meiryo" panose="020B0604030504040204" pitchFamily="34" charset="-128"/>
                  <a:cs typeface="Arial" charset="0"/>
                </a:rPr>
                <a:t>リサーチ調べ（</a:t>
              </a:r>
              <a:r>
                <a:rPr lang="en-US" altLang="ja-JP" sz="900">
                  <a:solidFill>
                    <a:srgbClr val="444444"/>
                  </a:solidFill>
                  <a:latin typeface="Meiryo" panose="020B0604030504040204" pitchFamily="34" charset="-128"/>
                  <a:ea typeface="Meiryo" panose="020B0604030504040204" pitchFamily="34" charset="-128"/>
                  <a:cs typeface="Arial" charset="0"/>
                </a:rPr>
                <a:t>2021</a:t>
              </a:r>
              <a:r>
                <a:rPr lang="ja-JP" altLang="en-US" sz="900">
                  <a:solidFill>
                    <a:srgbClr val="444444"/>
                  </a:solidFill>
                  <a:latin typeface="Meiryo" panose="020B0604030504040204" pitchFamily="34" charset="-128"/>
                  <a:ea typeface="Meiryo" panose="020B0604030504040204" pitchFamily="34" charset="-128"/>
                  <a:cs typeface="Arial" charset="0"/>
                </a:rPr>
                <a:t>年</a:t>
              </a:r>
              <a:r>
                <a:rPr lang="en-US" altLang="ja-JP" sz="900">
                  <a:solidFill>
                    <a:srgbClr val="444444"/>
                  </a:solidFill>
                  <a:latin typeface="Meiryo" panose="020B0604030504040204" pitchFamily="34" charset="-128"/>
                  <a:ea typeface="Meiryo" panose="020B0604030504040204" pitchFamily="34" charset="-128"/>
                  <a:cs typeface="Arial" charset="0"/>
                </a:rPr>
                <a:t>4</a:t>
              </a:r>
              <a:r>
                <a:rPr lang="ja-JP" altLang="en-US" sz="900">
                  <a:solidFill>
                    <a:srgbClr val="444444"/>
                  </a:solidFill>
                  <a:latin typeface="Meiryo" panose="020B0604030504040204" pitchFamily="34" charset="-128"/>
                  <a:ea typeface="Meiryo" panose="020B0604030504040204" pitchFamily="34" charset="-128"/>
                  <a:cs typeface="Arial" charset="0"/>
                </a:rPr>
                <a:t>月実施</a:t>
              </a:r>
              <a:r>
                <a:rPr lang="en-US" altLang="ja-JP" sz="900">
                  <a:solidFill>
                    <a:srgbClr val="444444"/>
                  </a:solidFill>
                  <a:latin typeface="Meiryo" panose="020B0604030504040204" pitchFamily="34" charset="-128"/>
                  <a:ea typeface="Meiryo" panose="020B0604030504040204" pitchFamily="34" charset="-128"/>
                  <a:cs typeface="Arial" charset="0"/>
                </a:rPr>
                <a:t>/</a:t>
              </a:r>
              <a:r>
                <a:rPr lang="ja-JP" altLang="en-US" sz="900">
                  <a:solidFill>
                    <a:srgbClr val="444444"/>
                  </a:solidFill>
                  <a:latin typeface="Meiryo" panose="020B0604030504040204" pitchFamily="34" charset="-128"/>
                  <a:ea typeface="Meiryo" panose="020B0604030504040204" pitchFamily="34" charset="-128"/>
                  <a:cs typeface="Arial" charset="0"/>
                </a:rPr>
                <a:t>全国の</a:t>
              </a:r>
              <a:r>
                <a:rPr lang="en-US" altLang="ja-JP" sz="900">
                  <a:solidFill>
                    <a:srgbClr val="444444"/>
                  </a:solidFill>
                  <a:latin typeface="Meiryo" panose="020B0604030504040204" pitchFamily="34" charset="-128"/>
                  <a:ea typeface="Meiryo" panose="020B0604030504040204" pitchFamily="34" charset="-128"/>
                  <a:cs typeface="Arial" charset="0"/>
                </a:rPr>
                <a:t>15-69</a:t>
              </a:r>
              <a:r>
                <a:rPr lang="ja-JP" altLang="en-US" sz="900">
                  <a:solidFill>
                    <a:srgbClr val="444444"/>
                  </a:solidFill>
                  <a:latin typeface="Meiryo" panose="020B0604030504040204" pitchFamily="34" charset="-128"/>
                  <a:ea typeface="Meiryo" panose="020B0604030504040204" pitchFamily="34" charset="-128"/>
                  <a:cs typeface="Arial" charset="0"/>
                </a:rPr>
                <a:t>歳男女を対象</a:t>
              </a:r>
              <a:r>
                <a:rPr lang="en-US" altLang="ja-JP" sz="900">
                  <a:solidFill>
                    <a:srgbClr val="444444"/>
                  </a:solidFill>
                  <a:latin typeface="Meiryo" panose="020B0604030504040204" pitchFamily="34" charset="-128"/>
                  <a:ea typeface="Meiryo" panose="020B0604030504040204" pitchFamily="34" charset="-128"/>
                  <a:cs typeface="Arial" charset="0"/>
                </a:rPr>
                <a:t>/</a:t>
              </a:r>
              <a:r>
                <a:rPr lang="ja-JP" altLang="en-US" sz="900">
                  <a:solidFill>
                    <a:srgbClr val="444444"/>
                  </a:solidFill>
                  <a:latin typeface="Meiryo" panose="020B0604030504040204" pitchFamily="34" charset="-128"/>
                  <a:ea typeface="Meiryo" panose="020B0604030504040204" pitchFamily="34" charset="-128"/>
                  <a:cs typeface="Arial" charset="0"/>
                </a:rPr>
                <a:t>サンプル数</a:t>
              </a:r>
              <a:r>
                <a:rPr lang="en-US" altLang="ja-JP" sz="900">
                  <a:solidFill>
                    <a:srgbClr val="444444"/>
                  </a:solidFill>
                  <a:latin typeface="Meiryo" panose="020B0604030504040204" pitchFamily="34" charset="-128"/>
                  <a:ea typeface="Meiryo" panose="020B0604030504040204" pitchFamily="34" charset="-128"/>
                  <a:cs typeface="Arial" charset="0"/>
                </a:rPr>
                <a:t>2,735</a:t>
              </a:r>
              <a:r>
                <a:rPr lang="ja-JP" altLang="en-US" sz="900">
                  <a:solidFill>
                    <a:srgbClr val="444444"/>
                  </a:solidFill>
                  <a:latin typeface="Meiryo" panose="020B0604030504040204" pitchFamily="34" charset="-128"/>
                  <a:ea typeface="Meiryo" panose="020B0604030504040204" pitchFamily="34" charset="-128"/>
                  <a:cs typeface="Arial" charset="0"/>
                </a:rPr>
                <a:t>）</a:t>
              </a:r>
              <a:endParaRPr lang="en-US" altLang="ja-JP" sz="900">
                <a:solidFill>
                  <a:srgbClr val="444444"/>
                </a:solidFill>
                <a:latin typeface="Meiryo" panose="020B0604030504040204" pitchFamily="34" charset="-128"/>
                <a:ea typeface="Meiryo" panose="020B0604030504040204" pitchFamily="34" charset="-128"/>
                <a:cs typeface="Arial" charset="0"/>
              </a:endParaRPr>
            </a:p>
          </p:txBody>
        </p:sp>
        <p:sp>
          <p:nvSpPr>
            <p:cNvPr id="20" name="テキスト ボックス 5">
              <a:extLst>
                <a:ext uri="{FF2B5EF4-FFF2-40B4-BE49-F238E27FC236}">
                  <a16:creationId xmlns:a16="http://schemas.microsoft.com/office/drawing/2014/main" id="{24ED008B-C3C2-17CF-5A53-F25631FA32A8}"/>
                </a:ext>
              </a:extLst>
            </p:cNvPr>
            <p:cNvSpPr txBox="1"/>
            <p:nvPr/>
          </p:nvSpPr>
          <p:spPr>
            <a:xfrm>
              <a:off x="2448693" y="3193472"/>
              <a:ext cx="412705" cy="432241"/>
            </a:xfrm>
            <a:prstGeom prst="rect">
              <a:avLst/>
            </a:prstGeom>
            <a:noFill/>
          </p:spPr>
          <p:txBody>
            <a:bodyPr wrap="square" lIns="0" tIns="39698" rIns="0" bIns="0" rtlCol="0" anchor="t">
              <a:noAutofit/>
            </a:bodyPr>
            <a:lstStyle/>
            <a:p>
              <a:pPr>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a:t>
              </a:r>
            </a:p>
          </p:txBody>
        </p:sp>
        <p:sp>
          <p:nvSpPr>
            <p:cNvPr id="21" name="下矢印 8">
              <a:extLst>
                <a:ext uri="{FF2B5EF4-FFF2-40B4-BE49-F238E27FC236}">
                  <a16:creationId xmlns:a16="http://schemas.microsoft.com/office/drawing/2014/main" id="{440F08A9-9615-1A10-364B-8467AE4F0FC0}"/>
                </a:ext>
              </a:extLst>
            </p:cNvPr>
            <p:cNvSpPr/>
            <p:nvPr/>
          </p:nvSpPr>
          <p:spPr>
            <a:xfrm rot="12772316">
              <a:off x="3334974" y="4028390"/>
              <a:ext cx="177020" cy="500728"/>
            </a:xfrm>
            <a:prstGeom prst="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3C755"/>
                </a:solidFill>
                <a:latin typeface="Meiryo" panose="020B0604030504040204" pitchFamily="34" charset="-128"/>
                <a:ea typeface="Meiryo" panose="020B0604030504040204" pitchFamily="34" charset="-128"/>
              </a:endParaRPr>
            </a:p>
          </p:txBody>
        </p:sp>
        <p:sp>
          <p:nvSpPr>
            <p:cNvPr id="22" name="下矢印 9">
              <a:extLst>
                <a:ext uri="{FF2B5EF4-FFF2-40B4-BE49-F238E27FC236}">
                  <a16:creationId xmlns:a16="http://schemas.microsoft.com/office/drawing/2014/main" id="{D2A52CF3-2766-DF48-E03E-54A9F3CF3B75}"/>
                </a:ext>
              </a:extLst>
            </p:cNvPr>
            <p:cNvSpPr/>
            <p:nvPr/>
          </p:nvSpPr>
          <p:spPr>
            <a:xfrm rot="12832865">
              <a:off x="5076913" y="4789267"/>
              <a:ext cx="177020" cy="500728"/>
            </a:xfrm>
            <a:prstGeom prst="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下矢印 10">
              <a:extLst>
                <a:ext uri="{FF2B5EF4-FFF2-40B4-BE49-F238E27FC236}">
                  <a16:creationId xmlns:a16="http://schemas.microsoft.com/office/drawing/2014/main" id="{48F400F1-BD0B-D344-9889-E15E4473A01C}"/>
                </a:ext>
              </a:extLst>
            </p:cNvPr>
            <p:cNvSpPr/>
            <p:nvPr/>
          </p:nvSpPr>
          <p:spPr>
            <a:xfrm rot="12832865">
              <a:off x="6792956" y="4390819"/>
              <a:ext cx="177020" cy="500728"/>
            </a:xfrm>
            <a:prstGeom prst="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 name="下矢印 11">
              <a:extLst>
                <a:ext uri="{FF2B5EF4-FFF2-40B4-BE49-F238E27FC236}">
                  <a16:creationId xmlns:a16="http://schemas.microsoft.com/office/drawing/2014/main" id="{62CAA98B-BF5F-0DC4-D488-C936FE245F85}"/>
                </a:ext>
              </a:extLst>
            </p:cNvPr>
            <p:cNvSpPr/>
            <p:nvPr/>
          </p:nvSpPr>
          <p:spPr>
            <a:xfrm rot="12542580">
              <a:off x="8523592" y="4552183"/>
              <a:ext cx="177020" cy="500728"/>
            </a:xfrm>
            <a:prstGeom prst="down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2500256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84C30-C646-47C7-9C53-09071D0DB1CD}"/>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F6CD9B-1333-D75C-BDED-DE6DF5033D0E}"/>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規定・申し込みについて</a:t>
            </a:r>
          </a:p>
        </p:txBody>
      </p:sp>
      <p:sp>
        <p:nvSpPr>
          <p:cNvPr id="2" name="テキスト プレースホルダー 5">
            <a:extLst>
              <a:ext uri="{FF2B5EF4-FFF2-40B4-BE49-F238E27FC236}">
                <a16:creationId xmlns:a16="http://schemas.microsoft.com/office/drawing/2014/main" id="{EA0C8281-6631-2A9A-470B-3F4CCAC55390}"/>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06 </a:t>
            </a:r>
          </a:p>
        </p:txBody>
      </p:sp>
      <p:pic>
        <p:nvPicPr>
          <p:cNvPr id="4" name="図プレースホルダー 10" descr="アイコン&#10;&#10;自動的に生成された説明">
            <a:extLst>
              <a:ext uri="{FF2B5EF4-FFF2-40B4-BE49-F238E27FC236}">
                <a16:creationId xmlns:a16="http://schemas.microsoft.com/office/drawing/2014/main" id="{3D821498-E021-533D-58D9-F19B7832271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674001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6DDA-F003-9E9C-DA97-91D8688E6ED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7AB6F5-1B8F-A339-485A-484F1116BE9B}"/>
              </a:ext>
            </a:extLst>
          </p:cNvPr>
          <p:cNvSpPr>
            <a:spLocks noGrp="1"/>
          </p:cNvSpPr>
          <p:nvPr>
            <p:ph type="body" sz="quarter" idx="12"/>
          </p:nvPr>
        </p:nvSpPr>
        <p:spPr>
          <a:xfrm>
            <a:off x="587922" y="67514"/>
            <a:ext cx="968503" cy="410840"/>
          </a:xfrm>
        </p:spPr>
        <p:txBody>
          <a:bodyPr/>
          <a:lstStyle/>
          <a:p>
            <a:pPr marL="0" indent="0">
              <a:buNone/>
            </a:pPr>
            <a:r>
              <a:rPr kumimoji="1"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106693B2-D16D-49FA-0C1C-B422765D501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5AC384ED-A730-4953-7BAA-3EBF189E3E5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CF04C041-31C5-1CFB-7891-9815B49531E9}"/>
              </a:ext>
            </a:extLst>
          </p:cNvPr>
          <p:cNvSpPr/>
          <p:nvPr/>
        </p:nvSpPr>
        <p:spPr>
          <a:xfrm>
            <a:off x="541073" y="1078401"/>
            <a:ext cx="10134015"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ja-JP" altLang="en-US" sz="1200" b="1" spc="135">
                <a:solidFill>
                  <a:srgbClr val="002060"/>
                </a:solidFill>
                <a:latin typeface="Meiryo"/>
                <a:ea typeface="Meiryo"/>
              </a:rPr>
              <a:t>■入稿画像について</a:t>
            </a:r>
            <a:endParaRPr lang="ja-JP" sz="1200">
              <a:latin typeface="Meiryo"/>
              <a:ea typeface="Meiryo"/>
            </a:endParaRPr>
          </a:p>
          <a:p>
            <a:pPr>
              <a:lnSpc>
                <a:spcPct val="125000"/>
              </a:lnSpc>
            </a:pPr>
            <a:r>
              <a:rPr lang="ja-JP" altLang="en-US" sz="1100" spc="135">
                <a:solidFill>
                  <a:schemeClr val="tx1"/>
                </a:solidFill>
                <a:latin typeface="Meiryo"/>
                <a:ea typeface="Meiryo"/>
                <a:cs typeface="Calibri"/>
              </a:rPr>
              <a:t>配信にあたって、</a:t>
            </a:r>
            <a:r>
              <a:rPr lang="ja-JP" sz="1100" spc="135">
                <a:solidFill>
                  <a:schemeClr val="tx1"/>
                </a:solidFill>
                <a:latin typeface="Meiryo"/>
                <a:ea typeface="Meiryo"/>
                <a:cs typeface="Calibri"/>
              </a:rPr>
              <a:t>LINE NEWS記事内の画像（1点）とリッチメッセージ内の画像</a:t>
            </a:r>
            <a:r>
              <a:rPr lang="ja-JP" altLang="en-US" sz="1100" spc="135">
                <a:solidFill>
                  <a:schemeClr val="tx1"/>
                </a:solidFill>
                <a:latin typeface="Meiryo"/>
                <a:ea typeface="Meiryo"/>
                <a:cs typeface="Calibri"/>
              </a:rPr>
              <a:t>（</a:t>
            </a:r>
            <a:r>
              <a:rPr lang="en-US" altLang="ja-JP" sz="1100" spc="135" dirty="0">
                <a:solidFill>
                  <a:schemeClr val="tx1"/>
                </a:solidFill>
                <a:latin typeface="Calibri"/>
                <a:ea typeface="Calibri"/>
                <a:cs typeface="Calibri"/>
              </a:rPr>
              <a:t>1</a:t>
            </a:r>
            <a:r>
              <a:rPr lang="ja-JP" sz="1100" spc="135">
                <a:solidFill>
                  <a:schemeClr val="tx1"/>
                </a:solidFill>
                <a:latin typeface="Meiryo"/>
                <a:ea typeface="Meiryo"/>
                <a:cs typeface="Calibri"/>
              </a:rPr>
              <a:t>点）が必要になります</a:t>
            </a:r>
            <a:r>
              <a:rPr lang="ja-JP" altLang="en-US" sz="1100" spc="135">
                <a:solidFill>
                  <a:schemeClr val="tx1"/>
                </a:solidFill>
                <a:latin typeface="Meiryo"/>
                <a:ea typeface="Meiryo"/>
                <a:cs typeface="Calibri"/>
              </a:rPr>
              <a:t>。リッチメッセージ配信時に「広告アイコン」</a:t>
            </a:r>
            <a:r>
              <a:rPr lang="ja-JP" altLang="en-US" sz="1100" spc="135">
                <a:solidFill>
                  <a:schemeClr val="tx1"/>
                </a:solidFill>
                <a:latin typeface="Meiryo"/>
                <a:ea typeface="Meiryo"/>
                <a:cs typeface="HiraMinProN-W6"/>
              </a:rPr>
              <a:t>と「誘導テキスト」が画像上に表示されます。人・キャラクターの顔、文字テロップが被らないよう、ご注意ください。</a:t>
            </a:r>
            <a:endParaRPr lang="en-US" altLang="ja-JP" sz="1100" spc="135">
              <a:solidFill>
                <a:schemeClr val="tx1"/>
              </a:solidFill>
              <a:latin typeface="Meiryo"/>
              <a:ea typeface="Meiryo"/>
              <a:cs typeface="HiraMinProN-W6"/>
            </a:endParaRPr>
          </a:p>
        </p:txBody>
      </p:sp>
      <p:grpSp>
        <p:nvGrpSpPr>
          <p:cNvPr id="4" name="グループ化 3">
            <a:extLst>
              <a:ext uri="{FF2B5EF4-FFF2-40B4-BE49-F238E27FC236}">
                <a16:creationId xmlns:a16="http://schemas.microsoft.com/office/drawing/2014/main" id="{BB95745B-BCA5-9670-238C-85FE8E2A6DCE}"/>
              </a:ext>
            </a:extLst>
          </p:cNvPr>
          <p:cNvGrpSpPr>
            <a:grpSpLocks noChangeAspect="1"/>
          </p:cNvGrpSpPr>
          <p:nvPr/>
        </p:nvGrpSpPr>
        <p:grpSpPr>
          <a:xfrm>
            <a:off x="1887809" y="2563429"/>
            <a:ext cx="8457657" cy="3430019"/>
            <a:chOff x="2024271" y="2809638"/>
            <a:chExt cx="9513721" cy="3858307"/>
          </a:xfrm>
        </p:grpSpPr>
        <p:sp>
          <p:nvSpPr>
            <p:cNvPr id="5" name="object 4">
              <a:extLst>
                <a:ext uri="{FF2B5EF4-FFF2-40B4-BE49-F238E27FC236}">
                  <a16:creationId xmlns:a16="http://schemas.microsoft.com/office/drawing/2014/main" id="{5F27FD17-1A9E-97FD-B823-58EEBD81A350}"/>
                </a:ext>
              </a:extLst>
            </p:cNvPr>
            <p:cNvSpPr txBox="1"/>
            <p:nvPr/>
          </p:nvSpPr>
          <p:spPr>
            <a:xfrm>
              <a:off x="7523614" y="6472482"/>
              <a:ext cx="1682114" cy="195463"/>
            </a:xfrm>
            <a:prstGeom prst="rect">
              <a:avLst/>
            </a:prstGeom>
          </p:spPr>
          <p:txBody>
            <a:bodyPr vert="horz" wrap="square" lIns="0" tIns="12065" rIns="0" bIns="0" rtlCol="0">
              <a:spAutoFit/>
            </a:bodyPr>
            <a:lstStyle/>
            <a:p>
              <a:pPr marL="12700">
                <a:spcBef>
                  <a:spcPts val="95"/>
                </a:spcBef>
              </a:pPr>
              <a:r>
                <a:rPr sz="1050" b="1" spc="-150">
                  <a:solidFill>
                    <a:srgbClr val="999999"/>
                  </a:solidFill>
                  <a:latin typeface="Meiryo" panose="020B0604030504040204" pitchFamily="34" charset="-128"/>
                  <a:ea typeface="Meiryo" panose="020B0604030504040204" pitchFamily="34" charset="-128"/>
                  <a:cs typeface="HiraMinProN-W6"/>
                </a:rPr>
                <a:t>リ</a:t>
              </a:r>
              <a:r>
                <a:rPr sz="1050" b="1" spc="-105">
                  <a:solidFill>
                    <a:srgbClr val="999999"/>
                  </a:solidFill>
                  <a:latin typeface="Meiryo" panose="020B0604030504040204" pitchFamily="34" charset="-128"/>
                  <a:ea typeface="Meiryo" panose="020B0604030504040204" pitchFamily="34" charset="-128"/>
                  <a:cs typeface="HiraMinProN-W6"/>
                </a:rPr>
                <a:t>ッ</a:t>
              </a:r>
              <a:r>
                <a:rPr sz="1050" b="1" spc="-130">
                  <a:solidFill>
                    <a:srgbClr val="999999"/>
                  </a:solidFill>
                  <a:latin typeface="Meiryo" panose="020B0604030504040204" pitchFamily="34" charset="-128"/>
                  <a:ea typeface="Meiryo" panose="020B0604030504040204" pitchFamily="34" charset="-128"/>
                  <a:cs typeface="HiraMinProN-W6"/>
                </a:rPr>
                <a:t>チ</a:t>
              </a:r>
              <a:r>
                <a:rPr sz="1050" b="1" spc="-185">
                  <a:solidFill>
                    <a:srgbClr val="999999"/>
                  </a:solidFill>
                  <a:latin typeface="Meiryo" panose="020B0604030504040204" pitchFamily="34" charset="-128"/>
                  <a:ea typeface="Meiryo" panose="020B0604030504040204" pitchFamily="34" charset="-128"/>
                  <a:cs typeface="HiraMinProN-W6"/>
                </a:rPr>
                <a:t>メ</a:t>
              </a:r>
              <a:r>
                <a:rPr sz="1050" b="1" spc="-80">
                  <a:solidFill>
                    <a:srgbClr val="999999"/>
                  </a:solidFill>
                  <a:latin typeface="Meiryo" panose="020B0604030504040204" pitchFamily="34" charset="-128"/>
                  <a:ea typeface="Meiryo" panose="020B0604030504040204" pitchFamily="34" charset="-128"/>
                  <a:cs typeface="HiraMinProN-W6"/>
                </a:rPr>
                <a:t>ッ</a:t>
              </a:r>
              <a:r>
                <a:rPr sz="1050" b="1" spc="-55">
                  <a:solidFill>
                    <a:srgbClr val="999999"/>
                  </a:solidFill>
                  <a:latin typeface="Meiryo" panose="020B0604030504040204" pitchFamily="34" charset="-128"/>
                  <a:ea typeface="Meiryo" panose="020B0604030504040204" pitchFamily="34" charset="-128"/>
                  <a:cs typeface="HiraMinProN-W6"/>
                </a:rPr>
                <a:t>セ</a:t>
              </a:r>
              <a:r>
                <a:rPr sz="1050" b="1" spc="-30">
                  <a:solidFill>
                    <a:srgbClr val="999999"/>
                  </a:solidFill>
                  <a:latin typeface="Meiryo" panose="020B0604030504040204" pitchFamily="34" charset="-128"/>
                  <a:ea typeface="Meiryo" panose="020B0604030504040204" pitchFamily="34" charset="-128"/>
                  <a:cs typeface="HiraMinProN-W6"/>
                </a:rPr>
                <a:t>ー</a:t>
              </a:r>
              <a:r>
                <a:rPr sz="1050" b="1" spc="-15">
                  <a:solidFill>
                    <a:srgbClr val="999999"/>
                  </a:solidFill>
                  <a:latin typeface="Meiryo" panose="020B0604030504040204" pitchFamily="34" charset="-128"/>
                  <a:ea typeface="Meiryo" panose="020B0604030504040204" pitchFamily="34" charset="-128"/>
                  <a:cs typeface="HiraMinProN-W6"/>
                </a:rPr>
                <a:t>ジ</a:t>
              </a:r>
              <a:r>
                <a:rPr sz="1050" b="1" spc="-10">
                  <a:solidFill>
                    <a:srgbClr val="999999"/>
                  </a:solidFill>
                  <a:latin typeface="Meiryo" panose="020B0604030504040204" pitchFamily="34" charset="-128"/>
                  <a:ea typeface="Meiryo" panose="020B0604030504040204" pitchFamily="34" charset="-128"/>
                  <a:cs typeface="HiraMinProN-W6"/>
                </a:rPr>
                <a:t>内画</a:t>
              </a:r>
              <a:r>
                <a:rPr sz="1050" b="1" spc="-5">
                  <a:solidFill>
                    <a:srgbClr val="999999"/>
                  </a:solidFill>
                  <a:latin typeface="Meiryo" panose="020B0604030504040204" pitchFamily="34" charset="-128"/>
                  <a:ea typeface="Meiryo" panose="020B0604030504040204" pitchFamily="34" charset="-128"/>
                  <a:cs typeface="HiraMinProN-W6"/>
                </a:rPr>
                <a:t>像</a:t>
              </a:r>
              <a:endParaRPr sz="1050" b="1">
                <a:latin typeface="Meiryo" panose="020B0604030504040204" pitchFamily="34" charset="-128"/>
                <a:ea typeface="Meiryo" panose="020B0604030504040204" pitchFamily="34" charset="-128"/>
                <a:cs typeface="HiraMinProN-W6"/>
              </a:endParaRPr>
            </a:p>
          </p:txBody>
        </p:sp>
        <p:sp>
          <p:nvSpPr>
            <p:cNvPr id="8" name="object 5">
              <a:extLst>
                <a:ext uri="{FF2B5EF4-FFF2-40B4-BE49-F238E27FC236}">
                  <a16:creationId xmlns:a16="http://schemas.microsoft.com/office/drawing/2014/main" id="{60BE024A-B90F-5F76-1DC9-58442FBF42A8}"/>
                </a:ext>
              </a:extLst>
            </p:cNvPr>
            <p:cNvSpPr/>
            <p:nvPr/>
          </p:nvSpPr>
          <p:spPr>
            <a:xfrm>
              <a:off x="7530599" y="3203526"/>
              <a:ext cx="3217570" cy="3197339"/>
            </a:xfrm>
            <a:prstGeom prst="rect">
              <a:avLst/>
            </a:prstGeom>
            <a:blipFill>
              <a:blip r:embed="rId4"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9" name="object 6">
              <a:extLst>
                <a:ext uri="{FF2B5EF4-FFF2-40B4-BE49-F238E27FC236}">
                  <a16:creationId xmlns:a16="http://schemas.microsoft.com/office/drawing/2014/main" id="{5E5D2197-0554-8D3C-B4D4-A1AC297F8C42}"/>
                </a:ext>
              </a:extLst>
            </p:cNvPr>
            <p:cNvSpPr/>
            <p:nvPr/>
          </p:nvSpPr>
          <p:spPr>
            <a:xfrm>
              <a:off x="11152283" y="3206295"/>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0" name="object 7">
              <a:extLst>
                <a:ext uri="{FF2B5EF4-FFF2-40B4-BE49-F238E27FC236}">
                  <a16:creationId xmlns:a16="http://schemas.microsoft.com/office/drawing/2014/main" id="{86CE9E9D-4935-95DF-1418-01DFD2F6C988}"/>
                </a:ext>
              </a:extLst>
            </p:cNvPr>
            <p:cNvSpPr/>
            <p:nvPr/>
          </p:nvSpPr>
          <p:spPr>
            <a:xfrm>
              <a:off x="11152283" y="4935349"/>
              <a:ext cx="0" cy="1468755"/>
            </a:xfrm>
            <a:custGeom>
              <a:avLst/>
              <a:gdLst/>
              <a:ahLst/>
              <a:cxnLst/>
              <a:rect l="l" t="t" r="r" b="b"/>
              <a:pathLst>
                <a:path h="1468754">
                  <a:moveTo>
                    <a:pt x="0" y="0"/>
                  </a:moveTo>
                  <a:lnTo>
                    <a:pt x="0" y="1468285"/>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1" name="object 8">
              <a:extLst>
                <a:ext uri="{FF2B5EF4-FFF2-40B4-BE49-F238E27FC236}">
                  <a16:creationId xmlns:a16="http://schemas.microsoft.com/office/drawing/2014/main" id="{932CEC2D-1795-DF03-3D1A-121986C82139}"/>
                </a:ext>
              </a:extLst>
            </p:cNvPr>
            <p:cNvSpPr txBox="1"/>
            <p:nvPr/>
          </p:nvSpPr>
          <p:spPr>
            <a:xfrm>
              <a:off x="10859929" y="4674579"/>
              <a:ext cx="678063" cy="224314"/>
            </a:xfrm>
            <a:prstGeom prst="rect">
              <a:avLst/>
            </a:prstGeom>
            <a:solidFill>
              <a:srgbClr val="002060"/>
            </a:solidFill>
            <a:ln>
              <a:solidFill>
                <a:srgbClr val="002060"/>
              </a:solidFill>
            </a:ln>
          </p:spPr>
          <p:txBody>
            <a:bodyPr vert="horz" wrap="square" lIns="0" tIns="60325" rIns="0" bIns="0" rtlCol="0">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sp>
          <p:nvSpPr>
            <p:cNvPr id="12" name="object 9">
              <a:extLst>
                <a:ext uri="{FF2B5EF4-FFF2-40B4-BE49-F238E27FC236}">
                  <a16:creationId xmlns:a16="http://schemas.microsoft.com/office/drawing/2014/main" id="{5D01F8B3-67F9-DB54-C472-D06126EE48A8}"/>
                </a:ext>
              </a:extLst>
            </p:cNvPr>
            <p:cNvSpPr/>
            <p:nvPr/>
          </p:nvSpPr>
          <p:spPr>
            <a:xfrm>
              <a:off x="9469838" y="2950998"/>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3" name="object 10">
              <a:extLst>
                <a:ext uri="{FF2B5EF4-FFF2-40B4-BE49-F238E27FC236}">
                  <a16:creationId xmlns:a16="http://schemas.microsoft.com/office/drawing/2014/main" id="{AA7D0DE3-1D1D-E930-6E69-EC587E311CCE}"/>
                </a:ext>
              </a:extLst>
            </p:cNvPr>
            <p:cNvSpPr/>
            <p:nvPr/>
          </p:nvSpPr>
          <p:spPr>
            <a:xfrm>
              <a:off x="7530600" y="2950998"/>
              <a:ext cx="1353185" cy="0"/>
            </a:xfrm>
            <a:custGeom>
              <a:avLst/>
              <a:gdLst/>
              <a:ahLst/>
              <a:cxnLst/>
              <a:rect l="l" t="t" r="r" b="b"/>
              <a:pathLst>
                <a:path w="1353184">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4" name="object 11">
              <a:extLst>
                <a:ext uri="{FF2B5EF4-FFF2-40B4-BE49-F238E27FC236}">
                  <a16:creationId xmlns:a16="http://schemas.microsoft.com/office/drawing/2014/main" id="{BB929750-5C23-1CDA-4A63-174C17C642DC}"/>
                </a:ext>
              </a:extLst>
            </p:cNvPr>
            <p:cNvSpPr txBox="1"/>
            <p:nvPr/>
          </p:nvSpPr>
          <p:spPr>
            <a:xfrm>
              <a:off x="8883594" y="2809638"/>
              <a:ext cx="680982" cy="224308"/>
            </a:xfrm>
            <a:prstGeom prst="rect">
              <a:avLst/>
            </a:prstGeom>
            <a:solidFill>
              <a:srgbClr val="002060"/>
            </a:solidFill>
            <a:ln>
              <a:solidFill>
                <a:srgbClr val="002060"/>
              </a:solidFill>
            </a:ln>
          </p:spPr>
          <p:txBody>
            <a:bodyPr vert="horz" wrap="square" lIns="0" tIns="60325" rIns="0" bIns="0" rtlCol="0" anchor="ctr">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sp>
          <p:nvSpPr>
            <p:cNvPr id="15" name="object 12">
              <a:extLst>
                <a:ext uri="{FF2B5EF4-FFF2-40B4-BE49-F238E27FC236}">
                  <a16:creationId xmlns:a16="http://schemas.microsoft.com/office/drawing/2014/main" id="{DCEC222E-3A5D-13A8-AB85-85A51A9F430A}"/>
                </a:ext>
              </a:extLst>
            </p:cNvPr>
            <p:cNvSpPr txBox="1"/>
            <p:nvPr/>
          </p:nvSpPr>
          <p:spPr>
            <a:xfrm>
              <a:off x="2806199" y="6472482"/>
              <a:ext cx="817244" cy="195463"/>
            </a:xfrm>
            <a:prstGeom prst="rect">
              <a:avLst/>
            </a:prstGeom>
          </p:spPr>
          <p:txBody>
            <a:bodyPr vert="horz" wrap="square" lIns="0" tIns="12065" rIns="0" bIns="0" rtlCol="0">
              <a:spAutoFit/>
            </a:bodyPr>
            <a:lstStyle/>
            <a:p>
              <a:pPr marL="12700">
                <a:spcBef>
                  <a:spcPts val="95"/>
                </a:spcBef>
              </a:pPr>
              <a:r>
                <a:rPr sz="1050" b="1">
                  <a:solidFill>
                    <a:srgbClr val="999999"/>
                  </a:solidFill>
                  <a:latin typeface="Meiryo" panose="020B0604030504040204" pitchFamily="34" charset="-128"/>
                  <a:ea typeface="Meiryo" panose="020B0604030504040204" pitchFamily="34" charset="-128"/>
                  <a:cs typeface="HiraMinProN-W6"/>
                </a:rPr>
                <a:t>記</a:t>
              </a:r>
              <a:r>
                <a:rPr sz="1050" b="1" spc="-20">
                  <a:solidFill>
                    <a:srgbClr val="999999"/>
                  </a:solidFill>
                  <a:latin typeface="Meiryo" panose="020B0604030504040204" pitchFamily="34" charset="-128"/>
                  <a:ea typeface="Meiryo" panose="020B0604030504040204" pitchFamily="34" charset="-128"/>
                  <a:cs typeface="HiraMinProN-W6"/>
                </a:rPr>
                <a:t>事</a:t>
              </a:r>
              <a:r>
                <a:rPr sz="1050" b="1" spc="-10">
                  <a:solidFill>
                    <a:srgbClr val="999999"/>
                  </a:solidFill>
                  <a:latin typeface="Meiryo" panose="020B0604030504040204" pitchFamily="34" charset="-128"/>
                  <a:ea typeface="Meiryo" panose="020B0604030504040204" pitchFamily="34" charset="-128"/>
                  <a:cs typeface="HiraMinProN-W6"/>
                </a:rPr>
                <a:t>内画</a:t>
              </a:r>
              <a:r>
                <a:rPr sz="1050" b="1" spc="-5">
                  <a:solidFill>
                    <a:srgbClr val="999999"/>
                  </a:solidFill>
                  <a:latin typeface="Meiryo" panose="020B0604030504040204" pitchFamily="34" charset="-128"/>
                  <a:ea typeface="Meiryo" panose="020B0604030504040204" pitchFamily="34" charset="-128"/>
                  <a:cs typeface="HiraMinProN-W6"/>
                </a:rPr>
                <a:t>像</a:t>
              </a:r>
              <a:endParaRPr sz="1050" b="1">
                <a:latin typeface="Meiryo" panose="020B0604030504040204" pitchFamily="34" charset="-128"/>
                <a:ea typeface="Meiryo" panose="020B0604030504040204" pitchFamily="34" charset="-128"/>
                <a:cs typeface="HiraMinProN-W6"/>
              </a:endParaRPr>
            </a:p>
          </p:txBody>
        </p:sp>
        <p:sp>
          <p:nvSpPr>
            <p:cNvPr id="16" name="object 13">
              <a:extLst>
                <a:ext uri="{FF2B5EF4-FFF2-40B4-BE49-F238E27FC236}">
                  <a16:creationId xmlns:a16="http://schemas.microsoft.com/office/drawing/2014/main" id="{93DF01DA-7FA9-5692-8E1F-FB83C68C21AA}"/>
                </a:ext>
              </a:extLst>
            </p:cNvPr>
            <p:cNvSpPr/>
            <p:nvPr/>
          </p:nvSpPr>
          <p:spPr>
            <a:xfrm>
              <a:off x="2818912" y="4581209"/>
              <a:ext cx="3217557" cy="1812417"/>
            </a:xfrm>
            <a:prstGeom prst="rect">
              <a:avLst/>
            </a:prstGeom>
            <a:blipFill>
              <a:blip r:embed="rId5" cstate="print"/>
              <a:stretch>
                <a:fillRect/>
              </a:stretch>
            </a:blipFill>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7" name="object 14">
              <a:extLst>
                <a:ext uri="{FF2B5EF4-FFF2-40B4-BE49-F238E27FC236}">
                  <a16:creationId xmlns:a16="http://schemas.microsoft.com/office/drawing/2014/main" id="{F9B2BEDE-07ED-D30A-5311-B05C356A36C3}"/>
                </a:ext>
              </a:extLst>
            </p:cNvPr>
            <p:cNvSpPr/>
            <p:nvPr/>
          </p:nvSpPr>
          <p:spPr>
            <a:xfrm>
              <a:off x="2384762" y="4584334"/>
              <a:ext cx="0" cy="790575"/>
            </a:xfrm>
            <a:custGeom>
              <a:avLst/>
              <a:gdLst/>
              <a:ahLst/>
              <a:cxnLst/>
              <a:rect l="l" t="t" r="r" b="b"/>
              <a:pathLst>
                <a:path h="790575">
                  <a:moveTo>
                    <a:pt x="0" y="0"/>
                  </a:moveTo>
                  <a:lnTo>
                    <a:pt x="0" y="790193"/>
                  </a:lnTo>
                </a:path>
              </a:pathLst>
            </a:custGeom>
            <a:ln w="3810">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8" name="object 15">
              <a:extLst>
                <a:ext uri="{FF2B5EF4-FFF2-40B4-BE49-F238E27FC236}">
                  <a16:creationId xmlns:a16="http://schemas.microsoft.com/office/drawing/2014/main" id="{17EEAF71-4119-9611-DB0E-EBA0B3E4747A}"/>
                </a:ext>
              </a:extLst>
            </p:cNvPr>
            <p:cNvSpPr/>
            <p:nvPr/>
          </p:nvSpPr>
          <p:spPr>
            <a:xfrm>
              <a:off x="2384762" y="5635283"/>
              <a:ext cx="0" cy="768350"/>
            </a:xfrm>
            <a:custGeom>
              <a:avLst/>
              <a:gdLst/>
              <a:ahLst/>
              <a:cxnLst/>
              <a:rect l="l" t="t" r="r" b="b"/>
              <a:pathLst>
                <a:path h="768350">
                  <a:moveTo>
                    <a:pt x="0" y="0"/>
                  </a:moveTo>
                  <a:lnTo>
                    <a:pt x="0" y="768350"/>
                  </a:lnTo>
                </a:path>
              </a:pathLst>
            </a:custGeom>
            <a:ln w="3810">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19" name="object 16">
              <a:extLst>
                <a:ext uri="{FF2B5EF4-FFF2-40B4-BE49-F238E27FC236}">
                  <a16:creationId xmlns:a16="http://schemas.microsoft.com/office/drawing/2014/main" id="{95AE09C4-EED2-AC1E-4DAA-6118BC122649}"/>
                </a:ext>
              </a:extLst>
            </p:cNvPr>
            <p:cNvSpPr txBox="1"/>
            <p:nvPr/>
          </p:nvSpPr>
          <p:spPr>
            <a:xfrm>
              <a:off x="2024271" y="5374528"/>
              <a:ext cx="654865" cy="224314"/>
            </a:xfrm>
            <a:prstGeom prst="rect">
              <a:avLst/>
            </a:prstGeom>
            <a:solidFill>
              <a:srgbClr val="002060"/>
            </a:solidFill>
            <a:ln>
              <a:solidFill>
                <a:srgbClr val="002060"/>
              </a:solidFill>
            </a:ln>
          </p:spPr>
          <p:txBody>
            <a:bodyPr vert="horz" wrap="square" lIns="0" tIns="60325" rIns="0" bIns="0" rtlCol="0">
              <a:spAutoFit/>
            </a:bodyPr>
            <a:lstStyle/>
            <a:p>
              <a:pPr marL="102870">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360px</a:t>
              </a:r>
              <a:endParaRPr sz="900">
                <a:latin typeface="Meiryo" panose="020B0604030504040204" pitchFamily="34" charset="-128"/>
                <a:ea typeface="Meiryo" panose="020B0604030504040204" pitchFamily="34" charset="-128"/>
                <a:cs typeface="Arial Unicode MS"/>
              </a:endParaRPr>
            </a:p>
          </p:txBody>
        </p:sp>
        <p:sp>
          <p:nvSpPr>
            <p:cNvPr id="20" name="object 17">
              <a:extLst>
                <a:ext uri="{FF2B5EF4-FFF2-40B4-BE49-F238E27FC236}">
                  <a16:creationId xmlns:a16="http://schemas.microsoft.com/office/drawing/2014/main" id="{074CBA5F-9291-107F-9314-87230245964E}"/>
                </a:ext>
              </a:extLst>
            </p:cNvPr>
            <p:cNvSpPr/>
            <p:nvPr/>
          </p:nvSpPr>
          <p:spPr>
            <a:xfrm>
              <a:off x="4766177" y="4333114"/>
              <a:ext cx="1258570" cy="0"/>
            </a:xfrm>
            <a:custGeom>
              <a:avLst/>
              <a:gdLst/>
              <a:ahLst/>
              <a:cxnLst/>
              <a:rect l="l" t="t" r="r" b="b"/>
              <a:pathLst>
                <a:path w="1258570">
                  <a:moveTo>
                    <a:pt x="0" y="0"/>
                  </a:moveTo>
                  <a:lnTo>
                    <a:pt x="1258100"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1" name="object 18">
              <a:extLst>
                <a:ext uri="{FF2B5EF4-FFF2-40B4-BE49-F238E27FC236}">
                  <a16:creationId xmlns:a16="http://schemas.microsoft.com/office/drawing/2014/main" id="{BB04E57C-9138-35D5-DFAE-5DF5BE30B7EA}"/>
                </a:ext>
              </a:extLst>
            </p:cNvPr>
            <p:cNvSpPr/>
            <p:nvPr/>
          </p:nvSpPr>
          <p:spPr>
            <a:xfrm>
              <a:off x="2826939" y="4333114"/>
              <a:ext cx="1353185" cy="0"/>
            </a:xfrm>
            <a:custGeom>
              <a:avLst/>
              <a:gdLst/>
              <a:ahLst/>
              <a:cxnLst/>
              <a:rect l="l" t="t" r="r" b="b"/>
              <a:pathLst>
                <a:path w="1353185">
                  <a:moveTo>
                    <a:pt x="0" y="0"/>
                  </a:moveTo>
                  <a:lnTo>
                    <a:pt x="1352994" y="0"/>
                  </a:lnTo>
                </a:path>
              </a:pathLst>
            </a:custGeom>
            <a:ln w="3809">
              <a:solidFill>
                <a:srgbClr val="858585"/>
              </a:solidFill>
            </a:ln>
          </p:spPr>
          <p:txBody>
            <a:bodyPr wrap="square" lIns="0" tIns="0" rIns="0" bIns="0" rtlCol="0"/>
            <a:lstStyle/>
            <a:p>
              <a:endParaRPr sz="1200">
                <a:latin typeface="Meiryo" panose="020B0604030504040204" pitchFamily="34" charset="-128"/>
                <a:ea typeface="Meiryo" panose="020B0604030504040204" pitchFamily="34" charset="-128"/>
              </a:endParaRPr>
            </a:p>
          </p:txBody>
        </p:sp>
        <p:sp>
          <p:nvSpPr>
            <p:cNvPr id="22" name="object 19">
              <a:extLst>
                <a:ext uri="{FF2B5EF4-FFF2-40B4-BE49-F238E27FC236}">
                  <a16:creationId xmlns:a16="http://schemas.microsoft.com/office/drawing/2014/main" id="{6948F1C1-DB97-AD6A-4F3A-92C9843BEC20}"/>
                </a:ext>
              </a:extLst>
            </p:cNvPr>
            <p:cNvSpPr txBox="1"/>
            <p:nvPr/>
          </p:nvSpPr>
          <p:spPr>
            <a:xfrm>
              <a:off x="4038973" y="4200980"/>
              <a:ext cx="615445" cy="224314"/>
            </a:xfrm>
            <a:prstGeom prst="rect">
              <a:avLst/>
            </a:prstGeom>
            <a:solidFill>
              <a:srgbClr val="002060"/>
            </a:solidFill>
            <a:ln>
              <a:solidFill>
                <a:srgbClr val="002060"/>
              </a:solidFill>
            </a:ln>
          </p:spPr>
          <p:txBody>
            <a:bodyPr vert="horz" wrap="square" lIns="0" tIns="60325" rIns="0" bIns="0" rtlCol="0">
              <a:spAutoFit/>
            </a:bodyPr>
            <a:lstStyle/>
            <a:p>
              <a:pPr marL="102235">
                <a:spcBef>
                  <a:spcPts val="475"/>
                </a:spcBef>
              </a:pPr>
              <a:r>
                <a:rPr sz="900" spc="125">
                  <a:solidFill>
                    <a:srgbClr val="FFFFFF"/>
                  </a:solidFill>
                  <a:latin typeface="Meiryo" panose="020B0604030504040204" pitchFamily="34" charset="-128"/>
                  <a:ea typeface="Meiryo" panose="020B0604030504040204" pitchFamily="34" charset="-128"/>
                  <a:cs typeface="Arial Unicode MS"/>
                </a:rPr>
                <a:t>640px</a:t>
              </a:r>
              <a:endParaRPr sz="900">
                <a:latin typeface="Meiryo" panose="020B0604030504040204" pitchFamily="34" charset="-128"/>
                <a:ea typeface="Meiryo" panose="020B0604030504040204" pitchFamily="34" charset="-128"/>
                <a:cs typeface="Arial Unicode MS"/>
              </a:endParaRPr>
            </a:p>
          </p:txBody>
        </p:sp>
      </p:grpSp>
    </p:spTree>
    <p:extLst>
      <p:ext uri="{BB962C8B-B14F-4D97-AF65-F5344CB8AC3E}">
        <p14:creationId xmlns:p14="http://schemas.microsoft.com/office/powerpoint/2010/main" val="213410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87538-4E8A-5F76-0B7B-8FD554D1CF9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D591A98-0808-E5B2-13D3-DB3193E787BE}"/>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D1E6ABE8-AD9A-CDF9-8354-570BDAB61E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79F0170-09DD-9131-D116-8E43DB789FF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58E1FEF9-8AD3-2777-9B6F-69C1B75C6E5D}"/>
              </a:ext>
            </a:extLst>
          </p:cNvPr>
          <p:cNvSpPr/>
          <p:nvPr/>
        </p:nvSpPr>
        <p:spPr>
          <a:xfrm>
            <a:off x="587922" y="112219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ja-JP" altLang="en-US" sz="1200" b="1">
                <a:solidFill>
                  <a:srgbClr val="002060"/>
                </a:solidFill>
              </a:rPr>
              <a:t>■禁止事項</a:t>
            </a:r>
            <a:endParaRPr lang="en-US" altLang="ja-JP" sz="1200" b="1">
              <a:solidFill>
                <a:srgbClr val="002060"/>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入稿画像の不一致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原則として、</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LINE 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記事内の画像とリッチメッセージ内の画像は、同じ構図のものとしてください。同じ商品・同じ人物の画像であっても、構図が異なるものは不可となります</a:t>
            </a:r>
            <a:r>
              <a:rPr lang="ja-JP" altLang="en-US" sz="1000">
                <a:solidFill>
                  <a:schemeClr val="tx1">
                    <a:lumMod val="75000"/>
                    <a:lumOff val="25000"/>
                  </a:schemeClr>
                </a:solidFill>
                <a:latin typeface="+mn-ea"/>
              </a:rPr>
              <a:t>。</a:t>
            </a: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C81632D3-B424-32CC-A191-F92EC237C29B}"/>
              </a:ext>
            </a:extLst>
          </p:cNvPr>
          <p:cNvSpPr>
            <a:spLocks noChangeAspect="1"/>
          </p:cNvSpPr>
          <p:nvPr/>
        </p:nvSpPr>
        <p:spPr>
          <a:xfrm>
            <a:off x="1322788" y="2053514"/>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9" name="object 4">
            <a:extLst>
              <a:ext uri="{FF2B5EF4-FFF2-40B4-BE49-F238E27FC236}">
                <a16:creationId xmlns:a16="http://schemas.microsoft.com/office/drawing/2014/main" id="{A32AC843-7343-53EF-0DE1-EF357D9C3130}"/>
              </a:ext>
            </a:extLst>
          </p:cNvPr>
          <p:cNvSpPr>
            <a:spLocks noChangeAspect="1"/>
          </p:cNvSpPr>
          <p:nvPr/>
        </p:nvSpPr>
        <p:spPr>
          <a:xfrm>
            <a:off x="3272110" y="2053514"/>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CBA60E02-4F50-9EFF-73B0-6913DFD32260}"/>
              </a:ext>
            </a:extLst>
          </p:cNvPr>
          <p:cNvSpPr txBox="1">
            <a:spLocks noChangeAspect="1"/>
          </p:cNvSpPr>
          <p:nvPr/>
        </p:nvSpPr>
        <p:spPr>
          <a:xfrm>
            <a:off x="1322785" y="20992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11" name="object 7">
            <a:extLst>
              <a:ext uri="{FF2B5EF4-FFF2-40B4-BE49-F238E27FC236}">
                <a16:creationId xmlns:a16="http://schemas.microsoft.com/office/drawing/2014/main" id="{E82C2BA9-90C5-4901-CD3B-BF8E5EAFA4EA}"/>
              </a:ext>
            </a:extLst>
          </p:cNvPr>
          <p:cNvSpPr txBox="1">
            <a:spLocks noChangeAspect="1"/>
          </p:cNvSpPr>
          <p:nvPr/>
        </p:nvSpPr>
        <p:spPr>
          <a:xfrm>
            <a:off x="3272107" y="20992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12" name="object 12">
            <a:extLst>
              <a:ext uri="{FF2B5EF4-FFF2-40B4-BE49-F238E27FC236}">
                <a16:creationId xmlns:a16="http://schemas.microsoft.com/office/drawing/2014/main" id="{2D79C65F-213A-04CB-6D9D-916004200C42}"/>
              </a:ext>
            </a:extLst>
          </p:cNvPr>
          <p:cNvSpPr>
            <a:spLocks noChangeAspect="1"/>
          </p:cNvSpPr>
          <p:nvPr/>
        </p:nvSpPr>
        <p:spPr>
          <a:xfrm>
            <a:off x="1452790" y="2283313"/>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3" name="object 13">
            <a:extLst>
              <a:ext uri="{FF2B5EF4-FFF2-40B4-BE49-F238E27FC236}">
                <a16:creationId xmlns:a16="http://schemas.microsoft.com/office/drawing/2014/main" id="{B2AEBDDC-61F3-4948-B845-F1E45586F7C8}"/>
              </a:ext>
            </a:extLst>
          </p:cNvPr>
          <p:cNvSpPr>
            <a:spLocks noChangeAspect="1"/>
          </p:cNvSpPr>
          <p:nvPr/>
        </p:nvSpPr>
        <p:spPr>
          <a:xfrm>
            <a:off x="3408764" y="2282358"/>
            <a:ext cx="1049341" cy="589733"/>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4" name="object 14">
            <a:extLst>
              <a:ext uri="{FF2B5EF4-FFF2-40B4-BE49-F238E27FC236}">
                <a16:creationId xmlns:a16="http://schemas.microsoft.com/office/drawing/2014/main" id="{6B7D2119-49AD-0609-AC34-97F2A6BF0AF8}"/>
              </a:ext>
            </a:extLst>
          </p:cNvPr>
          <p:cNvSpPr>
            <a:spLocks noChangeAspect="1"/>
          </p:cNvSpPr>
          <p:nvPr/>
        </p:nvSpPr>
        <p:spPr>
          <a:xfrm>
            <a:off x="3409863" y="2947140"/>
            <a:ext cx="1049341" cy="1049341"/>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5" name="object 15">
            <a:extLst>
              <a:ext uri="{FF2B5EF4-FFF2-40B4-BE49-F238E27FC236}">
                <a16:creationId xmlns:a16="http://schemas.microsoft.com/office/drawing/2014/main" id="{10F9D657-EC4F-E2ED-D543-0934DE813E37}"/>
              </a:ext>
            </a:extLst>
          </p:cNvPr>
          <p:cNvSpPr>
            <a:spLocks noChangeAspect="1"/>
          </p:cNvSpPr>
          <p:nvPr/>
        </p:nvSpPr>
        <p:spPr>
          <a:xfrm>
            <a:off x="1452790" y="2947140"/>
            <a:ext cx="1049341" cy="1049341"/>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E2FFA30C-FE9C-1755-3F9F-B2B253537349}"/>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不自然な合成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世界観の統一されていない、精巧ではない合成画像は使用できません。</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18" name="object 3">
            <a:extLst>
              <a:ext uri="{FF2B5EF4-FFF2-40B4-BE49-F238E27FC236}">
                <a16:creationId xmlns:a16="http://schemas.microsoft.com/office/drawing/2014/main" id="{27C1965A-8B3A-B97F-5FE0-B4D6F30C3261}"/>
              </a:ext>
            </a:extLst>
          </p:cNvPr>
          <p:cNvSpPr>
            <a:spLocks noChangeAspect="1"/>
          </p:cNvSpPr>
          <p:nvPr/>
        </p:nvSpPr>
        <p:spPr>
          <a:xfrm>
            <a:off x="1322785" y="46291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4">
            <a:extLst>
              <a:ext uri="{FF2B5EF4-FFF2-40B4-BE49-F238E27FC236}">
                <a16:creationId xmlns:a16="http://schemas.microsoft.com/office/drawing/2014/main" id="{FCCE4B28-1995-C499-AAC3-DF6DE5C53C8D}"/>
              </a:ext>
            </a:extLst>
          </p:cNvPr>
          <p:cNvSpPr>
            <a:spLocks noChangeAspect="1"/>
          </p:cNvSpPr>
          <p:nvPr/>
        </p:nvSpPr>
        <p:spPr>
          <a:xfrm>
            <a:off x="3272107" y="46291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6">
            <a:extLst>
              <a:ext uri="{FF2B5EF4-FFF2-40B4-BE49-F238E27FC236}">
                <a16:creationId xmlns:a16="http://schemas.microsoft.com/office/drawing/2014/main" id="{1888F852-B2D0-E5BF-CB4A-3F7DC17AC9C3}"/>
              </a:ext>
            </a:extLst>
          </p:cNvPr>
          <p:cNvSpPr txBox="1">
            <a:spLocks noChangeAspect="1"/>
          </p:cNvSpPr>
          <p:nvPr/>
        </p:nvSpPr>
        <p:spPr>
          <a:xfrm>
            <a:off x="1322782" y="46749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1" name="object 7">
            <a:extLst>
              <a:ext uri="{FF2B5EF4-FFF2-40B4-BE49-F238E27FC236}">
                <a16:creationId xmlns:a16="http://schemas.microsoft.com/office/drawing/2014/main" id="{E619CB50-03E6-CF63-CBBB-D4F878797058}"/>
              </a:ext>
            </a:extLst>
          </p:cNvPr>
          <p:cNvSpPr txBox="1">
            <a:spLocks noChangeAspect="1"/>
          </p:cNvSpPr>
          <p:nvPr/>
        </p:nvSpPr>
        <p:spPr>
          <a:xfrm>
            <a:off x="3272104" y="467491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22" name="object 18">
            <a:extLst>
              <a:ext uri="{FF2B5EF4-FFF2-40B4-BE49-F238E27FC236}">
                <a16:creationId xmlns:a16="http://schemas.microsoft.com/office/drawing/2014/main" id="{F7DE0169-131A-1028-AEB3-422F931EE43A}"/>
              </a:ext>
            </a:extLst>
          </p:cNvPr>
          <p:cNvSpPr>
            <a:spLocks noChangeAspect="1"/>
          </p:cNvSpPr>
          <p:nvPr/>
        </p:nvSpPr>
        <p:spPr>
          <a:xfrm>
            <a:off x="1463447" y="5702291"/>
            <a:ext cx="1051200" cy="590774"/>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3" name="object 19">
            <a:extLst>
              <a:ext uri="{FF2B5EF4-FFF2-40B4-BE49-F238E27FC236}">
                <a16:creationId xmlns:a16="http://schemas.microsoft.com/office/drawing/2014/main" id="{70BAD865-EEC6-359A-8F6F-EB9A50EFFF8A}"/>
              </a:ext>
            </a:extLst>
          </p:cNvPr>
          <p:cNvSpPr>
            <a:spLocks noChangeAspect="1"/>
          </p:cNvSpPr>
          <p:nvPr/>
        </p:nvSpPr>
        <p:spPr>
          <a:xfrm>
            <a:off x="3408764" y="4880234"/>
            <a:ext cx="1051200" cy="590774"/>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4" name="object 20">
            <a:extLst>
              <a:ext uri="{FF2B5EF4-FFF2-40B4-BE49-F238E27FC236}">
                <a16:creationId xmlns:a16="http://schemas.microsoft.com/office/drawing/2014/main" id="{EDD1D157-507F-D945-C0FA-E0EE97FE8C70}"/>
              </a:ext>
            </a:extLst>
          </p:cNvPr>
          <p:cNvSpPr>
            <a:spLocks noChangeAspect="1"/>
          </p:cNvSpPr>
          <p:nvPr/>
        </p:nvSpPr>
        <p:spPr>
          <a:xfrm>
            <a:off x="3408764" y="5702291"/>
            <a:ext cx="1051200" cy="590774"/>
          </a:xfrm>
          <a:prstGeom prst="rect">
            <a:avLst/>
          </a:prstGeom>
          <a:blipFill>
            <a:blip r:embed="rId9"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571A1134-86D9-BB7B-06E8-2BF6F09E52A0}"/>
              </a:ext>
            </a:extLst>
          </p:cNvPr>
          <p:cNvSpPr>
            <a:spLocks noChangeAspect="1"/>
          </p:cNvSpPr>
          <p:nvPr/>
        </p:nvSpPr>
        <p:spPr>
          <a:xfrm>
            <a:off x="1463447" y="4880234"/>
            <a:ext cx="1051200" cy="590774"/>
          </a:xfrm>
          <a:prstGeom prst="rect">
            <a:avLst/>
          </a:prstGeom>
          <a:blipFill>
            <a:blip r:embed="rId10"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6" name="正方形/長方形 25">
            <a:extLst>
              <a:ext uri="{FF2B5EF4-FFF2-40B4-BE49-F238E27FC236}">
                <a16:creationId xmlns:a16="http://schemas.microsoft.com/office/drawing/2014/main" id="{A1CFB76D-A409-A6F9-E66F-DB51D63A848F}"/>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複数画像の合成</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複数の画像を貼り合わせた合成画像は、たとえ精巧なものであっても使用できません。</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7" name="object 3">
            <a:extLst>
              <a:ext uri="{FF2B5EF4-FFF2-40B4-BE49-F238E27FC236}">
                <a16:creationId xmlns:a16="http://schemas.microsoft.com/office/drawing/2014/main" id="{F6D6C016-7543-4761-D5EE-68ABAEB9300E}"/>
              </a:ext>
            </a:extLst>
          </p:cNvPr>
          <p:cNvSpPr>
            <a:spLocks noChangeAspect="1"/>
          </p:cNvSpPr>
          <p:nvPr/>
        </p:nvSpPr>
        <p:spPr>
          <a:xfrm>
            <a:off x="7110441" y="205723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8" name="object 4">
            <a:extLst>
              <a:ext uri="{FF2B5EF4-FFF2-40B4-BE49-F238E27FC236}">
                <a16:creationId xmlns:a16="http://schemas.microsoft.com/office/drawing/2014/main" id="{8DFEDE80-AD4C-037E-1698-75ACAD052965}"/>
              </a:ext>
            </a:extLst>
          </p:cNvPr>
          <p:cNvSpPr>
            <a:spLocks noChangeAspect="1"/>
          </p:cNvSpPr>
          <p:nvPr/>
        </p:nvSpPr>
        <p:spPr>
          <a:xfrm>
            <a:off x="9059763" y="2057235"/>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6">
            <a:extLst>
              <a:ext uri="{FF2B5EF4-FFF2-40B4-BE49-F238E27FC236}">
                <a16:creationId xmlns:a16="http://schemas.microsoft.com/office/drawing/2014/main" id="{C5D488BB-9C5D-4A0D-8742-EC95ABC09FA1}"/>
              </a:ext>
            </a:extLst>
          </p:cNvPr>
          <p:cNvSpPr txBox="1">
            <a:spLocks noChangeAspect="1"/>
          </p:cNvSpPr>
          <p:nvPr/>
        </p:nvSpPr>
        <p:spPr>
          <a:xfrm>
            <a:off x="7110438" y="210300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30" name="object 7">
            <a:extLst>
              <a:ext uri="{FF2B5EF4-FFF2-40B4-BE49-F238E27FC236}">
                <a16:creationId xmlns:a16="http://schemas.microsoft.com/office/drawing/2014/main" id="{4EE866C6-9B3A-0983-B8C0-87F916BAC1E2}"/>
              </a:ext>
            </a:extLst>
          </p:cNvPr>
          <p:cNvSpPr txBox="1">
            <a:spLocks noChangeAspect="1"/>
          </p:cNvSpPr>
          <p:nvPr/>
        </p:nvSpPr>
        <p:spPr>
          <a:xfrm>
            <a:off x="9059760" y="210300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31" name="object 13">
            <a:extLst>
              <a:ext uri="{FF2B5EF4-FFF2-40B4-BE49-F238E27FC236}">
                <a16:creationId xmlns:a16="http://schemas.microsoft.com/office/drawing/2014/main" id="{B95C67ED-6346-B94B-CA3C-5746D6B9C430}"/>
              </a:ext>
            </a:extLst>
          </p:cNvPr>
          <p:cNvSpPr>
            <a:spLocks noChangeAspect="1"/>
          </p:cNvSpPr>
          <p:nvPr/>
        </p:nvSpPr>
        <p:spPr>
          <a:xfrm>
            <a:off x="9167856" y="2288272"/>
            <a:ext cx="1051200" cy="590774"/>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9">
            <a:extLst>
              <a:ext uri="{FF2B5EF4-FFF2-40B4-BE49-F238E27FC236}">
                <a16:creationId xmlns:a16="http://schemas.microsoft.com/office/drawing/2014/main" id="{823094E8-CBC3-1C9A-C1E6-C1A656707C9E}"/>
              </a:ext>
            </a:extLst>
          </p:cNvPr>
          <p:cNvSpPr>
            <a:spLocks noChangeAspect="1"/>
          </p:cNvSpPr>
          <p:nvPr/>
        </p:nvSpPr>
        <p:spPr>
          <a:xfrm>
            <a:off x="7251103" y="2282358"/>
            <a:ext cx="1051200" cy="590774"/>
          </a:xfrm>
          <a:prstGeom prst="rect">
            <a:avLst/>
          </a:prstGeom>
          <a:blipFill>
            <a:blip r:embed="rId11"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3" name="object 10">
            <a:extLst>
              <a:ext uri="{FF2B5EF4-FFF2-40B4-BE49-F238E27FC236}">
                <a16:creationId xmlns:a16="http://schemas.microsoft.com/office/drawing/2014/main" id="{6993A41F-629A-9A70-EE21-79F856CCF72D}"/>
              </a:ext>
            </a:extLst>
          </p:cNvPr>
          <p:cNvSpPr>
            <a:spLocks noChangeAspect="1"/>
          </p:cNvSpPr>
          <p:nvPr/>
        </p:nvSpPr>
        <p:spPr>
          <a:xfrm>
            <a:off x="7251103" y="3030587"/>
            <a:ext cx="1051200" cy="590774"/>
          </a:xfrm>
          <a:prstGeom prst="rect">
            <a:avLst/>
          </a:prstGeom>
          <a:blipFill>
            <a:blip r:embed="rId12"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4" name="object 11">
            <a:extLst>
              <a:ext uri="{FF2B5EF4-FFF2-40B4-BE49-F238E27FC236}">
                <a16:creationId xmlns:a16="http://schemas.microsoft.com/office/drawing/2014/main" id="{92C52EB0-B2FD-BF5F-4260-DEE7659CE6B1}"/>
              </a:ext>
            </a:extLst>
          </p:cNvPr>
          <p:cNvSpPr>
            <a:spLocks noChangeAspect="1"/>
          </p:cNvSpPr>
          <p:nvPr/>
        </p:nvSpPr>
        <p:spPr>
          <a:xfrm>
            <a:off x="9167856" y="3030587"/>
            <a:ext cx="1051200" cy="590774"/>
          </a:xfrm>
          <a:prstGeom prst="rect">
            <a:avLst/>
          </a:prstGeom>
          <a:blipFill>
            <a:blip r:embed="rId13"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9" name="正方形/長方形 38">
            <a:extLst>
              <a:ext uri="{FF2B5EF4-FFF2-40B4-BE49-F238E27FC236}">
                <a16:creationId xmlns:a16="http://schemas.microsoft.com/office/drawing/2014/main" id="{E204A373-F0C9-8ECA-244B-B3000C1FB2D8}"/>
              </a:ext>
            </a:extLst>
          </p:cNvPr>
          <p:cNvSpPr/>
          <p:nvPr/>
        </p:nvSpPr>
        <p:spPr>
          <a:xfrm>
            <a:off x="6299241" y="3833954"/>
            <a:ext cx="5577326" cy="9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4.</a:t>
            </a:r>
            <a:r>
              <a:rPr lang="ja-JP" altLang="en-US" sz="1200" b="1" spc="135">
                <a:solidFill>
                  <a:srgbClr val="002060"/>
                </a:solidFill>
                <a:latin typeface="Meiryo" panose="020B0604030504040204" pitchFamily="34" charset="-128"/>
                <a:ea typeface="Meiryo" panose="020B0604030504040204" pitchFamily="34" charset="-128"/>
                <a:cs typeface="HiraMinProN-W6"/>
              </a:rPr>
              <a:t>画像と記事内容の不一致</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latinLnBrk="1">
              <a:lnSpc>
                <a:spcPct val="150000"/>
              </a:lnSpc>
              <a:buClr>
                <a:srgbClr val="0AC200"/>
              </a:buClr>
            </a:pP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LINE 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記事内の画像とリッチメッセージ内の画像は、必ず記事本文の訴求内容とマッチする</a:t>
            </a:r>
            <a:b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b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ものをご用意ください。例えば</a:t>
            </a:r>
            <a:r>
              <a:rPr lang="en"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TVCM</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を訴求する記事の場合、商品画像は原則不可となります。</a:t>
            </a: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0" name="object 3">
            <a:extLst>
              <a:ext uri="{FF2B5EF4-FFF2-40B4-BE49-F238E27FC236}">
                <a16:creationId xmlns:a16="http://schemas.microsoft.com/office/drawing/2014/main" id="{9FB0684A-514D-1BAE-2D67-B41FAB7E12C3}"/>
              </a:ext>
            </a:extLst>
          </p:cNvPr>
          <p:cNvSpPr>
            <a:spLocks noChangeAspect="1"/>
          </p:cNvSpPr>
          <p:nvPr/>
        </p:nvSpPr>
        <p:spPr>
          <a:xfrm>
            <a:off x="7110441" y="467525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1" name="object 4">
            <a:extLst>
              <a:ext uri="{FF2B5EF4-FFF2-40B4-BE49-F238E27FC236}">
                <a16:creationId xmlns:a16="http://schemas.microsoft.com/office/drawing/2014/main" id="{9BFBCAD9-34B2-A26E-980D-C12256191137}"/>
              </a:ext>
            </a:extLst>
          </p:cNvPr>
          <p:cNvSpPr>
            <a:spLocks noChangeAspect="1"/>
          </p:cNvSpPr>
          <p:nvPr/>
        </p:nvSpPr>
        <p:spPr>
          <a:xfrm>
            <a:off x="9059763" y="4675250"/>
            <a:ext cx="1303429"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2" name="object 6">
            <a:extLst>
              <a:ext uri="{FF2B5EF4-FFF2-40B4-BE49-F238E27FC236}">
                <a16:creationId xmlns:a16="http://schemas.microsoft.com/office/drawing/2014/main" id="{7EBE8062-1143-6C1A-1760-12E29B5CBCCF}"/>
              </a:ext>
            </a:extLst>
          </p:cNvPr>
          <p:cNvSpPr txBox="1">
            <a:spLocks noChangeAspect="1"/>
          </p:cNvSpPr>
          <p:nvPr/>
        </p:nvSpPr>
        <p:spPr>
          <a:xfrm>
            <a:off x="7110438" y="4721023"/>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3" name="object 7">
            <a:extLst>
              <a:ext uri="{FF2B5EF4-FFF2-40B4-BE49-F238E27FC236}">
                <a16:creationId xmlns:a16="http://schemas.microsoft.com/office/drawing/2014/main" id="{1802F516-24D8-0EFC-9B17-63F7DC48051B}"/>
              </a:ext>
            </a:extLst>
          </p:cNvPr>
          <p:cNvSpPr txBox="1">
            <a:spLocks noChangeAspect="1"/>
          </p:cNvSpPr>
          <p:nvPr/>
        </p:nvSpPr>
        <p:spPr>
          <a:xfrm>
            <a:off x="9059760" y="4721024"/>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44" name="object 18">
            <a:extLst>
              <a:ext uri="{FF2B5EF4-FFF2-40B4-BE49-F238E27FC236}">
                <a16:creationId xmlns:a16="http://schemas.microsoft.com/office/drawing/2014/main" id="{86C459E9-1073-F08D-C639-7DB9965FF64C}"/>
              </a:ext>
            </a:extLst>
          </p:cNvPr>
          <p:cNvSpPr>
            <a:spLocks noChangeAspect="1"/>
          </p:cNvSpPr>
          <p:nvPr/>
        </p:nvSpPr>
        <p:spPr>
          <a:xfrm>
            <a:off x="7244773" y="4890867"/>
            <a:ext cx="1051200" cy="1707891"/>
          </a:xfrm>
          <a:prstGeom prst="rect">
            <a:avLst/>
          </a:prstGeom>
          <a:blipFill>
            <a:blip r:embed="rId14"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5" name="object 19">
            <a:extLst>
              <a:ext uri="{FF2B5EF4-FFF2-40B4-BE49-F238E27FC236}">
                <a16:creationId xmlns:a16="http://schemas.microsoft.com/office/drawing/2014/main" id="{02E52DB9-9CF6-4D59-3E6F-4E4BD834959A}"/>
              </a:ext>
            </a:extLst>
          </p:cNvPr>
          <p:cNvSpPr>
            <a:spLocks noChangeAspect="1"/>
          </p:cNvSpPr>
          <p:nvPr/>
        </p:nvSpPr>
        <p:spPr>
          <a:xfrm>
            <a:off x="9185874" y="4918121"/>
            <a:ext cx="1051200" cy="1708634"/>
          </a:xfrm>
          <a:prstGeom prst="rect">
            <a:avLst/>
          </a:prstGeom>
          <a:blipFill>
            <a:blip r:embed="rId15" cstate="print"/>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923156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AE3B6-1FDC-42CB-E90C-E89733A0D05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176BBC9-E5B8-65C0-4577-01058EC60B99}"/>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EE0DA507-4E0C-3222-8292-F85A0D02220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6B707286-0AD2-7427-2388-33E06654EE5D}"/>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EFEC9AC9-1EF7-E106-320C-5523C759305A}"/>
              </a:ext>
            </a:extLst>
          </p:cNvPr>
          <p:cNvSpPr/>
          <p:nvPr/>
        </p:nvSpPr>
        <p:spPr>
          <a:xfrm>
            <a:off x="587921" y="1287155"/>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5.</a:t>
            </a:r>
            <a:r>
              <a:rPr lang="ja-JP" altLang="en-US" sz="1200" b="1" spc="135">
                <a:solidFill>
                  <a:srgbClr val="002060"/>
                </a:solidFill>
                <a:latin typeface="Meiryo" panose="020B0604030504040204" pitchFamily="34" charset="-128"/>
                <a:ea typeface="Meiryo" panose="020B0604030504040204" pitchFamily="34" charset="-128"/>
                <a:cs typeface="HiraMinProN-W6"/>
              </a:rPr>
              <a:t>テキスト・ロゴ掲載</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a:ea typeface="Meiryo"/>
                <a:cs typeface="Arial"/>
              </a:rPr>
              <a:t>画像内にテキストやロゴを含むものは不可となります。ただし、</a:t>
            </a:r>
            <a:r>
              <a:rPr lang="ja-JP" sz="1000">
                <a:solidFill>
                  <a:schemeClr val="tx1">
                    <a:lumMod val="75000"/>
                    <a:lumOff val="25000"/>
                  </a:schemeClr>
                </a:solidFill>
                <a:ea typeface="+mn-lt"/>
                <a:cs typeface="+mn-lt"/>
              </a:rPr>
              <a:t>コピーライトや、映像作品等のタイトルタイポグラフィ、</a:t>
            </a:r>
            <a:r>
              <a:rPr lang="ja-JP" altLang="en-US" sz="1000">
                <a:solidFill>
                  <a:schemeClr val="tx1">
                    <a:lumMod val="75000"/>
                    <a:lumOff val="25000"/>
                  </a:schemeClr>
                </a:solidFill>
                <a:latin typeface="Meiryo"/>
                <a:ea typeface="Meiryo"/>
                <a:cs typeface="Arial"/>
              </a:rPr>
              <a:t>商品パッケージなどに記載されたテキストやロゴはこの限りではありません。</a:t>
            </a: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19FCB9BC-7940-FB05-A021-EFBDCD2B76B3}"/>
              </a:ext>
            </a:extLst>
          </p:cNvPr>
          <p:cNvSpPr>
            <a:spLocks noChangeAspect="1"/>
          </p:cNvSpPr>
          <p:nvPr/>
        </p:nvSpPr>
        <p:spPr>
          <a:xfrm>
            <a:off x="1322788" y="2167815"/>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9" name="object 4">
            <a:extLst>
              <a:ext uri="{FF2B5EF4-FFF2-40B4-BE49-F238E27FC236}">
                <a16:creationId xmlns:a16="http://schemas.microsoft.com/office/drawing/2014/main" id="{E9CAA79E-08C2-D94D-365D-B4D89DC846AC}"/>
              </a:ext>
            </a:extLst>
          </p:cNvPr>
          <p:cNvSpPr>
            <a:spLocks noChangeAspect="1"/>
          </p:cNvSpPr>
          <p:nvPr/>
        </p:nvSpPr>
        <p:spPr>
          <a:xfrm>
            <a:off x="3272110" y="2167815"/>
            <a:ext cx="1303429" cy="1717324"/>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8530E048-9ED3-A9C7-CB29-569EDD686DF6}"/>
              </a:ext>
            </a:extLst>
          </p:cNvPr>
          <p:cNvSpPr txBox="1">
            <a:spLocks noChangeAspect="1"/>
          </p:cNvSpPr>
          <p:nvPr/>
        </p:nvSpPr>
        <p:spPr>
          <a:xfrm>
            <a:off x="1322785" y="22135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11" name="object 7">
            <a:extLst>
              <a:ext uri="{FF2B5EF4-FFF2-40B4-BE49-F238E27FC236}">
                <a16:creationId xmlns:a16="http://schemas.microsoft.com/office/drawing/2014/main" id="{CAC62839-EFB1-5921-1E9C-9B06C4F42C36}"/>
              </a:ext>
            </a:extLst>
          </p:cNvPr>
          <p:cNvSpPr txBox="1">
            <a:spLocks noChangeAspect="1"/>
          </p:cNvSpPr>
          <p:nvPr/>
        </p:nvSpPr>
        <p:spPr>
          <a:xfrm>
            <a:off x="3272107" y="22135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17" name="正方形/長方形 16">
            <a:extLst>
              <a:ext uri="{FF2B5EF4-FFF2-40B4-BE49-F238E27FC236}">
                <a16:creationId xmlns:a16="http://schemas.microsoft.com/office/drawing/2014/main" id="{D55E629A-5D70-7B35-69DF-8A188CFACCDB}"/>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6.50</a:t>
            </a:r>
            <a:r>
              <a:rPr lang="ja-JP" altLang="en-US" sz="1200" b="1" spc="135">
                <a:solidFill>
                  <a:srgbClr val="002060"/>
                </a:solidFill>
                <a:latin typeface="Meiryo" panose="020B0604030504040204" pitchFamily="34" charset="-128"/>
                <a:ea typeface="Meiryo" panose="020B0604030504040204" pitchFamily="34" charset="-128"/>
                <a:cs typeface="HiraMinProN-W6"/>
              </a:rPr>
              <a:t>％以上の白背景</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a:ea typeface="Meiryo"/>
                <a:cs typeface="Arial"/>
              </a:rPr>
              <a:t>世</a:t>
            </a:r>
            <a:r>
              <a:rPr lang="ja-JP" sz="1000">
                <a:solidFill>
                  <a:schemeClr val="tx1">
                    <a:lumMod val="75000"/>
                    <a:lumOff val="25000"/>
                  </a:schemeClr>
                </a:solidFill>
                <a:ea typeface="+mn-lt"/>
                <a:cs typeface="+mn-lt"/>
              </a:rPr>
              <a:t>視認性の観点から、画像の背景色が白一色のものは非推奨とします。やむを得ず白一色の背景を使用する場合は、白色のエリアを50％以下にしていただく必要があります。</a:t>
            </a:r>
            <a:endParaRPr lang="ja-JP" sz="1200" b="1">
              <a:solidFill>
                <a:schemeClr val="tx1">
                  <a:lumMod val="75000"/>
                  <a:lumOff val="25000"/>
                </a:schemeClr>
              </a:solidFill>
              <a:ea typeface="+mn-lt"/>
              <a:cs typeface="+mn-lt"/>
            </a:endParaRPr>
          </a:p>
          <a:p>
            <a:pPr>
              <a:lnSpc>
                <a:spcPct val="125000"/>
              </a:lnSpc>
            </a:pPr>
            <a:endParaRPr lang="ja-JP" altLang="en-US" sz="1200" b="1">
              <a:solidFill>
                <a:srgbClr val="002060"/>
              </a:solidFill>
            </a:endParaRPr>
          </a:p>
        </p:txBody>
      </p:sp>
      <p:sp>
        <p:nvSpPr>
          <p:cNvPr id="18" name="object 3">
            <a:extLst>
              <a:ext uri="{FF2B5EF4-FFF2-40B4-BE49-F238E27FC236}">
                <a16:creationId xmlns:a16="http://schemas.microsoft.com/office/drawing/2014/main" id="{F9EB97D6-B378-F81E-ECBB-3376C63A8598}"/>
              </a:ext>
            </a:extLst>
          </p:cNvPr>
          <p:cNvSpPr>
            <a:spLocks noChangeAspect="1"/>
          </p:cNvSpPr>
          <p:nvPr/>
        </p:nvSpPr>
        <p:spPr>
          <a:xfrm>
            <a:off x="1322785" y="49339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4">
            <a:extLst>
              <a:ext uri="{FF2B5EF4-FFF2-40B4-BE49-F238E27FC236}">
                <a16:creationId xmlns:a16="http://schemas.microsoft.com/office/drawing/2014/main" id="{C08144FD-E7C1-FF89-1419-5BEC4F9B7714}"/>
              </a:ext>
            </a:extLst>
          </p:cNvPr>
          <p:cNvSpPr>
            <a:spLocks noChangeAspect="1"/>
          </p:cNvSpPr>
          <p:nvPr/>
        </p:nvSpPr>
        <p:spPr>
          <a:xfrm>
            <a:off x="3272107" y="4933945"/>
            <a:ext cx="1303429" cy="1803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6">
            <a:extLst>
              <a:ext uri="{FF2B5EF4-FFF2-40B4-BE49-F238E27FC236}">
                <a16:creationId xmlns:a16="http://schemas.microsoft.com/office/drawing/2014/main" id="{106462A5-B9D4-4722-6AA1-8DC2757482D7}"/>
              </a:ext>
            </a:extLst>
          </p:cNvPr>
          <p:cNvSpPr txBox="1">
            <a:spLocks noChangeAspect="1"/>
          </p:cNvSpPr>
          <p:nvPr/>
        </p:nvSpPr>
        <p:spPr>
          <a:xfrm>
            <a:off x="1322782" y="49797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1" name="object 7">
            <a:extLst>
              <a:ext uri="{FF2B5EF4-FFF2-40B4-BE49-F238E27FC236}">
                <a16:creationId xmlns:a16="http://schemas.microsoft.com/office/drawing/2014/main" id="{BBEB1A35-D0F6-A5B0-AA5C-206FC2593EEC}"/>
              </a:ext>
            </a:extLst>
          </p:cNvPr>
          <p:cNvSpPr txBox="1">
            <a:spLocks noChangeAspect="1"/>
          </p:cNvSpPr>
          <p:nvPr/>
        </p:nvSpPr>
        <p:spPr>
          <a:xfrm>
            <a:off x="3272104" y="4979719"/>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26" name="正方形/長方形 25">
            <a:extLst>
              <a:ext uri="{FF2B5EF4-FFF2-40B4-BE49-F238E27FC236}">
                <a16:creationId xmlns:a16="http://schemas.microsoft.com/office/drawing/2014/main" id="{8700B762-295B-AF98-1504-9AFDCC4D58D1}"/>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7.</a:t>
            </a:r>
            <a:r>
              <a:rPr lang="ja-JP" altLang="en-US" sz="1200" b="1" spc="135">
                <a:solidFill>
                  <a:srgbClr val="002060"/>
                </a:solidFill>
                <a:latin typeface="Meiryo" panose="020B0604030504040204" pitchFamily="34" charset="-128"/>
                <a:ea typeface="Meiryo" panose="020B0604030504040204" pitchFamily="34" charset="-128"/>
                <a:cs typeface="HiraMinProN-W6"/>
              </a:rPr>
              <a:t>画像の縁取り</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画像の周りを縁取りしているものは使用できません。</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en-US" altLang="ja-JP" sz="1000">
              <a:solidFill>
                <a:schemeClr val="tx1">
                  <a:lumMod val="75000"/>
                  <a:lumOff val="25000"/>
                </a:schemeClr>
              </a:solidFill>
              <a:latin typeface="+mj-ea"/>
              <a:ea typeface="+mj-ea"/>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7" name="object 3">
            <a:extLst>
              <a:ext uri="{FF2B5EF4-FFF2-40B4-BE49-F238E27FC236}">
                <a16:creationId xmlns:a16="http://schemas.microsoft.com/office/drawing/2014/main" id="{D8CAD40D-E8C7-5DCE-3C63-ED2A50916F57}"/>
              </a:ext>
            </a:extLst>
          </p:cNvPr>
          <p:cNvSpPr>
            <a:spLocks noChangeAspect="1"/>
          </p:cNvSpPr>
          <p:nvPr/>
        </p:nvSpPr>
        <p:spPr>
          <a:xfrm>
            <a:off x="7110441" y="1823314"/>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8" name="object 4">
            <a:extLst>
              <a:ext uri="{FF2B5EF4-FFF2-40B4-BE49-F238E27FC236}">
                <a16:creationId xmlns:a16="http://schemas.microsoft.com/office/drawing/2014/main" id="{CDEED021-CE06-6401-EA8D-0E816D867778}"/>
              </a:ext>
            </a:extLst>
          </p:cNvPr>
          <p:cNvSpPr>
            <a:spLocks noChangeAspect="1"/>
          </p:cNvSpPr>
          <p:nvPr/>
        </p:nvSpPr>
        <p:spPr>
          <a:xfrm>
            <a:off x="9059763" y="1823314"/>
            <a:ext cx="1303429" cy="171732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8C8CAC"/>
          </a:solidFill>
          <a:ln>
            <a:solidFill>
              <a:srgbClr val="8C8CAC"/>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9" name="object 6">
            <a:extLst>
              <a:ext uri="{FF2B5EF4-FFF2-40B4-BE49-F238E27FC236}">
                <a16:creationId xmlns:a16="http://schemas.microsoft.com/office/drawing/2014/main" id="{C2CB225E-1A6C-BD39-4860-02A3587B48AC}"/>
              </a:ext>
            </a:extLst>
          </p:cNvPr>
          <p:cNvSpPr txBox="1">
            <a:spLocks noChangeAspect="1"/>
          </p:cNvSpPr>
          <p:nvPr/>
        </p:nvSpPr>
        <p:spPr>
          <a:xfrm>
            <a:off x="7110438" y="1869087"/>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30" name="object 7">
            <a:extLst>
              <a:ext uri="{FF2B5EF4-FFF2-40B4-BE49-F238E27FC236}">
                <a16:creationId xmlns:a16="http://schemas.microsoft.com/office/drawing/2014/main" id="{18285B61-576E-1066-02DB-5C7A05FA4E49}"/>
              </a:ext>
            </a:extLst>
          </p:cNvPr>
          <p:cNvSpPr txBox="1">
            <a:spLocks noChangeAspect="1"/>
          </p:cNvSpPr>
          <p:nvPr/>
        </p:nvSpPr>
        <p:spPr>
          <a:xfrm>
            <a:off x="9059760" y="1869088"/>
            <a:ext cx="1303429" cy="151323"/>
          </a:xfrm>
          <a:prstGeom prst="rect">
            <a:avLst/>
          </a:prstGeom>
        </p:spPr>
        <p:txBody>
          <a:bodyPr vert="horz" wrap="square" lIns="0" tIns="12700" rIns="0" bIns="0" rtlCol="0">
            <a:spAutoFit/>
          </a:bodyPr>
          <a:lstStyle/>
          <a:p>
            <a:pPr algn="ctr">
              <a:spcBef>
                <a:spcPts val="100"/>
              </a:spcBef>
            </a:pPr>
            <a:r>
              <a:rPr sz="900" b="1" spc="90">
                <a:solidFill>
                  <a:srgbClr val="FFFFFF"/>
                </a:solidFill>
                <a:latin typeface="Meiryo" panose="020B0604030504040204" pitchFamily="34" charset="-128"/>
                <a:ea typeface="Meiryo" panose="020B0604030504040204" pitchFamily="34" charset="-128"/>
                <a:cs typeface="HiraMinProN-W6"/>
              </a:rPr>
              <a:t>OK</a:t>
            </a:r>
            <a:endParaRPr sz="900" b="1">
              <a:latin typeface="Meiryo" panose="020B0604030504040204" pitchFamily="34" charset="-128"/>
              <a:ea typeface="Meiryo" panose="020B0604030504040204" pitchFamily="34" charset="-128"/>
              <a:cs typeface="HiraMinProN-W6"/>
            </a:endParaRPr>
          </a:p>
        </p:txBody>
      </p:sp>
      <p:sp>
        <p:nvSpPr>
          <p:cNvPr id="39" name="正方形/長方形 38">
            <a:extLst>
              <a:ext uri="{FF2B5EF4-FFF2-40B4-BE49-F238E27FC236}">
                <a16:creationId xmlns:a16="http://schemas.microsoft.com/office/drawing/2014/main" id="{4EAD3909-CAA0-6325-872C-594C2ED7DF0E}"/>
              </a:ext>
            </a:extLst>
          </p:cNvPr>
          <p:cNvSpPr/>
          <p:nvPr/>
        </p:nvSpPr>
        <p:spPr>
          <a:xfrm>
            <a:off x="6299243" y="3566092"/>
            <a:ext cx="5577326" cy="9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8.</a:t>
            </a:r>
            <a:r>
              <a:rPr lang="ja-JP" altLang="en-US" sz="1200" b="1" spc="135">
                <a:solidFill>
                  <a:srgbClr val="002060"/>
                </a:solidFill>
                <a:latin typeface="Meiryo" panose="020B0604030504040204" pitchFamily="34" charset="-128"/>
                <a:ea typeface="Meiryo" panose="020B0604030504040204" pitchFamily="34" charset="-128"/>
                <a:cs typeface="HiraMinProN-W6"/>
              </a:rPr>
              <a:t>複数画像を組み合わせた画像</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latinLnBrk="1">
              <a:lnSpc>
                <a:spcPct val="15000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6</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つの条件を全て満たす場合は、 組画像をご使⽤いただけます。 </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① 組み合わせる画像に関連性がある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② </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枚の画像につき</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4</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カット以下の組み合わせ</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③ </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カットの画像⾯積が全体の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20%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以上</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④ 通常記事と違和感のない</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⑤ 視認性が保たれている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latinLnBrk="1">
              <a:lnSpc>
                <a:spcPct val="15000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⑥ 画像を⾒て主題が分かる</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0" name="object 3">
            <a:extLst>
              <a:ext uri="{FF2B5EF4-FFF2-40B4-BE49-F238E27FC236}">
                <a16:creationId xmlns:a16="http://schemas.microsoft.com/office/drawing/2014/main" id="{E650F5BB-8898-09FB-6CB9-C13F0FF0BE3A}"/>
              </a:ext>
            </a:extLst>
          </p:cNvPr>
          <p:cNvSpPr>
            <a:spLocks noChangeAspect="1"/>
          </p:cNvSpPr>
          <p:nvPr/>
        </p:nvSpPr>
        <p:spPr>
          <a:xfrm>
            <a:off x="8160747" y="4760103"/>
            <a:ext cx="2834958" cy="2034553"/>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2" name="object 6">
            <a:extLst>
              <a:ext uri="{FF2B5EF4-FFF2-40B4-BE49-F238E27FC236}">
                <a16:creationId xmlns:a16="http://schemas.microsoft.com/office/drawing/2014/main" id="{6DB478B9-78C3-DA2F-78AB-C814CB56BA38}"/>
              </a:ext>
            </a:extLst>
          </p:cNvPr>
          <p:cNvSpPr txBox="1">
            <a:spLocks noChangeAspect="1"/>
          </p:cNvSpPr>
          <p:nvPr/>
        </p:nvSpPr>
        <p:spPr>
          <a:xfrm>
            <a:off x="8160747" y="4856784"/>
            <a:ext cx="2834958"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4" name="object 10">
            <a:extLst>
              <a:ext uri="{FF2B5EF4-FFF2-40B4-BE49-F238E27FC236}">
                <a16:creationId xmlns:a16="http://schemas.microsoft.com/office/drawing/2014/main" id="{BF5C8686-2266-AD76-9732-2BE148CF9A9E}"/>
              </a:ext>
            </a:extLst>
          </p:cNvPr>
          <p:cNvSpPr>
            <a:spLocks noChangeAspect="1"/>
          </p:cNvSpPr>
          <p:nvPr/>
        </p:nvSpPr>
        <p:spPr>
          <a:xfrm>
            <a:off x="3408764" y="2404743"/>
            <a:ext cx="1051200" cy="590774"/>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 name="object 9">
            <a:extLst>
              <a:ext uri="{FF2B5EF4-FFF2-40B4-BE49-F238E27FC236}">
                <a16:creationId xmlns:a16="http://schemas.microsoft.com/office/drawing/2014/main" id="{C48204C2-6E5C-62E6-F107-7444C9FFAE7F}"/>
              </a:ext>
            </a:extLst>
          </p:cNvPr>
          <p:cNvSpPr>
            <a:spLocks noChangeAspect="1"/>
          </p:cNvSpPr>
          <p:nvPr/>
        </p:nvSpPr>
        <p:spPr>
          <a:xfrm>
            <a:off x="1429290" y="2396658"/>
            <a:ext cx="1051200" cy="590774"/>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11">
            <a:extLst>
              <a:ext uri="{FF2B5EF4-FFF2-40B4-BE49-F238E27FC236}">
                <a16:creationId xmlns:a16="http://schemas.microsoft.com/office/drawing/2014/main" id="{7851ED6C-8B74-6F87-418A-345CD4DBC6EA}"/>
              </a:ext>
            </a:extLst>
          </p:cNvPr>
          <p:cNvSpPr>
            <a:spLocks noChangeAspect="1"/>
          </p:cNvSpPr>
          <p:nvPr/>
        </p:nvSpPr>
        <p:spPr>
          <a:xfrm>
            <a:off x="1429290" y="3145547"/>
            <a:ext cx="1051200" cy="590774"/>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5" name="object 12">
            <a:extLst>
              <a:ext uri="{FF2B5EF4-FFF2-40B4-BE49-F238E27FC236}">
                <a16:creationId xmlns:a16="http://schemas.microsoft.com/office/drawing/2014/main" id="{293E2ADC-96E0-E021-1C31-EE378E6428D8}"/>
              </a:ext>
            </a:extLst>
          </p:cNvPr>
          <p:cNvSpPr>
            <a:spLocks noChangeAspect="1"/>
          </p:cNvSpPr>
          <p:nvPr/>
        </p:nvSpPr>
        <p:spPr>
          <a:xfrm>
            <a:off x="3408764" y="3144227"/>
            <a:ext cx="1051200" cy="590774"/>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6" name="object 18">
            <a:extLst>
              <a:ext uri="{FF2B5EF4-FFF2-40B4-BE49-F238E27FC236}">
                <a16:creationId xmlns:a16="http://schemas.microsoft.com/office/drawing/2014/main" id="{6378AC62-E8D4-61D4-7E55-65023576164A}"/>
              </a:ext>
            </a:extLst>
          </p:cNvPr>
          <p:cNvSpPr>
            <a:spLocks noChangeAspect="1"/>
          </p:cNvSpPr>
          <p:nvPr/>
        </p:nvSpPr>
        <p:spPr>
          <a:xfrm>
            <a:off x="1448899" y="5195667"/>
            <a:ext cx="1051200" cy="590774"/>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7" name="object 19">
            <a:extLst>
              <a:ext uri="{FF2B5EF4-FFF2-40B4-BE49-F238E27FC236}">
                <a16:creationId xmlns:a16="http://schemas.microsoft.com/office/drawing/2014/main" id="{26B24FCD-18BB-6616-7D15-7E80C3838D68}"/>
              </a:ext>
            </a:extLst>
          </p:cNvPr>
          <p:cNvSpPr>
            <a:spLocks noChangeAspect="1"/>
          </p:cNvSpPr>
          <p:nvPr/>
        </p:nvSpPr>
        <p:spPr>
          <a:xfrm>
            <a:off x="1445788" y="6007091"/>
            <a:ext cx="1051200" cy="590774"/>
          </a:xfrm>
          <a:prstGeom prst="rect">
            <a:avLst/>
          </a:prstGeom>
          <a:blipFill>
            <a:blip r:embed="rId9"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38" name="object 20">
            <a:extLst>
              <a:ext uri="{FF2B5EF4-FFF2-40B4-BE49-F238E27FC236}">
                <a16:creationId xmlns:a16="http://schemas.microsoft.com/office/drawing/2014/main" id="{3582F9A8-080C-F2AC-53F3-274CDD76FCAD}"/>
              </a:ext>
            </a:extLst>
          </p:cNvPr>
          <p:cNvSpPr>
            <a:spLocks noChangeAspect="1"/>
          </p:cNvSpPr>
          <p:nvPr/>
        </p:nvSpPr>
        <p:spPr>
          <a:xfrm>
            <a:off x="3398218" y="5193080"/>
            <a:ext cx="1051200" cy="590774"/>
          </a:xfrm>
          <a:prstGeom prst="rect">
            <a:avLst/>
          </a:prstGeom>
          <a:blipFill>
            <a:blip r:embed="rId10"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6" name="object 21">
            <a:extLst>
              <a:ext uri="{FF2B5EF4-FFF2-40B4-BE49-F238E27FC236}">
                <a16:creationId xmlns:a16="http://schemas.microsoft.com/office/drawing/2014/main" id="{A23E6FE0-F78F-0D96-0782-D78895AF8ED4}"/>
              </a:ext>
            </a:extLst>
          </p:cNvPr>
          <p:cNvSpPr>
            <a:spLocks noChangeAspect="1"/>
          </p:cNvSpPr>
          <p:nvPr/>
        </p:nvSpPr>
        <p:spPr>
          <a:xfrm>
            <a:off x="3398218" y="6007091"/>
            <a:ext cx="1051200" cy="590774"/>
          </a:xfrm>
          <a:prstGeom prst="rect">
            <a:avLst/>
          </a:prstGeom>
          <a:blipFill>
            <a:blip r:embed="rId11"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7" name="object 10">
            <a:extLst>
              <a:ext uri="{FF2B5EF4-FFF2-40B4-BE49-F238E27FC236}">
                <a16:creationId xmlns:a16="http://schemas.microsoft.com/office/drawing/2014/main" id="{83FDEA1D-B20F-4D43-021D-9F8AEA4DD50D}"/>
              </a:ext>
            </a:extLst>
          </p:cNvPr>
          <p:cNvSpPr>
            <a:spLocks noChangeAspect="1"/>
          </p:cNvSpPr>
          <p:nvPr/>
        </p:nvSpPr>
        <p:spPr>
          <a:xfrm>
            <a:off x="9185874" y="2799028"/>
            <a:ext cx="1051200" cy="590774"/>
          </a:xfrm>
          <a:prstGeom prst="rect">
            <a:avLst/>
          </a:prstGeom>
          <a:blipFill>
            <a:blip r:embed="rId12"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48" name="object 12">
            <a:extLst>
              <a:ext uri="{FF2B5EF4-FFF2-40B4-BE49-F238E27FC236}">
                <a16:creationId xmlns:a16="http://schemas.microsoft.com/office/drawing/2014/main" id="{E3C903EE-ED93-F333-EDC1-90F07F1B75F9}"/>
              </a:ext>
            </a:extLst>
          </p:cNvPr>
          <p:cNvSpPr>
            <a:spLocks noChangeAspect="1"/>
          </p:cNvSpPr>
          <p:nvPr/>
        </p:nvSpPr>
        <p:spPr>
          <a:xfrm>
            <a:off x="9185874" y="2056522"/>
            <a:ext cx="1051200" cy="590774"/>
          </a:xfrm>
          <a:prstGeom prst="rect">
            <a:avLst/>
          </a:prstGeom>
          <a:blipFill>
            <a:blip r:embed="rId13"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pic>
        <p:nvPicPr>
          <p:cNvPr id="49" name="図 48">
            <a:extLst>
              <a:ext uri="{FF2B5EF4-FFF2-40B4-BE49-F238E27FC236}">
                <a16:creationId xmlns:a16="http://schemas.microsoft.com/office/drawing/2014/main" id="{EFD4049B-F4BB-E9DE-7D12-9298019C6DEF}"/>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244773" y="2048437"/>
            <a:ext cx="1051200" cy="590774"/>
          </a:xfrm>
          <a:prstGeom prst="rect">
            <a:avLst/>
          </a:prstGeom>
        </p:spPr>
      </p:pic>
      <p:pic>
        <p:nvPicPr>
          <p:cNvPr id="50" name="図 49">
            <a:extLst>
              <a:ext uri="{FF2B5EF4-FFF2-40B4-BE49-F238E27FC236}">
                <a16:creationId xmlns:a16="http://schemas.microsoft.com/office/drawing/2014/main" id="{0C0150EF-86B5-955D-B0F4-01A4FB6920FA}"/>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244773" y="2801617"/>
            <a:ext cx="1051200" cy="590774"/>
          </a:xfrm>
          <a:prstGeom prst="rect">
            <a:avLst/>
          </a:prstGeom>
        </p:spPr>
      </p:pic>
      <p:pic>
        <p:nvPicPr>
          <p:cNvPr id="51" name="図 50">
            <a:extLst>
              <a:ext uri="{FF2B5EF4-FFF2-40B4-BE49-F238E27FC236}">
                <a16:creationId xmlns:a16="http://schemas.microsoft.com/office/drawing/2014/main" id="{B69E568F-66A6-9595-7621-C3300DBDE7EE}"/>
              </a:ext>
            </a:extLst>
          </p:cNvPr>
          <p:cNvPicPr>
            <a:picLocks noChangeAspect="1"/>
          </p:cNvPicPr>
          <p:nvPr/>
        </p:nvPicPr>
        <p:blipFill>
          <a:blip r:embed="rId16"/>
          <a:stretch>
            <a:fillRect/>
          </a:stretch>
        </p:blipFill>
        <p:spPr>
          <a:xfrm>
            <a:off x="8478568" y="5051579"/>
            <a:ext cx="2199315" cy="1642097"/>
          </a:xfrm>
          <a:prstGeom prst="rect">
            <a:avLst/>
          </a:prstGeom>
        </p:spPr>
      </p:pic>
    </p:spTree>
    <p:extLst>
      <p:ext uri="{BB962C8B-B14F-4D97-AF65-F5344CB8AC3E}">
        <p14:creationId xmlns:p14="http://schemas.microsoft.com/office/powerpoint/2010/main" val="550348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5346A-3C0C-D8DA-B520-65B442D0FDE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2659EA9-1F2F-8CB0-0EC6-AA837C8693B7}"/>
              </a:ext>
            </a:extLst>
          </p:cNvPr>
          <p:cNvSpPr>
            <a:spLocks noGrp="1"/>
          </p:cNvSpPr>
          <p:nvPr>
            <p:ph type="body" sz="quarter" idx="12"/>
          </p:nvPr>
        </p:nvSpPr>
        <p:spPr>
          <a:xfrm>
            <a:off x="587922" y="67514"/>
            <a:ext cx="968503" cy="410840"/>
          </a:xfrm>
        </p:spPr>
        <p:txBody>
          <a:bodyPr/>
          <a:lstStyle/>
          <a:p>
            <a:pPr marL="0" indent="0">
              <a:buNone/>
            </a:pPr>
            <a:r>
              <a:rPr lang="ja-JP" altLang="en-US"/>
              <a:t>規定</a:t>
            </a:r>
          </a:p>
        </p:txBody>
      </p:sp>
      <p:pic>
        <p:nvPicPr>
          <p:cNvPr id="6" name="図プレースホルダー 8" descr="アイコン&#10;&#10;自動的に生成された説明">
            <a:extLst>
              <a:ext uri="{FF2B5EF4-FFF2-40B4-BE49-F238E27FC236}">
                <a16:creationId xmlns:a16="http://schemas.microsoft.com/office/drawing/2014/main" id="{5F90DD0A-FD8E-DF80-9734-E10BB6ACB8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AA1A816C-3F13-766A-EAC6-B2BF30548FEE}"/>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画像規定</a:t>
            </a:r>
            <a:endParaRPr lang="en-US" altLang="ja-JP" sz="2000">
              <a:latin typeface="メイリオ" panose="020B0604030504040204" pitchFamily="34" charset="-128"/>
              <a:ea typeface="メイリオ" panose="020B0604030504040204" pitchFamily="34" charset="-128"/>
            </a:endParaRPr>
          </a:p>
        </p:txBody>
      </p:sp>
      <p:sp>
        <p:nvSpPr>
          <p:cNvPr id="2" name="正方形/長方形 1">
            <a:extLst>
              <a:ext uri="{FF2B5EF4-FFF2-40B4-BE49-F238E27FC236}">
                <a16:creationId xmlns:a16="http://schemas.microsoft.com/office/drawing/2014/main" id="{DC74DE4C-8885-AA31-2790-2891B8499E03}"/>
              </a:ext>
            </a:extLst>
          </p:cNvPr>
          <p:cNvSpPr/>
          <p:nvPr/>
        </p:nvSpPr>
        <p:spPr>
          <a:xfrm>
            <a:off x="587922" y="112219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t"/>
          <a:lstStyle/>
          <a:p>
            <a:r>
              <a:rPr lang="ja-JP" altLang="en-US" sz="1200" b="1">
                <a:solidFill>
                  <a:srgbClr val="002060"/>
                </a:solidFill>
              </a:rPr>
              <a:t>■</a:t>
            </a:r>
            <a:r>
              <a:rPr lang="en-US" altLang="ja-JP" sz="1200" b="1">
                <a:solidFill>
                  <a:srgbClr val="00003E"/>
                </a:solidFill>
                <a:latin typeface="メイリオ" panose="020B0604030504040204" pitchFamily="34" charset="-128"/>
                <a:ea typeface="メイリオ" panose="020B0604030504040204" pitchFamily="34" charset="-128"/>
              </a:rPr>
              <a:t>Appendix_</a:t>
            </a:r>
            <a:r>
              <a:rPr lang="ja-JP" altLang="en-US" sz="1200" b="1">
                <a:solidFill>
                  <a:srgbClr val="00003E"/>
                </a:solidFill>
                <a:latin typeface="メイリオ" panose="020B0604030504040204" pitchFamily="34" charset="-128"/>
                <a:ea typeface="メイリオ" panose="020B0604030504040204" pitchFamily="34" charset="-128"/>
              </a:rPr>
              <a:t>非推奨</a:t>
            </a:r>
            <a:endParaRPr lang="ja-JP" altLang="en-US" sz="1200" b="1">
              <a:solidFill>
                <a:srgbClr val="00003E"/>
              </a:solidFill>
            </a:endParaRPr>
          </a:p>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1.</a:t>
            </a:r>
            <a:r>
              <a:rPr lang="ja-JP" altLang="en-US" sz="1200" b="1" spc="135">
                <a:solidFill>
                  <a:srgbClr val="002060"/>
                </a:solidFill>
                <a:latin typeface="Meiryo" panose="020B0604030504040204" pitchFamily="34" charset="-128"/>
                <a:ea typeface="Meiryo" panose="020B0604030504040204" pitchFamily="34" charset="-128"/>
                <a:cs typeface="HiraMinProN-W6"/>
              </a:rPr>
              <a:t>内容との関連性が薄い</a:t>
            </a:r>
          </a:p>
          <a:p>
            <a:pPr>
              <a:lnSpc>
                <a:spcPct val="125000"/>
              </a:lnSpc>
            </a:pPr>
            <a:r>
              <a:rPr lang="ja-JP" altLang="en-US" sz="1000">
                <a:solidFill>
                  <a:schemeClr val="tx1">
                    <a:lumMod val="75000"/>
                    <a:lumOff val="25000"/>
                  </a:schemeClr>
                </a:solidFill>
                <a:latin typeface="Meiryo"/>
                <a:ea typeface="Meiryo"/>
                <a:cs typeface="Arial"/>
              </a:rPr>
              <a:t>ニュース内容（主語）が瞬間的にわかりづらい画像は、お控えください。規定に準拠している画像であっても、下記のような画像は広告効果に影響する可能性がありますので可能な限り控えてください。</a:t>
            </a:r>
            <a:endParaRPr lang="ja-JP" altLang="en-US" sz="1000">
              <a:solidFill>
                <a:schemeClr val="tx1">
                  <a:lumMod val="75000"/>
                  <a:lumOff val="25000"/>
                </a:schemeClr>
              </a:solidFill>
              <a:latin typeface="メイリオ"/>
              <a:ea typeface="メイリオ"/>
              <a:cs typeface="Arial" panose="020B0604020202020204" pitchFamily="34" charset="0"/>
            </a:endParaRP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8" name="object 3">
            <a:extLst>
              <a:ext uri="{FF2B5EF4-FFF2-40B4-BE49-F238E27FC236}">
                <a16:creationId xmlns:a16="http://schemas.microsoft.com/office/drawing/2014/main" id="{2849DB06-0204-9383-B270-27504207108A}"/>
              </a:ext>
            </a:extLst>
          </p:cNvPr>
          <p:cNvSpPr>
            <a:spLocks noChangeAspect="1"/>
          </p:cNvSpPr>
          <p:nvPr/>
        </p:nvSpPr>
        <p:spPr>
          <a:xfrm>
            <a:off x="1322788" y="2228856"/>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6">
            <a:extLst>
              <a:ext uri="{FF2B5EF4-FFF2-40B4-BE49-F238E27FC236}">
                <a16:creationId xmlns:a16="http://schemas.microsoft.com/office/drawing/2014/main" id="{7F6C9900-F3EA-FA6E-4798-24518EAB6175}"/>
              </a:ext>
            </a:extLst>
          </p:cNvPr>
          <p:cNvSpPr txBox="1">
            <a:spLocks noChangeAspect="1"/>
          </p:cNvSpPr>
          <p:nvPr/>
        </p:nvSpPr>
        <p:spPr>
          <a:xfrm>
            <a:off x="1322785" y="2274628"/>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17" name="正方形/長方形 16">
            <a:extLst>
              <a:ext uri="{FF2B5EF4-FFF2-40B4-BE49-F238E27FC236}">
                <a16:creationId xmlns:a16="http://schemas.microsoft.com/office/drawing/2014/main" id="{0726B297-D8C6-30BF-CAE8-A24B7D8FB927}"/>
              </a:ext>
            </a:extLst>
          </p:cNvPr>
          <p:cNvSpPr/>
          <p:nvPr/>
        </p:nvSpPr>
        <p:spPr>
          <a:xfrm>
            <a:off x="587922" y="4102475"/>
            <a:ext cx="5304837" cy="68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2.</a:t>
            </a:r>
            <a:r>
              <a:rPr lang="ja-JP" altLang="en-US" sz="1200" b="1" spc="135">
                <a:solidFill>
                  <a:srgbClr val="002060"/>
                </a:solidFill>
                <a:latin typeface="Meiryo" panose="020B0604030504040204" pitchFamily="34" charset="-128"/>
                <a:ea typeface="Meiryo" panose="020B0604030504040204" pitchFamily="34" charset="-128"/>
                <a:cs typeface="HiraMinProN-W6"/>
              </a:rPr>
              <a:t>見出しエリアが確保されていない</a:t>
            </a: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リッチメッセージ内の画像の見出し部分にはテキストが入るため、加味したレイアウトで制作をお願いいたします。規定に準拠している画像であっても、下記のような画像は広告効果に影響する可能性がありますので可能な限り控えてください。</a:t>
            </a: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20" name="object 6">
            <a:extLst>
              <a:ext uri="{FF2B5EF4-FFF2-40B4-BE49-F238E27FC236}">
                <a16:creationId xmlns:a16="http://schemas.microsoft.com/office/drawing/2014/main" id="{DE9C6C0B-137A-587C-723B-BBABBCA01C11}"/>
              </a:ext>
            </a:extLst>
          </p:cNvPr>
          <p:cNvSpPr txBox="1">
            <a:spLocks noChangeAspect="1"/>
          </p:cNvSpPr>
          <p:nvPr/>
        </p:nvSpPr>
        <p:spPr>
          <a:xfrm>
            <a:off x="1322782" y="4674918"/>
            <a:ext cx="1332531" cy="151323"/>
          </a:xfrm>
          <a:prstGeom prst="rect">
            <a:avLst/>
          </a:prstGeom>
        </p:spPr>
        <p:txBody>
          <a:bodyPr vert="horz" wrap="square" lIns="0" tIns="12700" rIns="0" bIns="0" rtlCol="0">
            <a:spAutoFit/>
          </a:bodyPr>
          <a:lstStyle/>
          <a:p>
            <a:pPr algn="ctr">
              <a:spcBef>
                <a:spcPts val="100"/>
              </a:spcBef>
            </a:pPr>
            <a:r>
              <a:rPr sz="900" b="1" spc="65">
                <a:solidFill>
                  <a:srgbClr val="FFFFFF"/>
                </a:solidFill>
                <a:latin typeface="Meiryo" panose="020B0604030504040204" pitchFamily="34" charset="-128"/>
                <a:ea typeface="Meiryo" panose="020B0604030504040204" pitchFamily="34" charset="-128"/>
                <a:cs typeface="HiraMinProN-W6"/>
              </a:rPr>
              <a:t>NG</a:t>
            </a:r>
            <a:endParaRPr sz="900" b="1">
              <a:latin typeface="Meiryo" panose="020B0604030504040204" pitchFamily="34" charset="-128"/>
              <a:ea typeface="Meiryo" panose="020B0604030504040204" pitchFamily="34" charset="-128"/>
              <a:cs typeface="HiraMinProN-W6"/>
            </a:endParaRPr>
          </a:p>
        </p:txBody>
      </p:sp>
      <p:sp>
        <p:nvSpPr>
          <p:cNvPr id="26" name="正方形/長方形 25">
            <a:extLst>
              <a:ext uri="{FF2B5EF4-FFF2-40B4-BE49-F238E27FC236}">
                <a16:creationId xmlns:a16="http://schemas.microsoft.com/office/drawing/2014/main" id="{245CF321-2383-D638-E931-CE3BBF55EE9A}"/>
              </a:ext>
            </a:extLst>
          </p:cNvPr>
          <p:cNvSpPr/>
          <p:nvPr/>
        </p:nvSpPr>
        <p:spPr>
          <a:xfrm>
            <a:off x="6299243" y="1309006"/>
            <a:ext cx="5304837" cy="1122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nSpc>
                <a:spcPct val="125000"/>
              </a:lnSpc>
            </a:pPr>
            <a:r>
              <a:rPr lang="en-US" altLang="ja-JP" sz="1200" b="1" spc="135">
                <a:solidFill>
                  <a:srgbClr val="002060"/>
                </a:solidFill>
                <a:latin typeface="Meiryo" panose="020B0604030504040204" pitchFamily="34" charset="-128"/>
                <a:ea typeface="Meiryo" panose="020B0604030504040204" pitchFamily="34" charset="-128"/>
                <a:cs typeface="HiraMinProN-W6"/>
              </a:rPr>
              <a:t>3.</a:t>
            </a:r>
            <a:r>
              <a:rPr lang="ja-JP" altLang="en-US" sz="1200" b="1" spc="135">
                <a:solidFill>
                  <a:srgbClr val="002060"/>
                </a:solidFill>
                <a:latin typeface="Meiryo" panose="020B0604030504040204" pitchFamily="34" charset="-128"/>
                <a:ea typeface="Meiryo" panose="020B0604030504040204" pitchFamily="34" charset="-128"/>
                <a:cs typeface="HiraMinProN-W6"/>
              </a:rPr>
              <a:t>広告要素が強い</a:t>
            </a:r>
            <a:endParaRPr lang="en-US" altLang="ja-JP" sz="1200" b="1" spc="135">
              <a:solidFill>
                <a:srgbClr val="002060"/>
              </a:solidFill>
              <a:latin typeface="Meiryo" panose="020B0604030504040204" pitchFamily="34" charset="-128"/>
              <a:ea typeface="Meiryo" panose="020B0604030504040204" pitchFamily="34" charset="-128"/>
              <a:cs typeface="HiraMinProN-W6"/>
            </a:endParaRPr>
          </a:p>
          <a:p>
            <a:pPr>
              <a:lnSpc>
                <a:spcPct val="125000"/>
              </a:lnSpc>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通常の</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NEWS</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panose="020B0604020202020204" pitchFamily="34" charset="0"/>
              </a:rPr>
              <a:t>記事と並べた際に広告色が際立ち、読者に忌避されるリスクがあります。規定に準拠している画像であっても、下記のような画像は広告効果に影響する可能性がありますので可能な限り控えてください。</a:t>
            </a:r>
          </a:p>
          <a:p>
            <a:pPr>
              <a:lnSpc>
                <a:spcPct val="125000"/>
              </a:lnSpc>
            </a:pPr>
            <a:endParaRPr lang="ja-JP" altLang="en-US" sz="1200" b="1">
              <a:solidFill>
                <a:srgbClr val="03C755"/>
              </a:solidFill>
              <a:latin typeface="Meiryo" panose="020B0604030504040204" pitchFamily="34" charset="-128"/>
              <a:ea typeface="Meiryo" panose="020B0604030504040204" pitchFamily="34" charset="-128"/>
              <a:cs typeface="HiraMinProN-W6"/>
            </a:endParaRPr>
          </a:p>
          <a:p>
            <a:pPr>
              <a:lnSpc>
                <a:spcPct val="125000"/>
              </a:lnSpc>
            </a:pPr>
            <a:endParaRPr lang="ja-JP" altLang="en-US" sz="1200" b="1">
              <a:solidFill>
                <a:srgbClr val="002060"/>
              </a:solidFill>
            </a:endParaRPr>
          </a:p>
        </p:txBody>
      </p:sp>
      <p:sp>
        <p:nvSpPr>
          <p:cNvPr id="4" name="object 11">
            <a:extLst>
              <a:ext uri="{FF2B5EF4-FFF2-40B4-BE49-F238E27FC236}">
                <a16:creationId xmlns:a16="http://schemas.microsoft.com/office/drawing/2014/main" id="{5BE149C1-BEE1-AC31-1BF6-BF1CDD6A3BD6}"/>
              </a:ext>
            </a:extLst>
          </p:cNvPr>
          <p:cNvSpPr>
            <a:spLocks noChangeAspect="1"/>
          </p:cNvSpPr>
          <p:nvPr/>
        </p:nvSpPr>
        <p:spPr>
          <a:xfrm>
            <a:off x="1607491" y="2577745"/>
            <a:ext cx="1116000" cy="1116000"/>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 name="object 12">
            <a:extLst>
              <a:ext uri="{FF2B5EF4-FFF2-40B4-BE49-F238E27FC236}">
                <a16:creationId xmlns:a16="http://schemas.microsoft.com/office/drawing/2014/main" id="{3FD2C835-BF70-A85F-F1CB-F911F80D9F8A}"/>
              </a:ext>
            </a:extLst>
          </p:cNvPr>
          <p:cNvSpPr>
            <a:spLocks noChangeAspect="1"/>
          </p:cNvSpPr>
          <p:nvPr/>
        </p:nvSpPr>
        <p:spPr>
          <a:xfrm>
            <a:off x="3008194" y="2581982"/>
            <a:ext cx="1116000" cy="1116000"/>
          </a:xfrm>
          <a:prstGeom prst="rect">
            <a:avLst/>
          </a:prstGeom>
          <a:blipFill>
            <a:blip r:embed="rId5"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6" name="object 3">
            <a:extLst>
              <a:ext uri="{FF2B5EF4-FFF2-40B4-BE49-F238E27FC236}">
                <a16:creationId xmlns:a16="http://schemas.microsoft.com/office/drawing/2014/main" id="{C405780C-9330-2481-32A1-69BC4E9EC905}"/>
              </a:ext>
            </a:extLst>
          </p:cNvPr>
          <p:cNvSpPr>
            <a:spLocks noChangeAspect="1"/>
          </p:cNvSpPr>
          <p:nvPr/>
        </p:nvSpPr>
        <p:spPr>
          <a:xfrm>
            <a:off x="1322788" y="4987783"/>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5" name="object 6">
            <a:extLst>
              <a:ext uri="{FF2B5EF4-FFF2-40B4-BE49-F238E27FC236}">
                <a16:creationId xmlns:a16="http://schemas.microsoft.com/office/drawing/2014/main" id="{BABDF89D-8115-7FC6-D658-6664076570A9}"/>
              </a:ext>
            </a:extLst>
          </p:cNvPr>
          <p:cNvSpPr txBox="1">
            <a:spLocks noChangeAspect="1"/>
          </p:cNvSpPr>
          <p:nvPr/>
        </p:nvSpPr>
        <p:spPr>
          <a:xfrm>
            <a:off x="1322785" y="5033555"/>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46" name="テキスト ボックス 45">
            <a:extLst>
              <a:ext uri="{FF2B5EF4-FFF2-40B4-BE49-F238E27FC236}">
                <a16:creationId xmlns:a16="http://schemas.microsoft.com/office/drawing/2014/main" id="{8FCFF313-1A88-8C56-2129-86972C1919FD}"/>
              </a:ext>
            </a:extLst>
          </p:cNvPr>
          <p:cNvSpPr txBox="1"/>
          <p:nvPr/>
        </p:nvSpPr>
        <p:spPr>
          <a:xfrm>
            <a:off x="1506585" y="6340471"/>
            <a:ext cx="3087711" cy="369332"/>
          </a:xfrm>
          <a:prstGeom prst="rect">
            <a:avLst/>
          </a:prstGeom>
          <a:noFill/>
        </p:spPr>
        <p:txBody>
          <a:bodyPr wrap="square">
            <a:spAutoFit/>
          </a:bodyPr>
          <a:lstStyle/>
          <a:p>
            <a:r>
              <a:rPr lang="ja-JP" altLang="en-US" sz="900"/>
              <a:t>リッチメッセージ内の画像下部の見出し部分には</a:t>
            </a:r>
          </a:p>
          <a:p>
            <a:r>
              <a:rPr lang="ja-JP" altLang="en-US" sz="900"/>
              <a:t>テキストが入ります</a:t>
            </a:r>
          </a:p>
        </p:txBody>
      </p:sp>
      <p:sp>
        <p:nvSpPr>
          <p:cNvPr id="49" name="object 6">
            <a:extLst>
              <a:ext uri="{FF2B5EF4-FFF2-40B4-BE49-F238E27FC236}">
                <a16:creationId xmlns:a16="http://schemas.microsoft.com/office/drawing/2014/main" id="{6F7B5E0B-8FA1-AD52-25F8-9AFB158A7557}"/>
              </a:ext>
            </a:extLst>
          </p:cNvPr>
          <p:cNvSpPr>
            <a:spLocks noChangeAspect="1"/>
          </p:cNvSpPr>
          <p:nvPr/>
        </p:nvSpPr>
        <p:spPr>
          <a:xfrm>
            <a:off x="2368688" y="5220324"/>
            <a:ext cx="1116000" cy="1116000"/>
          </a:xfrm>
          <a:prstGeom prst="rect">
            <a:avLst/>
          </a:prstGeom>
          <a:blipFill>
            <a:blip r:embed="rId6"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0" name="object 7">
            <a:extLst>
              <a:ext uri="{FF2B5EF4-FFF2-40B4-BE49-F238E27FC236}">
                <a16:creationId xmlns:a16="http://schemas.microsoft.com/office/drawing/2014/main" id="{A40017AE-978C-9AA7-E463-DE168D9433D4}"/>
              </a:ext>
            </a:extLst>
          </p:cNvPr>
          <p:cNvSpPr>
            <a:spLocks noChangeAspect="1"/>
          </p:cNvSpPr>
          <p:nvPr/>
        </p:nvSpPr>
        <p:spPr>
          <a:xfrm>
            <a:off x="2368688" y="5991644"/>
            <a:ext cx="1116000" cy="337007"/>
          </a:xfrm>
          <a:custGeom>
            <a:avLst/>
            <a:gdLst/>
            <a:ahLst/>
            <a:cxnLst/>
            <a:rect l="l" t="t" r="r" b="b"/>
            <a:pathLst>
              <a:path w="1352550" h="543560">
                <a:moveTo>
                  <a:pt x="1352003" y="543280"/>
                </a:moveTo>
                <a:lnTo>
                  <a:pt x="0" y="543280"/>
                </a:lnTo>
                <a:lnTo>
                  <a:pt x="0" y="0"/>
                </a:lnTo>
                <a:lnTo>
                  <a:pt x="1352003" y="0"/>
                </a:lnTo>
                <a:lnTo>
                  <a:pt x="1352003" y="543280"/>
                </a:lnTo>
                <a:close/>
              </a:path>
            </a:pathLst>
          </a:custGeom>
          <a:solidFill>
            <a:srgbClr val="00B800">
              <a:alpha val="50000"/>
            </a:srgbClr>
          </a:solid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2" name="object 3">
            <a:extLst>
              <a:ext uri="{FF2B5EF4-FFF2-40B4-BE49-F238E27FC236}">
                <a16:creationId xmlns:a16="http://schemas.microsoft.com/office/drawing/2014/main" id="{B755818E-9BB3-739E-5A04-EBDBDAC93A84}"/>
              </a:ext>
            </a:extLst>
          </p:cNvPr>
          <p:cNvSpPr>
            <a:spLocks noChangeAspect="1"/>
          </p:cNvSpPr>
          <p:nvPr/>
        </p:nvSpPr>
        <p:spPr>
          <a:xfrm>
            <a:off x="7377291" y="2244669"/>
            <a:ext cx="3137176" cy="1692338"/>
          </a:xfrm>
          <a:custGeom>
            <a:avLst/>
            <a:gdLst/>
            <a:ahLst/>
            <a:cxnLst/>
            <a:rect l="l" t="t" r="r" b="b"/>
            <a:pathLst>
              <a:path w="1781175" h="3291204">
                <a:moveTo>
                  <a:pt x="1781149" y="3290951"/>
                </a:moveTo>
                <a:lnTo>
                  <a:pt x="0" y="3290951"/>
                </a:lnTo>
                <a:lnTo>
                  <a:pt x="0" y="0"/>
                </a:lnTo>
                <a:lnTo>
                  <a:pt x="1781149" y="0"/>
                </a:lnTo>
                <a:lnTo>
                  <a:pt x="1781149" y="3290951"/>
                </a:lnTo>
                <a:close/>
              </a:path>
            </a:pathLst>
          </a:custGeom>
          <a:solidFill>
            <a:srgbClr val="CACACA"/>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53" name="object 6">
            <a:extLst>
              <a:ext uri="{FF2B5EF4-FFF2-40B4-BE49-F238E27FC236}">
                <a16:creationId xmlns:a16="http://schemas.microsoft.com/office/drawing/2014/main" id="{67F141C4-B121-2A10-6F08-C726C4E1008D}"/>
              </a:ext>
            </a:extLst>
          </p:cNvPr>
          <p:cNvSpPr txBox="1">
            <a:spLocks noChangeAspect="1"/>
          </p:cNvSpPr>
          <p:nvPr/>
        </p:nvSpPr>
        <p:spPr>
          <a:xfrm>
            <a:off x="7377288" y="2290441"/>
            <a:ext cx="3207221" cy="151323"/>
          </a:xfrm>
          <a:prstGeom prst="rect">
            <a:avLst/>
          </a:prstGeom>
        </p:spPr>
        <p:txBody>
          <a:bodyPr vert="horz" wrap="square" lIns="0" tIns="12700" rIns="0" bIns="0" rtlCol="0">
            <a:spAutoFit/>
          </a:bodyPr>
          <a:lstStyle/>
          <a:p>
            <a:pPr algn="ctr">
              <a:spcBef>
                <a:spcPts val="100"/>
              </a:spcBef>
            </a:pPr>
            <a:r>
              <a:rPr lang="ja-JP" altLang="en-US" sz="900" b="1" spc="65">
                <a:solidFill>
                  <a:srgbClr val="FFFFFF"/>
                </a:solidFill>
                <a:latin typeface="Meiryo" panose="020B0604030504040204" pitchFamily="34" charset="-128"/>
                <a:ea typeface="Meiryo" panose="020B0604030504040204" pitchFamily="34" charset="-128"/>
                <a:cs typeface="HiraMinProN-W6"/>
              </a:rPr>
              <a:t>非推奨</a:t>
            </a:r>
            <a:endParaRPr sz="900" b="1">
              <a:latin typeface="Meiryo" panose="020B0604030504040204" pitchFamily="34" charset="-128"/>
              <a:ea typeface="Meiryo" panose="020B0604030504040204" pitchFamily="34" charset="-128"/>
              <a:cs typeface="HiraMinProN-W6"/>
            </a:endParaRPr>
          </a:p>
        </p:txBody>
      </p:sp>
      <p:sp>
        <p:nvSpPr>
          <p:cNvPr id="54" name="object 17">
            <a:extLst>
              <a:ext uri="{FF2B5EF4-FFF2-40B4-BE49-F238E27FC236}">
                <a16:creationId xmlns:a16="http://schemas.microsoft.com/office/drawing/2014/main" id="{816D526A-2042-B63D-352D-065256333B3E}"/>
              </a:ext>
            </a:extLst>
          </p:cNvPr>
          <p:cNvSpPr>
            <a:spLocks noChangeAspect="1"/>
          </p:cNvSpPr>
          <p:nvPr/>
        </p:nvSpPr>
        <p:spPr>
          <a:xfrm>
            <a:off x="7676797" y="2577745"/>
            <a:ext cx="1116000" cy="1116000"/>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55" name="object 18">
            <a:extLst>
              <a:ext uri="{FF2B5EF4-FFF2-40B4-BE49-F238E27FC236}">
                <a16:creationId xmlns:a16="http://schemas.microsoft.com/office/drawing/2014/main" id="{611BE47A-B40B-C868-4D0E-B663D13FB23A}"/>
              </a:ext>
            </a:extLst>
          </p:cNvPr>
          <p:cNvSpPr>
            <a:spLocks noChangeAspect="1"/>
          </p:cNvSpPr>
          <p:nvPr/>
        </p:nvSpPr>
        <p:spPr>
          <a:xfrm>
            <a:off x="9092302" y="2577745"/>
            <a:ext cx="1116000" cy="1116000"/>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05342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4F378-5ABD-24D1-DF6C-F4CCD77639D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28ACB5B-3EE4-9744-1112-4B6F2BCE8EB4}"/>
              </a:ext>
            </a:extLst>
          </p:cNvPr>
          <p:cNvSpPr>
            <a:spLocks noGrp="1"/>
          </p:cNvSpPr>
          <p:nvPr>
            <p:ph type="body" sz="quarter" idx="12"/>
          </p:nvPr>
        </p:nvSpPr>
        <p:spPr>
          <a:xfrm>
            <a:off x="587922" y="67514"/>
            <a:ext cx="968503" cy="410840"/>
          </a:xfrm>
        </p:spPr>
        <p:txBody>
          <a:bodyPr/>
          <a:lstStyle/>
          <a:p>
            <a:pPr marL="0" indent="0">
              <a:buNone/>
            </a:pPr>
            <a:r>
              <a:rPr kumimoji="1"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61FEE3FC-B13A-E2CD-94CF-44911347517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80E46352-B04B-64FF-978C-6C9FB14753D5}"/>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お申し込みから掲載まで</a:t>
            </a:r>
            <a:r>
              <a:rPr lang="en-US" altLang="ja-JP" sz="2000">
                <a:latin typeface="メイリオ" panose="020B0604030504040204" pitchFamily="34" charset="-128"/>
                <a:ea typeface="メイリオ" panose="020B0604030504040204" pitchFamily="34" charset="-128"/>
              </a:rPr>
              <a:t> -DIGEST Spot-</a:t>
            </a:r>
          </a:p>
        </p:txBody>
      </p:sp>
      <p:sp>
        <p:nvSpPr>
          <p:cNvPr id="2" name="object 7">
            <a:extLst>
              <a:ext uri="{FF2B5EF4-FFF2-40B4-BE49-F238E27FC236}">
                <a16:creationId xmlns:a16="http://schemas.microsoft.com/office/drawing/2014/main" id="{1C9B5DB5-2070-D35D-D8C4-51384A819FF2}"/>
              </a:ext>
            </a:extLst>
          </p:cNvPr>
          <p:cNvSpPr txBox="1"/>
          <p:nvPr/>
        </p:nvSpPr>
        <p:spPr>
          <a:xfrm>
            <a:off x="933965" y="1626991"/>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sz="700" b="1" spc="125">
                <a:solidFill>
                  <a:srgbClr val="002060"/>
                </a:solidFill>
                <a:latin typeface="Meiryo" panose="020B0604030504040204" pitchFamily="34" charset="-128"/>
                <a:ea typeface="Meiryo" panose="020B0604030504040204" pitchFamily="34" charset="-128"/>
                <a:cs typeface="HiraMinProN-W6"/>
              </a:rPr>
              <a:t>1</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 name="object 8">
            <a:extLst>
              <a:ext uri="{FF2B5EF4-FFF2-40B4-BE49-F238E27FC236}">
                <a16:creationId xmlns:a16="http://schemas.microsoft.com/office/drawing/2014/main" id="{7C8E8C12-80ED-9C36-49EE-40BCD40EF856}"/>
              </a:ext>
            </a:extLst>
          </p:cNvPr>
          <p:cNvSpPr txBox="1"/>
          <p:nvPr/>
        </p:nvSpPr>
        <p:spPr>
          <a:xfrm>
            <a:off x="4070039" y="2311044"/>
            <a:ext cx="7531316"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弊社営業担当まで掲載開始希望日の空き枠状況をご確認ください</a:t>
            </a:r>
            <a:r>
              <a:rPr sz="800">
                <a:solidFill>
                  <a:srgbClr val="333333"/>
                </a:solidFill>
                <a:latin typeface="Meiryo" panose="020B0604030504040204" pitchFamily="34" charset="-128"/>
                <a:ea typeface="Meiryo" panose="020B0604030504040204" pitchFamily="34" charset="-128"/>
                <a:cs typeface="Arial Unicode MS"/>
              </a:rPr>
              <a:t>。ま</a:t>
            </a:r>
            <a:r>
              <a:rPr sz="800" spc="30">
                <a:solidFill>
                  <a:srgbClr val="333333"/>
                </a:solidFill>
                <a:latin typeface="Meiryo" panose="020B0604030504040204" pitchFamily="34" charset="-128"/>
                <a:ea typeface="Meiryo" panose="020B0604030504040204" pitchFamily="34" charset="-128"/>
                <a:cs typeface="Arial Unicode MS"/>
              </a:rPr>
              <a:t>た</a:t>
            </a:r>
            <a:r>
              <a:rPr sz="800" spc="-360">
                <a:solidFill>
                  <a:srgbClr val="333333"/>
                </a:solidFill>
                <a:latin typeface="Meiryo" panose="020B0604030504040204" pitchFamily="34" charset="-128"/>
                <a:ea typeface="Meiryo" panose="020B0604030504040204" pitchFamily="34" charset="-128"/>
                <a:cs typeface="Arial Unicode MS"/>
              </a:rPr>
              <a:t>、</a:t>
            </a:r>
            <a:r>
              <a:rPr sz="800" spc="30">
                <a:solidFill>
                  <a:srgbClr val="333333"/>
                </a:solidFill>
                <a:latin typeface="Meiryo" panose="020B0604030504040204" pitchFamily="34" charset="-128"/>
                <a:ea typeface="Meiryo" panose="020B0604030504040204" pitchFamily="34" charset="-128"/>
                <a:cs typeface="Arial Unicode MS"/>
              </a:rPr>
              <a:t>必</a:t>
            </a:r>
            <a:r>
              <a:rPr sz="800" spc="5">
                <a:solidFill>
                  <a:srgbClr val="333333"/>
                </a:solidFill>
                <a:latin typeface="Meiryo" panose="020B0604030504040204" pitchFamily="34" charset="-128"/>
                <a:ea typeface="Meiryo" panose="020B0604030504040204" pitchFamily="34" charset="-128"/>
                <a:cs typeface="Arial Unicode MS"/>
              </a:rPr>
              <a:t>要</a:t>
            </a:r>
            <a:r>
              <a:rPr sz="800" spc="25">
                <a:solidFill>
                  <a:srgbClr val="333333"/>
                </a:solidFill>
                <a:latin typeface="Meiryo" panose="020B0604030504040204" pitchFamily="34" charset="-128"/>
                <a:ea typeface="Meiryo" panose="020B0604030504040204" pitchFamily="34" charset="-128"/>
                <a:cs typeface="Arial Unicode MS"/>
              </a:rPr>
              <a:t>に</a:t>
            </a:r>
            <a:r>
              <a:rPr sz="800" spc="-15">
                <a:solidFill>
                  <a:srgbClr val="333333"/>
                </a:solidFill>
                <a:latin typeface="Meiryo" panose="020B0604030504040204" pitchFamily="34" charset="-128"/>
                <a:ea typeface="Meiryo" panose="020B0604030504040204" pitchFamily="34" charset="-128"/>
                <a:cs typeface="Arial Unicode MS"/>
              </a:rPr>
              <a:t>応</a:t>
            </a:r>
            <a:r>
              <a:rPr sz="800" spc="-20">
                <a:solidFill>
                  <a:srgbClr val="333333"/>
                </a:solidFill>
                <a:latin typeface="Meiryo" panose="020B0604030504040204" pitchFamily="34" charset="-128"/>
                <a:ea typeface="Meiryo" panose="020B0604030504040204" pitchFamily="34" charset="-128"/>
                <a:cs typeface="Arial Unicode MS"/>
              </a:rPr>
              <a:t>じ</a:t>
            </a:r>
            <a:r>
              <a:rPr sz="800" spc="10">
                <a:solidFill>
                  <a:srgbClr val="333333"/>
                </a:solidFill>
                <a:latin typeface="Meiryo" panose="020B0604030504040204" pitchFamily="34" charset="-128"/>
                <a:ea typeface="Meiryo" panose="020B0604030504040204" pitchFamily="34" charset="-128"/>
                <a:cs typeface="Arial Unicode MS"/>
              </a:rPr>
              <a:t>て</a:t>
            </a:r>
            <a:r>
              <a:rPr sz="800" spc="35">
                <a:solidFill>
                  <a:srgbClr val="333333"/>
                </a:solidFill>
                <a:latin typeface="Meiryo" panose="020B0604030504040204" pitchFamily="34" charset="-128"/>
                <a:ea typeface="Meiryo" panose="020B0604030504040204" pitchFamily="34" charset="-128"/>
                <a:cs typeface="Arial Unicode MS"/>
              </a:rPr>
              <a:t>所</a:t>
            </a:r>
            <a:r>
              <a:rPr sz="800">
                <a:solidFill>
                  <a:srgbClr val="333333"/>
                </a:solidFill>
                <a:latin typeface="Meiryo" panose="020B0604030504040204" pitchFamily="34" charset="-128"/>
                <a:ea typeface="Meiryo" panose="020B0604030504040204" pitchFamily="34" charset="-128"/>
                <a:cs typeface="Arial Unicode MS"/>
              </a:rPr>
              <a:t>定の</a:t>
            </a:r>
            <a:r>
              <a:rPr sz="800" spc="25">
                <a:solidFill>
                  <a:srgbClr val="333333"/>
                </a:solidFill>
                <a:latin typeface="Meiryo" panose="020B0604030504040204" pitchFamily="34" charset="-128"/>
                <a:ea typeface="Meiryo" panose="020B0604030504040204" pitchFamily="34" charset="-128"/>
                <a:cs typeface="Arial Unicode MS"/>
              </a:rPr>
              <a:t>申</a:t>
            </a:r>
            <a:r>
              <a:rPr sz="800" spc="50">
                <a:solidFill>
                  <a:srgbClr val="333333"/>
                </a:solidFill>
                <a:latin typeface="Meiryo" panose="020B0604030504040204" pitchFamily="34" charset="-128"/>
                <a:ea typeface="Meiryo" panose="020B0604030504040204" pitchFamily="34" charset="-128"/>
                <a:cs typeface="Arial Unicode MS"/>
              </a:rPr>
              <a:t>込</a:t>
            </a:r>
            <a:r>
              <a:rPr sz="800" spc="30">
                <a:solidFill>
                  <a:srgbClr val="333333"/>
                </a:solidFill>
                <a:latin typeface="Meiryo" panose="020B0604030504040204" pitchFamily="34" charset="-128"/>
                <a:ea typeface="Meiryo" panose="020B0604030504040204" pitchFamily="34" charset="-128"/>
                <a:cs typeface="Arial Unicode MS"/>
              </a:rPr>
              <a:t>方</a:t>
            </a:r>
            <a:r>
              <a:rPr sz="800" spc="10">
                <a:solidFill>
                  <a:srgbClr val="333333"/>
                </a:solidFill>
                <a:latin typeface="Meiryo" panose="020B0604030504040204" pitchFamily="34" charset="-128"/>
                <a:ea typeface="Meiryo" panose="020B0604030504040204" pitchFamily="34" charset="-128"/>
                <a:cs typeface="Arial Unicode MS"/>
              </a:rPr>
              <a:t>法</a:t>
            </a:r>
            <a:r>
              <a:rPr sz="800" spc="-5">
                <a:solidFill>
                  <a:srgbClr val="333333"/>
                </a:solidFill>
                <a:latin typeface="Meiryo" panose="020B0604030504040204" pitchFamily="34" charset="-128"/>
                <a:ea typeface="Meiryo" panose="020B0604030504040204" pitchFamily="34" charset="-128"/>
                <a:cs typeface="Arial Unicode MS"/>
              </a:rPr>
              <a:t>に</a:t>
            </a:r>
            <a:r>
              <a:rPr sz="800" spc="30">
                <a:solidFill>
                  <a:srgbClr val="333333"/>
                </a:solidFill>
                <a:latin typeface="Meiryo" panose="020B0604030504040204" pitchFamily="34" charset="-128"/>
                <a:ea typeface="Meiryo" panose="020B0604030504040204" pitchFamily="34" charset="-128"/>
                <a:cs typeface="Arial Unicode MS"/>
              </a:rPr>
              <a:t>て</a:t>
            </a:r>
            <a:r>
              <a:rPr sz="800" spc="-360">
                <a:solidFill>
                  <a:srgbClr val="333333"/>
                </a:solidFill>
                <a:latin typeface="Meiryo" panose="020B0604030504040204" pitchFamily="34" charset="-128"/>
                <a:ea typeface="Meiryo" panose="020B0604030504040204" pitchFamily="34" charset="-128"/>
                <a:cs typeface="Arial Unicode MS"/>
              </a:rPr>
              <a:t>、</a:t>
            </a:r>
            <a:r>
              <a:rPr sz="800" spc="50">
                <a:solidFill>
                  <a:srgbClr val="333333"/>
                </a:solidFill>
                <a:latin typeface="Meiryo" panose="020B0604030504040204" pitchFamily="34" charset="-128"/>
                <a:ea typeface="Meiryo" panose="020B0604030504040204" pitchFamily="34" charset="-128"/>
                <a:cs typeface="Arial Unicode MS"/>
              </a:rPr>
              <a:t>仮</a:t>
            </a:r>
            <a:r>
              <a:rPr sz="800">
                <a:solidFill>
                  <a:srgbClr val="333333"/>
                </a:solidFill>
                <a:latin typeface="Meiryo" panose="020B0604030504040204" pitchFamily="34" charset="-128"/>
                <a:ea typeface="Meiryo" panose="020B0604030504040204" pitchFamily="34" charset="-128"/>
                <a:cs typeface="Arial Unicode MS"/>
              </a:rPr>
              <a:t>押</a:t>
            </a:r>
            <a:r>
              <a:rPr sz="800" spc="-35">
                <a:solidFill>
                  <a:srgbClr val="333333"/>
                </a:solidFill>
                <a:latin typeface="Meiryo" panose="020B0604030504040204" pitchFamily="34" charset="-128"/>
                <a:ea typeface="Meiryo" panose="020B0604030504040204" pitchFamily="34" charset="-128"/>
                <a:cs typeface="Arial Unicode MS"/>
              </a:rPr>
              <a:t>さ</a:t>
            </a:r>
            <a:r>
              <a:rPr sz="800" spc="-45">
                <a:solidFill>
                  <a:srgbClr val="333333"/>
                </a:solidFill>
                <a:latin typeface="Meiryo" panose="020B0604030504040204" pitchFamily="34" charset="-128"/>
                <a:ea typeface="Meiryo" panose="020B0604030504040204" pitchFamily="34" charset="-128"/>
                <a:cs typeface="Arial Unicode MS"/>
              </a:rPr>
              <a:t>え</a:t>
            </a:r>
            <a:r>
              <a:rPr sz="800" spc="-50">
                <a:solidFill>
                  <a:srgbClr val="333333"/>
                </a:solidFill>
                <a:latin typeface="Meiryo" panose="020B0604030504040204" pitchFamily="34" charset="-128"/>
                <a:ea typeface="Meiryo" panose="020B0604030504040204" pitchFamily="34" charset="-128"/>
                <a:cs typeface="Arial Unicode MS"/>
              </a:rPr>
              <a:t>を</a:t>
            </a:r>
            <a:r>
              <a:rPr sz="800" spc="25">
                <a:solidFill>
                  <a:srgbClr val="333333"/>
                </a:solidFill>
                <a:latin typeface="Meiryo" panose="020B0604030504040204" pitchFamily="34" charset="-128"/>
                <a:ea typeface="Meiryo" panose="020B0604030504040204" pitchFamily="34" charset="-128"/>
                <a:cs typeface="Arial Unicode MS"/>
              </a:rPr>
              <a:t>ご</a:t>
            </a:r>
            <a:r>
              <a:rPr sz="800" spc="50">
                <a:solidFill>
                  <a:srgbClr val="333333"/>
                </a:solidFill>
                <a:latin typeface="Meiryo" panose="020B0604030504040204" pitchFamily="34" charset="-128"/>
                <a:ea typeface="Meiryo" panose="020B0604030504040204" pitchFamily="34" charset="-128"/>
                <a:cs typeface="Arial Unicode MS"/>
              </a:rPr>
              <a:t>依</a:t>
            </a:r>
            <a:r>
              <a:rPr sz="800" spc="-25">
                <a:solidFill>
                  <a:srgbClr val="333333"/>
                </a:solidFill>
                <a:latin typeface="Meiryo" panose="020B0604030504040204" pitchFamily="34" charset="-128"/>
                <a:ea typeface="Meiryo" panose="020B0604030504040204" pitchFamily="34" charset="-128"/>
                <a:cs typeface="Arial Unicode MS"/>
              </a:rPr>
              <a:t>頼</a:t>
            </a:r>
            <a:r>
              <a:rPr sz="800" spc="-45">
                <a:solidFill>
                  <a:srgbClr val="333333"/>
                </a:solidFill>
                <a:latin typeface="Meiryo" panose="020B0604030504040204" pitchFamily="34" charset="-128"/>
                <a:ea typeface="Meiryo" panose="020B0604030504040204" pitchFamily="34" charset="-128"/>
                <a:cs typeface="Arial Unicode MS"/>
              </a:rPr>
              <a:t>く</a:t>
            </a:r>
            <a:r>
              <a:rPr sz="800" spc="-15">
                <a:solidFill>
                  <a:srgbClr val="333333"/>
                </a:solidFill>
                <a:latin typeface="Meiryo" panose="020B0604030504040204" pitchFamily="34" charset="-128"/>
                <a:ea typeface="Meiryo" panose="020B0604030504040204" pitchFamily="34" charset="-128"/>
                <a:cs typeface="Arial Unicode MS"/>
              </a:rPr>
              <a:t>だ</a:t>
            </a:r>
            <a:r>
              <a:rPr sz="800" spc="-20">
                <a:solidFill>
                  <a:srgbClr val="333333"/>
                </a:solidFill>
                <a:latin typeface="Meiryo" panose="020B0604030504040204" pitchFamily="34" charset="-128"/>
                <a:ea typeface="Meiryo" panose="020B0604030504040204" pitchFamily="34" charset="-128"/>
                <a:cs typeface="Arial Unicode MS"/>
              </a:rPr>
              <a:t>さ</a:t>
            </a:r>
            <a:r>
              <a:rPr sz="800" spc="30">
                <a:solidFill>
                  <a:srgbClr val="333333"/>
                </a:solidFill>
                <a:latin typeface="Meiryo" panose="020B0604030504040204" pitchFamily="34" charset="-128"/>
                <a:ea typeface="Meiryo" panose="020B0604030504040204" pitchFamily="34" charset="-128"/>
                <a:cs typeface="Arial Unicode MS"/>
              </a:rPr>
              <a:t>い。</a:t>
            </a:r>
            <a:endParaRPr lang="en-US" sz="800" spc="3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仮押さえする際は制作可否判断シートのご提出が条件となります。</a:t>
            </a:r>
            <a:endParaRPr sz="800">
              <a:latin typeface="Meiryo" panose="020B0604030504040204" pitchFamily="34" charset="-128"/>
              <a:ea typeface="Meiryo" panose="020B0604030504040204" pitchFamily="34" charset="-128"/>
              <a:cs typeface="Arial Unicode MS"/>
            </a:endParaRPr>
          </a:p>
        </p:txBody>
      </p:sp>
      <p:sp>
        <p:nvSpPr>
          <p:cNvPr id="5" name="object 9">
            <a:extLst>
              <a:ext uri="{FF2B5EF4-FFF2-40B4-BE49-F238E27FC236}">
                <a16:creationId xmlns:a16="http://schemas.microsoft.com/office/drawing/2014/main" id="{3803CE89-5E89-2CE8-AF18-EA5A2F85665A}"/>
              </a:ext>
            </a:extLst>
          </p:cNvPr>
          <p:cNvSpPr txBox="1"/>
          <p:nvPr/>
        </p:nvSpPr>
        <p:spPr>
          <a:xfrm>
            <a:off x="933965" y="2406667"/>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2</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8" name="object 10">
            <a:extLst>
              <a:ext uri="{FF2B5EF4-FFF2-40B4-BE49-F238E27FC236}">
                <a16:creationId xmlns:a16="http://schemas.microsoft.com/office/drawing/2014/main" id="{5B249B0E-6155-19DB-3E0C-2F75712FFB67}"/>
              </a:ext>
            </a:extLst>
          </p:cNvPr>
          <p:cNvSpPr txBox="1"/>
          <p:nvPr/>
        </p:nvSpPr>
        <p:spPr>
          <a:xfrm>
            <a:off x="4070039" y="2753352"/>
            <a:ext cx="6400798" cy="271869"/>
          </a:xfrm>
          <a:prstGeom prst="rect">
            <a:avLst/>
          </a:prstGeom>
        </p:spPr>
        <p:txBody>
          <a:bodyPr vert="horz" wrap="square" lIns="0" tIns="12700" rIns="0" bIns="0" rtlCol="0">
            <a:spAutoFit/>
          </a:bodyPr>
          <a:lstStyle/>
          <a:p>
            <a:pPr marL="12604">
              <a:spcBef>
                <a:spcPts val="100"/>
              </a:spcBef>
            </a:pPr>
            <a:r>
              <a:rPr lang="ja-JP" altLang="en-US" sz="800" spc="6">
                <a:solidFill>
                  <a:schemeClr val="tx1">
                    <a:lumMod val="75000"/>
                    <a:lumOff val="25000"/>
                  </a:schemeClr>
                </a:solidFill>
                <a:latin typeface="Meiryo" panose="020B0604030504040204" pitchFamily="34" charset="-128"/>
                <a:ea typeface="Meiryo" panose="020B0604030504040204" pitchFamily="34" charset="-128"/>
                <a:cs typeface="Arial Unicode MS"/>
              </a:rPr>
              <a:t>弊社営業担当まで所定の申込方法にて、ご連絡ください。</a:t>
            </a:r>
            <a:endParaRPr lang="en-US" altLang="ja-JP" sz="800" spc="6">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a:spcBef>
                <a:spcPts val="100"/>
              </a:spcBef>
            </a:pPr>
            <a:r>
              <a:rPr lang="ja-JP" altLang="en-US" sz="800">
                <a:solidFill>
                  <a:srgbClr val="333333"/>
                </a:solidFill>
                <a:latin typeface="Meiryo" panose="020B0604030504040204" pitchFamily="34" charset="-128"/>
                <a:ea typeface="Meiryo" panose="020B0604030504040204" pitchFamily="34" charset="-128"/>
                <a:cs typeface="Arial Unicode MS"/>
              </a:rPr>
              <a:t>お申込み用メールアドレス：</a:t>
            </a:r>
            <a:r>
              <a:rPr lang="en" altLang="ja-JP" sz="800">
                <a:solidFill>
                  <a:srgbClr val="333333"/>
                </a:solidFill>
                <a:latin typeface="Meiryo" panose="020B0604030504040204" pitchFamily="34" charset="-128"/>
                <a:ea typeface="Meiryo" panose="020B0604030504040204" pitchFamily="34" charset="-128"/>
                <a:cs typeface="Arial Unicode MS"/>
              </a:rPr>
              <a:t> </a:t>
            </a:r>
            <a:r>
              <a:rPr lang="en" altLang="ja-JP" sz="800">
                <a:solidFill>
                  <a:srgbClr val="F7790F"/>
                </a:solidFill>
                <a:latin typeface="Meiryo" panose="020B0604030504040204" pitchFamily="34" charset="-128"/>
                <a:ea typeface="Meiryo" panose="020B0604030504040204" pitchFamily="34" charset="-128"/>
                <a:cs typeface="Arial Unicode MS"/>
              </a:rPr>
              <a:t>ml-sales-media-order@lycorp.co.jp</a:t>
            </a:r>
          </a:p>
        </p:txBody>
      </p:sp>
      <p:sp>
        <p:nvSpPr>
          <p:cNvPr id="9" name="object 11">
            <a:extLst>
              <a:ext uri="{FF2B5EF4-FFF2-40B4-BE49-F238E27FC236}">
                <a16:creationId xmlns:a16="http://schemas.microsoft.com/office/drawing/2014/main" id="{ECAE0903-BF1D-ECA0-2AD5-90BCA701BD9D}"/>
              </a:ext>
            </a:extLst>
          </p:cNvPr>
          <p:cNvSpPr txBox="1"/>
          <p:nvPr/>
        </p:nvSpPr>
        <p:spPr>
          <a:xfrm>
            <a:off x="933965" y="2847285"/>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3</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0" name="object 12">
            <a:extLst>
              <a:ext uri="{FF2B5EF4-FFF2-40B4-BE49-F238E27FC236}">
                <a16:creationId xmlns:a16="http://schemas.microsoft.com/office/drawing/2014/main" id="{82A125FD-766E-3BF3-B2AC-D47733314E32}"/>
              </a:ext>
            </a:extLst>
          </p:cNvPr>
          <p:cNvSpPr txBox="1"/>
          <p:nvPr/>
        </p:nvSpPr>
        <p:spPr>
          <a:xfrm>
            <a:off x="4070039" y="3107231"/>
            <a:ext cx="7137149" cy="659155"/>
          </a:xfrm>
          <a:prstGeom prst="rect">
            <a:avLst/>
          </a:prstGeom>
        </p:spPr>
        <p:txBody>
          <a:bodyPr vert="horz" wrap="square" lIns="0" tIns="12700" rIns="0" bIns="0" rtlCol="0">
            <a:spAutoFit/>
          </a:bodyPr>
          <a:lstStyle/>
          <a:p>
            <a:pPr marL="12700" marR="5080">
              <a:lnSpc>
                <a:spcPct val="125000"/>
              </a:lnSpc>
              <a:spcBef>
                <a:spcPts val="100"/>
              </a:spcBef>
            </a:pPr>
            <a:r>
              <a:rPr sz="800" spc="-35">
                <a:solidFill>
                  <a:srgbClr val="333333"/>
                </a:solidFill>
                <a:latin typeface="Meiryo" panose="020B0604030504040204" pitchFamily="34" charset="-128"/>
                <a:ea typeface="Meiryo" panose="020B0604030504040204" pitchFamily="34" charset="-128"/>
                <a:cs typeface="Arial Unicode MS"/>
              </a:rPr>
              <a:t>平</a:t>
            </a:r>
            <a:r>
              <a:rPr sz="800" spc="-30">
                <a:solidFill>
                  <a:srgbClr val="333333"/>
                </a:solidFill>
                <a:latin typeface="Meiryo" panose="020B0604030504040204" pitchFamily="34" charset="-128"/>
                <a:ea typeface="Meiryo" panose="020B0604030504040204" pitchFamily="34" charset="-128"/>
                <a:cs typeface="Arial Unicode MS"/>
              </a:rPr>
              <a:t>日</a:t>
            </a:r>
            <a:r>
              <a:rPr sz="800" spc="-15">
                <a:solidFill>
                  <a:srgbClr val="333333"/>
                </a:solidFill>
                <a:latin typeface="Meiryo" panose="020B0604030504040204" pitchFamily="34" charset="-128"/>
                <a:ea typeface="Meiryo" panose="020B0604030504040204" pitchFamily="34" charset="-128"/>
                <a:cs typeface="Arial Unicode MS"/>
              </a:rPr>
              <a:t>枠</a:t>
            </a:r>
            <a:r>
              <a:rPr sz="800" spc="-45">
                <a:solidFill>
                  <a:srgbClr val="333333"/>
                </a:solidFill>
                <a:latin typeface="Meiryo" panose="020B0604030504040204" pitchFamily="34" charset="-128"/>
                <a:ea typeface="Meiryo" panose="020B0604030504040204" pitchFamily="34" charset="-128"/>
                <a:cs typeface="Arial Unicode MS"/>
              </a:rPr>
              <a:t>に</a:t>
            </a:r>
            <a:r>
              <a:rPr sz="800" spc="-25">
                <a:solidFill>
                  <a:srgbClr val="333333"/>
                </a:solidFill>
                <a:latin typeface="Meiryo" panose="020B0604030504040204" pitchFamily="34" charset="-128"/>
                <a:ea typeface="Meiryo" panose="020B0604030504040204" pitchFamily="34" charset="-128"/>
                <a:cs typeface="Arial Unicode MS"/>
              </a:rPr>
              <a:t>て</a:t>
            </a:r>
            <a:r>
              <a:rPr sz="800">
                <a:solidFill>
                  <a:srgbClr val="333333"/>
                </a:solidFill>
                <a:latin typeface="Meiryo" panose="020B0604030504040204" pitchFamily="34" charset="-128"/>
                <a:ea typeface="Meiryo" panose="020B0604030504040204" pitchFamily="34" charset="-128"/>
                <a:cs typeface="Arial Unicode MS"/>
              </a:rPr>
              <a:t>配</a:t>
            </a:r>
            <a:r>
              <a:rPr sz="800" spc="-30">
                <a:solidFill>
                  <a:srgbClr val="333333"/>
                </a:solidFill>
                <a:latin typeface="Meiryo" panose="020B0604030504040204" pitchFamily="34" charset="-128"/>
                <a:ea typeface="Meiryo" panose="020B0604030504040204" pitchFamily="34" charset="-128"/>
                <a:cs typeface="Arial Unicode MS"/>
              </a:rPr>
              <a:t>信</a:t>
            </a:r>
            <a:r>
              <a:rPr sz="800" spc="-15">
                <a:solidFill>
                  <a:srgbClr val="333333"/>
                </a:solidFill>
                <a:latin typeface="Meiryo" panose="020B0604030504040204" pitchFamily="34" charset="-128"/>
                <a:ea typeface="Meiryo" panose="020B0604030504040204" pitchFamily="34" charset="-128"/>
                <a:cs typeface="Arial Unicode MS"/>
              </a:rPr>
              <a:t>の</a:t>
            </a:r>
            <a:r>
              <a:rPr sz="800" spc="-5">
                <a:solidFill>
                  <a:srgbClr val="333333"/>
                </a:solidFill>
                <a:latin typeface="Meiryo" panose="020B0604030504040204" pitchFamily="34" charset="-128"/>
                <a:ea typeface="Meiryo" panose="020B0604030504040204" pitchFamily="34" charset="-128"/>
                <a:cs typeface="Arial Unicode MS"/>
              </a:rPr>
              <a:t>際</a:t>
            </a:r>
            <a:r>
              <a:rPr sz="800" spc="-45">
                <a:solidFill>
                  <a:srgbClr val="333333"/>
                </a:solidFill>
                <a:latin typeface="Meiryo" panose="020B0604030504040204" pitchFamily="34" charset="-128"/>
                <a:ea typeface="Meiryo" panose="020B0604030504040204" pitchFamily="34" charset="-128"/>
                <a:cs typeface="Arial Unicode MS"/>
              </a:rPr>
              <a:t>に</a:t>
            </a:r>
            <a:r>
              <a:rPr sz="800" spc="-15">
                <a:solidFill>
                  <a:srgbClr val="333333"/>
                </a:solidFill>
                <a:latin typeface="Meiryo" panose="020B0604030504040204" pitchFamily="34" charset="-128"/>
                <a:ea typeface="Meiryo" panose="020B0604030504040204" pitchFamily="34" charset="-128"/>
                <a:cs typeface="Arial Unicode MS"/>
              </a:rPr>
              <a:t>は</a:t>
            </a:r>
            <a:r>
              <a:rPr sz="800">
                <a:solidFill>
                  <a:srgbClr val="333333"/>
                </a:solidFill>
                <a:latin typeface="Meiryo" panose="020B0604030504040204" pitchFamily="34" charset="-128"/>
                <a:ea typeface="Meiryo" panose="020B0604030504040204" pitchFamily="34" charset="-128"/>
                <a:cs typeface="Arial Unicode MS"/>
              </a:rPr>
              <a:t>掲載開始</a:t>
            </a:r>
            <a:r>
              <a:rPr sz="800" spc="-20">
                <a:solidFill>
                  <a:srgbClr val="333333"/>
                </a:solidFill>
                <a:latin typeface="Meiryo" panose="020B0604030504040204" pitchFamily="34" charset="-128"/>
                <a:ea typeface="Meiryo" panose="020B0604030504040204" pitchFamily="34" charset="-128"/>
                <a:cs typeface="Arial Unicode MS"/>
              </a:rPr>
              <a:t>希</a:t>
            </a:r>
            <a:r>
              <a:rPr sz="800" spc="-35">
                <a:solidFill>
                  <a:srgbClr val="333333"/>
                </a:solidFill>
                <a:latin typeface="Meiryo" panose="020B0604030504040204" pitchFamily="34" charset="-128"/>
                <a:ea typeface="Meiryo" panose="020B0604030504040204" pitchFamily="34" charset="-128"/>
                <a:cs typeface="Arial Unicode MS"/>
              </a:rPr>
              <a:t>望</a:t>
            </a:r>
            <a:r>
              <a:rPr sz="800" spc="-50">
                <a:solidFill>
                  <a:srgbClr val="333333"/>
                </a:solidFill>
                <a:latin typeface="Meiryo" panose="020B0604030504040204" pitchFamily="34" charset="-128"/>
                <a:ea typeface="Meiryo" panose="020B0604030504040204" pitchFamily="34" charset="-128"/>
                <a:cs typeface="Arial Unicode MS"/>
              </a:rPr>
              <a:t>日</a:t>
            </a:r>
            <a:r>
              <a:rPr sz="800" spc="-95">
                <a:solidFill>
                  <a:srgbClr val="333333"/>
                </a:solidFill>
                <a:latin typeface="Meiryo" panose="020B0604030504040204" pitchFamily="34" charset="-128"/>
                <a:ea typeface="Meiryo" panose="020B0604030504040204" pitchFamily="34" charset="-128"/>
                <a:cs typeface="Arial Unicode MS"/>
              </a:rPr>
              <a:t>の</a:t>
            </a:r>
            <a:r>
              <a:rPr sz="800" spc="50">
                <a:solidFill>
                  <a:srgbClr val="F7790F"/>
                </a:solidFill>
                <a:latin typeface="Meiryo" panose="020B0604030504040204" pitchFamily="34" charset="-128"/>
                <a:ea typeface="Meiryo" panose="020B0604030504040204" pitchFamily="34" charset="-128"/>
                <a:cs typeface="Arial Unicode MS"/>
              </a:rPr>
              <a:t>10</a:t>
            </a:r>
            <a:r>
              <a:rPr sz="800">
                <a:solidFill>
                  <a:srgbClr val="F7790F"/>
                </a:solidFill>
                <a:latin typeface="Meiryo" panose="020B0604030504040204" pitchFamily="34" charset="-128"/>
                <a:ea typeface="Meiryo" panose="020B0604030504040204" pitchFamily="34" charset="-128"/>
                <a:cs typeface="Arial Unicode MS"/>
              </a:rPr>
              <a:t>営</a:t>
            </a:r>
            <a:r>
              <a:rPr sz="800" spc="-30">
                <a:solidFill>
                  <a:srgbClr val="F7790F"/>
                </a:solidFill>
                <a:latin typeface="Meiryo" panose="020B0604030504040204" pitchFamily="34" charset="-128"/>
                <a:ea typeface="Meiryo" panose="020B0604030504040204" pitchFamily="34" charset="-128"/>
                <a:cs typeface="Arial Unicode MS"/>
              </a:rPr>
              <a:t>業</a:t>
            </a:r>
            <a:r>
              <a:rPr sz="800" spc="-35">
                <a:solidFill>
                  <a:srgbClr val="F7790F"/>
                </a:solidFill>
                <a:latin typeface="Meiryo" panose="020B0604030504040204" pitchFamily="34" charset="-128"/>
                <a:ea typeface="Meiryo" panose="020B0604030504040204" pitchFamily="34" charset="-128"/>
                <a:cs typeface="Arial Unicode MS"/>
              </a:rPr>
              <a:t>日</a:t>
            </a:r>
            <a:r>
              <a:rPr sz="800" spc="-30">
                <a:solidFill>
                  <a:srgbClr val="F7790F"/>
                </a:solidFill>
                <a:latin typeface="Meiryo" panose="020B0604030504040204" pitchFamily="34" charset="-128"/>
                <a:ea typeface="Meiryo" panose="020B0604030504040204" pitchFamily="34" charset="-128"/>
                <a:cs typeface="Arial Unicode MS"/>
              </a:rPr>
              <a:t>前</a:t>
            </a:r>
            <a:r>
              <a:rPr sz="800" spc="30">
                <a:solidFill>
                  <a:srgbClr val="F7790F"/>
                </a:solidFill>
                <a:latin typeface="Meiryo" panose="020B0604030504040204" pitchFamily="34" charset="-128"/>
                <a:ea typeface="Meiryo" panose="020B0604030504040204" pitchFamily="34" charset="-128"/>
                <a:cs typeface="Arial Unicode MS"/>
              </a:rPr>
              <a:t>17</a:t>
            </a:r>
            <a:r>
              <a:rPr sz="800" spc="-30">
                <a:solidFill>
                  <a:srgbClr val="F7790F"/>
                </a:solidFill>
                <a:latin typeface="Meiryo" panose="020B0604030504040204" pitchFamily="34" charset="-128"/>
                <a:ea typeface="Meiryo" panose="020B0604030504040204" pitchFamily="34" charset="-128"/>
                <a:cs typeface="Arial Unicode MS"/>
              </a:rPr>
              <a:t>時</a:t>
            </a:r>
            <a:r>
              <a:rPr sz="800" spc="-35">
                <a:solidFill>
                  <a:srgbClr val="F7790F"/>
                </a:solidFill>
                <a:latin typeface="Meiryo" panose="020B0604030504040204" pitchFamily="34" charset="-128"/>
                <a:ea typeface="Meiryo" panose="020B0604030504040204" pitchFamily="34" charset="-128"/>
                <a:cs typeface="Arial Unicode MS"/>
              </a:rPr>
              <a:t>ま</a:t>
            </a:r>
            <a:r>
              <a:rPr sz="800">
                <a:solidFill>
                  <a:srgbClr val="F7790F"/>
                </a:solidFill>
                <a:latin typeface="Meiryo" panose="020B0604030504040204" pitchFamily="34" charset="-128"/>
                <a:ea typeface="Meiryo" panose="020B0604030504040204" pitchFamily="34" charset="-128"/>
                <a:cs typeface="Arial Unicode MS"/>
              </a:rPr>
              <a:t>で</a:t>
            </a:r>
            <a:r>
              <a:rPr sz="800" spc="-400">
                <a:solidFill>
                  <a:srgbClr val="F7790F"/>
                </a:solidFill>
                <a:latin typeface="Meiryo" panose="020B0604030504040204" pitchFamily="34" charset="-128"/>
                <a:ea typeface="Meiryo" panose="020B0604030504040204" pitchFamily="34" charset="-128"/>
                <a:cs typeface="Arial Unicode MS"/>
              </a:rPr>
              <a:t>、</a:t>
            </a:r>
            <a:r>
              <a:rPr sz="800" spc="-35">
                <a:solidFill>
                  <a:srgbClr val="F7790F"/>
                </a:solidFill>
                <a:latin typeface="Meiryo" panose="020B0604030504040204" pitchFamily="34" charset="-128"/>
                <a:ea typeface="Meiryo" panose="020B0604030504040204" pitchFamily="34" charset="-128"/>
                <a:cs typeface="Arial Unicode MS"/>
              </a:rPr>
              <a:t>土</a:t>
            </a:r>
            <a:r>
              <a:rPr sz="800" spc="-20">
                <a:solidFill>
                  <a:srgbClr val="F7790F"/>
                </a:solidFill>
                <a:latin typeface="Meiryo" panose="020B0604030504040204" pitchFamily="34" charset="-128"/>
                <a:ea typeface="Meiryo" panose="020B0604030504040204" pitchFamily="34" charset="-128"/>
                <a:cs typeface="Arial Unicode MS"/>
              </a:rPr>
              <a:t>日</a:t>
            </a:r>
            <a:r>
              <a:rPr sz="800" spc="-25">
                <a:solidFill>
                  <a:srgbClr val="F7790F"/>
                </a:solidFill>
                <a:latin typeface="Meiryo" panose="020B0604030504040204" pitchFamily="34" charset="-128"/>
                <a:ea typeface="Meiryo" panose="020B0604030504040204" pitchFamily="34" charset="-128"/>
                <a:cs typeface="Arial Unicode MS"/>
              </a:rPr>
              <a:t>祝</a:t>
            </a:r>
            <a:r>
              <a:rPr sz="800" spc="-30">
                <a:solidFill>
                  <a:srgbClr val="F7790F"/>
                </a:solidFill>
                <a:latin typeface="Meiryo" panose="020B0604030504040204" pitchFamily="34" charset="-128"/>
                <a:ea typeface="Meiryo" panose="020B0604030504040204" pitchFamily="34" charset="-128"/>
                <a:cs typeface="Arial Unicode MS"/>
              </a:rPr>
              <a:t>日</a:t>
            </a:r>
            <a:r>
              <a:rPr sz="800" spc="-15">
                <a:solidFill>
                  <a:srgbClr val="F7790F"/>
                </a:solidFill>
                <a:latin typeface="Meiryo" panose="020B0604030504040204" pitchFamily="34" charset="-128"/>
                <a:ea typeface="Meiryo" panose="020B0604030504040204" pitchFamily="34" charset="-128"/>
                <a:cs typeface="Arial Unicode MS"/>
              </a:rPr>
              <a:t>枠</a:t>
            </a:r>
            <a:r>
              <a:rPr sz="800" spc="-45">
                <a:solidFill>
                  <a:srgbClr val="F7790F"/>
                </a:solidFill>
                <a:latin typeface="Meiryo" panose="020B0604030504040204" pitchFamily="34" charset="-128"/>
                <a:ea typeface="Meiryo" panose="020B0604030504040204" pitchFamily="34" charset="-128"/>
                <a:cs typeface="Arial Unicode MS"/>
              </a:rPr>
              <a:t>に</a:t>
            </a:r>
            <a:r>
              <a:rPr sz="800" spc="-25">
                <a:solidFill>
                  <a:srgbClr val="F7790F"/>
                </a:solidFill>
                <a:latin typeface="Meiryo" panose="020B0604030504040204" pitchFamily="34" charset="-128"/>
                <a:ea typeface="Meiryo" panose="020B0604030504040204" pitchFamily="34" charset="-128"/>
                <a:cs typeface="Arial Unicode MS"/>
              </a:rPr>
              <a:t>て</a:t>
            </a:r>
            <a:r>
              <a:rPr sz="800">
                <a:solidFill>
                  <a:srgbClr val="F7790F"/>
                </a:solidFill>
                <a:latin typeface="Meiryo" panose="020B0604030504040204" pitchFamily="34" charset="-128"/>
                <a:ea typeface="Meiryo" panose="020B0604030504040204" pitchFamily="34" charset="-128"/>
                <a:cs typeface="Arial Unicode MS"/>
              </a:rPr>
              <a:t>配</a:t>
            </a:r>
            <a:r>
              <a:rPr sz="800" spc="-30">
                <a:solidFill>
                  <a:srgbClr val="F7790F"/>
                </a:solidFill>
                <a:latin typeface="Meiryo" panose="020B0604030504040204" pitchFamily="34" charset="-128"/>
                <a:ea typeface="Meiryo" panose="020B0604030504040204" pitchFamily="34" charset="-128"/>
                <a:cs typeface="Arial Unicode MS"/>
              </a:rPr>
              <a:t>信</a:t>
            </a:r>
            <a:r>
              <a:rPr sz="800" spc="-15">
                <a:solidFill>
                  <a:srgbClr val="F7790F"/>
                </a:solidFill>
                <a:latin typeface="Meiryo" panose="020B0604030504040204" pitchFamily="34" charset="-128"/>
                <a:ea typeface="Meiryo" panose="020B0604030504040204" pitchFamily="34" charset="-128"/>
                <a:cs typeface="Arial Unicode MS"/>
              </a:rPr>
              <a:t>の</a:t>
            </a:r>
            <a:r>
              <a:rPr sz="800" spc="-5">
                <a:solidFill>
                  <a:srgbClr val="F7790F"/>
                </a:solidFill>
                <a:latin typeface="Meiryo" panose="020B0604030504040204" pitchFamily="34" charset="-128"/>
                <a:ea typeface="Meiryo" panose="020B0604030504040204" pitchFamily="34" charset="-128"/>
                <a:cs typeface="Arial Unicode MS"/>
              </a:rPr>
              <a:t>際</a:t>
            </a:r>
            <a:r>
              <a:rPr sz="800" spc="-45">
                <a:solidFill>
                  <a:srgbClr val="F7790F"/>
                </a:solidFill>
                <a:latin typeface="Meiryo" panose="020B0604030504040204" pitchFamily="34" charset="-128"/>
                <a:ea typeface="Meiryo" panose="020B0604030504040204" pitchFamily="34" charset="-128"/>
                <a:cs typeface="Arial Unicode MS"/>
              </a:rPr>
              <a:t>に</a:t>
            </a:r>
            <a:r>
              <a:rPr sz="800" spc="-10">
                <a:solidFill>
                  <a:srgbClr val="F7790F"/>
                </a:solidFill>
                <a:latin typeface="Meiryo" panose="020B0604030504040204" pitchFamily="34" charset="-128"/>
                <a:ea typeface="Meiryo" panose="020B0604030504040204" pitchFamily="34" charset="-128"/>
                <a:cs typeface="Arial Unicode MS"/>
              </a:rPr>
              <a:t>は</a:t>
            </a:r>
            <a:r>
              <a:rPr sz="800">
                <a:solidFill>
                  <a:srgbClr val="F7790F"/>
                </a:solidFill>
                <a:latin typeface="Meiryo" panose="020B0604030504040204" pitchFamily="34" charset="-128"/>
                <a:ea typeface="Meiryo" panose="020B0604030504040204" pitchFamily="34" charset="-128"/>
                <a:cs typeface="Arial Unicode MS"/>
              </a:rPr>
              <a:t>掲載</a:t>
            </a:r>
            <a:r>
              <a:rPr sz="800" spc="-20">
                <a:solidFill>
                  <a:srgbClr val="F7790F"/>
                </a:solidFill>
                <a:latin typeface="Meiryo" panose="020B0604030504040204" pitchFamily="34" charset="-128"/>
                <a:ea typeface="Meiryo" panose="020B0604030504040204" pitchFamily="34" charset="-128"/>
                <a:cs typeface="Arial Unicode MS"/>
              </a:rPr>
              <a:t>希</a:t>
            </a:r>
            <a:r>
              <a:rPr sz="800" spc="-35">
                <a:solidFill>
                  <a:srgbClr val="F7790F"/>
                </a:solidFill>
                <a:latin typeface="Meiryo" panose="020B0604030504040204" pitchFamily="34" charset="-128"/>
                <a:ea typeface="Meiryo" panose="020B0604030504040204" pitchFamily="34" charset="-128"/>
                <a:cs typeface="Arial Unicode MS"/>
              </a:rPr>
              <a:t>望</a:t>
            </a:r>
            <a:r>
              <a:rPr sz="800" spc="-50">
                <a:solidFill>
                  <a:srgbClr val="F7790F"/>
                </a:solidFill>
                <a:latin typeface="Meiryo" panose="020B0604030504040204" pitchFamily="34" charset="-128"/>
                <a:ea typeface="Meiryo" panose="020B0604030504040204" pitchFamily="34" charset="-128"/>
                <a:cs typeface="Arial Unicode MS"/>
              </a:rPr>
              <a:t>日</a:t>
            </a:r>
            <a:r>
              <a:rPr sz="800" spc="-95">
                <a:solidFill>
                  <a:srgbClr val="F7790F"/>
                </a:solidFill>
                <a:latin typeface="Meiryo" panose="020B0604030504040204" pitchFamily="34" charset="-128"/>
                <a:ea typeface="Meiryo" panose="020B0604030504040204" pitchFamily="34" charset="-128"/>
                <a:cs typeface="Arial Unicode MS"/>
              </a:rPr>
              <a:t>の</a:t>
            </a:r>
            <a:r>
              <a:rPr sz="800" spc="35">
                <a:solidFill>
                  <a:srgbClr val="F7790F"/>
                </a:solidFill>
                <a:latin typeface="Meiryo" panose="020B0604030504040204" pitchFamily="34" charset="-128"/>
                <a:ea typeface="Meiryo" panose="020B0604030504040204" pitchFamily="34" charset="-128"/>
                <a:cs typeface="Arial Unicode MS"/>
              </a:rPr>
              <a:t>12</a:t>
            </a:r>
            <a:r>
              <a:rPr sz="800">
                <a:solidFill>
                  <a:srgbClr val="F7790F"/>
                </a:solidFill>
                <a:latin typeface="Meiryo" panose="020B0604030504040204" pitchFamily="34" charset="-128"/>
                <a:ea typeface="Meiryo" panose="020B0604030504040204" pitchFamily="34" charset="-128"/>
                <a:cs typeface="Arial Unicode MS"/>
              </a:rPr>
              <a:t>営</a:t>
            </a:r>
            <a:r>
              <a:rPr sz="800" spc="-30">
                <a:solidFill>
                  <a:srgbClr val="F7790F"/>
                </a:solidFill>
                <a:latin typeface="Meiryo" panose="020B0604030504040204" pitchFamily="34" charset="-128"/>
                <a:ea typeface="Meiryo" panose="020B0604030504040204" pitchFamily="34" charset="-128"/>
                <a:cs typeface="Arial Unicode MS"/>
              </a:rPr>
              <a:t>業</a:t>
            </a:r>
            <a:r>
              <a:rPr sz="800" spc="-35">
                <a:solidFill>
                  <a:srgbClr val="F7790F"/>
                </a:solidFill>
                <a:latin typeface="Meiryo" panose="020B0604030504040204" pitchFamily="34" charset="-128"/>
                <a:ea typeface="Meiryo" panose="020B0604030504040204" pitchFamily="34" charset="-128"/>
                <a:cs typeface="Arial Unicode MS"/>
              </a:rPr>
              <a:t>日</a:t>
            </a:r>
            <a:r>
              <a:rPr sz="800" spc="-30">
                <a:solidFill>
                  <a:srgbClr val="F7790F"/>
                </a:solidFill>
                <a:latin typeface="Meiryo" panose="020B0604030504040204" pitchFamily="34" charset="-128"/>
                <a:ea typeface="Meiryo" panose="020B0604030504040204" pitchFamily="34" charset="-128"/>
                <a:cs typeface="Arial Unicode MS"/>
              </a:rPr>
              <a:t>前</a:t>
            </a:r>
            <a:r>
              <a:rPr sz="800" spc="30">
                <a:solidFill>
                  <a:srgbClr val="F7790F"/>
                </a:solidFill>
                <a:latin typeface="Meiryo" panose="020B0604030504040204" pitchFamily="34" charset="-128"/>
                <a:ea typeface="Meiryo" panose="020B0604030504040204" pitchFamily="34" charset="-128"/>
                <a:cs typeface="Arial Unicode MS"/>
              </a:rPr>
              <a:t>17</a:t>
            </a:r>
            <a:r>
              <a:rPr sz="800" spc="-30">
                <a:solidFill>
                  <a:srgbClr val="F7790F"/>
                </a:solidFill>
                <a:latin typeface="Meiryo" panose="020B0604030504040204" pitchFamily="34" charset="-128"/>
                <a:ea typeface="Meiryo" panose="020B0604030504040204" pitchFamily="34" charset="-128"/>
                <a:cs typeface="Arial Unicode MS"/>
              </a:rPr>
              <a:t>時</a:t>
            </a:r>
            <a:r>
              <a:rPr sz="800" spc="-35">
                <a:solidFill>
                  <a:srgbClr val="F7790F"/>
                </a:solidFill>
                <a:latin typeface="Meiryo" panose="020B0604030504040204" pitchFamily="34" charset="-128"/>
                <a:ea typeface="Meiryo" panose="020B0604030504040204" pitchFamily="34" charset="-128"/>
                <a:cs typeface="Arial Unicode MS"/>
              </a:rPr>
              <a:t>ま</a:t>
            </a:r>
            <a:r>
              <a:rPr sz="800" spc="-25">
                <a:solidFill>
                  <a:srgbClr val="F7790F"/>
                </a:solidFill>
                <a:latin typeface="Meiryo" panose="020B0604030504040204" pitchFamily="34" charset="-128"/>
                <a:ea typeface="Meiryo" panose="020B0604030504040204" pitchFamily="34" charset="-128"/>
                <a:cs typeface="Arial Unicode MS"/>
              </a:rPr>
              <a:t>で</a:t>
            </a:r>
            <a:r>
              <a:rPr sz="800">
                <a:solidFill>
                  <a:srgbClr val="333333"/>
                </a:solidFill>
                <a:latin typeface="Meiryo" panose="020B0604030504040204" pitchFamily="34" charset="-128"/>
                <a:ea typeface="Meiryo" panose="020B0604030504040204" pitchFamily="34" charset="-128"/>
                <a:cs typeface="Arial Unicode MS"/>
              </a:rPr>
              <a:t>に</a:t>
            </a:r>
            <a:endParaRPr lang="en-US" sz="800">
              <a:solidFill>
                <a:srgbClr val="333333"/>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ja-JP" altLang="en-US" sz="800" spc="-90">
                <a:solidFill>
                  <a:srgbClr val="333333"/>
                </a:solidFill>
                <a:latin typeface="Meiryo" panose="020B0604030504040204" pitchFamily="34" charset="-128"/>
                <a:ea typeface="Meiryo" panose="020B0604030504040204" pitchFamily="34" charset="-128"/>
                <a:cs typeface="Arial Unicode MS"/>
              </a:rPr>
              <a:t>フォーマットに沿ってご入稿ください（入稿規定の審査がございます） 。</a:t>
            </a:r>
            <a:endParaRPr lang="en-US" altLang="ja-JP" sz="800" spc="-90">
              <a:solidFill>
                <a:srgbClr val="333333"/>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sz="800" spc="5">
                <a:solidFill>
                  <a:srgbClr val="F7790F"/>
                </a:solidFill>
                <a:latin typeface="Meiryo" panose="020B0604030504040204" pitchFamily="34" charset="-128"/>
                <a:ea typeface="Meiryo" panose="020B0604030504040204" pitchFamily="34" charset="-128"/>
                <a:cs typeface="Arial Unicode MS"/>
              </a:rPr>
              <a:t>医</a:t>
            </a:r>
            <a:r>
              <a:rPr sz="800">
                <a:solidFill>
                  <a:srgbClr val="F7790F"/>
                </a:solidFill>
                <a:latin typeface="Meiryo" panose="020B0604030504040204" pitchFamily="34" charset="-128"/>
                <a:ea typeface="Meiryo" panose="020B0604030504040204" pitchFamily="34" charset="-128"/>
                <a:cs typeface="Arial Unicode MS"/>
              </a:rPr>
              <a:t>薬品</a:t>
            </a:r>
            <a:r>
              <a:rPr sz="800" spc="-400">
                <a:solidFill>
                  <a:srgbClr val="F7790F"/>
                </a:solidFill>
                <a:latin typeface="Meiryo" panose="020B0604030504040204" pitchFamily="34" charset="-128"/>
                <a:ea typeface="Meiryo" panose="020B0604030504040204" pitchFamily="34" charset="-128"/>
                <a:cs typeface="Arial Unicode MS"/>
              </a:rPr>
              <a:t>、</a:t>
            </a:r>
            <a:r>
              <a:rPr sz="800">
                <a:solidFill>
                  <a:srgbClr val="F7790F"/>
                </a:solidFill>
                <a:latin typeface="Meiryo" panose="020B0604030504040204" pitchFamily="34" charset="-128"/>
                <a:ea typeface="Meiryo" panose="020B0604030504040204" pitchFamily="34" charset="-128"/>
                <a:cs typeface="Arial Unicode MS"/>
              </a:rPr>
              <a:t>医療</a:t>
            </a:r>
            <a:r>
              <a:rPr sz="800" spc="-20">
                <a:solidFill>
                  <a:srgbClr val="F7790F"/>
                </a:solidFill>
                <a:latin typeface="Meiryo" panose="020B0604030504040204" pitchFamily="34" charset="-128"/>
                <a:ea typeface="Meiryo" panose="020B0604030504040204" pitchFamily="34" charset="-128"/>
                <a:cs typeface="Arial Unicode MS"/>
              </a:rPr>
              <a:t>品</a:t>
            </a:r>
            <a:r>
              <a:rPr sz="800" spc="-35">
                <a:solidFill>
                  <a:srgbClr val="F7790F"/>
                </a:solidFill>
                <a:latin typeface="Meiryo" panose="020B0604030504040204" pitchFamily="34" charset="-128"/>
                <a:ea typeface="Meiryo" panose="020B0604030504040204" pitchFamily="34" charset="-128"/>
                <a:cs typeface="Arial Unicode MS"/>
              </a:rPr>
              <a:t>あ</a:t>
            </a:r>
            <a:r>
              <a:rPr sz="800" spc="-60">
                <a:solidFill>
                  <a:srgbClr val="F7790F"/>
                </a:solidFill>
                <a:latin typeface="Meiryo" panose="020B0604030504040204" pitchFamily="34" charset="-128"/>
                <a:ea typeface="Meiryo" panose="020B0604030504040204" pitchFamily="34" charset="-128"/>
                <a:cs typeface="Arial Unicode MS"/>
              </a:rPr>
              <a:t>る</a:t>
            </a:r>
            <a:r>
              <a:rPr sz="800" spc="-30">
                <a:solidFill>
                  <a:srgbClr val="F7790F"/>
                </a:solidFill>
                <a:latin typeface="Meiryo" panose="020B0604030504040204" pitchFamily="34" charset="-128"/>
                <a:ea typeface="Meiryo" panose="020B0604030504040204" pitchFamily="34" charset="-128"/>
                <a:cs typeface="Arial Unicode MS"/>
              </a:rPr>
              <a:t>いは</a:t>
            </a:r>
            <a:r>
              <a:rPr sz="800" spc="-45">
                <a:solidFill>
                  <a:srgbClr val="F7790F"/>
                </a:solidFill>
                <a:latin typeface="Meiryo" panose="020B0604030504040204" pitchFamily="34" charset="-128"/>
                <a:ea typeface="Meiryo" panose="020B0604030504040204" pitchFamily="34" charset="-128"/>
                <a:cs typeface="Arial Unicode MS"/>
              </a:rPr>
              <a:t>キ</a:t>
            </a:r>
            <a:r>
              <a:rPr sz="800" spc="-125">
                <a:solidFill>
                  <a:srgbClr val="F7790F"/>
                </a:solidFill>
                <a:latin typeface="Meiryo" panose="020B0604030504040204" pitchFamily="34" charset="-128"/>
                <a:ea typeface="Meiryo" panose="020B0604030504040204" pitchFamily="34" charset="-128"/>
                <a:cs typeface="Arial Unicode MS"/>
              </a:rPr>
              <a:t>ャ</a:t>
            </a:r>
            <a:r>
              <a:rPr sz="800" spc="-60">
                <a:solidFill>
                  <a:srgbClr val="F7790F"/>
                </a:solidFill>
                <a:latin typeface="Meiryo" panose="020B0604030504040204" pitchFamily="34" charset="-128"/>
                <a:ea typeface="Meiryo" panose="020B0604030504040204" pitchFamily="34" charset="-128"/>
                <a:cs typeface="Arial Unicode MS"/>
              </a:rPr>
              <a:t>ン</a:t>
            </a:r>
            <a:r>
              <a:rPr sz="800" spc="-50">
                <a:solidFill>
                  <a:srgbClr val="F7790F"/>
                </a:solidFill>
                <a:latin typeface="Meiryo" panose="020B0604030504040204" pitchFamily="34" charset="-128"/>
                <a:ea typeface="Meiryo" panose="020B0604030504040204" pitchFamily="34" charset="-128"/>
                <a:cs typeface="Arial Unicode MS"/>
              </a:rPr>
              <a:t>ペ</a:t>
            </a:r>
            <a:r>
              <a:rPr sz="800" spc="-125">
                <a:solidFill>
                  <a:srgbClr val="F7790F"/>
                </a:solidFill>
                <a:latin typeface="Meiryo" panose="020B0604030504040204" pitchFamily="34" charset="-128"/>
                <a:ea typeface="Meiryo" panose="020B0604030504040204" pitchFamily="34" charset="-128"/>
                <a:cs typeface="Arial Unicode MS"/>
              </a:rPr>
              <a:t>ー</a:t>
            </a:r>
            <a:r>
              <a:rPr sz="800" spc="-20">
                <a:solidFill>
                  <a:srgbClr val="F7790F"/>
                </a:solidFill>
                <a:latin typeface="Meiryo" panose="020B0604030504040204" pitchFamily="34" charset="-128"/>
                <a:ea typeface="Meiryo" panose="020B0604030504040204" pitchFamily="34" charset="-128"/>
                <a:cs typeface="Arial Unicode MS"/>
              </a:rPr>
              <a:t>ン</a:t>
            </a:r>
            <a:r>
              <a:rPr sz="800">
                <a:solidFill>
                  <a:srgbClr val="F7790F"/>
                </a:solidFill>
                <a:latin typeface="Meiryo" panose="020B0604030504040204" pitchFamily="34" charset="-128"/>
                <a:ea typeface="Meiryo" panose="020B0604030504040204" pitchFamily="34" charset="-128"/>
                <a:cs typeface="Arial Unicode MS"/>
              </a:rPr>
              <a:t>告</a:t>
            </a:r>
            <a:r>
              <a:rPr sz="800" spc="-10">
                <a:solidFill>
                  <a:srgbClr val="F7790F"/>
                </a:solidFill>
                <a:latin typeface="Meiryo" panose="020B0604030504040204" pitchFamily="34" charset="-128"/>
                <a:ea typeface="Meiryo" panose="020B0604030504040204" pitchFamily="34" charset="-128"/>
                <a:cs typeface="Arial Unicode MS"/>
              </a:rPr>
              <a:t>知</a:t>
            </a:r>
            <a:r>
              <a:rPr sz="800" spc="-50">
                <a:solidFill>
                  <a:srgbClr val="F7790F"/>
                </a:solidFill>
                <a:latin typeface="Meiryo" panose="020B0604030504040204" pitchFamily="34" charset="-128"/>
                <a:ea typeface="Meiryo" panose="020B0604030504040204" pitchFamily="34" charset="-128"/>
                <a:cs typeface="Arial Unicode MS"/>
              </a:rPr>
              <a:t>な</a:t>
            </a:r>
            <a:r>
              <a:rPr sz="800">
                <a:solidFill>
                  <a:srgbClr val="F7790F"/>
                </a:solidFill>
                <a:latin typeface="Meiryo" panose="020B0604030504040204" pitchFamily="34" charset="-128"/>
                <a:ea typeface="Meiryo" panose="020B0604030504040204" pitchFamily="34" charset="-128"/>
                <a:cs typeface="Arial Unicode MS"/>
              </a:rPr>
              <a:t>ど</a:t>
            </a:r>
            <a:r>
              <a:rPr sz="800" spc="-400">
                <a:solidFill>
                  <a:srgbClr val="F7790F"/>
                </a:solidFill>
                <a:latin typeface="Meiryo" panose="020B0604030504040204" pitchFamily="34" charset="-128"/>
                <a:ea typeface="Meiryo" panose="020B0604030504040204" pitchFamily="34" charset="-128"/>
                <a:cs typeface="Arial Unicode MS"/>
              </a:rPr>
              <a:t>、</a:t>
            </a:r>
            <a:r>
              <a:rPr sz="800" spc="10">
                <a:solidFill>
                  <a:srgbClr val="F7790F"/>
                </a:solidFill>
                <a:latin typeface="Meiryo" panose="020B0604030504040204" pitchFamily="34" charset="-128"/>
                <a:ea typeface="Meiryo" panose="020B0604030504040204" pitchFamily="34" charset="-128"/>
                <a:cs typeface="Arial Unicode MS"/>
              </a:rPr>
              <a:t>薬</a:t>
            </a:r>
            <a:r>
              <a:rPr sz="800">
                <a:solidFill>
                  <a:srgbClr val="F7790F"/>
                </a:solidFill>
                <a:latin typeface="Meiryo" panose="020B0604030504040204" pitchFamily="34" charset="-128"/>
                <a:ea typeface="Meiryo" panose="020B0604030504040204" pitchFamily="34" charset="-128"/>
                <a:cs typeface="Arial Unicode MS"/>
              </a:rPr>
              <a:t>機</a:t>
            </a:r>
            <a:r>
              <a:rPr sz="800" spc="-200">
                <a:solidFill>
                  <a:srgbClr val="F7790F"/>
                </a:solidFill>
                <a:latin typeface="Meiryo" panose="020B0604030504040204" pitchFamily="34" charset="-128"/>
                <a:ea typeface="Meiryo" panose="020B0604030504040204" pitchFamily="34" charset="-128"/>
                <a:cs typeface="Arial Unicode MS"/>
              </a:rPr>
              <a:t>法・</a:t>
            </a:r>
            <a:r>
              <a:rPr sz="800">
                <a:solidFill>
                  <a:srgbClr val="F7790F"/>
                </a:solidFill>
                <a:latin typeface="Meiryo" panose="020B0604030504040204" pitchFamily="34" charset="-128"/>
                <a:ea typeface="Meiryo" panose="020B0604030504040204" pitchFamily="34" charset="-128"/>
                <a:cs typeface="Arial Unicode MS"/>
              </a:rPr>
              <a:t>景</a:t>
            </a:r>
            <a:r>
              <a:rPr sz="800" spc="10">
                <a:solidFill>
                  <a:srgbClr val="F7790F"/>
                </a:solidFill>
                <a:latin typeface="Meiryo" panose="020B0604030504040204" pitchFamily="34" charset="-128"/>
                <a:ea typeface="Meiryo" panose="020B0604030504040204" pitchFamily="34" charset="-128"/>
                <a:cs typeface="Arial Unicode MS"/>
              </a:rPr>
              <a:t>表</a:t>
            </a:r>
            <a:r>
              <a:rPr sz="800">
                <a:solidFill>
                  <a:srgbClr val="F7790F"/>
                </a:solidFill>
                <a:latin typeface="Meiryo" panose="020B0604030504040204" pitchFamily="34" charset="-128"/>
                <a:ea typeface="Meiryo" panose="020B0604030504040204" pitchFamily="34" charset="-128"/>
                <a:cs typeface="Arial Unicode MS"/>
              </a:rPr>
              <a:t>法</a:t>
            </a:r>
            <a:r>
              <a:rPr sz="800" spc="5">
                <a:solidFill>
                  <a:srgbClr val="F7790F"/>
                </a:solidFill>
                <a:latin typeface="Meiryo" panose="020B0604030504040204" pitchFamily="34" charset="-128"/>
                <a:ea typeface="Meiryo" panose="020B0604030504040204" pitchFamily="34" charset="-128"/>
                <a:cs typeface="Arial Unicode MS"/>
              </a:rPr>
              <a:t>準</a:t>
            </a:r>
            <a:r>
              <a:rPr sz="800" spc="-5">
                <a:solidFill>
                  <a:srgbClr val="F7790F"/>
                </a:solidFill>
                <a:latin typeface="Meiryo" panose="020B0604030504040204" pitchFamily="34" charset="-128"/>
                <a:ea typeface="Meiryo" panose="020B0604030504040204" pitchFamily="34" charset="-128"/>
                <a:cs typeface="Arial Unicode MS"/>
              </a:rPr>
              <a:t>拠の</a:t>
            </a:r>
            <a:r>
              <a:rPr sz="800" spc="5">
                <a:solidFill>
                  <a:srgbClr val="F7790F"/>
                </a:solidFill>
                <a:latin typeface="Meiryo" panose="020B0604030504040204" pitchFamily="34" charset="-128"/>
                <a:ea typeface="Meiryo" panose="020B0604030504040204" pitchFamily="34" charset="-128"/>
                <a:cs typeface="Arial Unicode MS"/>
              </a:rPr>
              <a:t>審</a:t>
            </a:r>
            <a:r>
              <a:rPr sz="800">
                <a:solidFill>
                  <a:srgbClr val="F7790F"/>
                </a:solidFill>
                <a:latin typeface="Meiryo" panose="020B0604030504040204" pitchFamily="34" charset="-128"/>
                <a:ea typeface="Meiryo" panose="020B0604030504040204" pitchFamily="34" charset="-128"/>
                <a:cs typeface="Arial Unicode MS"/>
              </a:rPr>
              <a:t>査</a:t>
            </a:r>
            <a:r>
              <a:rPr sz="800" spc="-25">
                <a:solidFill>
                  <a:srgbClr val="F7790F"/>
                </a:solidFill>
                <a:latin typeface="Meiryo" panose="020B0604030504040204" pitchFamily="34" charset="-128"/>
                <a:ea typeface="Meiryo" panose="020B0604030504040204" pitchFamily="34" charset="-128"/>
                <a:cs typeface="Arial Unicode MS"/>
              </a:rPr>
              <a:t>を</a:t>
            </a:r>
            <a:r>
              <a:rPr sz="800">
                <a:solidFill>
                  <a:srgbClr val="F7790F"/>
                </a:solidFill>
                <a:latin typeface="Meiryo" panose="020B0604030504040204" pitchFamily="34" charset="-128"/>
                <a:ea typeface="Meiryo" panose="020B0604030504040204" pitchFamily="34" charset="-128"/>
                <a:cs typeface="Arial Unicode MS"/>
              </a:rPr>
              <a:t>必</a:t>
            </a:r>
            <a:r>
              <a:rPr sz="800" spc="-45">
                <a:solidFill>
                  <a:srgbClr val="F7790F"/>
                </a:solidFill>
                <a:latin typeface="Meiryo" panose="020B0604030504040204" pitchFamily="34" charset="-128"/>
                <a:ea typeface="Meiryo" panose="020B0604030504040204" pitchFamily="34" charset="-128"/>
                <a:cs typeface="Arial Unicode MS"/>
              </a:rPr>
              <a:t>要</a:t>
            </a:r>
            <a:r>
              <a:rPr sz="800" spc="-65">
                <a:solidFill>
                  <a:srgbClr val="F7790F"/>
                </a:solidFill>
                <a:latin typeface="Meiryo" panose="020B0604030504040204" pitchFamily="34" charset="-128"/>
                <a:ea typeface="Meiryo" panose="020B0604030504040204" pitchFamily="34" charset="-128"/>
                <a:cs typeface="Arial Unicode MS"/>
              </a:rPr>
              <a:t>と</a:t>
            </a:r>
            <a:r>
              <a:rPr sz="800" spc="-70">
                <a:solidFill>
                  <a:srgbClr val="F7790F"/>
                </a:solidFill>
                <a:latin typeface="Meiryo" panose="020B0604030504040204" pitchFamily="34" charset="-128"/>
                <a:ea typeface="Meiryo" panose="020B0604030504040204" pitchFamily="34" charset="-128"/>
                <a:cs typeface="Arial Unicode MS"/>
              </a:rPr>
              <a:t>す</a:t>
            </a:r>
            <a:r>
              <a:rPr sz="800" spc="-15">
                <a:solidFill>
                  <a:srgbClr val="F7790F"/>
                </a:solidFill>
                <a:latin typeface="Meiryo" panose="020B0604030504040204" pitchFamily="34" charset="-128"/>
                <a:ea typeface="Meiryo" panose="020B0604030504040204" pitchFamily="34" charset="-128"/>
                <a:cs typeface="Arial Unicode MS"/>
              </a:rPr>
              <a:t>る</a:t>
            </a:r>
            <a:r>
              <a:rPr sz="800" spc="-10">
                <a:solidFill>
                  <a:srgbClr val="F7790F"/>
                </a:solidFill>
                <a:latin typeface="Meiryo" panose="020B0604030504040204" pitchFamily="34" charset="-128"/>
                <a:ea typeface="Meiryo" panose="020B0604030504040204" pitchFamily="34" charset="-128"/>
                <a:cs typeface="Arial Unicode MS"/>
              </a:rPr>
              <a:t>与件は</a:t>
            </a:r>
            <a:r>
              <a:rPr sz="800">
                <a:solidFill>
                  <a:srgbClr val="F7790F"/>
                </a:solidFill>
                <a:latin typeface="Meiryo" panose="020B0604030504040204" pitchFamily="34" charset="-128"/>
                <a:ea typeface="Meiryo" panose="020B0604030504040204" pitchFamily="34" charset="-128"/>
                <a:cs typeface="Arial Unicode MS"/>
              </a:rPr>
              <a:t>上</a:t>
            </a:r>
            <a:r>
              <a:rPr sz="800" spc="-15">
                <a:solidFill>
                  <a:srgbClr val="F7790F"/>
                </a:solidFill>
                <a:latin typeface="Meiryo" panose="020B0604030504040204" pitchFamily="34" charset="-128"/>
                <a:ea typeface="Meiryo" panose="020B0604030504040204" pitchFamily="34" charset="-128"/>
                <a:cs typeface="Arial Unicode MS"/>
              </a:rPr>
              <a:t>記に加</a:t>
            </a:r>
            <a:r>
              <a:rPr sz="800" spc="-25">
                <a:solidFill>
                  <a:srgbClr val="F7790F"/>
                </a:solidFill>
                <a:latin typeface="Meiryo" panose="020B0604030504040204" pitchFamily="34" charset="-128"/>
                <a:ea typeface="Meiryo" panose="020B0604030504040204" pitchFamily="34" charset="-128"/>
                <a:cs typeface="Arial Unicode MS"/>
              </a:rPr>
              <a:t>え</a:t>
            </a:r>
            <a:r>
              <a:rPr sz="800" spc="65">
                <a:solidFill>
                  <a:srgbClr val="F7790F"/>
                </a:solidFill>
                <a:latin typeface="Meiryo" panose="020B0604030504040204" pitchFamily="34" charset="-128"/>
                <a:ea typeface="Meiryo" panose="020B0604030504040204" pitchFamily="34" charset="-128"/>
                <a:cs typeface="Arial Unicode MS"/>
              </a:rPr>
              <a:t>6</a:t>
            </a:r>
            <a:r>
              <a:rPr sz="800">
                <a:solidFill>
                  <a:srgbClr val="F7790F"/>
                </a:solidFill>
                <a:latin typeface="Meiryo" panose="020B0604030504040204" pitchFamily="34" charset="-128"/>
                <a:ea typeface="Meiryo" panose="020B0604030504040204" pitchFamily="34" charset="-128"/>
                <a:cs typeface="Arial Unicode MS"/>
              </a:rPr>
              <a:t>営</a:t>
            </a:r>
            <a:r>
              <a:rPr sz="800" spc="-30">
                <a:solidFill>
                  <a:srgbClr val="F7790F"/>
                </a:solidFill>
                <a:latin typeface="Meiryo" panose="020B0604030504040204" pitchFamily="34" charset="-128"/>
                <a:ea typeface="Meiryo" panose="020B0604030504040204" pitchFamily="34" charset="-128"/>
                <a:cs typeface="Arial Unicode MS"/>
              </a:rPr>
              <a:t>業</a:t>
            </a:r>
            <a:r>
              <a:rPr sz="800" spc="-35">
                <a:solidFill>
                  <a:srgbClr val="F7790F"/>
                </a:solidFill>
                <a:latin typeface="Meiryo" panose="020B0604030504040204" pitchFamily="34" charset="-128"/>
                <a:ea typeface="Meiryo" panose="020B0604030504040204" pitchFamily="34" charset="-128"/>
                <a:cs typeface="Arial Unicode MS"/>
              </a:rPr>
              <a:t>日</a:t>
            </a:r>
            <a:r>
              <a:rPr sz="800" spc="-25">
                <a:solidFill>
                  <a:srgbClr val="F7790F"/>
                </a:solidFill>
                <a:latin typeface="Meiryo" panose="020B0604030504040204" pitchFamily="34" charset="-128"/>
                <a:ea typeface="Meiryo" panose="020B0604030504040204" pitchFamily="34" charset="-128"/>
                <a:cs typeface="Arial Unicode MS"/>
              </a:rPr>
              <a:t>前</a:t>
            </a:r>
            <a:r>
              <a:rPr sz="800" spc="-35">
                <a:solidFill>
                  <a:srgbClr val="F7790F"/>
                </a:solidFill>
                <a:latin typeface="Meiryo" panose="020B0604030504040204" pitchFamily="34" charset="-128"/>
                <a:ea typeface="Meiryo" panose="020B0604030504040204" pitchFamily="34" charset="-128"/>
                <a:cs typeface="Arial Unicode MS"/>
              </a:rPr>
              <a:t>ま</a:t>
            </a:r>
            <a:r>
              <a:rPr sz="800" spc="-25">
                <a:solidFill>
                  <a:srgbClr val="F7790F"/>
                </a:solidFill>
                <a:latin typeface="Meiryo" panose="020B0604030504040204" pitchFamily="34" charset="-128"/>
                <a:ea typeface="Meiryo" panose="020B0604030504040204" pitchFamily="34" charset="-128"/>
                <a:cs typeface="Arial Unicode MS"/>
              </a:rPr>
              <a:t>で</a:t>
            </a:r>
            <a:r>
              <a:rPr sz="800" spc="-60">
                <a:solidFill>
                  <a:srgbClr val="F7790F"/>
                </a:solidFill>
                <a:latin typeface="Meiryo" panose="020B0604030504040204" pitchFamily="34" charset="-128"/>
                <a:ea typeface="Meiryo" panose="020B0604030504040204" pitchFamily="34" charset="-128"/>
                <a:cs typeface="Arial Unicode MS"/>
              </a:rPr>
              <a:t>に</a:t>
            </a:r>
            <a:r>
              <a:rPr sz="800" spc="-50">
                <a:latin typeface="Meiryo" panose="020B0604030504040204" pitchFamily="34" charset="-128"/>
                <a:ea typeface="Meiryo" panose="020B0604030504040204" pitchFamily="34" charset="-128"/>
                <a:cs typeface="Arial Unicode MS"/>
              </a:rPr>
              <a:t>ご</a:t>
            </a:r>
            <a:r>
              <a:rPr sz="800" spc="-30">
                <a:latin typeface="Meiryo" panose="020B0604030504040204" pitchFamily="34" charset="-128"/>
                <a:ea typeface="Meiryo" panose="020B0604030504040204" pitchFamily="34" charset="-128"/>
                <a:cs typeface="Arial Unicode MS"/>
              </a:rPr>
              <a:t>入</a:t>
            </a:r>
            <a:r>
              <a:rPr sz="800" spc="-55">
                <a:latin typeface="Meiryo" panose="020B0604030504040204" pitchFamily="34" charset="-128"/>
                <a:ea typeface="Meiryo" panose="020B0604030504040204" pitchFamily="34" charset="-128"/>
                <a:cs typeface="Arial Unicode MS"/>
              </a:rPr>
              <a:t>稿</a:t>
            </a:r>
            <a:r>
              <a:rPr sz="800" spc="-85">
                <a:latin typeface="Meiryo" panose="020B0604030504040204" pitchFamily="34" charset="-128"/>
                <a:ea typeface="Meiryo" panose="020B0604030504040204" pitchFamily="34" charset="-128"/>
                <a:cs typeface="Arial Unicode MS"/>
              </a:rPr>
              <a:t>く</a:t>
            </a:r>
            <a:r>
              <a:rPr sz="800" spc="-55">
                <a:latin typeface="Meiryo" panose="020B0604030504040204" pitchFamily="34" charset="-128"/>
                <a:ea typeface="Meiryo" panose="020B0604030504040204" pitchFamily="34" charset="-128"/>
                <a:cs typeface="Arial Unicode MS"/>
              </a:rPr>
              <a:t>だ</a:t>
            </a:r>
            <a:r>
              <a:rPr sz="800" spc="-60">
                <a:latin typeface="Meiryo" panose="020B0604030504040204" pitchFamily="34" charset="-128"/>
                <a:ea typeface="Meiryo" panose="020B0604030504040204" pitchFamily="34" charset="-128"/>
                <a:cs typeface="Arial Unicode MS"/>
              </a:rPr>
              <a:t>さ</a:t>
            </a:r>
            <a:r>
              <a:rPr sz="800">
                <a:latin typeface="Meiryo" panose="020B0604030504040204" pitchFamily="34" charset="-128"/>
                <a:ea typeface="Meiryo" panose="020B0604030504040204" pitchFamily="34" charset="-128"/>
                <a:cs typeface="Arial Unicode MS"/>
              </a:rPr>
              <a:t>い</a:t>
            </a:r>
            <a:r>
              <a:rPr lang="ja-JP" altLang="en-US" sz="800">
                <a:latin typeface="Meiryo" panose="020B0604030504040204" pitchFamily="34" charset="-128"/>
                <a:ea typeface="Meiryo" panose="020B0604030504040204" pitchFamily="34" charset="-128"/>
                <a:cs typeface="Arial Unicode MS"/>
              </a:rPr>
              <a:t>。</a:t>
            </a:r>
            <a:endParaRPr lang="en-US" altLang="ja-JP" sz="800">
              <a:solidFill>
                <a:srgbClr val="FF0000"/>
              </a:solidFill>
              <a:latin typeface="Meiryo" panose="020B0604030504040204" pitchFamily="34" charset="-128"/>
              <a:ea typeface="Meiryo" panose="020B0604030504040204" pitchFamily="34" charset="-128"/>
              <a:cs typeface="Arial Unicode MS"/>
            </a:endParaRPr>
          </a:p>
          <a:p>
            <a:pPr marL="12700" marR="5080">
              <a:lnSpc>
                <a:spcPct val="125000"/>
              </a:lnSpc>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rPr>
              <a:t>※</a:t>
            </a:r>
            <a:r>
              <a:rPr lang="ja-JP" altLang="en" sz="800">
                <a:solidFill>
                  <a:schemeClr val="tx1">
                    <a:lumMod val="75000"/>
                    <a:lumOff val="25000"/>
                  </a:schemeClr>
                </a:solidFill>
                <a:latin typeface="Meiryo" panose="020B0604030504040204" pitchFamily="34" charset="-128"/>
                <a:ea typeface="Meiryo" panose="020B0604030504040204" pitchFamily="34" charset="-128"/>
              </a:rPr>
              <a:t>「</a:t>
            </a:r>
            <a:r>
              <a:rPr lang="en" altLang="ja-JP" sz="800">
                <a:solidFill>
                  <a:schemeClr val="tx1">
                    <a:lumMod val="75000"/>
                    <a:lumOff val="25000"/>
                  </a:schemeClr>
                </a:solidFill>
                <a:latin typeface="Meiryo" panose="020B0604030504040204" pitchFamily="34" charset="-128"/>
                <a:ea typeface="Meiryo" panose="020B0604030504040204" pitchFamily="34" charset="-128"/>
              </a:rPr>
              <a:t>Video Option</a:t>
            </a:r>
            <a:r>
              <a:rPr lang="ja-JP" altLang="en" sz="800">
                <a:solidFill>
                  <a:schemeClr val="tx1">
                    <a:lumMod val="75000"/>
                    <a:lumOff val="25000"/>
                  </a:schemeClr>
                </a:solidFill>
                <a:latin typeface="Meiryo" panose="020B0604030504040204" pitchFamily="34" charset="-128"/>
                <a:ea typeface="Meiryo" panose="020B0604030504040204" pitchFamily="34" charset="-128"/>
              </a:rPr>
              <a:t>」</a:t>
            </a:r>
            <a:r>
              <a:rPr lang="ja-JP" altLang="en-US" sz="800">
                <a:solidFill>
                  <a:schemeClr val="tx1">
                    <a:lumMod val="75000"/>
                    <a:lumOff val="25000"/>
                  </a:schemeClr>
                </a:solidFill>
                <a:latin typeface="Meiryo" panose="020B0604030504040204" pitchFamily="34" charset="-128"/>
                <a:ea typeface="Meiryo" panose="020B0604030504040204" pitchFamily="34" charset="-128"/>
              </a:rPr>
              <a:t>をご実施の場合は、動画も合わせてご入稿ください。</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1" name="object 13">
            <a:extLst>
              <a:ext uri="{FF2B5EF4-FFF2-40B4-BE49-F238E27FC236}">
                <a16:creationId xmlns:a16="http://schemas.microsoft.com/office/drawing/2014/main" id="{A69D3879-60E8-BC2E-BE9C-199F3AC8097B}"/>
              </a:ext>
            </a:extLst>
          </p:cNvPr>
          <p:cNvSpPr txBox="1"/>
          <p:nvPr/>
        </p:nvSpPr>
        <p:spPr>
          <a:xfrm>
            <a:off x="933965" y="3353741"/>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4</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2" name="object 14">
            <a:extLst>
              <a:ext uri="{FF2B5EF4-FFF2-40B4-BE49-F238E27FC236}">
                <a16:creationId xmlns:a16="http://schemas.microsoft.com/office/drawing/2014/main" id="{5CE27237-FA76-4997-5E68-25532DE9D431}"/>
              </a:ext>
            </a:extLst>
          </p:cNvPr>
          <p:cNvSpPr txBox="1"/>
          <p:nvPr/>
        </p:nvSpPr>
        <p:spPr>
          <a:xfrm>
            <a:off x="4070039" y="3916635"/>
            <a:ext cx="4572001"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掲載開始</a:t>
            </a:r>
            <a:r>
              <a:rPr sz="800" spc="75">
                <a:solidFill>
                  <a:srgbClr val="333333"/>
                </a:solidFill>
                <a:latin typeface="Meiryo" panose="020B0604030504040204" pitchFamily="34" charset="-128"/>
                <a:ea typeface="Meiryo" panose="020B0604030504040204" pitchFamily="34" charset="-128"/>
                <a:cs typeface="Arial Unicode MS"/>
              </a:rPr>
              <a:t>8</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3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、記事の初稿を提出いたします。</a:t>
            </a:r>
          </a:p>
        </p:txBody>
      </p:sp>
      <p:sp>
        <p:nvSpPr>
          <p:cNvPr id="13" name="object 15">
            <a:extLst>
              <a:ext uri="{FF2B5EF4-FFF2-40B4-BE49-F238E27FC236}">
                <a16:creationId xmlns:a16="http://schemas.microsoft.com/office/drawing/2014/main" id="{AAF4C4BB-C3FD-4013-5B1F-FECD69F5F968}"/>
              </a:ext>
            </a:extLst>
          </p:cNvPr>
          <p:cNvSpPr txBox="1"/>
          <p:nvPr/>
        </p:nvSpPr>
        <p:spPr>
          <a:xfrm>
            <a:off x="933965" y="3904021"/>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5</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4" name="object 16">
            <a:extLst>
              <a:ext uri="{FF2B5EF4-FFF2-40B4-BE49-F238E27FC236}">
                <a16:creationId xmlns:a16="http://schemas.microsoft.com/office/drawing/2014/main" id="{65D79749-3B18-20CB-0738-7D230C7D5D65}"/>
              </a:ext>
            </a:extLst>
          </p:cNvPr>
          <p:cNvSpPr txBox="1"/>
          <p:nvPr/>
        </p:nvSpPr>
        <p:spPr>
          <a:xfrm>
            <a:off x="4070039" y="4272371"/>
            <a:ext cx="5184305"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5">
                <a:solidFill>
                  <a:srgbClr val="333333"/>
                </a:solidFill>
                <a:latin typeface="Meiryo" panose="020B0604030504040204" pitchFamily="34" charset="-128"/>
                <a:ea typeface="Meiryo" panose="020B0604030504040204" pitchFamily="34" charset="-128"/>
                <a:cs typeface="Arial Unicode MS"/>
              </a:rPr>
              <a:t>始</a:t>
            </a:r>
            <a:r>
              <a:rPr sz="800" spc="65">
                <a:solidFill>
                  <a:srgbClr val="333333"/>
                </a:solidFill>
                <a:latin typeface="Meiryo" panose="020B0604030504040204" pitchFamily="34" charset="-128"/>
                <a:ea typeface="Meiryo" panose="020B0604030504040204" pitchFamily="34" charset="-128"/>
                <a:cs typeface="Arial Unicode MS"/>
              </a:rPr>
              <a:t>6</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3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、記事の初稿をお戻しいただきます。</a:t>
            </a:r>
          </a:p>
        </p:txBody>
      </p:sp>
      <p:sp>
        <p:nvSpPr>
          <p:cNvPr id="15" name="object 17">
            <a:extLst>
              <a:ext uri="{FF2B5EF4-FFF2-40B4-BE49-F238E27FC236}">
                <a16:creationId xmlns:a16="http://schemas.microsoft.com/office/drawing/2014/main" id="{52151CB5-5775-016A-2B12-10A4622C6E46}"/>
              </a:ext>
            </a:extLst>
          </p:cNvPr>
          <p:cNvSpPr txBox="1"/>
          <p:nvPr/>
        </p:nvSpPr>
        <p:spPr>
          <a:xfrm>
            <a:off x="933965" y="4263648"/>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6</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6" name="object 18">
            <a:extLst>
              <a:ext uri="{FF2B5EF4-FFF2-40B4-BE49-F238E27FC236}">
                <a16:creationId xmlns:a16="http://schemas.microsoft.com/office/drawing/2014/main" id="{89408D1C-2F4D-2751-D881-5441B10DF19C}"/>
              </a:ext>
            </a:extLst>
          </p:cNvPr>
          <p:cNvSpPr txBox="1"/>
          <p:nvPr/>
        </p:nvSpPr>
        <p:spPr>
          <a:xfrm>
            <a:off x="4070039" y="4661974"/>
            <a:ext cx="4440159"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5">
                <a:solidFill>
                  <a:srgbClr val="333333"/>
                </a:solidFill>
                <a:latin typeface="Meiryo" panose="020B0604030504040204" pitchFamily="34" charset="-128"/>
                <a:ea typeface="Meiryo" panose="020B0604030504040204" pitchFamily="34" charset="-128"/>
                <a:cs typeface="Arial Unicode MS"/>
              </a:rPr>
              <a:t>始</a:t>
            </a:r>
            <a:r>
              <a:rPr sz="800" spc="60">
                <a:solidFill>
                  <a:srgbClr val="333333"/>
                </a:solidFill>
                <a:latin typeface="Meiryo" panose="020B0604030504040204" pitchFamily="34" charset="-128"/>
                <a:ea typeface="Meiryo" panose="020B0604030504040204" pitchFamily="34" charset="-128"/>
                <a:cs typeface="Arial Unicode MS"/>
              </a:rPr>
              <a:t>4</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a:t>
            </a:r>
            <a:r>
              <a:rPr sz="800" spc="-50">
                <a:solidFill>
                  <a:srgbClr val="333333"/>
                </a:solidFill>
                <a:latin typeface="Meiryo" panose="020B0604030504040204" pitchFamily="34" charset="-128"/>
                <a:ea typeface="Meiryo" panose="020B0604030504040204" pitchFamily="34" charset="-128"/>
                <a:cs typeface="Arial Unicode MS"/>
              </a:rPr>
              <a:t>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、記事の修正稿を提出いたします。</a:t>
            </a:r>
          </a:p>
        </p:txBody>
      </p:sp>
      <p:sp>
        <p:nvSpPr>
          <p:cNvPr id="17" name="object 19">
            <a:extLst>
              <a:ext uri="{FF2B5EF4-FFF2-40B4-BE49-F238E27FC236}">
                <a16:creationId xmlns:a16="http://schemas.microsoft.com/office/drawing/2014/main" id="{1A60475B-60A6-E823-1000-E74FE3BB4959}"/>
              </a:ext>
            </a:extLst>
          </p:cNvPr>
          <p:cNvSpPr txBox="1"/>
          <p:nvPr/>
        </p:nvSpPr>
        <p:spPr>
          <a:xfrm>
            <a:off x="933965" y="4657142"/>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7</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8" name="object 20">
            <a:extLst>
              <a:ext uri="{FF2B5EF4-FFF2-40B4-BE49-F238E27FC236}">
                <a16:creationId xmlns:a16="http://schemas.microsoft.com/office/drawing/2014/main" id="{DE354015-D016-EF8E-B83C-D379C6292848}"/>
              </a:ext>
            </a:extLst>
          </p:cNvPr>
          <p:cNvSpPr txBox="1"/>
          <p:nvPr/>
        </p:nvSpPr>
        <p:spPr>
          <a:xfrm>
            <a:off x="4070039" y="5040288"/>
            <a:ext cx="4960807" cy="135935"/>
          </a:xfrm>
          <a:prstGeom prst="rect">
            <a:avLst/>
          </a:prstGeom>
        </p:spPr>
        <p:txBody>
          <a:bodyPr vert="horz" wrap="square" lIns="0" tIns="12700"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sz="800">
                <a:solidFill>
                  <a:srgbClr val="333333"/>
                </a:solidFill>
                <a:latin typeface="Meiryo" panose="020B0604030504040204" pitchFamily="34" charset="-128"/>
                <a:ea typeface="Meiryo" panose="020B0604030504040204" pitchFamily="34" charset="-128"/>
                <a:cs typeface="Arial Unicode MS"/>
              </a:rPr>
              <a:t>掲載開</a:t>
            </a:r>
            <a:r>
              <a:rPr sz="800" spc="-15">
                <a:solidFill>
                  <a:srgbClr val="333333"/>
                </a:solidFill>
                <a:latin typeface="Meiryo" panose="020B0604030504040204" pitchFamily="34" charset="-128"/>
                <a:ea typeface="Meiryo" panose="020B0604030504040204" pitchFamily="34" charset="-128"/>
                <a:cs typeface="Arial Unicode MS"/>
              </a:rPr>
              <a:t>始</a:t>
            </a:r>
            <a:r>
              <a:rPr sz="800" spc="65">
                <a:solidFill>
                  <a:srgbClr val="333333"/>
                </a:solidFill>
                <a:latin typeface="Meiryo" panose="020B0604030504040204" pitchFamily="34" charset="-128"/>
                <a:ea typeface="Meiryo" panose="020B0604030504040204" pitchFamily="34" charset="-128"/>
                <a:cs typeface="Arial Unicode MS"/>
              </a:rPr>
              <a:t>2</a:t>
            </a:r>
            <a:r>
              <a:rPr sz="800">
                <a:solidFill>
                  <a:srgbClr val="333333"/>
                </a:solidFill>
                <a:latin typeface="Meiryo" panose="020B0604030504040204" pitchFamily="34" charset="-128"/>
                <a:ea typeface="Meiryo" panose="020B0604030504040204" pitchFamily="34" charset="-128"/>
                <a:cs typeface="Arial Unicode MS"/>
              </a:rPr>
              <a:t>営</a:t>
            </a:r>
            <a:r>
              <a:rPr sz="800" spc="-30">
                <a:solidFill>
                  <a:srgbClr val="333333"/>
                </a:solidFill>
                <a:latin typeface="Meiryo" panose="020B0604030504040204" pitchFamily="34" charset="-128"/>
                <a:ea typeface="Meiryo" panose="020B0604030504040204" pitchFamily="34" charset="-128"/>
                <a:cs typeface="Arial Unicode MS"/>
              </a:rPr>
              <a:t>業</a:t>
            </a:r>
            <a:r>
              <a:rPr sz="800" spc="-35">
                <a:solidFill>
                  <a:srgbClr val="333333"/>
                </a:solidFill>
                <a:latin typeface="Meiryo" panose="020B0604030504040204" pitchFamily="34" charset="-128"/>
                <a:ea typeface="Meiryo" panose="020B0604030504040204" pitchFamily="34" charset="-128"/>
                <a:cs typeface="Arial Unicode MS"/>
              </a:rPr>
              <a:t>日</a:t>
            </a:r>
            <a:r>
              <a:rPr sz="800" spc="-25">
                <a:solidFill>
                  <a:srgbClr val="333333"/>
                </a:solidFill>
                <a:latin typeface="Meiryo" panose="020B0604030504040204" pitchFamily="34" charset="-128"/>
                <a:ea typeface="Meiryo" panose="020B0604030504040204" pitchFamily="34" charset="-128"/>
                <a:cs typeface="Arial Unicode MS"/>
              </a:rPr>
              <a:t>前</a:t>
            </a:r>
            <a:r>
              <a:rPr sz="800" spc="-35">
                <a:solidFill>
                  <a:srgbClr val="333333"/>
                </a:solidFill>
                <a:latin typeface="Meiryo" panose="020B0604030504040204" pitchFamily="34" charset="-128"/>
                <a:ea typeface="Meiryo" panose="020B0604030504040204" pitchFamily="34" charset="-128"/>
                <a:cs typeface="Arial Unicode MS"/>
              </a:rPr>
              <a:t>ま</a:t>
            </a:r>
            <a:r>
              <a:rPr sz="800" spc="-25">
                <a:solidFill>
                  <a:srgbClr val="333333"/>
                </a:solidFill>
                <a:latin typeface="Meiryo" panose="020B0604030504040204" pitchFamily="34" charset="-128"/>
                <a:ea typeface="Meiryo" panose="020B0604030504040204" pitchFamily="34" charset="-128"/>
                <a:cs typeface="Arial Unicode MS"/>
              </a:rPr>
              <a:t>でに</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、記事の配信内容を</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p>
        </p:txBody>
      </p:sp>
      <p:sp>
        <p:nvSpPr>
          <p:cNvPr id="19" name="object 22">
            <a:extLst>
              <a:ext uri="{FF2B5EF4-FFF2-40B4-BE49-F238E27FC236}">
                <a16:creationId xmlns:a16="http://schemas.microsoft.com/office/drawing/2014/main" id="{D19192E7-A006-9F87-6D40-5B66130F68F2}"/>
              </a:ext>
            </a:extLst>
          </p:cNvPr>
          <p:cNvSpPr txBox="1"/>
          <p:nvPr/>
        </p:nvSpPr>
        <p:spPr>
          <a:xfrm>
            <a:off x="4070039" y="5417630"/>
            <a:ext cx="2777507" cy="135935"/>
          </a:xfrm>
          <a:prstGeom prst="rect">
            <a:avLst/>
          </a:prstGeom>
        </p:spPr>
        <p:txBody>
          <a:bodyPr vert="horz" wrap="square" lIns="0" tIns="12700" rIns="0" bIns="0" rtlCol="0">
            <a:spAutoFit/>
          </a:bodyPr>
          <a:lstStyle/>
          <a:p>
            <a:pPr marL="12700">
              <a:spcBef>
                <a:spcPts val="100"/>
              </a:spcBef>
            </a:pPr>
            <a:r>
              <a:rPr sz="800">
                <a:solidFill>
                  <a:srgbClr val="333333"/>
                </a:solidFill>
                <a:latin typeface="Meiryo" panose="020B0604030504040204" pitchFamily="34" charset="-128"/>
                <a:ea typeface="Meiryo" panose="020B0604030504040204" pitchFamily="34" charset="-128"/>
                <a:cs typeface="Arial Unicode MS"/>
              </a:rPr>
              <a:t>各</a:t>
            </a:r>
            <a:r>
              <a:rPr sz="800" spc="-10">
                <a:solidFill>
                  <a:srgbClr val="333333"/>
                </a:solidFill>
                <a:latin typeface="Meiryo" panose="020B0604030504040204" pitchFamily="34" charset="-128"/>
                <a:ea typeface="Meiryo" panose="020B0604030504040204" pitchFamily="34" charset="-128"/>
                <a:cs typeface="Arial Unicode MS"/>
              </a:rPr>
              <a:t>枠</a:t>
            </a:r>
            <a:r>
              <a:rPr sz="800">
                <a:solidFill>
                  <a:srgbClr val="333333"/>
                </a:solidFill>
                <a:latin typeface="Meiryo" panose="020B0604030504040204" pitchFamily="34" charset="-128"/>
                <a:ea typeface="Meiryo" panose="020B0604030504040204" pitchFamily="34" charset="-128"/>
                <a:cs typeface="Arial Unicode MS"/>
              </a:rPr>
              <a:t>所</a:t>
            </a:r>
            <a:r>
              <a:rPr sz="800" spc="-40">
                <a:solidFill>
                  <a:srgbClr val="333333"/>
                </a:solidFill>
                <a:latin typeface="Meiryo" panose="020B0604030504040204" pitchFamily="34" charset="-128"/>
                <a:ea typeface="Meiryo" panose="020B0604030504040204" pitchFamily="34" charset="-128"/>
                <a:cs typeface="Arial Unicode MS"/>
              </a:rPr>
              <a:t>定</a:t>
            </a:r>
            <a:r>
              <a:rPr sz="800" spc="-30">
                <a:solidFill>
                  <a:srgbClr val="333333"/>
                </a:solidFill>
                <a:latin typeface="Meiryo" panose="020B0604030504040204" pitchFamily="34" charset="-128"/>
                <a:ea typeface="Meiryo" panose="020B0604030504040204" pitchFamily="34" charset="-128"/>
                <a:cs typeface="Arial Unicode MS"/>
              </a:rPr>
              <a:t>日</a:t>
            </a:r>
            <a:r>
              <a:rPr sz="800" spc="-55">
                <a:solidFill>
                  <a:srgbClr val="333333"/>
                </a:solidFill>
                <a:latin typeface="Meiryo" panose="020B0604030504040204" pitchFamily="34" charset="-128"/>
                <a:ea typeface="Meiryo" panose="020B0604030504040204" pitchFamily="34" charset="-128"/>
                <a:cs typeface="Arial Unicode MS"/>
              </a:rPr>
              <a:t>時</a:t>
            </a:r>
            <a:r>
              <a:rPr sz="800" spc="-100">
                <a:solidFill>
                  <a:srgbClr val="333333"/>
                </a:solidFill>
                <a:latin typeface="Meiryo" panose="020B0604030504040204" pitchFamily="34" charset="-128"/>
                <a:ea typeface="Meiryo" panose="020B0604030504040204" pitchFamily="34" charset="-128"/>
                <a:cs typeface="Arial Unicode MS"/>
              </a:rPr>
              <a:t>よ</a:t>
            </a:r>
            <a:r>
              <a:rPr sz="800" spc="-55">
                <a:solidFill>
                  <a:srgbClr val="333333"/>
                </a:solidFill>
                <a:latin typeface="Meiryo" panose="020B0604030504040204" pitchFamily="34" charset="-128"/>
                <a:ea typeface="Meiryo" panose="020B0604030504040204" pitchFamily="34" charset="-128"/>
                <a:cs typeface="Arial Unicode MS"/>
              </a:rPr>
              <a:t>り</a:t>
            </a:r>
            <a:r>
              <a:rPr sz="800">
                <a:solidFill>
                  <a:srgbClr val="333333"/>
                </a:solidFill>
                <a:latin typeface="Meiryo" panose="020B0604030504040204" pitchFamily="34" charset="-128"/>
                <a:ea typeface="Meiryo" panose="020B0604030504040204" pitchFamily="34" charset="-128"/>
                <a:cs typeface="Arial Unicode MS"/>
              </a:rPr>
              <a:t>掲</a:t>
            </a:r>
            <a:r>
              <a:rPr sz="800" spc="-20">
                <a:solidFill>
                  <a:srgbClr val="333333"/>
                </a:solidFill>
                <a:latin typeface="Meiryo" panose="020B0604030504040204" pitchFamily="34" charset="-128"/>
                <a:ea typeface="Meiryo" panose="020B0604030504040204" pitchFamily="34" charset="-128"/>
                <a:cs typeface="Arial Unicode MS"/>
              </a:rPr>
              <a:t>載</a:t>
            </a:r>
            <a:r>
              <a:rPr sz="800" spc="-30">
                <a:solidFill>
                  <a:srgbClr val="333333"/>
                </a:solidFill>
                <a:latin typeface="Meiryo" panose="020B0604030504040204" pitchFamily="34" charset="-128"/>
                <a:ea typeface="Meiryo" panose="020B0604030504040204" pitchFamily="34" charset="-128"/>
                <a:cs typeface="Arial Unicode MS"/>
              </a:rPr>
              <a:t>を</a:t>
            </a:r>
            <a:r>
              <a:rPr sz="800">
                <a:solidFill>
                  <a:srgbClr val="333333"/>
                </a:solidFill>
                <a:latin typeface="Meiryo" panose="020B0604030504040204" pitchFamily="34" charset="-128"/>
                <a:ea typeface="Meiryo" panose="020B0604030504040204" pitchFamily="34" charset="-128"/>
                <a:cs typeface="Arial Unicode MS"/>
              </a:rPr>
              <a:t>開</a:t>
            </a:r>
            <a:r>
              <a:rPr sz="800" spc="-20">
                <a:solidFill>
                  <a:srgbClr val="333333"/>
                </a:solidFill>
                <a:latin typeface="Meiryo" panose="020B0604030504040204" pitchFamily="34" charset="-128"/>
                <a:ea typeface="Meiryo" panose="020B0604030504040204" pitchFamily="34" charset="-128"/>
                <a:cs typeface="Arial Unicode MS"/>
              </a:rPr>
              <a:t>始</a:t>
            </a:r>
            <a:r>
              <a:rPr sz="800" spc="-40">
                <a:solidFill>
                  <a:srgbClr val="333333"/>
                </a:solidFill>
                <a:latin typeface="Meiryo" panose="020B0604030504040204" pitchFamily="34" charset="-128"/>
                <a:ea typeface="Meiryo" panose="020B0604030504040204" pitchFamily="34" charset="-128"/>
                <a:cs typeface="Arial Unicode MS"/>
              </a:rPr>
              <a:t>い</a:t>
            </a:r>
            <a:r>
              <a:rPr sz="800" spc="-80">
                <a:solidFill>
                  <a:srgbClr val="333333"/>
                </a:solidFill>
                <a:latin typeface="Meiryo" panose="020B0604030504040204" pitchFamily="34" charset="-128"/>
                <a:ea typeface="Meiryo" panose="020B0604030504040204" pitchFamily="34" charset="-128"/>
                <a:cs typeface="Arial Unicode MS"/>
              </a:rPr>
              <a:t>た</a:t>
            </a:r>
            <a:r>
              <a:rPr sz="800" spc="-85">
                <a:solidFill>
                  <a:srgbClr val="333333"/>
                </a:solidFill>
                <a:latin typeface="Meiryo" panose="020B0604030504040204" pitchFamily="34" charset="-128"/>
                <a:ea typeface="Meiryo" panose="020B0604030504040204" pitchFamily="34" charset="-128"/>
                <a:cs typeface="Arial Unicode MS"/>
              </a:rPr>
              <a:t>し</a:t>
            </a:r>
            <a:r>
              <a:rPr sz="800" spc="-35">
                <a:solidFill>
                  <a:srgbClr val="333333"/>
                </a:solidFill>
                <a:latin typeface="Meiryo" panose="020B0604030504040204" pitchFamily="34" charset="-128"/>
                <a:ea typeface="Meiryo" panose="020B0604030504040204" pitchFamily="34" charset="-128"/>
                <a:cs typeface="Arial Unicode MS"/>
              </a:rPr>
              <a:t>ま</a:t>
            </a:r>
            <a:r>
              <a:rPr sz="800">
                <a:solidFill>
                  <a:srgbClr val="333333"/>
                </a:solidFill>
                <a:latin typeface="Meiryo" panose="020B0604030504040204" pitchFamily="34" charset="-128"/>
                <a:ea typeface="Meiryo" panose="020B0604030504040204" pitchFamily="34" charset="-128"/>
                <a:cs typeface="Arial Unicode MS"/>
              </a:rPr>
              <a:t>す。</a:t>
            </a:r>
            <a:endParaRPr sz="800">
              <a:latin typeface="Meiryo" panose="020B0604030504040204" pitchFamily="34" charset="-128"/>
              <a:ea typeface="Meiryo" panose="020B0604030504040204" pitchFamily="34" charset="-128"/>
              <a:cs typeface="Arial Unicode MS"/>
            </a:endParaRPr>
          </a:p>
        </p:txBody>
      </p:sp>
      <p:sp>
        <p:nvSpPr>
          <p:cNvPr id="20" name="object 23">
            <a:extLst>
              <a:ext uri="{FF2B5EF4-FFF2-40B4-BE49-F238E27FC236}">
                <a16:creationId xmlns:a16="http://schemas.microsoft.com/office/drawing/2014/main" id="{E5188B36-61F6-A911-0A30-BA3EBA9DD574}"/>
              </a:ext>
            </a:extLst>
          </p:cNvPr>
          <p:cNvSpPr txBox="1"/>
          <p:nvPr/>
        </p:nvSpPr>
        <p:spPr>
          <a:xfrm>
            <a:off x="1580208" y="1439533"/>
            <a:ext cx="2802225" cy="45653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審査</a:t>
            </a:r>
            <a:endParaRPr lang="en-US" sz="1600" b="1" spc="15">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企業・商材可否</a:t>
            </a:r>
            <a:r>
              <a:rPr lang="en-US" altLang="ja-JP"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制作可否</a:t>
            </a:r>
            <a:r>
              <a:rPr lang="en-US" altLang="ja-JP" sz="1200" b="1" spc="15">
                <a:solidFill>
                  <a:srgbClr val="002060"/>
                </a:solidFill>
                <a:latin typeface="Meiryo" panose="020B0604030504040204" pitchFamily="34" charset="-128"/>
                <a:ea typeface="Meiryo" panose="020B0604030504040204" pitchFamily="34" charset="-128"/>
                <a:cs typeface="HiraMinProN-W6"/>
              </a:rPr>
              <a:t>)</a:t>
            </a:r>
            <a:endParaRPr sz="1200" b="1">
              <a:solidFill>
                <a:srgbClr val="002060"/>
              </a:solidFill>
              <a:latin typeface="Meiryo" panose="020B0604030504040204" pitchFamily="34" charset="-128"/>
              <a:ea typeface="Meiryo" panose="020B0604030504040204" pitchFamily="34" charset="-128"/>
              <a:cs typeface="HiraMinProN-W6"/>
            </a:endParaRPr>
          </a:p>
        </p:txBody>
      </p:sp>
      <p:sp>
        <p:nvSpPr>
          <p:cNvPr id="21" name="object 24">
            <a:extLst>
              <a:ext uri="{FF2B5EF4-FFF2-40B4-BE49-F238E27FC236}">
                <a16:creationId xmlns:a16="http://schemas.microsoft.com/office/drawing/2014/main" id="{1C889F2E-A66C-72BA-B747-0336CE8883AF}"/>
              </a:ext>
            </a:extLst>
          </p:cNvPr>
          <p:cNvSpPr txBox="1"/>
          <p:nvPr/>
        </p:nvSpPr>
        <p:spPr>
          <a:xfrm>
            <a:off x="1580208" y="2344911"/>
            <a:ext cx="2421438" cy="259045"/>
          </a:xfrm>
          <a:prstGeom prst="rect">
            <a:avLst/>
          </a:prstGeom>
        </p:spPr>
        <p:txBody>
          <a:bodyPr vert="horz" wrap="square" lIns="0" tIns="12700" rIns="0" bIns="0" rtlCol="0">
            <a:spAutoFit/>
          </a:bodyPr>
          <a:lstStyle/>
          <a:p>
            <a:pPr marL="12700">
              <a:spcBef>
                <a:spcPts val="100"/>
              </a:spcBef>
            </a:pPr>
            <a:r>
              <a:rPr sz="1600" b="1" spc="-85">
                <a:solidFill>
                  <a:srgbClr val="002060"/>
                </a:solidFill>
                <a:latin typeface="Meiryo" panose="020B0604030504040204" pitchFamily="34" charset="-128"/>
                <a:ea typeface="Meiryo" panose="020B0604030504040204" pitchFamily="34" charset="-128"/>
                <a:cs typeface="HiraMinProN-W6"/>
              </a:rPr>
              <a:t>空</a:t>
            </a:r>
            <a:r>
              <a:rPr sz="1600" b="1" spc="-70">
                <a:solidFill>
                  <a:srgbClr val="002060"/>
                </a:solidFill>
                <a:latin typeface="Meiryo" panose="020B0604030504040204" pitchFamily="34" charset="-128"/>
                <a:ea typeface="Meiryo" panose="020B0604030504040204" pitchFamily="34" charset="-128"/>
                <a:cs typeface="HiraMinProN-W6"/>
              </a:rPr>
              <a:t>き</a:t>
            </a:r>
            <a:r>
              <a:rPr sz="1600" b="1" spc="5">
                <a:solidFill>
                  <a:srgbClr val="002060"/>
                </a:solidFill>
                <a:latin typeface="Meiryo" panose="020B0604030504040204" pitchFamily="34" charset="-128"/>
                <a:ea typeface="Meiryo" panose="020B0604030504040204" pitchFamily="34" charset="-128"/>
                <a:cs typeface="HiraMinProN-W6"/>
              </a:rPr>
              <a:t>枠確</a:t>
            </a:r>
            <a:r>
              <a:rPr sz="1600" b="1">
                <a:solidFill>
                  <a:srgbClr val="002060"/>
                </a:solidFill>
                <a:latin typeface="Meiryo" panose="020B0604030504040204" pitchFamily="34" charset="-128"/>
                <a:ea typeface="Meiryo" panose="020B0604030504040204" pitchFamily="34" charset="-128"/>
                <a:cs typeface="HiraMinProN-W6"/>
              </a:rPr>
              <a:t>認</a:t>
            </a:r>
            <a:r>
              <a:rPr lang="ja-JP" altLang="en-US" sz="1600" b="1">
                <a:solidFill>
                  <a:srgbClr val="002060"/>
                </a:solidFill>
                <a:latin typeface="Meiryo" panose="020B0604030504040204" pitchFamily="34" charset="-128"/>
                <a:ea typeface="Meiryo" panose="020B0604030504040204" pitchFamily="34" charset="-128"/>
                <a:cs typeface="HiraMinProN-W6"/>
              </a:rPr>
              <a:t>・仮押さえ</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2" name="object 25">
            <a:extLst>
              <a:ext uri="{FF2B5EF4-FFF2-40B4-BE49-F238E27FC236}">
                <a16:creationId xmlns:a16="http://schemas.microsoft.com/office/drawing/2014/main" id="{7FBA9129-6191-2514-3EF5-844B163D8C8E}"/>
              </a:ext>
            </a:extLst>
          </p:cNvPr>
          <p:cNvSpPr txBox="1"/>
          <p:nvPr/>
        </p:nvSpPr>
        <p:spPr>
          <a:xfrm>
            <a:off x="1580208" y="2779975"/>
            <a:ext cx="148653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発</a:t>
            </a:r>
            <a:r>
              <a:rPr sz="1600" b="1" spc="-450">
                <a:solidFill>
                  <a:srgbClr val="002060"/>
                </a:solidFill>
                <a:latin typeface="Meiryo" panose="020B0604030504040204" pitchFamily="34" charset="-128"/>
                <a:ea typeface="Meiryo" panose="020B0604030504040204" pitchFamily="34" charset="-128"/>
                <a:cs typeface="HiraMinProN-W6"/>
              </a:rPr>
              <a:t>注・</a:t>
            </a:r>
            <a:r>
              <a:rPr sz="1600" b="1">
                <a:solidFill>
                  <a:srgbClr val="002060"/>
                </a:solidFill>
                <a:latin typeface="Meiryo" panose="020B0604030504040204" pitchFamily="34" charset="-128"/>
                <a:ea typeface="Meiryo" panose="020B0604030504040204" pitchFamily="34" charset="-128"/>
                <a:cs typeface="HiraMinProN-W6"/>
              </a:rPr>
              <a:t>枠</a:t>
            </a:r>
            <a:r>
              <a:rPr sz="1600" b="1" spc="-85">
                <a:solidFill>
                  <a:srgbClr val="002060"/>
                </a:solidFill>
                <a:latin typeface="Meiryo" panose="020B0604030504040204" pitchFamily="34" charset="-128"/>
                <a:ea typeface="Meiryo" panose="020B0604030504040204" pitchFamily="34" charset="-128"/>
                <a:cs typeface="HiraMinProN-W6"/>
              </a:rPr>
              <a:t>押</a:t>
            </a:r>
            <a:r>
              <a:rPr sz="1600" b="1" spc="-145">
                <a:solidFill>
                  <a:srgbClr val="002060"/>
                </a:solidFill>
                <a:latin typeface="Meiryo" panose="020B0604030504040204" pitchFamily="34" charset="-128"/>
                <a:ea typeface="Meiryo" panose="020B0604030504040204" pitchFamily="34" charset="-128"/>
                <a:cs typeface="HiraMinProN-W6"/>
              </a:rPr>
              <a:t>さ</a:t>
            </a:r>
            <a:r>
              <a:rPr sz="1600" b="1">
                <a:solidFill>
                  <a:srgbClr val="002060"/>
                </a:solidFill>
                <a:latin typeface="Meiryo" panose="020B0604030504040204" pitchFamily="34" charset="-128"/>
                <a:ea typeface="Meiryo" panose="020B0604030504040204" pitchFamily="34" charset="-128"/>
                <a:cs typeface="HiraMinProN-W6"/>
              </a:rPr>
              <a:t>え</a:t>
            </a:r>
          </a:p>
        </p:txBody>
      </p:sp>
      <p:sp>
        <p:nvSpPr>
          <p:cNvPr id="23" name="object 26">
            <a:extLst>
              <a:ext uri="{FF2B5EF4-FFF2-40B4-BE49-F238E27FC236}">
                <a16:creationId xmlns:a16="http://schemas.microsoft.com/office/drawing/2014/main" id="{EC7DE56D-22E2-292E-9180-7D774A63F627}"/>
              </a:ext>
            </a:extLst>
          </p:cNvPr>
          <p:cNvSpPr txBox="1"/>
          <p:nvPr/>
        </p:nvSpPr>
        <p:spPr>
          <a:xfrm>
            <a:off x="1580208" y="3318086"/>
            <a:ext cx="47942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入稿</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4" name="object 27">
            <a:extLst>
              <a:ext uri="{FF2B5EF4-FFF2-40B4-BE49-F238E27FC236}">
                <a16:creationId xmlns:a16="http://schemas.microsoft.com/office/drawing/2014/main" id="{1DC13D97-7243-89E1-BA06-95A25DF616A5}"/>
              </a:ext>
            </a:extLst>
          </p:cNvPr>
          <p:cNvSpPr txBox="1"/>
          <p:nvPr/>
        </p:nvSpPr>
        <p:spPr>
          <a:xfrm>
            <a:off x="1580208" y="3862006"/>
            <a:ext cx="93535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初</a:t>
            </a:r>
            <a:r>
              <a:rPr sz="1600" b="1">
                <a:solidFill>
                  <a:srgbClr val="002060"/>
                </a:solidFill>
                <a:latin typeface="Meiryo" panose="020B0604030504040204" pitchFamily="34" charset="-128"/>
                <a:ea typeface="Meiryo" panose="020B0604030504040204" pitchFamily="34" charset="-128"/>
                <a:cs typeface="HiraMinProN-W6"/>
              </a:rPr>
              <a:t>稿</a:t>
            </a:r>
            <a:r>
              <a:rPr sz="1600" b="1" spc="-20">
                <a:solidFill>
                  <a:srgbClr val="002060"/>
                </a:solidFill>
                <a:latin typeface="Meiryo" panose="020B0604030504040204" pitchFamily="34" charset="-128"/>
                <a:ea typeface="Meiryo" panose="020B0604030504040204" pitchFamily="34" charset="-128"/>
                <a:cs typeface="HiraMinProN-W6"/>
              </a:rPr>
              <a:t>提出</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5" name="object 28">
            <a:extLst>
              <a:ext uri="{FF2B5EF4-FFF2-40B4-BE49-F238E27FC236}">
                <a16:creationId xmlns:a16="http://schemas.microsoft.com/office/drawing/2014/main" id="{E9A9E733-F245-E675-F62F-5BDF2094C657}"/>
              </a:ext>
            </a:extLst>
          </p:cNvPr>
          <p:cNvSpPr txBox="1"/>
          <p:nvPr/>
        </p:nvSpPr>
        <p:spPr>
          <a:xfrm>
            <a:off x="1580208" y="4229036"/>
            <a:ext cx="112966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初</a:t>
            </a:r>
            <a:r>
              <a:rPr sz="1600" b="1" spc="-20">
                <a:solidFill>
                  <a:srgbClr val="002060"/>
                </a:solidFill>
                <a:latin typeface="Meiryo" panose="020B0604030504040204" pitchFamily="34" charset="-128"/>
                <a:ea typeface="Meiryo" panose="020B0604030504040204" pitchFamily="34" charset="-128"/>
                <a:cs typeface="HiraMinProN-W6"/>
              </a:rPr>
              <a:t>稿</a:t>
            </a:r>
            <a:r>
              <a:rPr sz="1600" b="1" spc="-55">
                <a:solidFill>
                  <a:srgbClr val="002060"/>
                </a:solidFill>
                <a:latin typeface="Meiryo" panose="020B0604030504040204" pitchFamily="34" charset="-128"/>
                <a:ea typeface="Meiryo" panose="020B0604030504040204" pitchFamily="34" charset="-128"/>
                <a:cs typeface="HiraMinProN-W6"/>
              </a:rPr>
              <a:t>お</a:t>
            </a:r>
            <a:r>
              <a:rPr sz="1600" b="1" spc="-130">
                <a:solidFill>
                  <a:srgbClr val="002060"/>
                </a:solidFill>
                <a:latin typeface="Meiryo" panose="020B0604030504040204" pitchFamily="34" charset="-128"/>
                <a:ea typeface="Meiryo" panose="020B0604030504040204" pitchFamily="34" charset="-128"/>
                <a:cs typeface="HiraMinProN-W6"/>
              </a:rPr>
              <a:t>戻し</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6" name="object 29">
            <a:extLst>
              <a:ext uri="{FF2B5EF4-FFF2-40B4-BE49-F238E27FC236}">
                <a16:creationId xmlns:a16="http://schemas.microsoft.com/office/drawing/2014/main" id="{E57225DF-89A5-3BEB-AEE7-DA268CBC107D}"/>
              </a:ext>
            </a:extLst>
          </p:cNvPr>
          <p:cNvSpPr txBox="1"/>
          <p:nvPr/>
        </p:nvSpPr>
        <p:spPr>
          <a:xfrm>
            <a:off x="1580208" y="4607355"/>
            <a:ext cx="1159510" cy="259045"/>
          </a:xfrm>
          <a:prstGeom prst="rect">
            <a:avLst/>
          </a:prstGeom>
        </p:spPr>
        <p:txBody>
          <a:bodyPr vert="horz" wrap="square" lIns="0" tIns="12700" rIns="0" bIns="0" rtlCol="0">
            <a:spAutoFit/>
          </a:bodyPr>
          <a:lstStyle/>
          <a:p>
            <a:pPr marL="12700">
              <a:spcBef>
                <a:spcPts val="100"/>
              </a:spcBef>
            </a:pPr>
            <a:r>
              <a:rPr sz="1600" b="1" spc="-35">
                <a:solidFill>
                  <a:srgbClr val="002060"/>
                </a:solidFill>
                <a:latin typeface="Meiryo" panose="020B0604030504040204" pitchFamily="34" charset="-128"/>
                <a:ea typeface="Meiryo" panose="020B0604030504040204" pitchFamily="34" charset="-128"/>
                <a:cs typeface="HiraMinProN-W6"/>
              </a:rPr>
              <a:t>修</a:t>
            </a:r>
            <a:r>
              <a:rPr sz="1600" b="1" spc="-30">
                <a:solidFill>
                  <a:srgbClr val="002060"/>
                </a:solidFill>
                <a:latin typeface="Meiryo" panose="020B0604030504040204" pitchFamily="34" charset="-128"/>
                <a:ea typeface="Meiryo" panose="020B0604030504040204" pitchFamily="34" charset="-128"/>
                <a:cs typeface="HiraMinProN-W6"/>
              </a:rPr>
              <a:t>正</a:t>
            </a:r>
            <a:r>
              <a:rPr sz="1600" b="1">
                <a:solidFill>
                  <a:srgbClr val="002060"/>
                </a:solidFill>
                <a:latin typeface="Meiryo" panose="020B0604030504040204" pitchFamily="34" charset="-128"/>
                <a:ea typeface="Meiryo" panose="020B0604030504040204" pitchFamily="34" charset="-128"/>
                <a:cs typeface="HiraMinProN-W6"/>
              </a:rPr>
              <a:t>稿</a:t>
            </a:r>
            <a:r>
              <a:rPr sz="1600" b="1" spc="-20">
                <a:solidFill>
                  <a:srgbClr val="002060"/>
                </a:solidFill>
                <a:latin typeface="Meiryo" panose="020B0604030504040204" pitchFamily="34" charset="-128"/>
                <a:ea typeface="Meiryo" panose="020B0604030504040204" pitchFamily="34" charset="-128"/>
                <a:cs typeface="HiraMinProN-W6"/>
              </a:rPr>
              <a:t>提</a:t>
            </a:r>
            <a:r>
              <a:rPr sz="1600" b="1">
                <a:solidFill>
                  <a:srgbClr val="002060"/>
                </a:solidFill>
                <a:latin typeface="Meiryo" panose="020B0604030504040204" pitchFamily="34" charset="-128"/>
                <a:ea typeface="Meiryo" panose="020B0604030504040204" pitchFamily="34" charset="-128"/>
                <a:cs typeface="HiraMinProN-W6"/>
              </a:rPr>
              <a:t>出</a:t>
            </a:r>
          </a:p>
        </p:txBody>
      </p:sp>
      <p:sp>
        <p:nvSpPr>
          <p:cNvPr id="27" name="object 30">
            <a:extLst>
              <a:ext uri="{FF2B5EF4-FFF2-40B4-BE49-F238E27FC236}">
                <a16:creationId xmlns:a16="http://schemas.microsoft.com/office/drawing/2014/main" id="{E0E2A4E1-0162-44DA-38A6-98891EAEA6F3}"/>
              </a:ext>
            </a:extLst>
          </p:cNvPr>
          <p:cNvSpPr txBox="1"/>
          <p:nvPr/>
        </p:nvSpPr>
        <p:spPr>
          <a:xfrm>
            <a:off x="1580208" y="4996963"/>
            <a:ext cx="791804" cy="259045"/>
          </a:xfrm>
          <a:prstGeom prst="rect">
            <a:avLst/>
          </a:prstGeom>
        </p:spPr>
        <p:txBody>
          <a:bodyPr vert="horz" wrap="square" lIns="0" tIns="12700" rIns="0" bIns="0" rtlCol="0">
            <a:spAutoFit/>
          </a:bodyPr>
          <a:lstStyle/>
          <a:p>
            <a:pPr marL="12700">
              <a:spcBef>
                <a:spcPts val="100"/>
              </a:spcBef>
            </a:pPr>
            <a:r>
              <a:rPr sz="1600" b="1">
                <a:solidFill>
                  <a:srgbClr val="002060"/>
                </a:solidFill>
                <a:latin typeface="Meiryo" panose="020B0604030504040204" pitchFamily="34" charset="-128"/>
                <a:ea typeface="Meiryo" panose="020B0604030504040204" pitchFamily="34" charset="-128"/>
                <a:cs typeface="HiraMinProN-W6"/>
              </a:rPr>
              <a:t>FI</a:t>
            </a:r>
            <a:r>
              <a:rPr sz="1600" b="1" spc="275">
                <a:solidFill>
                  <a:srgbClr val="002060"/>
                </a:solidFill>
                <a:latin typeface="Meiryo" panose="020B0604030504040204" pitchFamily="34" charset="-128"/>
                <a:ea typeface="Meiryo" panose="020B0604030504040204" pitchFamily="34" charset="-128"/>
                <a:cs typeface="HiraMinProN-W6"/>
              </a:rPr>
              <a:t>X</a:t>
            </a:r>
            <a:endParaRPr sz="1600" b="1">
              <a:solidFill>
                <a:srgbClr val="002060"/>
              </a:solidFill>
              <a:latin typeface="Meiryo" panose="020B0604030504040204" pitchFamily="34" charset="-128"/>
              <a:ea typeface="Meiryo" panose="020B0604030504040204" pitchFamily="34" charset="-128"/>
              <a:cs typeface="HiraMinProN-W6"/>
            </a:endParaRPr>
          </a:p>
        </p:txBody>
      </p:sp>
      <p:sp>
        <p:nvSpPr>
          <p:cNvPr id="28" name="object 31">
            <a:extLst>
              <a:ext uri="{FF2B5EF4-FFF2-40B4-BE49-F238E27FC236}">
                <a16:creationId xmlns:a16="http://schemas.microsoft.com/office/drawing/2014/main" id="{93B98379-6437-1C7D-7F78-2409AA78CADF}"/>
              </a:ext>
            </a:extLst>
          </p:cNvPr>
          <p:cNvSpPr txBox="1"/>
          <p:nvPr/>
        </p:nvSpPr>
        <p:spPr>
          <a:xfrm>
            <a:off x="1580208" y="5387963"/>
            <a:ext cx="939165" cy="259045"/>
          </a:xfrm>
          <a:prstGeom prst="rect">
            <a:avLst/>
          </a:prstGeom>
        </p:spPr>
        <p:txBody>
          <a:bodyPr vert="horz" wrap="square" lIns="0" tIns="12700" rIns="0" bIns="0" rtlCol="0">
            <a:spAutoFit/>
          </a:bodyPr>
          <a:lstStyle/>
          <a:p>
            <a:pPr marL="12700">
              <a:spcBef>
                <a:spcPts val="100"/>
              </a:spcBef>
            </a:pPr>
            <a:r>
              <a:rPr sz="1600" b="1" spc="-10">
                <a:solidFill>
                  <a:srgbClr val="002060"/>
                </a:solidFill>
                <a:latin typeface="Meiryo" panose="020B0604030504040204" pitchFamily="34" charset="-128"/>
                <a:ea typeface="Meiryo" panose="020B0604030504040204" pitchFamily="34" charset="-128"/>
                <a:cs typeface="HiraMinProN-W6"/>
              </a:rPr>
              <a:t>掲</a:t>
            </a:r>
            <a:r>
              <a:rPr sz="1600" b="1">
                <a:solidFill>
                  <a:srgbClr val="002060"/>
                </a:solidFill>
                <a:latin typeface="Meiryo" panose="020B0604030504040204" pitchFamily="34" charset="-128"/>
                <a:ea typeface="Meiryo" panose="020B0604030504040204" pitchFamily="34" charset="-128"/>
                <a:cs typeface="HiraMinProN-W6"/>
              </a:rPr>
              <a:t>載</a:t>
            </a:r>
            <a:r>
              <a:rPr sz="1600" b="1" spc="-5">
                <a:solidFill>
                  <a:srgbClr val="002060"/>
                </a:solidFill>
                <a:latin typeface="Meiryo" panose="020B0604030504040204" pitchFamily="34" charset="-128"/>
                <a:ea typeface="Meiryo" panose="020B0604030504040204" pitchFamily="34" charset="-128"/>
                <a:cs typeface="HiraMinProN-W6"/>
              </a:rPr>
              <a:t>開</a:t>
            </a:r>
            <a:r>
              <a:rPr sz="1600" b="1">
                <a:solidFill>
                  <a:srgbClr val="002060"/>
                </a:solidFill>
                <a:latin typeface="Meiryo" panose="020B0604030504040204" pitchFamily="34" charset="-128"/>
                <a:ea typeface="Meiryo" panose="020B0604030504040204" pitchFamily="34" charset="-128"/>
                <a:cs typeface="HiraMinProN-W6"/>
              </a:rPr>
              <a:t>始</a:t>
            </a:r>
          </a:p>
        </p:txBody>
      </p:sp>
      <p:sp>
        <p:nvSpPr>
          <p:cNvPr id="29" name="object 32">
            <a:extLst>
              <a:ext uri="{FF2B5EF4-FFF2-40B4-BE49-F238E27FC236}">
                <a16:creationId xmlns:a16="http://schemas.microsoft.com/office/drawing/2014/main" id="{84A07E79-BA9E-715A-D0FD-536CD7BEB4CF}"/>
              </a:ext>
            </a:extLst>
          </p:cNvPr>
          <p:cNvSpPr txBox="1"/>
          <p:nvPr/>
        </p:nvSpPr>
        <p:spPr>
          <a:xfrm>
            <a:off x="933965" y="5449124"/>
            <a:ext cx="644557"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9</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30" name="object 33">
            <a:extLst>
              <a:ext uri="{FF2B5EF4-FFF2-40B4-BE49-F238E27FC236}">
                <a16:creationId xmlns:a16="http://schemas.microsoft.com/office/drawing/2014/main" id="{31150ED9-D9A9-944B-3F90-4269DA89BD6B}"/>
              </a:ext>
            </a:extLst>
          </p:cNvPr>
          <p:cNvSpPr/>
          <p:nvPr/>
        </p:nvSpPr>
        <p:spPr>
          <a:xfrm flipV="1">
            <a:off x="801244" y="1040872"/>
            <a:ext cx="10793640" cy="74604"/>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1" name="object 35">
            <a:extLst>
              <a:ext uri="{FF2B5EF4-FFF2-40B4-BE49-F238E27FC236}">
                <a16:creationId xmlns:a16="http://schemas.microsoft.com/office/drawing/2014/main" id="{028A9E8F-F482-CA5C-B8DB-8558DF17A30A}"/>
              </a:ext>
            </a:extLst>
          </p:cNvPr>
          <p:cNvSpPr/>
          <p:nvPr/>
        </p:nvSpPr>
        <p:spPr>
          <a:xfrm>
            <a:off x="808848" y="2700510"/>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2" name="object 36">
            <a:extLst>
              <a:ext uri="{FF2B5EF4-FFF2-40B4-BE49-F238E27FC236}">
                <a16:creationId xmlns:a16="http://schemas.microsoft.com/office/drawing/2014/main" id="{A98735FA-C0C0-6A24-5AAE-18A112E7EB47}"/>
              </a:ext>
            </a:extLst>
          </p:cNvPr>
          <p:cNvSpPr/>
          <p:nvPr/>
        </p:nvSpPr>
        <p:spPr>
          <a:xfrm>
            <a:off x="807715" y="307868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3" name="object 37">
            <a:extLst>
              <a:ext uri="{FF2B5EF4-FFF2-40B4-BE49-F238E27FC236}">
                <a16:creationId xmlns:a16="http://schemas.microsoft.com/office/drawing/2014/main" id="{55E4CF8E-7007-816B-18F8-4EF34FDA392E}"/>
              </a:ext>
            </a:extLst>
          </p:cNvPr>
          <p:cNvSpPr>
            <a:spLocks/>
          </p:cNvSpPr>
          <p:nvPr/>
        </p:nvSpPr>
        <p:spPr>
          <a:xfrm>
            <a:off x="801244" y="3803321"/>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4" name="object 43">
            <a:extLst>
              <a:ext uri="{FF2B5EF4-FFF2-40B4-BE49-F238E27FC236}">
                <a16:creationId xmlns:a16="http://schemas.microsoft.com/office/drawing/2014/main" id="{03D1C443-767B-895F-E391-DA064CFBD038}"/>
              </a:ext>
            </a:extLst>
          </p:cNvPr>
          <p:cNvSpPr txBox="1"/>
          <p:nvPr/>
        </p:nvSpPr>
        <p:spPr>
          <a:xfrm>
            <a:off x="4070039" y="1148128"/>
            <a:ext cx="6745704" cy="1020792"/>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　　</a:t>
            </a:r>
            <a:r>
              <a:rPr lang="en-US" altLang="ja-JP" sz="800" spc="5" dirty="0">
                <a:solidFill>
                  <a:srgbClr val="333333"/>
                </a:solidFill>
                <a:latin typeface="Meiryo"/>
                <a:ea typeface="Meiryo"/>
                <a:cs typeface="Arial Unicode MS"/>
              </a:rPr>
              <a:t>URL</a:t>
            </a:r>
            <a:r>
              <a:rPr lang="ja-JP" altLang="en-US" sz="800" spc="5" dirty="0">
                <a:solidFill>
                  <a:srgbClr val="333333"/>
                </a:solidFill>
                <a:latin typeface="Meiryo"/>
                <a:ea typeface="Meiryo"/>
                <a:cs typeface="Arial Unicode MS"/>
              </a:rPr>
              <a:t>：</a:t>
            </a:r>
            <a:r>
              <a:rPr lang="en" altLang="ja-JP" sz="800" dirty="0">
                <a:solidFill>
                  <a:srgbClr val="DCA10D"/>
                </a:solidFill>
                <a:effectLst/>
                <a:latin typeface="Meiryo"/>
                <a:ea typeface="Meiryo"/>
                <a:hlinkClick r:id="rId4"/>
              </a:rPr>
              <a:t>https://form-business.yahoo.co.jp/claris/enqueteForm?inquiry_type=review_lnds</a:t>
            </a:r>
            <a:endParaRPr lang="en" altLang="ja-JP" sz="800" spc="5" dirty="0">
              <a:solidFill>
                <a:srgbClr val="333333"/>
              </a:solidFill>
              <a:latin typeface="Meiryo"/>
              <a:ea typeface="Meiryo"/>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制作可否判断シート</a:t>
            </a:r>
            <a:r>
              <a:rPr lang="en-US" altLang="ja-JP" sz="800" spc="5" dirty="0">
                <a:solidFill>
                  <a:srgbClr val="333333"/>
                </a:solidFill>
                <a:latin typeface="Meiryo"/>
                <a:ea typeface="Meiryo"/>
                <a:cs typeface="Arial Unicode MS"/>
              </a:rPr>
              <a:t>※</a:t>
            </a:r>
            <a:r>
              <a:rPr lang="ja-JP" altLang="en-US" sz="800" spc="5" dirty="0">
                <a:solidFill>
                  <a:srgbClr val="333333"/>
                </a:solidFill>
                <a:latin typeface="Meiryo"/>
                <a:ea typeface="Meiryo"/>
                <a:cs typeface="Arial Unicode MS"/>
              </a:rPr>
              <a:t>に訴求内容をご記載のうえ、下記までご連絡ください。</a:t>
            </a:r>
            <a:endParaRPr lang="en-US" altLang="ja-JP" sz="800" spc="5" dirty="0">
              <a:solidFill>
                <a:srgbClr val="333333"/>
              </a:solidFill>
              <a:latin typeface="Meiryo"/>
              <a:ea typeface="Meiryo"/>
              <a:cs typeface="Arial Unicode MS"/>
            </a:endParaRPr>
          </a:p>
          <a:p>
            <a:pPr marL="12700">
              <a:spcBef>
                <a:spcPts val="240"/>
              </a:spcBef>
            </a:pPr>
            <a:r>
              <a:rPr lang="en" altLang="ja-JP" sz="800" dirty="0">
                <a:solidFill>
                  <a:schemeClr val="tx1">
                    <a:lumMod val="75000"/>
                    <a:lumOff val="25000"/>
                  </a:schemeClr>
                </a:solidFill>
                <a:latin typeface="Meiryo"/>
                <a:ea typeface="Meiryo"/>
              </a:rPr>
              <a:t>※</a:t>
            </a:r>
            <a:r>
              <a:rPr lang="ja-JP" altLang="en" sz="800" dirty="0">
                <a:solidFill>
                  <a:schemeClr val="tx1">
                    <a:lumMod val="75000"/>
                    <a:lumOff val="25000"/>
                  </a:schemeClr>
                </a:solidFill>
                <a:latin typeface="Meiryo"/>
                <a:ea typeface="Meiryo"/>
              </a:rPr>
              <a:t>「</a:t>
            </a:r>
            <a:r>
              <a:rPr lang="en" altLang="ja-JP" sz="800" dirty="0">
                <a:solidFill>
                  <a:schemeClr val="tx1">
                    <a:lumMod val="75000"/>
                    <a:lumOff val="25000"/>
                  </a:schemeClr>
                </a:solidFill>
                <a:latin typeface="Meiryo"/>
                <a:ea typeface="Meiryo"/>
              </a:rPr>
              <a:t>Video オプション</a:t>
            </a:r>
            <a:r>
              <a:rPr lang="ja-JP" altLang="en" sz="800" dirty="0">
                <a:solidFill>
                  <a:schemeClr val="tx1">
                    <a:lumMod val="75000"/>
                    <a:lumOff val="25000"/>
                  </a:schemeClr>
                </a:solidFill>
                <a:latin typeface="Meiryo"/>
                <a:ea typeface="Meiryo"/>
              </a:rPr>
              <a:t>」</a:t>
            </a:r>
            <a:r>
              <a:rPr lang="ja-JP" altLang="en-US" sz="800" dirty="0">
                <a:solidFill>
                  <a:schemeClr val="tx1">
                    <a:lumMod val="75000"/>
                    <a:lumOff val="25000"/>
                  </a:schemeClr>
                </a:solidFill>
                <a:latin typeface="Meiryo"/>
                <a:ea typeface="Meiryo"/>
              </a:rPr>
              <a:t>をご実施の場合は、動画の審査もございますので、動画を併せてご送付ください。</a:t>
            </a:r>
            <a:endParaRPr lang="en-US" altLang="ja-JP" sz="800" spc="5" dirty="0">
              <a:solidFill>
                <a:schemeClr val="tx1">
                  <a:lumMod val="75000"/>
                  <a:lumOff val="25000"/>
                </a:schemeClr>
              </a:solidFill>
              <a:latin typeface="Meiryo"/>
              <a:ea typeface="Meiryo"/>
              <a:cs typeface="Arial Unicode MS"/>
            </a:endParaRPr>
          </a:p>
          <a:p>
            <a:pPr marL="12700">
              <a:spcBef>
                <a:spcPts val="240"/>
              </a:spcBef>
            </a:pPr>
            <a:r>
              <a:rPr lang="ja-JP" altLang="en-US" sz="800" dirty="0">
                <a:solidFill>
                  <a:srgbClr val="333333"/>
                </a:solidFill>
                <a:latin typeface="Meiryo" panose="020B0604030504040204" pitchFamily="34" charset="-128"/>
                <a:ea typeface="Meiryo" panose="020B0604030504040204" pitchFamily="34" charset="-128"/>
                <a:cs typeface="Arial Unicode MS"/>
              </a:rPr>
              <a:t>　　記事制作可否に関するお問い合わせ用メールアドレス：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新規お問い合わせの方は下記までご連絡ください。</a:t>
            </a:r>
            <a:br>
              <a:rPr lang="en-US" altLang="ja-JP" sz="800" spc="5" dirty="0">
                <a:solidFill>
                  <a:srgbClr val="333333"/>
                </a:solidFill>
                <a:latin typeface="Meiryo" panose="020B0604030504040204" pitchFamily="34" charset="-128"/>
                <a:ea typeface="Meiryo" panose="020B0604030504040204" pitchFamily="34" charset="-128"/>
                <a:cs typeface="Arial Unicode MS"/>
              </a:rPr>
            </a:br>
            <a:r>
              <a:rPr lang="ja-JP" altLang="en-US" sz="800" spc="5" dirty="0">
                <a:solidFill>
                  <a:srgbClr val="333333"/>
                </a:solidFill>
                <a:latin typeface="Meiryo" panose="020B0604030504040204" pitchFamily="34" charset="-128"/>
                <a:ea typeface="Meiryo" panose="020B0604030504040204" pitchFamily="34" charset="-128"/>
                <a:cs typeface="Arial Unicode MS"/>
              </a:rPr>
              <a:t>　　お問い合わせ用メールアドレス：</a:t>
            </a:r>
            <a:r>
              <a:rPr lang="en" altLang="ja-JP" sz="800" dirty="0">
                <a:solidFill>
                  <a:srgbClr val="FF0000"/>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endParaRPr lang="en-US" altLang="ja-JP" sz="800" spc="5" dirty="0">
              <a:solidFill>
                <a:srgbClr val="F7790F"/>
              </a:solidFill>
              <a:latin typeface="Meiryo" panose="020B0604030504040204" pitchFamily="34" charset="-128"/>
              <a:ea typeface="Meiryo" panose="020B0604030504040204" pitchFamily="34" charset="-128"/>
              <a:cs typeface="Arial Unicode MS"/>
            </a:endParaRPr>
          </a:p>
        </p:txBody>
      </p:sp>
      <p:sp>
        <p:nvSpPr>
          <p:cNvPr id="35" name="object 34">
            <a:extLst>
              <a:ext uri="{FF2B5EF4-FFF2-40B4-BE49-F238E27FC236}">
                <a16:creationId xmlns:a16="http://schemas.microsoft.com/office/drawing/2014/main" id="{60C0E581-B64C-6254-A4E4-864F352D419B}"/>
              </a:ext>
            </a:extLst>
          </p:cNvPr>
          <p:cNvSpPr/>
          <p:nvPr/>
        </p:nvSpPr>
        <p:spPr>
          <a:xfrm>
            <a:off x="811781" y="221174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6" name="object 37">
            <a:extLst>
              <a:ext uri="{FF2B5EF4-FFF2-40B4-BE49-F238E27FC236}">
                <a16:creationId xmlns:a16="http://schemas.microsoft.com/office/drawing/2014/main" id="{1596DAA9-D81E-F2CF-1F50-B67DA3F45129}"/>
              </a:ext>
            </a:extLst>
          </p:cNvPr>
          <p:cNvSpPr>
            <a:spLocks/>
          </p:cNvSpPr>
          <p:nvPr/>
        </p:nvSpPr>
        <p:spPr>
          <a:xfrm>
            <a:off x="801244" y="4147029"/>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7" name="object 37">
            <a:extLst>
              <a:ext uri="{FF2B5EF4-FFF2-40B4-BE49-F238E27FC236}">
                <a16:creationId xmlns:a16="http://schemas.microsoft.com/office/drawing/2014/main" id="{E9BA0CFB-51BB-8EB6-CC30-E2AA4B3F721B}"/>
              </a:ext>
            </a:extLst>
          </p:cNvPr>
          <p:cNvSpPr>
            <a:spLocks/>
          </p:cNvSpPr>
          <p:nvPr/>
        </p:nvSpPr>
        <p:spPr>
          <a:xfrm>
            <a:off x="801244" y="4535893"/>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8" name="object 37">
            <a:extLst>
              <a:ext uri="{FF2B5EF4-FFF2-40B4-BE49-F238E27FC236}">
                <a16:creationId xmlns:a16="http://schemas.microsoft.com/office/drawing/2014/main" id="{DC49B14D-E3B7-9619-B2B1-065CFF63B0A9}"/>
              </a:ext>
            </a:extLst>
          </p:cNvPr>
          <p:cNvSpPr>
            <a:spLocks/>
          </p:cNvSpPr>
          <p:nvPr/>
        </p:nvSpPr>
        <p:spPr>
          <a:xfrm>
            <a:off x="810789" y="5291043"/>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39" name="object 37">
            <a:extLst>
              <a:ext uri="{FF2B5EF4-FFF2-40B4-BE49-F238E27FC236}">
                <a16:creationId xmlns:a16="http://schemas.microsoft.com/office/drawing/2014/main" id="{7407232B-A6B1-662A-1F00-8E0F80DE3CB3}"/>
              </a:ext>
            </a:extLst>
          </p:cNvPr>
          <p:cNvSpPr>
            <a:spLocks/>
          </p:cNvSpPr>
          <p:nvPr/>
        </p:nvSpPr>
        <p:spPr>
          <a:xfrm>
            <a:off x="807715" y="492475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0" name="object 37">
            <a:extLst>
              <a:ext uri="{FF2B5EF4-FFF2-40B4-BE49-F238E27FC236}">
                <a16:creationId xmlns:a16="http://schemas.microsoft.com/office/drawing/2014/main" id="{7B983A0D-0E88-092C-2C64-F8AD439DDE8C}"/>
              </a:ext>
            </a:extLst>
          </p:cNvPr>
          <p:cNvSpPr>
            <a:spLocks/>
          </p:cNvSpPr>
          <p:nvPr/>
        </p:nvSpPr>
        <p:spPr>
          <a:xfrm>
            <a:off x="801244" y="5668616"/>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1" name="object 32">
            <a:extLst>
              <a:ext uri="{FF2B5EF4-FFF2-40B4-BE49-F238E27FC236}">
                <a16:creationId xmlns:a16="http://schemas.microsoft.com/office/drawing/2014/main" id="{4D79C9A4-7C35-E4F9-B844-BA6C6B1BF099}"/>
              </a:ext>
            </a:extLst>
          </p:cNvPr>
          <p:cNvSpPr txBox="1"/>
          <p:nvPr/>
        </p:nvSpPr>
        <p:spPr>
          <a:xfrm>
            <a:off x="933108" y="5066187"/>
            <a:ext cx="644532"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sz="700" b="1" spc="125">
                <a:solidFill>
                  <a:srgbClr val="002060"/>
                </a:solidFill>
                <a:latin typeface="Meiryo" panose="020B0604030504040204" pitchFamily="34" charset="-128"/>
                <a:ea typeface="Meiryo" panose="020B0604030504040204" pitchFamily="34" charset="-128"/>
                <a:cs typeface="HiraMinProN-W6"/>
              </a:rPr>
              <a:t>8</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2" name="object 3">
            <a:extLst>
              <a:ext uri="{FF2B5EF4-FFF2-40B4-BE49-F238E27FC236}">
                <a16:creationId xmlns:a16="http://schemas.microsoft.com/office/drawing/2014/main" id="{5E370FA5-1332-C37B-1D14-B8B38771BECB}"/>
              </a:ext>
            </a:extLst>
          </p:cNvPr>
          <p:cNvSpPr txBox="1"/>
          <p:nvPr/>
        </p:nvSpPr>
        <p:spPr>
          <a:xfrm>
            <a:off x="1094273" y="5854409"/>
            <a:ext cx="8023577" cy="883153"/>
          </a:xfrm>
          <a:prstGeom prst="rect">
            <a:avLst/>
          </a:prstGeom>
        </p:spPr>
        <p:txBody>
          <a:bodyPr vert="horz" wrap="square" lIns="0" tIns="36412" rIns="0" bIns="0" rtlCol="0" anchor="t">
            <a:spAutoFit/>
          </a:bodyPr>
          <a:lstStyle/>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お申し込み・入稿は掲載開始日の</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10</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営業日前までとさせていただいております。</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 </a:t>
            </a:r>
            <a:endPar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900" spc="-11" dirty="0">
                <a:solidFill>
                  <a:schemeClr val="bg1">
                    <a:lumMod val="65000"/>
                  </a:schemeClr>
                </a:solidFill>
                <a:latin typeface="Meiryo"/>
                <a:ea typeface="Meiryo"/>
                <a:cs typeface="Arial Unicode MS"/>
              </a:rPr>
              <a:t>※</a:t>
            </a:r>
            <a:r>
              <a:rPr lang="ja-JP" altLang="en-US" sz="900" spc="-11" dirty="0">
                <a:solidFill>
                  <a:schemeClr val="bg1">
                    <a:lumMod val="65000"/>
                  </a:schemeClr>
                </a:solidFill>
                <a:latin typeface="Meiryo"/>
                <a:ea typeface="Meiryo"/>
                <a:cs typeface="Arial Unicode MS"/>
              </a:rPr>
              <a:t> お申し込みは「メールのみ有効」かつ「メール到着順」で枠決定させていただきます。</a:t>
            </a:r>
          </a:p>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指定の日程までに入稿シート、必要素材等をご提出いただけなかった場合には、翌営業日から起算してスケジュールを後ろ倒しとさせていただきます。</a:t>
            </a:r>
            <a:endPar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制作可否判断シートは</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LINE</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ヤフー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for</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Business</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の</a:t>
            </a:r>
            <a:r>
              <a:rPr lang="en-US" altLang="ja-JP" sz="900" b="1" dirty="0">
                <a:hlinkClick r:id="rId5"/>
              </a:rPr>
              <a:t>LINE NEWS DIGEST Spot </a:t>
            </a:r>
            <a:r>
              <a:rPr lang="ja-JP" altLang="en-US" sz="900" b="1" dirty="0">
                <a:hlinkClick r:id="rId5"/>
              </a:rPr>
              <a:t>可否判断シート </a:t>
            </a:r>
            <a:r>
              <a:rPr lang="ja-JP" altLang="en-US" sz="900" b="1" spc="-11" dirty="0">
                <a:solidFill>
                  <a:schemeClr val="bg1">
                    <a:lumMod val="65000"/>
                  </a:schemeClr>
                </a:solidFill>
                <a:latin typeface="Meiryo" panose="020B0604030504040204" pitchFamily="34" charset="-128"/>
                <a:ea typeface="Meiryo" panose="020B0604030504040204" pitchFamily="34" charset="-128"/>
              </a:rPr>
              <a:t>から</a:t>
            </a:r>
            <a:r>
              <a:rPr lang="en-US" altLang="ja-JP" sz="900" b="1" spc="-11" dirty="0">
                <a:solidFill>
                  <a:schemeClr val="bg1">
                    <a:lumMod val="65000"/>
                  </a:schemeClr>
                </a:solidFill>
                <a:latin typeface="Meiryo" panose="020B0604030504040204" pitchFamily="34" charset="-128"/>
                <a:ea typeface="Meiryo" panose="020B0604030504040204" pitchFamily="34" charset="-128"/>
              </a:rPr>
              <a:t>DL</a:t>
            </a:r>
            <a:r>
              <a:rPr lang="ja-JP" altLang="en-US" sz="900" b="1" spc="-11" dirty="0">
                <a:solidFill>
                  <a:schemeClr val="bg1">
                    <a:lumMod val="65000"/>
                  </a:schemeClr>
                </a:solidFill>
                <a:latin typeface="Meiryo" panose="020B0604030504040204" pitchFamily="34" charset="-128"/>
                <a:ea typeface="Meiryo" panose="020B0604030504040204" pitchFamily="34" charset="-128"/>
              </a:rPr>
              <a:t>してください。</a:t>
            </a:r>
            <a:endParaRPr lang="en-US" altLang="ja-JP" sz="900" dirty="0"/>
          </a:p>
          <a:p>
            <a:pPr marL="13970">
              <a:spcBef>
                <a:spcPts val="287"/>
              </a:spcBef>
            </a:pPr>
            <a:endPar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13599822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56064-CD0D-7B40-0D4B-1F42F0514FC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992F94C-DF60-4123-E6FC-67DD69192681}"/>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D24B1E0F-AA04-5B9C-E5CE-D574AB21052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40499B3-5485-51C4-FEA1-4794003D9E76}"/>
              </a:ext>
            </a:extLst>
          </p:cNvPr>
          <p:cNvSpPr txBox="1">
            <a:spLocks noChangeArrowheads="1"/>
          </p:cNvSpPr>
          <p:nvPr/>
        </p:nvSpPr>
        <p:spPr bwMode="auto">
          <a:xfrm>
            <a:off x="1887807" y="196223"/>
            <a:ext cx="8181225"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お申し込みから掲載まで</a:t>
            </a:r>
            <a:r>
              <a:rPr lang="en-US" altLang="ja-JP" sz="2000">
                <a:latin typeface="メイリオ" panose="020B0604030504040204" pitchFamily="34" charset="-128"/>
                <a:ea typeface="メイリオ" panose="020B0604030504040204" pitchFamily="34" charset="-128"/>
              </a:rPr>
              <a:t> -DIGEST Spot + </a:t>
            </a:r>
            <a:r>
              <a:rPr lang="ja-JP" altLang="en-US" sz="2000">
                <a:latin typeface="メイリオ" panose="020B0604030504040204" pitchFamily="34" charset="-128"/>
                <a:ea typeface="メイリオ" panose="020B0604030504040204" pitchFamily="34" charset="-128"/>
              </a:rPr>
              <a:t>ブランドリフトサーベイ</a:t>
            </a:r>
            <a:r>
              <a:rPr lang="en-US" altLang="ja-JP" sz="2000">
                <a:latin typeface="メイリオ" panose="020B0604030504040204" pitchFamily="34" charset="-128"/>
                <a:ea typeface="メイリオ" panose="020B0604030504040204" pitchFamily="34" charset="-128"/>
              </a:rPr>
              <a:t>-</a:t>
            </a:r>
          </a:p>
        </p:txBody>
      </p:sp>
      <p:sp>
        <p:nvSpPr>
          <p:cNvPr id="2" name="object 33">
            <a:extLst>
              <a:ext uri="{FF2B5EF4-FFF2-40B4-BE49-F238E27FC236}">
                <a16:creationId xmlns:a16="http://schemas.microsoft.com/office/drawing/2014/main" id="{4C22611C-6A91-43C2-7092-51743869349F}"/>
              </a:ext>
            </a:extLst>
          </p:cNvPr>
          <p:cNvSpPr/>
          <p:nvPr/>
        </p:nvSpPr>
        <p:spPr>
          <a:xfrm flipV="1">
            <a:off x="801244" y="1040872"/>
            <a:ext cx="10793640" cy="74604"/>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 name="object 10">
            <a:extLst>
              <a:ext uri="{FF2B5EF4-FFF2-40B4-BE49-F238E27FC236}">
                <a16:creationId xmlns:a16="http://schemas.microsoft.com/office/drawing/2014/main" id="{85DA116B-36CD-6110-F744-63A3137719F1}"/>
              </a:ext>
            </a:extLst>
          </p:cNvPr>
          <p:cNvSpPr txBox="1"/>
          <p:nvPr/>
        </p:nvSpPr>
        <p:spPr>
          <a:xfrm>
            <a:off x="4070615" y="2533642"/>
            <a:ext cx="7060229" cy="394979"/>
          </a:xfrm>
          <a:prstGeom prst="rect">
            <a:avLst/>
          </a:prstGeom>
        </p:spPr>
        <p:txBody>
          <a:bodyPr vert="horz" wrap="square" lIns="0" tIns="12699" rIns="0" bIns="0" rtlCol="0" anchor="t">
            <a:spAutoFit/>
          </a:bodyPr>
          <a:lstStyle/>
          <a:p>
            <a:pPr marL="12065">
              <a:spcBef>
                <a:spcPts val="100"/>
              </a:spcBef>
            </a:pPr>
            <a:r>
              <a:rPr lang="ja-JP" altLang="en-US" sz="800" spc="6" dirty="0">
                <a:solidFill>
                  <a:schemeClr val="tx1">
                    <a:lumMod val="75000"/>
                    <a:lumOff val="25000"/>
                  </a:schemeClr>
                </a:solidFill>
                <a:latin typeface="Meiryo" panose="020B0604030504040204" pitchFamily="34" charset="-128"/>
                <a:ea typeface="Meiryo" panose="020B0604030504040204" pitchFamily="34" charset="-128"/>
                <a:cs typeface="Arial Unicode MS"/>
              </a:rPr>
              <a:t>弊社営業担当まで所定の申込方法にて、ご連絡ください。</a:t>
            </a:r>
            <a:endParaRPr lang="en-US" altLang="ja-JP" sz="800" spc="6" dirty="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065">
              <a:spcBef>
                <a:spcPts val="100"/>
              </a:spcBef>
            </a:pPr>
            <a:r>
              <a:rPr lang="ja-JP" altLang="en-US" sz="800" spc="6" dirty="0">
                <a:solidFill>
                  <a:schemeClr val="tx1">
                    <a:lumMod val="75000"/>
                    <a:lumOff val="25000"/>
                  </a:schemeClr>
                </a:solidFill>
                <a:latin typeface="Meiryo"/>
                <a:ea typeface="Meiryo"/>
                <a:cs typeface="Arial Unicode MS"/>
              </a:rPr>
              <a:t>ブランドリフトサーベイの発注は、</a:t>
            </a:r>
            <a:r>
              <a:rPr lang="en" sz="800" spc="6" dirty="0">
                <a:solidFill>
                  <a:schemeClr val="tx1">
                    <a:lumMod val="75000"/>
                    <a:lumOff val="25000"/>
                  </a:schemeClr>
                </a:solidFill>
                <a:latin typeface="Meiryo"/>
                <a:ea typeface="Meiryo"/>
                <a:cs typeface="Arial Unicode MS"/>
              </a:rPr>
              <a:t>DIGEST Spot</a:t>
            </a:r>
            <a:r>
              <a:rPr lang="ja-JP" altLang="en-US" sz="800" spc="6" dirty="0">
                <a:solidFill>
                  <a:schemeClr val="tx1">
                    <a:lumMod val="75000"/>
                    <a:lumOff val="25000"/>
                  </a:schemeClr>
                </a:solidFill>
                <a:latin typeface="Meiryo"/>
                <a:ea typeface="Meiryo"/>
                <a:cs typeface="Arial Unicode MS"/>
              </a:rPr>
              <a:t>の発注とわけてご送付ください。</a:t>
            </a:r>
            <a:r>
              <a:rPr lang="en-US" altLang="ja-JP" sz="800" spc="6" dirty="0">
                <a:solidFill>
                  <a:schemeClr val="tx1">
                    <a:lumMod val="75000"/>
                    <a:lumOff val="25000"/>
                  </a:schemeClr>
                </a:solidFill>
                <a:latin typeface="Meiryo"/>
                <a:ea typeface="Meiryo"/>
                <a:cs typeface="Arial Unicode MS"/>
              </a:rPr>
              <a:t>※P39</a:t>
            </a:r>
            <a:r>
              <a:rPr lang="ja-JP" altLang="en-US" sz="800" spc="6" dirty="0">
                <a:solidFill>
                  <a:schemeClr val="tx1">
                    <a:lumMod val="75000"/>
                    <a:lumOff val="25000"/>
                  </a:schemeClr>
                </a:solidFill>
                <a:latin typeface="Meiryo"/>
                <a:ea typeface="Meiryo"/>
                <a:cs typeface="Arial Unicode MS"/>
              </a:rPr>
              <a:t>参照</a:t>
            </a:r>
            <a:br>
              <a:rPr lang="en-US" altLang="ja-JP" sz="800" spc="6" dirty="0">
                <a:latin typeface="Meiryo" panose="020B0604030504040204" pitchFamily="34" charset="-128"/>
                <a:ea typeface="Meiryo" panose="020B0604030504040204" pitchFamily="34" charset="-128"/>
                <a:cs typeface="Arial Unicode MS"/>
              </a:rPr>
            </a:br>
            <a:r>
              <a:rPr lang="ja-JP" altLang="en-US" sz="800" spc="6" dirty="0">
                <a:solidFill>
                  <a:schemeClr val="tx1">
                    <a:lumMod val="75000"/>
                    <a:lumOff val="25000"/>
                  </a:schemeClr>
                </a:solidFill>
                <a:latin typeface="Meiryo"/>
                <a:ea typeface="Meiryo"/>
                <a:cs typeface="Arial Unicode MS"/>
              </a:rPr>
              <a:t>お申し込み用メールアドレス</a:t>
            </a:r>
            <a:r>
              <a:rPr lang="ja-JP" altLang="en-US" sz="800" dirty="0">
                <a:solidFill>
                  <a:srgbClr val="333333"/>
                </a:solidFill>
                <a:latin typeface="Meiryo"/>
                <a:ea typeface="Meiryo"/>
                <a:cs typeface="Arial Unicode MS"/>
              </a:rPr>
              <a:t>：</a:t>
            </a:r>
            <a:r>
              <a:rPr lang="en" altLang="ja-JP" sz="800" dirty="0">
                <a:solidFill>
                  <a:srgbClr val="333333"/>
                </a:solidFill>
                <a:latin typeface="Meiryo"/>
                <a:ea typeface="Meiryo"/>
                <a:cs typeface="Arial Unicode MS"/>
              </a:rPr>
              <a:t> </a:t>
            </a:r>
            <a:r>
              <a:rPr lang="en" altLang="ja-JP" sz="800" dirty="0">
                <a:solidFill>
                  <a:srgbClr val="F7790F"/>
                </a:solidFill>
                <a:latin typeface="Meiryo"/>
                <a:ea typeface="Meiryo"/>
                <a:cs typeface="Arial Unicode MS"/>
              </a:rPr>
              <a:t>ml-sales-media-order@lycorp.co.jp</a:t>
            </a:r>
            <a:endParaRPr sz="800" dirty="0">
              <a:solidFill>
                <a:srgbClr val="F7790F"/>
              </a:solidFill>
              <a:latin typeface="Meiryo"/>
              <a:ea typeface="Meiryo"/>
              <a:cs typeface="Arial Unicode MS"/>
            </a:endParaRPr>
          </a:p>
        </p:txBody>
      </p:sp>
      <p:sp>
        <p:nvSpPr>
          <p:cNvPr id="5" name="object 13">
            <a:extLst>
              <a:ext uri="{FF2B5EF4-FFF2-40B4-BE49-F238E27FC236}">
                <a16:creationId xmlns:a16="http://schemas.microsoft.com/office/drawing/2014/main" id="{C42B9034-8289-2908-4715-7F88A4462DB9}"/>
              </a:ext>
            </a:extLst>
          </p:cNvPr>
          <p:cNvSpPr txBox="1"/>
          <p:nvPr/>
        </p:nvSpPr>
        <p:spPr>
          <a:xfrm>
            <a:off x="933108" y="3139104"/>
            <a:ext cx="552393"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4</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8" name="object 26">
            <a:extLst>
              <a:ext uri="{FF2B5EF4-FFF2-40B4-BE49-F238E27FC236}">
                <a16:creationId xmlns:a16="http://schemas.microsoft.com/office/drawing/2014/main" id="{0896603F-5020-E74E-2A80-3C95921A76DF}"/>
              </a:ext>
            </a:extLst>
          </p:cNvPr>
          <p:cNvSpPr txBox="1"/>
          <p:nvPr/>
        </p:nvSpPr>
        <p:spPr>
          <a:xfrm>
            <a:off x="1577640" y="3076303"/>
            <a:ext cx="479406" cy="259044"/>
          </a:xfrm>
          <a:prstGeom prst="rect">
            <a:avLst/>
          </a:prstGeom>
        </p:spPr>
        <p:txBody>
          <a:bodyPr vert="horz" wrap="square" lIns="0" tIns="12699" rIns="0" bIns="0" rtlCol="0" anchor="t">
            <a:spAutoFit/>
          </a:bodyPr>
          <a:lstStyle/>
          <a:p>
            <a:pPr marL="12604">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入稿</a:t>
            </a:r>
            <a:endParaRPr lang="en-US" sz="1600" b="1">
              <a:solidFill>
                <a:srgbClr val="002060"/>
              </a:solidFill>
              <a:latin typeface="Meiryo" panose="020B0604030504040204" pitchFamily="34" charset="-128"/>
              <a:ea typeface="Meiryo" panose="020B0604030504040204" pitchFamily="34" charset="-128"/>
              <a:cs typeface="HiraMinProN-W6"/>
            </a:endParaRPr>
          </a:p>
        </p:txBody>
      </p:sp>
      <p:sp>
        <p:nvSpPr>
          <p:cNvPr id="9" name="object 37">
            <a:extLst>
              <a:ext uri="{FF2B5EF4-FFF2-40B4-BE49-F238E27FC236}">
                <a16:creationId xmlns:a16="http://schemas.microsoft.com/office/drawing/2014/main" id="{0FC10DD1-9CD7-18C7-15C9-39FE4AE84C2F}"/>
              </a:ext>
            </a:extLst>
          </p:cNvPr>
          <p:cNvSpPr>
            <a:spLocks/>
          </p:cNvSpPr>
          <p:nvPr/>
        </p:nvSpPr>
        <p:spPr>
          <a:xfrm>
            <a:off x="801244" y="3439746"/>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0" name="object 37">
            <a:extLst>
              <a:ext uri="{FF2B5EF4-FFF2-40B4-BE49-F238E27FC236}">
                <a16:creationId xmlns:a16="http://schemas.microsoft.com/office/drawing/2014/main" id="{EB90A174-4644-4629-D906-57064AD620FF}"/>
              </a:ext>
            </a:extLst>
          </p:cNvPr>
          <p:cNvSpPr>
            <a:spLocks/>
          </p:cNvSpPr>
          <p:nvPr/>
        </p:nvSpPr>
        <p:spPr>
          <a:xfrm>
            <a:off x="801244" y="4467984"/>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1" name="object 7">
            <a:extLst>
              <a:ext uri="{FF2B5EF4-FFF2-40B4-BE49-F238E27FC236}">
                <a16:creationId xmlns:a16="http://schemas.microsoft.com/office/drawing/2014/main" id="{54FBBCE2-67C5-220F-4B27-D4369C60FBC0}"/>
              </a:ext>
            </a:extLst>
          </p:cNvPr>
          <p:cNvSpPr txBox="1"/>
          <p:nvPr/>
        </p:nvSpPr>
        <p:spPr>
          <a:xfrm>
            <a:off x="933725" y="1647980"/>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sz="700" b="1" spc="125">
                <a:solidFill>
                  <a:srgbClr val="002060"/>
                </a:solidFill>
                <a:latin typeface="Meiryo" panose="020B0604030504040204" pitchFamily="34" charset="-128"/>
                <a:ea typeface="Meiryo" panose="020B0604030504040204" pitchFamily="34" charset="-128"/>
                <a:cs typeface="HiraMinProN-W6"/>
              </a:rPr>
              <a:t>1</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2" name="object 43">
            <a:extLst>
              <a:ext uri="{FF2B5EF4-FFF2-40B4-BE49-F238E27FC236}">
                <a16:creationId xmlns:a16="http://schemas.microsoft.com/office/drawing/2014/main" id="{EA785024-7F41-16D8-3840-F6DC54A29007}"/>
              </a:ext>
            </a:extLst>
          </p:cNvPr>
          <p:cNvSpPr txBox="1"/>
          <p:nvPr/>
        </p:nvSpPr>
        <p:spPr>
          <a:xfrm>
            <a:off x="4072929" y="1169117"/>
            <a:ext cx="6745704" cy="872034"/>
          </a:xfrm>
          <a:prstGeom prst="rect">
            <a:avLst/>
          </a:prstGeom>
        </p:spPr>
        <p:txBody>
          <a:bodyPr vert="horz" wrap="square" lIns="0" tIns="30480" rIns="0" bIns="0" rtlCol="0" anchor="t">
            <a:spAutoFit/>
          </a:bodyPr>
          <a:lstStyle/>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企業・商材に関する掲載可否の申請をお願いいたします。</a:t>
            </a:r>
            <a:endParaRPr lang="en-US"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　　</a:t>
            </a:r>
            <a:r>
              <a:rPr lang="en-US" altLang="ja-JP" sz="800" spc="5" dirty="0">
                <a:solidFill>
                  <a:srgbClr val="333333"/>
                </a:solidFill>
                <a:latin typeface="Meiryo" panose="020B0604030504040204" pitchFamily="34" charset="-128"/>
                <a:ea typeface="Meiryo" panose="020B0604030504040204" pitchFamily="34" charset="-128"/>
                <a:cs typeface="Arial Unicode MS"/>
              </a:rPr>
              <a:t>URL</a:t>
            </a:r>
            <a:r>
              <a:rPr lang="ja-JP" altLang="en-US" sz="800" spc="5" dirty="0">
                <a:solidFill>
                  <a:srgbClr val="333333"/>
                </a:solidFill>
                <a:latin typeface="Meiryo" panose="020B0604030504040204" pitchFamily="34" charset="-128"/>
                <a:ea typeface="Meiryo" panose="020B0604030504040204" pitchFamily="34" charset="-128"/>
                <a:cs typeface="Arial Unicode MS"/>
              </a:rPr>
              <a:t>：</a:t>
            </a:r>
            <a:r>
              <a:rPr lang="en" altLang="ja-JP" sz="800" dirty="0">
                <a:solidFill>
                  <a:srgbClr val="DCA10D"/>
                </a:solidFill>
                <a:effectLst/>
                <a:latin typeface="Meiryo" panose="020B0604030504040204" pitchFamily="34" charset="-128"/>
                <a:ea typeface="Meiryo" panose="020B0604030504040204" pitchFamily="34" charset="-128"/>
                <a:hlinkClick r:id="rId4"/>
              </a:rPr>
              <a:t>https://form-business.yahoo.co.jp/claris/enqueteForm?inquiry_type=review_lnds</a:t>
            </a:r>
            <a:endParaRPr lang="en" altLang="ja-JP" sz="800" spc="5" dirty="0">
              <a:solidFill>
                <a:srgbClr val="333333"/>
              </a:solidFill>
              <a:latin typeface="Meiryo" panose="020B0604030504040204" pitchFamily="34" charset="-128"/>
              <a:ea typeface="Meiryo" panose="020B0604030504040204" pitchFamily="34" charset="-128"/>
              <a:cs typeface="Arial Unicode MS"/>
            </a:endParaRPr>
          </a:p>
          <a:p>
            <a:pPr marL="12700">
              <a:spcBef>
                <a:spcPts val="240"/>
              </a:spcBef>
            </a:pPr>
            <a:r>
              <a:rPr lang="ja-JP" altLang="en-US" sz="800" spc="5" dirty="0">
                <a:solidFill>
                  <a:srgbClr val="333333"/>
                </a:solidFill>
                <a:latin typeface="Meiryo"/>
                <a:ea typeface="Meiryo"/>
                <a:cs typeface="Arial Unicode MS"/>
              </a:rPr>
              <a:t>企業・商材可否が完了しましたら、</a:t>
            </a:r>
            <a:r>
              <a:rPr lang="ja-JP" altLang="en-US" sz="800" spc="5" dirty="0">
                <a:solidFill>
                  <a:srgbClr val="333333"/>
                </a:solidFill>
                <a:latin typeface="Meiryo" panose="020B0604030504040204" pitchFamily="34" charset="-128"/>
                <a:ea typeface="Meiryo" panose="020B0604030504040204" pitchFamily="34" charset="-128"/>
                <a:cs typeface="Arial Unicode MS"/>
              </a:rPr>
              <a:t>制作可否判断シート</a:t>
            </a:r>
            <a:r>
              <a:rPr lang="en-US" altLang="ja-JP" sz="800" spc="5" dirty="0">
                <a:solidFill>
                  <a:srgbClr val="333333"/>
                </a:solidFill>
                <a:latin typeface="Meiryo"/>
                <a:ea typeface="Meiryo"/>
                <a:cs typeface="Arial Unicode MS"/>
              </a:rPr>
              <a:t>※</a:t>
            </a:r>
            <a:r>
              <a:rPr lang="ja-JP" altLang="en-US" sz="800" spc="5" dirty="0">
                <a:solidFill>
                  <a:srgbClr val="333333"/>
                </a:solidFill>
                <a:latin typeface="Meiryo"/>
                <a:ea typeface="Meiryo"/>
                <a:cs typeface="Arial Unicode MS"/>
              </a:rPr>
              <a:t>に訴求内容をご記載のうえ、下記までご連絡ください。</a:t>
            </a:r>
            <a:endParaRPr lang="en-US" altLang="ja-JP" sz="800" spc="5" dirty="0">
              <a:solidFill>
                <a:srgbClr val="333333"/>
              </a:solidFill>
              <a:latin typeface="Meiryo"/>
              <a:ea typeface="Meiryo"/>
              <a:cs typeface="Arial Unicode MS"/>
            </a:endParaRPr>
          </a:p>
          <a:p>
            <a:pPr marL="12700">
              <a:spcBef>
                <a:spcPts val="240"/>
              </a:spcBef>
            </a:pPr>
            <a:r>
              <a:rPr lang="ja-JP" altLang="en-US" sz="800" dirty="0">
                <a:solidFill>
                  <a:srgbClr val="333333"/>
                </a:solidFill>
                <a:latin typeface="Meiryo" panose="020B0604030504040204" pitchFamily="34" charset="-128"/>
                <a:ea typeface="Meiryo" panose="020B0604030504040204" pitchFamily="34" charset="-128"/>
                <a:cs typeface="Arial Unicode MS"/>
              </a:rPr>
              <a:t>　　記事制作可否に関するお問い合わせ用メールアドレス：</a:t>
            </a:r>
            <a:r>
              <a:rPr lang="en" altLang="ja-JP" sz="800" dirty="0">
                <a:solidFill>
                  <a:srgbClr val="333333"/>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p>
          <a:p>
            <a:pPr marL="12700">
              <a:spcBef>
                <a:spcPts val="240"/>
              </a:spcBef>
            </a:pPr>
            <a:r>
              <a:rPr lang="ja-JP" altLang="en-US" sz="800" spc="5" dirty="0">
                <a:solidFill>
                  <a:srgbClr val="333333"/>
                </a:solidFill>
                <a:latin typeface="Meiryo" panose="020B0604030504040204" pitchFamily="34" charset="-128"/>
                <a:ea typeface="Meiryo" panose="020B0604030504040204" pitchFamily="34" charset="-128"/>
                <a:cs typeface="Arial Unicode MS"/>
              </a:rPr>
              <a:t>新規お問い合わせの方は下記までご連絡ください。</a:t>
            </a:r>
            <a:br>
              <a:rPr lang="en-US" altLang="ja-JP" sz="800" spc="5" dirty="0">
                <a:solidFill>
                  <a:srgbClr val="333333"/>
                </a:solidFill>
                <a:latin typeface="Meiryo" panose="020B0604030504040204" pitchFamily="34" charset="-128"/>
                <a:ea typeface="Meiryo" panose="020B0604030504040204" pitchFamily="34" charset="-128"/>
                <a:cs typeface="Arial Unicode MS"/>
              </a:rPr>
            </a:br>
            <a:r>
              <a:rPr lang="ja-JP" altLang="en-US" sz="800" spc="5" dirty="0">
                <a:solidFill>
                  <a:srgbClr val="333333"/>
                </a:solidFill>
                <a:latin typeface="Meiryo" panose="020B0604030504040204" pitchFamily="34" charset="-128"/>
                <a:ea typeface="Meiryo" panose="020B0604030504040204" pitchFamily="34" charset="-128"/>
                <a:cs typeface="Arial Unicode MS"/>
              </a:rPr>
              <a:t>　　お問い合わせ用メールアドレス：</a:t>
            </a:r>
            <a:r>
              <a:rPr lang="en" altLang="ja-JP" sz="800" dirty="0">
                <a:solidFill>
                  <a:srgbClr val="FF0000"/>
                </a:solidFill>
                <a:latin typeface="Meiryo" panose="020B0604030504040204" pitchFamily="34" charset="-128"/>
                <a:ea typeface="Meiryo" panose="020B0604030504040204" pitchFamily="34" charset="-128"/>
                <a:cs typeface="Arial Unicode MS"/>
              </a:rPr>
              <a:t> </a:t>
            </a:r>
            <a:r>
              <a:rPr lang="en" altLang="ja-JP" sz="800" dirty="0">
                <a:solidFill>
                  <a:srgbClr val="F7790F"/>
                </a:solidFill>
                <a:latin typeface="Meiryo" panose="020B0604030504040204" pitchFamily="34" charset="-128"/>
                <a:ea typeface="Meiryo" panose="020B0604030504040204" pitchFamily="34" charset="-128"/>
                <a:cs typeface="Arial Unicode MS"/>
              </a:rPr>
              <a:t>ml-sales-media-req@lycorp.co.jp</a:t>
            </a:r>
            <a:endParaRPr lang="en-US" altLang="ja-JP" sz="800" spc="5" dirty="0">
              <a:solidFill>
                <a:srgbClr val="F7790F"/>
              </a:solidFill>
              <a:latin typeface="Meiryo" panose="020B0604030504040204" pitchFamily="34" charset="-128"/>
              <a:ea typeface="Meiryo" panose="020B0604030504040204" pitchFamily="34" charset="-128"/>
              <a:cs typeface="Arial Unicode MS"/>
            </a:endParaRPr>
          </a:p>
        </p:txBody>
      </p:sp>
      <p:sp>
        <p:nvSpPr>
          <p:cNvPr id="13" name="object 8">
            <a:extLst>
              <a:ext uri="{FF2B5EF4-FFF2-40B4-BE49-F238E27FC236}">
                <a16:creationId xmlns:a16="http://schemas.microsoft.com/office/drawing/2014/main" id="{2686F553-D6C4-4812-FD89-2527F36D13D9}"/>
              </a:ext>
            </a:extLst>
          </p:cNvPr>
          <p:cNvSpPr txBox="1"/>
          <p:nvPr/>
        </p:nvSpPr>
        <p:spPr>
          <a:xfrm>
            <a:off x="4070615" y="2135492"/>
            <a:ext cx="7530740" cy="308802"/>
          </a:xfrm>
          <a:prstGeom prst="rect">
            <a:avLst/>
          </a:prstGeom>
        </p:spPr>
        <p:txBody>
          <a:bodyPr vert="horz" wrap="square" lIns="0" tIns="12700" rIns="0" bIns="0" rtlCol="0">
            <a:spAutoFit/>
          </a:bodyPr>
          <a:lstStyle/>
          <a:p>
            <a:pPr marL="12700" marR="5080">
              <a:lnSpc>
                <a:spcPct val="114599"/>
              </a:lnSpc>
              <a:spcBef>
                <a:spcPts val="100"/>
              </a:spcBef>
            </a:pPr>
            <a:r>
              <a:rPr lang="ja-JP" altLang="en-US" sz="800" spc="50">
                <a:solidFill>
                  <a:srgbClr val="333333"/>
                </a:solidFill>
                <a:latin typeface="Meiryo" panose="020B0604030504040204" pitchFamily="34" charset="-128"/>
                <a:ea typeface="Meiryo" panose="020B0604030504040204" pitchFamily="34" charset="-128"/>
                <a:cs typeface="Arial Unicode MS"/>
              </a:rPr>
              <a:t>弊社営業担当まで掲載開始希望日の空き枠状況をご確認ください</a:t>
            </a:r>
            <a:r>
              <a:rPr sz="800">
                <a:solidFill>
                  <a:srgbClr val="333333"/>
                </a:solidFill>
                <a:latin typeface="Meiryo" panose="020B0604030504040204" pitchFamily="34" charset="-128"/>
                <a:ea typeface="Meiryo" panose="020B0604030504040204" pitchFamily="34" charset="-128"/>
                <a:cs typeface="Arial Unicode MS"/>
              </a:rPr>
              <a:t>。ま</a:t>
            </a:r>
            <a:r>
              <a:rPr sz="800" spc="30">
                <a:solidFill>
                  <a:srgbClr val="333333"/>
                </a:solidFill>
                <a:latin typeface="Meiryo" panose="020B0604030504040204" pitchFamily="34" charset="-128"/>
                <a:ea typeface="Meiryo" panose="020B0604030504040204" pitchFamily="34" charset="-128"/>
                <a:cs typeface="Arial Unicode MS"/>
              </a:rPr>
              <a:t>た</a:t>
            </a:r>
            <a:r>
              <a:rPr sz="800" spc="-360">
                <a:solidFill>
                  <a:srgbClr val="333333"/>
                </a:solidFill>
                <a:latin typeface="Meiryo" panose="020B0604030504040204" pitchFamily="34" charset="-128"/>
                <a:ea typeface="Meiryo" panose="020B0604030504040204" pitchFamily="34" charset="-128"/>
                <a:cs typeface="Arial Unicode MS"/>
              </a:rPr>
              <a:t>、</a:t>
            </a:r>
            <a:r>
              <a:rPr sz="800" spc="30">
                <a:solidFill>
                  <a:srgbClr val="333333"/>
                </a:solidFill>
                <a:latin typeface="Meiryo" panose="020B0604030504040204" pitchFamily="34" charset="-128"/>
                <a:ea typeface="Meiryo" panose="020B0604030504040204" pitchFamily="34" charset="-128"/>
                <a:cs typeface="Arial Unicode MS"/>
              </a:rPr>
              <a:t>必</a:t>
            </a:r>
            <a:r>
              <a:rPr sz="800" spc="5">
                <a:solidFill>
                  <a:srgbClr val="333333"/>
                </a:solidFill>
                <a:latin typeface="Meiryo" panose="020B0604030504040204" pitchFamily="34" charset="-128"/>
                <a:ea typeface="Meiryo" panose="020B0604030504040204" pitchFamily="34" charset="-128"/>
                <a:cs typeface="Arial Unicode MS"/>
              </a:rPr>
              <a:t>要</a:t>
            </a:r>
            <a:r>
              <a:rPr sz="800" spc="25">
                <a:solidFill>
                  <a:srgbClr val="333333"/>
                </a:solidFill>
                <a:latin typeface="Meiryo" panose="020B0604030504040204" pitchFamily="34" charset="-128"/>
                <a:ea typeface="Meiryo" panose="020B0604030504040204" pitchFamily="34" charset="-128"/>
                <a:cs typeface="Arial Unicode MS"/>
              </a:rPr>
              <a:t>に</a:t>
            </a:r>
            <a:r>
              <a:rPr sz="800" spc="-15">
                <a:solidFill>
                  <a:srgbClr val="333333"/>
                </a:solidFill>
                <a:latin typeface="Meiryo" panose="020B0604030504040204" pitchFamily="34" charset="-128"/>
                <a:ea typeface="Meiryo" panose="020B0604030504040204" pitchFamily="34" charset="-128"/>
                <a:cs typeface="Arial Unicode MS"/>
              </a:rPr>
              <a:t>応</a:t>
            </a:r>
            <a:r>
              <a:rPr sz="800" spc="-20">
                <a:solidFill>
                  <a:srgbClr val="333333"/>
                </a:solidFill>
                <a:latin typeface="Meiryo" panose="020B0604030504040204" pitchFamily="34" charset="-128"/>
                <a:ea typeface="Meiryo" panose="020B0604030504040204" pitchFamily="34" charset="-128"/>
                <a:cs typeface="Arial Unicode MS"/>
              </a:rPr>
              <a:t>じ</a:t>
            </a:r>
            <a:r>
              <a:rPr sz="800" spc="10">
                <a:solidFill>
                  <a:srgbClr val="333333"/>
                </a:solidFill>
                <a:latin typeface="Meiryo" panose="020B0604030504040204" pitchFamily="34" charset="-128"/>
                <a:ea typeface="Meiryo" panose="020B0604030504040204" pitchFamily="34" charset="-128"/>
                <a:cs typeface="Arial Unicode MS"/>
              </a:rPr>
              <a:t>て</a:t>
            </a:r>
            <a:r>
              <a:rPr sz="800" spc="35">
                <a:solidFill>
                  <a:srgbClr val="333333"/>
                </a:solidFill>
                <a:latin typeface="Meiryo" panose="020B0604030504040204" pitchFamily="34" charset="-128"/>
                <a:ea typeface="Meiryo" panose="020B0604030504040204" pitchFamily="34" charset="-128"/>
                <a:cs typeface="Arial Unicode MS"/>
              </a:rPr>
              <a:t>所</a:t>
            </a:r>
            <a:r>
              <a:rPr sz="800">
                <a:solidFill>
                  <a:srgbClr val="333333"/>
                </a:solidFill>
                <a:latin typeface="Meiryo" panose="020B0604030504040204" pitchFamily="34" charset="-128"/>
                <a:ea typeface="Meiryo" panose="020B0604030504040204" pitchFamily="34" charset="-128"/>
                <a:cs typeface="Arial Unicode MS"/>
              </a:rPr>
              <a:t>定の</a:t>
            </a:r>
            <a:r>
              <a:rPr sz="800" spc="25">
                <a:solidFill>
                  <a:srgbClr val="333333"/>
                </a:solidFill>
                <a:latin typeface="Meiryo" panose="020B0604030504040204" pitchFamily="34" charset="-128"/>
                <a:ea typeface="Meiryo" panose="020B0604030504040204" pitchFamily="34" charset="-128"/>
                <a:cs typeface="Arial Unicode MS"/>
              </a:rPr>
              <a:t>申</a:t>
            </a:r>
            <a:r>
              <a:rPr sz="800" spc="50">
                <a:solidFill>
                  <a:srgbClr val="333333"/>
                </a:solidFill>
                <a:latin typeface="Meiryo" panose="020B0604030504040204" pitchFamily="34" charset="-128"/>
                <a:ea typeface="Meiryo" panose="020B0604030504040204" pitchFamily="34" charset="-128"/>
                <a:cs typeface="Arial Unicode MS"/>
              </a:rPr>
              <a:t>込</a:t>
            </a:r>
            <a:r>
              <a:rPr sz="800" spc="30">
                <a:solidFill>
                  <a:srgbClr val="333333"/>
                </a:solidFill>
                <a:latin typeface="Meiryo" panose="020B0604030504040204" pitchFamily="34" charset="-128"/>
                <a:ea typeface="Meiryo" panose="020B0604030504040204" pitchFamily="34" charset="-128"/>
                <a:cs typeface="Arial Unicode MS"/>
              </a:rPr>
              <a:t>方</a:t>
            </a:r>
            <a:r>
              <a:rPr sz="800" spc="10">
                <a:solidFill>
                  <a:srgbClr val="333333"/>
                </a:solidFill>
                <a:latin typeface="Meiryo" panose="020B0604030504040204" pitchFamily="34" charset="-128"/>
                <a:ea typeface="Meiryo" panose="020B0604030504040204" pitchFamily="34" charset="-128"/>
                <a:cs typeface="Arial Unicode MS"/>
              </a:rPr>
              <a:t>法</a:t>
            </a:r>
            <a:r>
              <a:rPr sz="800" spc="-5">
                <a:solidFill>
                  <a:srgbClr val="333333"/>
                </a:solidFill>
                <a:latin typeface="Meiryo" panose="020B0604030504040204" pitchFamily="34" charset="-128"/>
                <a:ea typeface="Meiryo" panose="020B0604030504040204" pitchFamily="34" charset="-128"/>
                <a:cs typeface="Arial Unicode MS"/>
              </a:rPr>
              <a:t>に</a:t>
            </a:r>
            <a:r>
              <a:rPr sz="800" spc="30">
                <a:solidFill>
                  <a:srgbClr val="333333"/>
                </a:solidFill>
                <a:latin typeface="Meiryo" panose="020B0604030504040204" pitchFamily="34" charset="-128"/>
                <a:ea typeface="Meiryo" panose="020B0604030504040204" pitchFamily="34" charset="-128"/>
                <a:cs typeface="Arial Unicode MS"/>
              </a:rPr>
              <a:t>て</a:t>
            </a:r>
            <a:r>
              <a:rPr sz="800" spc="-360">
                <a:solidFill>
                  <a:srgbClr val="333333"/>
                </a:solidFill>
                <a:latin typeface="Meiryo" panose="020B0604030504040204" pitchFamily="34" charset="-128"/>
                <a:ea typeface="Meiryo" panose="020B0604030504040204" pitchFamily="34" charset="-128"/>
                <a:cs typeface="Arial Unicode MS"/>
              </a:rPr>
              <a:t>、</a:t>
            </a:r>
            <a:r>
              <a:rPr sz="800" spc="50">
                <a:solidFill>
                  <a:srgbClr val="333333"/>
                </a:solidFill>
                <a:latin typeface="Meiryo" panose="020B0604030504040204" pitchFamily="34" charset="-128"/>
                <a:ea typeface="Meiryo" panose="020B0604030504040204" pitchFamily="34" charset="-128"/>
                <a:cs typeface="Arial Unicode MS"/>
              </a:rPr>
              <a:t>仮</a:t>
            </a:r>
            <a:r>
              <a:rPr sz="800">
                <a:solidFill>
                  <a:srgbClr val="333333"/>
                </a:solidFill>
                <a:latin typeface="Meiryo" panose="020B0604030504040204" pitchFamily="34" charset="-128"/>
                <a:ea typeface="Meiryo" panose="020B0604030504040204" pitchFamily="34" charset="-128"/>
                <a:cs typeface="Arial Unicode MS"/>
              </a:rPr>
              <a:t>押</a:t>
            </a:r>
            <a:r>
              <a:rPr sz="800" spc="-35">
                <a:solidFill>
                  <a:srgbClr val="333333"/>
                </a:solidFill>
                <a:latin typeface="Meiryo" panose="020B0604030504040204" pitchFamily="34" charset="-128"/>
                <a:ea typeface="Meiryo" panose="020B0604030504040204" pitchFamily="34" charset="-128"/>
                <a:cs typeface="Arial Unicode MS"/>
              </a:rPr>
              <a:t>さ</a:t>
            </a:r>
            <a:r>
              <a:rPr sz="800" spc="-45">
                <a:solidFill>
                  <a:srgbClr val="333333"/>
                </a:solidFill>
                <a:latin typeface="Meiryo" panose="020B0604030504040204" pitchFamily="34" charset="-128"/>
                <a:ea typeface="Meiryo" panose="020B0604030504040204" pitchFamily="34" charset="-128"/>
                <a:cs typeface="Arial Unicode MS"/>
              </a:rPr>
              <a:t>え</a:t>
            </a:r>
            <a:r>
              <a:rPr sz="800" spc="-50">
                <a:solidFill>
                  <a:srgbClr val="333333"/>
                </a:solidFill>
                <a:latin typeface="Meiryo" panose="020B0604030504040204" pitchFamily="34" charset="-128"/>
                <a:ea typeface="Meiryo" panose="020B0604030504040204" pitchFamily="34" charset="-128"/>
                <a:cs typeface="Arial Unicode MS"/>
              </a:rPr>
              <a:t>を</a:t>
            </a:r>
            <a:r>
              <a:rPr sz="800" spc="25">
                <a:solidFill>
                  <a:srgbClr val="333333"/>
                </a:solidFill>
                <a:latin typeface="Meiryo" panose="020B0604030504040204" pitchFamily="34" charset="-128"/>
                <a:ea typeface="Meiryo" panose="020B0604030504040204" pitchFamily="34" charset="-128"/>
                <a:cs typeface="Arial Unicode MS"/>
              </a:rPr>
              <a:t>ご</a:t>
            </a:r>
            <a:r>
              <a:rPr sz="800" spc="50">
                <a:solidFill>
                  <a:srgbClr val="333333"/>
                </a:solidFill>
                <a:latin typeface="Meiryo" panose="020B0604030504040204" pitchFamily="34" charset="-128"/>
                <a:ea typeface="Meiryo" panose="020B0604030504040204" pitchFamily="34" charset="-128"/>
                <a:cs typeface="Arial Unicode MS"/>
              </a:rPr>
              <a:t>依</a:t>
            </a:r>
            <a:r>
              <a:rPr sz="800" spc="-25">
                <a:solidFill>
                  <a:srgbClr val="333333"/>
                </a:solidFill>
                <a:latin typeface="Meiryo" panose="020B0604030504040204" pitchFamily="34" charset="-128"/>
                <a:ea typeface="Meiryo" panose="020B0604030504040204" pitchFamily="34" charset="-128"/>
                <a:cs typeface="Arial Unicode MS"/>
              </a:rPr>
              <a:t>頼</a:t>
            </a:r>
            <a:r>
              <a:rPr sz="800" spc="-45">
                <a:solidFill>
                  <a:srgbClr val="333333"/>
                </a:solidFill>
                <a:latin typeface="Meiryo" panose="020B0604030504040204" pitchFamily="34" charset="-128"/>
                <a:ea typeface="Meiryo" panose="020B0604030504040204" pitchFamily="34" charset="-128"/>
                <a:cs typeface="Arial Unicode MS"/>
              </a:rPr>
              <a:t>く</a:t>
            </a:r>
            <a:r>
              <a:rPr sz="800" spc="-15">
                <a:solidFill>
                  <a:srgbClr val="333333"/>
                </a:solidFill>
                <a:latin typeface="Meiryo" panose="020B0604030504040204" pitchFamily="34" charset="-128"/>
                <a:ea typeface="Meiryo" panose="020B0604030504040204" pitchFamily="34" charset="-128"/>
                <a:cs typeface="Arial Unicode MS"/>
              </a:rPr>
              <a:t>だ</a:t>
            </a:r>
            <a:r>
              <a:rPr sz="800" spc="-20">
                <a:solidFill>
                  <a:srgbClr val="333333"/>
                </a:solidFill>
                <a:latin typeface="Meiryo" panose="020B0604030504040204" pitchFamily="34" charset="-128"/>
                <a:ea typeface="Meiryo" panose="020B0604030504040204" pitchFamily="34" charset="-128"/>
                <a:cs typeface="Arial Unicode MS"/>
              </a:rPr>
              <a:t>さ</a:t>
            </a:r>
            <a:r>
              <a:rPr sz="800" spc="30">
                <a:solidFill>
                  <a:srgbClr val="333333"/>
                </a:solidFill>
                <a:latin typeface="Meiryo" panose="020B0604030504040204" pitchFamily="34" charset="-128"/>
                <a:ea typeface="Meiryo" panose="020B0604030504040204" pitchFamily="34" charset="-128"/>
                <a:cs typeface="Arial Unicode MS"/>
              </a:rPr>
              <a:t>い。</a:t>
            </a:r>
            <a:endParaRPr lang="en-US" sz="800" spc="30">
              <a:solidFill>
                <a:srgbClr val="333333"/>
              </a:solidFill>
              <a:latin typeface="Meiryo" panose="020B0604030504040204" pitchFamily="34" charset="-128"/>
              <a:ea typeface="Meiryo" panose="020B0604030504040204" pitchFamily="34" charset="-128"/>
              <a:cs typeface="Arial Unicode MS"/>
            </a:endParaRPr>
          </a:p>
          <a:p>
            <a:pPr marL="12700" marR="5080">
              <a:lnSpc>
                <a:spcPct val="114599"/>
              </a:lnSpc>
              <a:spcBef>
                <a:spcPts val="100"/>
              </a:spcBef>
            </a:pPr>
            <a:r>
              <a:rPr lang="en-US" altLang="ja-JP" sz="800">
                <a:solidFill>
                  <a:srgbClr val="333333"/>
                </a:solidFill>
                <a:latin typeface="Meiryo" panose="020B0604030504040204" pitchFamily="34" charset="-128"/>
                <a:ea typeface="Meiryo" panose="020B0604030504040204" pitchFamily="34" charset="-128"/>
                <a:cs typeface="Arial Unicode MS"/>
              </a:rPr>
              <a:t>※</a:t>
            </a:r>
            <a:r>
              <a:rPr lang="ja-JP" altLang="en-US" sz="800">
                <a:solidFill>
                  <a:srgbClr val="333333"/>
                </a:solidFill>
                <a:latin typeface="Meiryo" panose="020B0604030504040204" pitchFamily="34" charset="-128"/>
                <a:ea typeface="Meiryo" panose="020B0604030504040204" pitchFamily="34" charset="-128"/>
                <a:cs typeface="Arial Unicode MS"/>
              </a:rPr>
              <a:t>仮押さえする際は制作可否判断シートのご提出が条件となります。</a:t>
            </a:r>
            <a:endParaRPr lang="ja-JP" altLang="en-US" sz="800">
              <a:latin typeface="Meiryo" panose="020B0604030504040204" pitchFamily="34" charset="-128"/>
              <a:ea typeface="Meiryo" panose="020B0604030504040204" pitchFamily="34" charset="-128"/>
              <a:cs typeface="Arial Unicode MS"/>
            </a:endParaRPr>
          </a:p>
        </p:txBody>
      </p:sp>
      <p:sp>
        <p:nvSpPr>
          <p:cNvPr id="14" name="object 9">
            <a:extLst>
              <a:ext uri="{FF2B5EF4-FFF2-40B4-BE49-F238E27FC236}">
                <a16:creationId xmlns:a16="http://schemas.microsoft.com/office/drawing/2014/main" id="{DF4A2619-4CB8-8E72-8072-439B6038DFEB}"/>
              </a:ext>
            </a:extLst>
          </p:cNvPr>
          <p:cNvSpPr txBox="1"/>
          <p:nvPr/>
        </p:nvSpPr>
        <p:spPr>
          <a:xfrm>
            <a:off x="931157" y="2233400"/>
            <a:ext cx="887582"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2</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5" name="object 11">
            <a:extLst>
              <a:ext uri="{FF2B5EF4-FFF2-40B4-BE49-F238E27FC236}">
                <a16:creationId xmlns:a16="http://schemas.microsoft.com/office/drawing/2014/main" id="{51EB4E66-C71F-3E07-E4C0-782123DB78F9}"/>
              </a:ext>
            </a:extLst>
          </p:cNvPr>
          <p:cNvSpPr txBox="1"/>
          <p:nvPr/>
        </p:nvSpPr>
        <p:spPr>
          <a:xfrm>
            <a:off x="933725" y="2649199"/>
            <a:ext cx="450215" cy="120546"/>
          </a:xfrm>
          <a:prstGeom prst="rect">
            <a:avLst/>
          </a:prstGeom>
        </p:spPr>
        <p:txBody>
          <a:bodyPr vert="horz" wrap="square" lIns="0" tIns="12700" rIns="0" bIns="0" rtlCol="0">
            <a:spAutoFit/>
          </a:bodyPr>
          <a:lstStyle/>
          <a:p>
            <a:pPr marL="12700">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3</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16" name="object 25">
            <a:extLst>
              <a:ext uri="{FF2B5EF4-FFF2-40B4-BE49-F238E27FC236}">
                <a16:creationId xmlns:a16="http://schemas.microsoft.com/office/drawing/2014/main" id="{D125DFA7-759D-8064-8C4F-47CA8A53A3A2}"/>
              </a:ext>
            </a:extLst>
          </p:cNvPr>
          <p:cNvSpPr txBox="1"/>
          <p:nvPr/>
        </p:nvSpPr>
        <p:spPr>
          <a:xfrm>
            <a:off x="1577640" y="2588656"/>
            <a:ext cx="1486535" cy="25904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発</a:t>
            </a:r>
            <a:r>
              <a:rPr sz="1600" b="1" spc="-450">
                <a:solidFill>
                  <a:srgbClr val="002060"/>
                </a:solidFill>
                <a:latin typeface="Meiryo" panose="020B0604030504040204" pitchFamily="34" charset="-128"/>
                <a:ea typeface="Meiryo" panose="020B0604030504040204" pitchFamily="34" charset="-128"/>
                <a:cs typeface="HiraMinProN-W6"/>
              </a:rPr>
              <a:t>注・</a:t>
            </a:r>
            <a:r>
              <a:rPr sz="1600" b="1">
                <a:solidFill>
                  <a:srgbClr val="002060"/>
                </a:solidFill>
                <a:latin typeface="Meiryo" panose="020B0604030504040204" pitchFamily="34" charset="-128"/>
                <a:ea typeface="Meiryo" panose="020B0604030504040204" pitchFamily="34" charset="-128"/>
                <a:cs typeface="HiraMinProN-W6"/>
              </a:rPr>
              <a:t>枠</a:t>
            </a:r>
            <a:r>
              <a:rPr sz="1600" b="1" spc="-85">
                <a:solidFill>
                  <a:srgbClr val="002060"/>
                </a:solidFill>
                <a:latin typeface="Meiryo" panose="020B0604030504040204" pitchFamily="34" charset="-128"/>
                <a:ea typeface="Meiryo" panose="020B0604030504040204" pitchFamily="34" charset="-128"/>
                <a:cs typeface="HiraMinProN-W6"/>
              </a:rPr>
              <a:t>押</a:t>
            </a:r>
            <a:r>
              <a:rPr sz="1600" b="1" spc="-145">
                <a:solidFill>
                  <a:srgbClr val="002060"/>
                </a:solidFill>
                <a:latin typeface="Meiryo" panose="020B0604030504040204" pitchFamily="34" charset="-128"/>
                <a:ea typeface="Meiryo" panose="020B0604030504040204" pitchFamily="34" charset="-128"/>
                <a:cs typeface="HiraMinProN-W6"/>
              </a:rPr>
              <a:t>さ</a:t>
            </a:r>
            <a:r>
              <a:rPr sz="1600" b="1">
                <a:solidFill>
                  <a:srgbClr val="002060"/>
                </a:solidFill>
                <a:latin typeface="Meiryo" panose="020B0604030504040204" pitchFamily="34" charset="-128"/>
                <a:ea typeface="Meiryo" panose="020B0604030504040204" pitchFamily="34" charset="-128"/>
                <a:cs typeface="HiraMinProN-W6"/>
              </a:rPr>
              <a:t>え</a:t>
            </a:r>
          </a:p>
        </p:txBody>
      </p:sp>
      <p:sp>
        <p:nvSpPr>
          <p:cNvPr id="17" name="object 37">
            <a:extLst>
              <a:ext uri="{FF2B5EF4-FFF2-40B4-BE49-F238E27FC236}">
                <a16:creationId xmlns:a16="http://schemas.microsoft.com/office/drawing/2014/main" id="{0AEC0FBD-FC86-60B2-F036-7E6F20C9F007}"/>
              </a:ext>
            </a:extLst>
          </p:cNvPr>
          <p:cNvSpPr>
            <a:spLocks/>
          </p:cNvSpPr>
          <p:nvPr/>
        </p:nvSpPr>
        <p:spPr>
          <a:xfrm>
            <a:off x="807715" y="5609235"/>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8" name="object 37">
            <a:extLst>
              <a:ext uri="{FF2B5EF4-FFF2-40B4-BE49-F238E27FC236}">
                <a16:creationId xmlns:a16="http://schemas.microsoft.com/office/drawing/2014/main" id="{9AABC78B-8AA2-F368-19E5-41C858A6C0EB}"/>
              </a:ext>
            </a:extLst>
          </p:cNvPr>
          <p:cNvSpPr>
            <a:spLocks/>
          </p:cNvSpPr>
          <p:nvPr/>
        </p:nvSpPr>
        <p:spPr>
          <a:xfrm>
            <a:off x="801244" y="3772218"/>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9" name="object 37">
            <a:extLst>
              <a:ext uri="{FF2B5EF4-FFF2-40B4-BE49-F238E27FC236}">
                <a16:creationId xmlns:a16="http://schemas.microsoft.com/office/drawing/2014/main" id="{21781A41-5218-C147-1FAC-FDE76AADAE87}"/>
              </a:ext>
            </a:extLst>
          </p:cNvPr>
          <p:cNvSpPr>
            <a:spLocks/>
          </p:cNvSpPr>
          <p:nvPr/>
        </p:nvSpPr>
        <p:spPr>
          <a:xfrm>
            <a:off x="801244" y="4125238"/>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37">
            <a:extLst>
              <a:ext uri="{FF2B5EF4-FFF2-40B4-BE49-F238E27FC236}">
                <a16:creationId xmlns:a16="http://schemas.microsoft.com/office/drawing/2014/main" id="{A192CD88-CA98-3E0E-1D4C-659D7547E63C}"/>
              </a:ext>
            </a:extLst>
          </p:cNvPr>
          <p:cNvSpPr>
            <a:spLocks/>
          </p:cNvSpPr>
          <p:nvPr/>
        </p:nvSpPr>
        <p:spPr>
          <a:xfrm>
            <a:off x="801244" y="4862100"/>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1" name="object 37">
            <a:extLst>
              <a:ext uri="{FF2B5EF4-FFF2-40B4-BE49-F238E27FC236}">
                <a16:creationId xmlns:a16="http://schemas.microsoft.com/office/drawing/2014/main" id="{ACD87EC6-45E7-6691-F9EA-18EF3967EE5E}"/>
              </a:ext>
            </a:extLst>
          </p:cNvPr>
          <p:cNvSpPr>
            <a:spLocks/>
          </p:cNvSpPr>
          <p:nvPr/>
        </p:nvSpPr>
        <p:spPr>
          <a:xfrm>
            <a:off x="801244" y="5245941"/>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2" name="object 35">
            <a:extLst>
              <a:ext uri="{FF2B5EF4-FFF2-40B4-BE49-F238E27FC236}">
                <a16:creationId xmlns:a16="http://schemas.microsoft.com/office/drawing/2014/main" id="{2322C49C-DC45-6A6F-D7E9-9E40251583E8}"/>
              </a:ext>
            </a:extLst>
          </p:cNvPr>
          <p:cNvSpPr/>
          <p:nvPr/>
        </p:nvSpPr>
        <p:spPr>
          <a:xfrm>
            <a:off x="808848" y="246186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3" name="object 36">
            <a:extLst>
              <a:ext uri="{FF2B5EF4-FFF2-40B4-BE49-F238E27FC236}">
                <a16:creationId xmlns:a16="http://schemas.microsoft.com/office/drawing/2014/main" id="{9805CA4E-0D82-093F-FA74-E43A0F40581F}"/>
              </a:ext>
            </a:extLst>
          </p:cNvPr>
          <p:cNvSpPr/>
          <p:nvPr/>
        </p:nvSpPr>
        <p:spPr>
          <a:xfrm>
            <a:off x="807715" y="2939557"/>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4" name="object 34">
            <a:extLst>
              <a:ext uri="{FF2B5EF4-FFF2-40B4-BE49-F238E27FC236}">
                <a16:creationId xmlns:a16="http://schemas.microsoft.com/office/drawing/2014/main" id="{7B0AEAEA-C394-7E05-F622-6AABBA2414C6}"/>
              </a:ext>
            </a:extLst>
          </p:cNvPr>
          <p:cNvSpPr/>
          <p:nvPr/>
        </p:nvSpPr>
        <p:spPr>
          <a:xfrm>
            <a:off x="811781" y="2080336"/>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4">
            <a:extLst>
              <a:ext uri="{FF2B5EF4-FFF2-40B4-BE49-F238E27FC236}">
                <a16:creationId xmlns:a16="http://schemas.microsoft.com/office/drawing/2014/main" id="{EAAABF6A-351B-1979-82F1-8E7B268F026E}"/>
              </a:ext>
            </a:extLst>
          </p:cNvPr>
          <p:cNvSpPr txBox="1"/>
          <p:nvPr/>
        </p:nvSpPr>
        <p:spPr>
          <a:xfrm>
            <a:off x="4070615" y="3529768"/>
            <a:ext cx="7477211" cy="135934"/>
          </a:xfrm>
          <a:prstGeom prst="rect">
            <a:avLst/>
          </a:prstGeom>
        </p:spPr>
        <p:txBody>
          <a:bodyPr vert="horz" wrap="square" lIns="0" tIns="12699" rIns="0" bIns="0" rtlCol="0">
            <a:spAutoFit/>
          </a:bodyPr>
          <a:lstStyle/>
          <a:p>
            <a:pPr marL="12699">
              <a:spcBef>
                <a:spcPts val="100"/>
              </a:spcBef>
            </a:pP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営業日前までに、記事の初稿を提出いたします。</a:t>
            </a:r>
          </a:p>
        </p:txBody>
      </p:sp>
      <p:sp>
        <p:nvSpPr>
          <p:cNvPr id="26" name="object 15">
            <a:extLst>
              <a:ext uri="{FF2B5EF4-FFF2-40B4-BE49-F238E27FC236}">
                <a16:creationId xmlns:a16="http://schemas.microsoft.com/office/drawing/2014/main" id="{22CBA745-9383-5CEC-0D6B-27BD6E50ED45}"/>
              </a:ext>
            </a:extLst>
          </p:cNvPr>
          <p:cNvSpPr txBox="1"/>
          <p:nvPr/>
        </p:nvSpPr>
        <p:spPr>
          <a:xfrm>
            <a:off x="933108" y="3543702"/>
            <a:ext cx="552393"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5</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27" name="object 16">
            <a:extLst>
              <a:ext uri="{FF2B5EF4-FFF2-40B4-BE49-F238E27FC236}">
                <a16:creationId xmlns:a16="http://schemas.microsoft.com/office/drawing/2014/main" id="{6B76FE45-B2A0-0CED-E6F5-C8798AA316EE}"/>
              </a:ext>
            </a:extLst>
          </p:cNvPr>
          <p:cNvSpPr txBox="1"/>
          <p:nvPr/>
        </p:nvSpPr>
        <p:spPr>
          <a:xfrm>
            <a:off x="4070615" y="3891805"/>
            <a:ext cx="4534744" cy="135934"/>
          </a:xfrm>
          <a:prstGeom prst="rect">
            <a:avLst/>
          </a:prstGeom>
        </p:spPr>
        <p:txBody>
          <a:bodyPr vert="horz" wrap="square" lIns="0" tIns="12699" rIns="0" bIns="0" rtlCol="0">
            <a:spAutoFit/>
          </a:bodyPr>
          <a:lstStyle/>
          <a:p>
            <a:pPr marL="12699">
              <a:spcBef>
                <a:spcPts val="10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6</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営業日前までに、記事の初稿をお戻しいただきます。</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8" name="object 17">
            <a:extLst>
              <a:ext uri="{FF2B5EF4-FFF2-40B4-BE49-F238E27FC236}">
                <a16:creationId xmlns:a16="http://schemas.microsoft.com/office/drawing/2014/main" id="{D64B939B-6C59-C417-F748-BC0DC1099E39}"/>
              </a:ext>
            </a:extLst>
          </p:cNvPr>
          <p:cNvSpPr txBox="1"/>
          <p:nvPr/>
        </p:nvSpPr>
        <p:spPr>
          <a:xfrm>
            <a:off x="933108" y="3897694"/>
            <a:ext cx="541038"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6</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29" name="object 18">
            <a:extLst>
              <a:ext uri="{FF2B5EF4-FFF2-40B4-BE49-F238E27FC236}">
                <a16:creationId xmlns:a16="http://schemas.microsoft.com/office/drawing/2014/main" id="{C4BD1BCF-1CE3-C47B-404B-5BBFCABBBF32}"/>
              </a:ext>
            </a:extLst>
          </p:cNvPr>
          <p:cNvSpPr txBox="1"/>
          <p:nvPr/>
        </p:nvSpPr>
        <p:spPr>
          <a:xfrm>
            <a:off x="4070615" y="4241394"/>
            <a:ext cx="4052554" cy="135934"/>
          </a:xfrm>
          <a:prstGeom prst="rect">
            <a:avLst/>
          </a:prstGeom>
        </p:spPr>
        <p:txBody>
          <a:bodyPr vert="horz" wrap="square" lIns="0" tIns="12699" rIns="0" bIns="0" rtlCol="0">
            <a:spAutoFit/>
          </a:bodyPr>
          <a:lstStyle/>
          <a:p>
            <a:pPr marL="12699">
              <a:spcBef>
                <a:spcPts val="10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4</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営業日前までに、記事の修正稿を提出いたします。</a:t>
            </a:r>
          </a:p>
        </p:txBody>
      </p:sp>
      <p:sp>
        <p:nvSpPr>
          <p:cNvPr id="30" name="object 19">
            <a:extLst>
              <a:ext uri="{FF2B5EF4-FFF2-40B4-BE49-F238E27FC236}">
                <a16:creationId xmlns:a16="http://schemas.microsoft.com/office/drawing/2014/main" id="{638C972B-0F3F-836B-769D-62720654AE59}"/>
              </a:ext>
            </a:extLst>
          </p:cNvPr>
          <p:cNvSpPr txBox="1"/>
          <p:nvPr/>
        </p:nvSpPr>
        <p:spPr>
          <a:xfrm>
            <a:off x="933108" y="4234081"/>
            <a:ext cx="563748"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7</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31" name="object 20">
            <a:extLst>
              <a:ext uri="{FF2B5EF4-FFF2-40B4-BE49-F238E27FC236}">
                <a16:creationId xmlns:a16="http://schemas.microsoft.com/office/drawing/2014/main" id="{EC61CCB7-A3CC-5CF8-089A-6A1DF731C9F3}"/>
              </a:ext>
            </a:extLst>
          </p:cNvPr>
          <p:cNvSpPr txBox="1"/>
          <p:nvPr/>
        </p:nvSpPr>
        <p:spPr>
          <a:xfrm>
            <a:off x="4072929" y="4632258"/>
            <a:ext cx="4365631" cy="135934"/>
          </a:xfrm>
          <a:prstGeom prst="rect">
            <a:avLst/>
          </a:prstGeom>
        </p:spPr>
        <p:txBody>
          <a:bodyPr vert="horz" wrap="square" lIns="0" tIns="12699" rIns="0" bIns="0" rtlCol="0">
            <a:spAutoFit/>
          </a:bodyPr>
          <a:lstStyle/>
          <a:p>
            <a:pPr marL="12699">
              <a:spcBef>
                <a:spcPts val="10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営業日前までに、記事の配信内容を</a:t>
            </a:r>
            <a:r>
              <a:rPr lang="en"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p>
        </p:txBody>
      </p:sp>
      <p:sp>
        <p:nvSpPr>
          <p:cNvPr id="32" name="object 22">
            <a:extLst>
              <a:ext uri="{FF2B5EF4-FFF2-40B4-BE49-F238E27FC236}">
                <a16:creationId xmlns:a16="http://schemas.microsoft.com/office/drawing/2014/main" id="{F62E6216-E840-DFE1-DE03-FFB18050EA4C}"/>
              </a:ext>
            </a:extLst>
          </p:cNvPr>
          <p:cNvSpPr txBox="1"/>
          <p:nvPr/>
        </p:nvSpPr>
        <p:spPr>
          <a:xfrm>
            <a:off x="4072929" y="5352218"/>
            <a:ext cx="3092294" cy="135934"/>
          </a:xfrm>
          <a:prstGeom prst="rect">
            <a:avLst/>
          </a:prstGeom>
        </p:spPr>
        <p:txBody>
          <a:bodyPr vert="horz" wrap="square" lIns="0" tIns="12699" rIns="0" bIns="0" rtlCol="0">
            <a:spAutoFit/>
          </a:bodyPr>
          <a:lstStyle/>
          <a:p>
            <a:pPr marL="12699">
              <a:spcBef>
                <a:spcPts val="100"/>
              </a:spcBef>
            </a:pP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各枠所定日時より掲載を開始いたします。</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3" name="object 27">
            <a:extLst>
              <a:ext uri="{FF2B5EF4-FFF2-40B4-BE49-F238E27FC236}">
                <a16:creationId xmlns:a16="http://schemas.microsoft.com/office/drawing/2014/main" id="{39AB5DD6-DD83-150D-8650-DDE957F5065B}"/>
              </a:ext>
            </a:extLst>
          </p:cNvPr>
          <p:cNvSpPr txBox="1"/>
          <p:nvPr/>
        </p:nvSpPr>
        <p:spPr>
          <a:xfrm>
            <a:off x="1580421" y="3487588"/>
            <a:ext cx="935318" cy="259044"/>
          </a:xfrm>
          <a:prstGeom prst="rect">
            <a:avLst/>
          </a:prstGeom>
        </p:spPr>
        <p:txBody>
          <a:bodyPr vert="horz" wrap="square" lIns="0" tIns="12699" rIns="0" bIns="0" rtlCol="0" anchor="t">
            <a:spAutoFit/>
          </a:bodyPr>
          <a:lstStyle/>
          <a:p>
            <a:pPr marL="12604">
              <a:spcBef>
                <a:spcPts val="100"/>
              </a:spcBef>
            </a:pPr>
            <a:r>
              <a:rPr lang="ja-JP" altLang="en-US" sz="1600" b="1" spc="-15">
                <a:solidFill>
                  <a:srgbClr val="002060"/>
                </a:solidFill>
                <a:latin typeface="Meiryo" panose="020B0604030504040204" pitchFamily="34" charset="-128"/>
                <a:ea typeface="Meiryo" panose="020B0604030504040204" pitchFamily="34" charset="-128"/>
                <a:cs typeface="HiraMinProN-W6"/>
              </a:rPr>
              <a:t>初稿提出</a:t>
            </a:r>
            <a:endParaRPr lang="en-US" sz="1600" b="1">
              <a:solidFill>
                <a:srgbClr val="002060"/>
              </a:solidFill>
              <a:latin typeface="Meiryo" panose="020B0604030504040204" pitchFamily="34" charset="-128"/>
              <a:ea typeface="Meiryo" panose="020B0604030504040204" pitchFamily="34" charset="-128"/>
              <a:cs typeface="HiraMinProN-W6"/>
            </a:endParaRPr>
          </a:p>
        </p:txBody>
      </p:sp>
      <p:sp>
        <p:nvSpPr>
          <p:cNvPr id="34" name="object 28">
            <a:extLst>
              <a:ext uri="{FF2B5EF4-FFF2-40B4-BE49-F238E27FC236}">
                <a16:creationId xmlns:a16="http://schemas.microsoft.com/office/drawing/2014/main" id="{381FE449-A9A0-AC33-7431-F221AAD78DD8}"/>
              </a:ext>
            </a:extLst>
          </p:cNvPr>
          <p:cNvSpPr txBox="1"/>
          <p:nvPr/>
        </p:nvSpPr>
        <p:spPr>
          <a:xfrm>
            <a:off x="1580421" y="3841726"/>
            <a:ext cx="1990735" cy="259044"/>
          </a:xfrm>
          <a:prstGeom prst="rect">
            <a:avLst/>
          </a:prstGeom>
        </p:spPr>
        <p:txBody>
          <a:bodyPr vert="horz" wrap="square" lIns="0" tIns="12699" rIns="0" bIns="0" rtlCol="0">
            <a:spAutoFit/>
          </a:bodyPr>
          <a:lstStyle/>
          <a:p>
            <a:pPr marL="12699">
              <a:spcBef>
                <a:spcPts val="100"/>
              </a:spcBef>
            </a:pPr>
            <a:r>
              <a:rPr lang="ja-JP" altLang="en-US" sz="1600" b="1" spc="-85">
                <a:solidFill>
                  <a:srgbClr val="002060"/>
                </a:solidFill>
                <a:latin typeface="Meiryo" panose="020B0604030504040204" pitchFamily="34" charset="-128"/>
                <a:ea typeface="Meiryo" panose="020B0604030504040204" pitchFamily="34" charset="-128"/>
                <a:cs typeface="HiraMinProN-W6"/>
              </a:rPr>
              <a:t>初稿お戻し</a:t>
            </a:r>
            <a:endParaRPr sz="1600" b="1" spc="-85">
              <a:solidFill>
                <a:srgbClr val="002060"/>
              </a:solidFill>
              <a:latin typeface="Meiryo" panose="020B0604030504040204" pitchFamily="34" charset="-128"/>
              <a:ea typeface="Meiryo" panose="020B0604030504040204" pitchFamily="34" charset="-128"/>
              <a:cs typeface="HiraMinProN-W6"/>
            </a:endParaRPr>
          </a:p>
        </p:txBody>
      </p:sp>
      <p:sp>
        <p:nvSpPr>
          <p:cNvPr id="35" name="object 29">
            <a:extLst>
              <a:ext uri="{FF2B5EF4-FFF2-40B4-BE49-F238E27FC236}">
                <a16:creationId xmlns:a16="http://schemas.microsoft.com/office/drawing/2014/main" id="{A6BBC405-A833-8027-9357-48D4F1C41C70}"/>
              </a:ext>
            </a:extLst>
          </p:cNvPr>
          <p:cNvSpPr txBox="1"/>
          <p:nvPr/>
        </p:nvSpPr>
        <p:spPr>
          <a:xfrm>
            <a:off x="1580421" y="4184959"/>
            <a:ext cx="1159465" cy="259044"/>
          </a:xfrm>
          <a:prstGeom prst="rect">
            <a:avLst/>
          </a:prstGeom>
        </p:spPr>
        <p:txBody>
          <a:bodyPr vert="horz" wrap="square" lIns="0" tIns="12699" rIns="0" bIns="0" rtlCol="0" anchor="t">
            <a:spAutoFit/>
          </a:bodyPr>
          <a:lstStyle/>
          <a:p>
            <a:pPr marL="12604">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修正稿提出</a:t>
            </a:r>
            <a:endParaRPr lang="en-US" sz="1600" b="1">
              <a:solidFill>
                <a:srgbClr val="002060"/>
              </a:solidFill>
              <a:latin typeface="Meiryo" panose="020B0604030504040204" pitchFamily="34" charset="-128"/>
              <a:ea typeface="Meiryo" panose="020B0604030504040204" pitchFamily="34" charset="-128"/>
              <a:cs typeface="HiraMinProN-W6"/>
            </a:endParaRPr>
          </a:p>
        </p:txBody>
      </p:sp>
      <p:sp>
        <p:nvSpPr>
          <p:cNvPr id="36" name="object 30">
            <a:extLst>
              <a:ext uri="{FF2B5EF4-FFF2-40B4-BE49-F238E27FC236}">
                <a16:creationId xmlns:a16="http://schemas.microsoft.com/office/drawing/2014/main" id="{526684BA-46D0-D658-3D68-24167509C334}"/>
              </a:ext>
            </a:extLst>
          </p:cNvPr>
          <p:cNvSpPr txBox="1"/>
          <p:nvPr/>
        </p:nvSpPr>
        <p:spPr>
          <a:xfrm>
            <a:off x="1580421" y="4922794"/>
            <a:ext cx="2241251" cy="259044"/>
          </a:xfrm>
          <a:prstGeom prst="rect">
            <a:avLst/>
          </a:prstGeom>
        </p:spPr>
        <p:txBody>
          <a:bodyPr vert="horz" wrap="square" lIns="0" tIns="12699"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アンケート項目</a:t>
            </a:r>
            <a:r>
              <a:rPr lang="en-US" altLang="ja-JP" sz="1600" b="1" spc="-35">
                <a:solidFill>
                  <a:srgbClr val="002060"/>
                </a:solidFill>
                <a:latin typeface="Meiryo" panose="020B0604030504040204" pitchFamily="34" charset="-128"/>
                <a:ea typeface="Meiryo" panose="020B0604030504040204" pitchFamily="34" charset="-128"/>
                <a:cs typeface="HiraMinProN-W6"/>
              </a:rPr>
              <a:t>FIX</a:t>
            </a:r>
            <a:endParaRPr sz="1600" b="1" spc="-35">
              <a:solidFill>
                <a:srgbClr val="002060"/>
              </a:solidFill>
              <a:latin typeface="Meiryo" panose="020B0604030504040204" pitchFamily="34" charset="-128"/>
              <a:ea typeface="Meiryo" panose="020B0604030504040204" pitchFamily="34" charset="-128"/>
              <a:cs typeface="HiraMinProN-W6"/>
            </a:endParaRPr>
          </a:p>
        </p:txBody>
      </p:sp>
      <p:sp>
        <p:nvSpPr>
          <p:cNvPr id="37" name="object 31">
            <a:extLst>
              <a:ext uri="{FF2B5EF4-FFF2-40B4-BE49-F238E27FC236}">
                <a16:creationId xmlns:a16="http://schemas.microsoft.com/office/drawing/2014/main" id="{9D3F577E-E4CC-72E1-49B4-02B09C9619AE}"/>
              </a:ext>
            </a:extLst>
          </p:cNvPr>
          <p:cNvSpPr txBox="1"/>
          <p:nvPr/>
        </p:nvSpPr>
        <p:spPr>
          <a:xfrm>
            <a:off x="1580421" y="5307124"/>
            <a:ext cx="2536382" cy="259044"/>
          </a:xfrm>
          <a:prstGeom prst="rect">
            <a:avLst/>
          </a:prstGeom>
        </p:spPr>
        <p:txBody>
          <a:bodyPr vert="horz" wrap="square" lIns="0" tIns="12699" rIns="0" bIns="0" rtlCol="0" anchor="t">
            <a:spAutoFit/>
          </a:bodyPr>
          <a:lstStyle/>
          <a:p>
            <a:pPr marL="12604">
              <a:spcBef>
                <a:spcPts val="100"/>
              </a:spcBef>
            </a:pPr>
            <a:r>
              <a:rPr lang="en-US" altLang="ja-JP" sz="1600" b="1" spc="-35">
                <a:solidFill>
                  <a:srgbClr val="002060"/>
                </a:solidFill>
                <a:latin typeface="Meiryo" panose="020B0604030504040204" pitchFamily="34" charset="-128"/>
                <a:ea typeface="Meiryo" panose="020B0604030504040204" pitchFamily="34" charset="-128"/>
                <a:cs typeface="HiraMinProN-W6"/>
              </a:rPr>
              <a:t>DIGEST Spot</a:t>
            </a:r>
            <a:r>
              <a:rPr lang="ja-JP" altLang="en-US" sz="1600" b="1" spc="-35">
                <a:solidFill>
                  <a:srgbClr val="002060"/>
                </a:solidFill>
                <a:latin typeface="Meiryo" panose="020B0604030504040204" pitchFamily="34" charset="-128"/>
                <a:ea typeface="Meiryo" panose="020B0604030504040204" pitchFamily="34" charset="-128"/>
                <a:cs typeface="HiraMinProN-W6"/>
              </a:rPr>
              <a:t>掲載開始</a:t>
            </a:r>
            <a:endParaRPr lang="en-US" sz="1600" b="1" spc="-35">
              <a:solidFill>
                <a:srgbClr val="002060"/>
              </a:solidFill>
              <a:latin typeface="Meiryo" panose="020B0604030504040204" pitchFamily="34" charset="-128"/>
              <a:ea typeface="Meiryo" panose="020B0604030504040204" pitchFamily="34" charset="-128"/>
              <a:cs typeface="HiraMinProN-W6"/>
            </a:endParaRPr>
          </a:p>
        </p:txBody>
      </p:sp>
      <p:sp>
        <p:nvSpPr>
          <p:cNvPr id="38" name="object 32">
            <a:extLst>
              <a:ext uri="{FF2B5EF4-FFF2-40B4-BE49-F238E27FC236}">
                <a16:creationId xmlns:a16="http://schemas.microsoft.com/office/drawing/2014/main" id="{F027CFE7-0A46-0347-608D-609D170C7A41}"/>
              </a:ext>
            </a:extLst>
          </p:cNvPr>
          <p:cNvSpPr txBox="1"/>
          <p:nvPr/>
        </p:nvSpPr>
        <p:spPr>
          <a:xfrm>
            <a:off x="933108" y="4974928"/>
            <a:ext cx="644532"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9</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39" name="object 31">
            <a:extLst>
              <a:ext uri="{FF2B5EF4-FFF2-40B4-BE49-F238E27FC236}">
                <a16:creationId xmlns:a16="http://schemas.microsoft.com/office/drawing/2014/main" id="{4824ACCC-20A4-D00D-F87E-9172EC66A2C2}"/>
              </a:ext>
            </a:extLst>
          </p:cNvPr>
          <p:cNvSpPr txBox="1"/>
          <p:nvPr/>
        </p:nvSpPr>
        <p:spPr>
          <a:xfrm>
            <a:off x="1580421" y="5671655"/>
            <a:ext cx="2269379" cy="259044"/>
          </a:xfrm>
          <a:prstGeom prst="rect">
            <a:avLst/>
          </a:prstGeom>
        </p:spPr>
        <p:txBody>
          <a:bodyPr vert="horz" wrap="square" lIns="0" tIns="12699" rIns="0" bIns="0" rtlCol="0">
            <a:spAutoFit/>
          </a:bodyPr>
          <a:lstStyle/>
          <a:p>
            <a:pPr marL="12699">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アンケート開始</a:t>
            </a:r>
            <a:endParaRPr sz="1600" b="1" spc="-35">
              <a:solidFill>
                <a:srgbClr val="002060"/>
              </a:solidFill>
              <a:latin typeface="Meiryo" panose="020B0604030504040204" pitchFamily="34" charset="-128"/>
              <a:ea typeface="Meiryo" panose="020B0604030504040204" pitchFamily="34" charset="-128"/>
              <a:cs typeface="HiraMinProN-W6"/>
            </a:endParaRPr>
          </a:p>
        </p:txBody>
      </p:sp>
      <p:sp>
        <p:nvSpPr>
          <p:cNvPr id="40" name="object 32">
            <a:extLst>
              <a:ext uri="{FF2B5EF4-FFF2-40B4-BE49-F238E27FC236}">
                <a16:creationId xmlns:a16="http://schemas.microsoft.com/office/drawing/2014/main" id="{DA6F9723-3277-C428-88B3-F463C8623994}"/>
              </a:ext>
            </a:extLst>
          </p:cNvPr>
          <p:cNvSpPr txBox="1"/>
          <p:nvPr/>
        </p:nvSpPr>
        <p:spPr>
          <a:xfrm>
            <a:off x="933108" y="5372708"/>
            <a:ext cx="644532"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10</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1" name="object 20">
            <a:extLst>
              <a:ext uri="{FF2B5EF4-FFF2-40B4-BE49-F238E27FC236}">
                <a16:creationId xmlns:a16="http://schemas.microsoft.com/office/drawing/2014/main" id="{CA3B7042-7D53-9126-B482-45E04FD8683A}"/>
              </a:ext>
            </a:extLst>
          </p:cNvPr>
          <p:cNvSpPr txBox="1"/>
          <p:nvPr/>
        </p:nvSpPr>
        <p:spPr>
          <a:xfrm>
            <a:off x="4072929" y="4974928"/>
            <a:ext cx="4881717" cy="135934"/>
          </a:xfrm>
          <a:prstGeom prst="rect">
            <a:avLst/>
          </a:prstGeom>
        </p:spPr>
        <p:txBody>
          <a:bodyPr vert="horz" wrap="square" lIns="0" tIns="12699" rIns="0" bIns="0" rtlCol="0">
            <a:spAutoFit/>
          </a:bodyPr>
          <a:lstStyle/>
          <a:p>
            <a:pPr marL="12699">
              <a:spcBef>
                <a:spcPts val="10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掲載開始日</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17</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時までに、ブランドリフトサーベイのアンケート項目を</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endParaRPr sz="8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42" name="object 30">
            <a:extLst>
              <a:ext uri="{FF2B5EF4-FFF2-40B4-BE49-F238E27FC236}">
                <a16:creationId xmlns:a16="http://schemas.microsoft.com/office/drawing/2014/main" id="{24327D7A-E93F-F580-7517-6A9AAE2168B1}"/>
              </a:ext>
            </a:extLst>
          </p:cNvPr>
          <p:cNvSpPr txBox="1"/>
          <p:nvPr/>
        </p:nvSpPr>
        <p:spPr>
          <a:xfrm>
            <a:off x="1580421" y="4569288"/>
            <a:ext cx="2472161" cy="259044"/>
          </a:xfrm>
          <a:prstGeom prst="rect">
            <a:avLst/>
          </a:prstGeom>
        </p:spPr>
        <p:txBody>
          <a:bodyPr vert="horz" wrap="square" lIns="0" tIns="12699" rIns="0" bIns="0" rtlCol="0" anchor="t">
            <a:spAutoFit/>
          </a:bodyPr>
          <a:lstStyle/>
          <a:p>
            <a:pPr marL="12604">
              <a:spcBef>
                <a:spcPts val="100"/>
              </a:spcBef>
            </a:pPr>
            <a:r>
              <a:rPr lang="ja-JP" altLang="en-US" sz="1600" b="1" spc="-35">
                <a:solidFill>
                  <a:srgbClr val="002060"/>
                </a:solidFill>
                <a:latin typeface="Meiryo" panose="020B0604030504040204" pitchFamily="34" charset="-128"/>
                <a:ea typeface="Meiryo" panose="020B0604030504040204" pitchFamily="34" charset="-128"/>
                <a:cs typeface="HiraMinProN-W6"/>
              </a:rPr>
              <a:t>校了</a:t>
            </a:r>
            <a:endParaRPr lang="en-US" sz="1600" b="1" spc="-35">
              <a:solidFill>
                <a:srgbClr val="002060"/>
              </a:solidFill>
              <a:latin typeface="Meiryo" panose="020B0604030504040204" pitchFamily="34" charset="-128"/>
              <a:ea typeface="Meiryo" panose="020B0604030504040204" pitchFamily="34" charset="-128"/>
              <a:cs typeface="HiraMinProN-W6"/>
            </a:endParaRPr>
          </a:p>
        </p:txBody>
      </p:sp>
      <p:sp>
        <p:nvSpPr>
          <p:cNvPr id="43" name="object 32">
            <a:extLst>
              <a:ext uri="{FF2B5EF4-FFF2-40B4-BE49-F238E27FC236}">
                <a16:creationId xmlns:a16="http://schemas.microsoft.com/office/drawing/2014/main" id="{F0013675-C33E-91BC-9BE1-64A25EB5C4B0}"/>
              </a:ext>
            </a:extLst>
          </p:cNvPr>
          <p:cNvSpPr txBox="1"/>
          <p:nvPr/>
        </p:nvSpPr>
        <p:spPr>
          <a:xfrm>
            <a:off x="933108" y="5740905"/>
            <a:ext cx="644532"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altLang="ja-JP" sz="700" b="1" spc="125">
                <a:solidFill>
                  <a:srgbClr val="002060"/>
                </a:solidFill>
                <a:latin typeface="Meiryo" panose="020B0604030504040204" pitchFamily="34" charset="-128"/>
                <a:ea typeface="Meiryo" panose="020B0604030504040204" pitchFamily="34" charset="-128"/>
                <a:cs typeface="HiraMinProN-W6"/>
              </a:rPr>
              <a:t>11</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44" name="object 20">
            <a:extLst>
              <a:ext uri="{FF2B5EF4-FFF2-40B4-BE49-F238E27FC236}">
                <a16:creationId xmlns:a16="http://schemas.microsoft.com/office/drawing/2014/main" id="{55EFA7A6-57FC-25EB-E1CD-DF425732732A}"/>
              </a:ext>
            </a:extLst>
          </p:cNvPr>
          <p:cNvSpPr txBox="1"/>
          <p:nvPr/>
        </p:nvSpPr>
        <p:spPr>
          <a:xfrm>
            <a:off x="4072929" y="5713323"/>
            <a:ext cx="4445457" cy="135934"/>
          </a:xfrm>
          <a:prstGeom prst="rect">
            <a:avLst/>
          </a:prstGeom>
        </p:spPr>
        <p:txBody>
          <a:bodyPr vert="horz" wrap="square" lIns="0" tIns="12699" rIns="0" bIns="0" rtlCol="0" anchor="t">
            <a:spAutoFit/>
          </a:bodyPr>
          <a:lstStyle/>
          <a:p>
            <a:pPr marL="12604">
              <a:spcBef>
                <a:spcPts val="100"/>
              </a:spcBef>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DIGEST Spot</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掲載開始</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Arial Unicode MS"/>
              </a:rPr>
              <a:t>5</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Arial Unicode MS"/>
              </a:rPr>
              <a:t>営業日前後を目途に、ブランドリフトサーベイを開始します。</a:t>
            </a:r>
          </a:p>
        </p:txBody>
      </p:sp>
      <p:sp>
        <p:nvSpPr>
          <p:cNvPr id="45" name="object 10">
            <a:extLst>
              <a:ext uri="{FF2B5EF4-FFF2-40B4-BE49-F238E27FC236}">
                <a16:creationId xmlns:a16="http://schemas.microsoft.com/office/drawing/2014/main" id="{64FDFFAA-6D42-077A-75BE-6BF64C342C71}"/>
              </a:ext>
            </a:extLst>
          </p:cNvPr>
          <p:cNvSpPr txBox="1"/>
          <p:nvPr/>
        </p:nvSpPr>
        <p:spPr>
          <a:xfrm>
            <a:off x="4070615" y="3023424"/>
            <a:ext cx="7740111" cy="382155"/>
          </a:xfrm>
          <a:prstGeom prst="rect">
            <a:avLst/>
          </a:prstGeom>
        </p:spPr>
        <p:txBody>
          <a:bodyPr vert="horz" wrap="square" lIns="0" tIns="12699" rIns="0" bIns="0" rtlCol="0" anchor="t">
            <a:spAutoFit/>
          </a:bodyPr>
          <a:lstStyle/>
          <a:p>
            <a:pPr marL="12699" marR="5080" lvl="0">
              <a:spcBef>
                <a:spcPts val="100"/>
              </a:spcBef>
            </a:pPr>
            <a:r>
              <a:rPr lang="ja-JP" altLang="en-US" sz="800" spc="-35">
                <a:solidFill>
                  <a:prstClr val="black">
                    <a:lumMod val="75000"/>
                    <a:lumOff val="25000"/>
                  </a:prstClr>
                </a:solidFill>
                <a:latin typeface="Meiryo" panose="020B0604030504040204" pitchFamily="34" charset="-128"/>
                <a:ea typeface="Meiryo" panose="020B0604030504040204" pitchFamily="34" charset="-128"/>
                <a:cs typeface="Arial Unicode MS"/>
              </a:rPr>
              <a:t>平</a:t>
            </a:r>
            <a:r>
              <a:rPr lang="ja-JP" altLang="en-US" sz="800" spc="-30">
                <a:solidFill>
                  <a:prstClr val="black">
                    <a:lumMod val="75000"/>
                    <a:lumOff val="25000"/>
                  </a:prstClr>
                </a:solidFill>
                <a:latin typeface="Meiryo" panose="020B0604030504040204" pitchFamily="34" charset="-128"/>
                <a:ea typeface="Meiryo" panose="020B0604030504040204" pitchFamily="34" charset="-128"/>
                <a:cs typeface="Arial Unicode MS"/>
              </a:rPr>
              <a:t>日</a:t>
            </a:r>
            <a:r>
              <a:rPr lang="ja-JP" altLang="en-US" sz="800" spc="-15">
                <a:solidFill>
                  <a:prstClr val="black">
                    <a:lumMod val="75000"/>
                    <a:lumOff val="25000"/>
                  </a:prstClr>
                </a:solidFill>
                <a:latin typeface="Meiryo" panose="020B0604030504040204" pitchFamily="34" charset="-128"/>
                <a:ea typeface="Meiryo" panose="020B0604030504040204" pitchFamily="34" charset="-128"/>
                <a:cs typeface="Arial Unicode MS"/>
              </a:rPr>
              <a:t>枠</a:t>
            </a:r>
            <a:r>
              <a:rPr lang="ja-JP" altLang="en-US" sz="800" spc="-45">
                <a:solidFill>
                  <a:prstClr val="black">
                    <a:lumMod val="75000"/>
                    <a:lumOff val="25000"/>
                  </a:prstClr>
                </a:solidFill>
                <a:latin typeface="Meiryo" panose="020B0604030504040204" pitchFamily="34" charset="-128"/>
                <a:ea typeface="Meiryo" panose="020B0604030504040204" pitchFamily="34" charset="-128"/>
                <a:cs typeface="Arial Unicode MS"/>
              </a:rPr>
              <a:t>に</a:t>
            </a:r>
            <a:r>
              <a:rPr lang="ja-JP" altLang="en-US" sz="800" spc="-25">
                <a:solidFill>
                  <a:prstClr val="black">
                    <a:lumMod val="75000"/>
                    <a:lumOff val="25000"/>
                  </a:prstClr>
                </a:solidFill>
                <a:latin typeface="Meiryo" panose="020B0604030504040204" pitchFamily="34" charset="-128"/>
                <a:ea typeface="Meiryo" panose="020B0604030504040204" pitchFamily="34" charset="-128"/>
                <a:cs typeface="Arial Unicode MS"/>
              </a:rPr>
              <a:t>て</a:t>
            </a:r>
            <a:r>
              <a:rPr lang="ja-JP" altLang="en-US" sz="800">
                <a:solidFill>
                  <a:prstClr val="black">
                    <a:lumMod val="75000"/>
                    <a:lumOff val="25000"/>
                  </a:prstClr>
                </a:solidFill>
                <a:latin typeface="Meiryo" panose="020B0604030504040204" pitchFamily="34" charset="-128"/>
                <a:ea typeface="Meiryo" panose="020B0604030504040204" pitchFamily="34" charset="-128"/>
                <a:cs typeface="Arial Unicode MS"/>
              </a:rPr>
              <a:t>配</a:t>
            </a:r>
            <a:r>
              <a:rPr lang="ja-JP" altLang="en-US" sz="800" spc="-30">
                <a:solidFill>
                  <a:prstClr val="black">
                    <a:lumMod val="75000"/>
                    <a:lumOff val="25000"/>
                  </a:prstClr>
                </a:solidFill>
                <a:latin typeface="Meiryo" panose="020B0604030504040204" pitchFamily="34" charset="-128"/>
                <a:ea typeface="Meiryo" panose="020B0604030504040204" pitchFamily="34" charset="-128"/>
                <a:cs typeface="Arial Unicode MS"/>
              </a:rPr>
              <a:t>信</a:t>
            </a:r>
            <a:r>
              <a:rPr lang="ja-JP" altLang="en-US" sz="800" spc="-15">
                <a:solidFill>
                  <a:prstClr val="black">
                    <a:lumMod val="75000"/>
                    <a:lumOff val="25000"/>
                  </a:prstClr>
                </a:solidFill>
                <a:latin typeface="Meiryo" panose="020B0604030504040204" pitchFamily="34" charset="-128"/>
                <a:ea typeface="Meiryo" panose="020B0604030504040204" pitchFamily="34" charset="-128"/>
                <a:cs typeface="Arial Unicode MS"/>
              </a:rPr>
              <a:t>の</a:t>
            </a:r>
            <a:r>
              <a:rPr lang="ja-JP" altLang="en-US" sz="800" spc="-6">
                <a:solidFill>
                  <a:prstClr val="black">
                    <a:lumMod val="75000"/>
                    <a:lumOff val="25000"/>
                  </a:prstClr>
                </a:solidFill>
                <a:latin typeface="Meiryo" panose="020B0604030504040204" pitchFamily="34" charset="-128"/>
                <a:ea typeface="Meiryo" panose="020B0604030504040204" pitchFamily="34" charset="-128"/>
                <a:cs typeface="Arial Unicode MS"/>
              </a:rPr>
              <a:t>際</a:t>
            </a:r>
            <a:r>
              <a:rPr lang="ja-JP" altLang="en-US" sz="800" spc="-45">
                <a:solidFill>
                  <a:prstClr val="black">
                    <a:lumMod val="75000"/>
                    <a:lumOff val="25000"/>
                  </a:prstClr>
                </a:solidFill>
                <a:latin typeface="Meiryo" panose="020B0604030504040204" pitchFamily="34" charset="-128"/>
                <a:ea typeface="Meiryo" panose="020B0604030504040204" pitchFamily="34" charset="-128"/>
                <a:cs typeface="Arial Unicode MS"/>
              </a:rPr>
              <a:t>に</a:t>
            </a:r>
            <a:r>
              <a:rPr lang="ja-JP" altLang="en-US" sz="800" spc="-15">
                <a:solidFill>
                  <a:prstClr val="black">
                    <a:lumMod val="75000"/>
                    <a:lumOff val="25000"/>
                  </a:prstClr>
                </a:solidFill>
                <a:latin typeface="Meiryo" panose="020B0604030504040204" pitchFamily="34" charset="-128"/>
                <a:ea typeface="Meiryo" panose="020B0604030504040204" pitchFamily="34" charset="-128"/>
                <a:cs typeface="Arial Unicode MS"/>
              </a:rPr>
              <a:t>は</a:t>
            </a:r>
            <a:r>
              <a:rPr lang="ja-JP" altLang="en-US" sz="800">
                <a:solidFill>
                  <a:prstClr val="black">
                    <a:lumMod val="75000"/>
                    <a:lumOff val="25000"/>
                  </a:prstClr>
                </a:solidFill>
                <a:latin typeface="Meiryo" panose="020B0604030504040204" pitchFamily="34" charset="-128"/>
                <a:ea typeface="Meiryo" panose="020B0604030504040204" pitchFamily="34" charset="-128"/>
                <a:cs typeface="Arial Unicode MS"/>
              </a:rPr>
              <a:t>掲載開始</a:t>
            </a:r>
            <a:r>
              <a:rPr lang="ja-JP" altLang="en-US" sz="800" spc="-20">
                <a:solidFill>
                  <a:prstClr val="black">
                    <a:lumMod val="75000"/>
                    <a:lumOff val="25000"/>
                  </a:prstClr>
                </a:solidFill>
                <a:latin typeface="Meiryo" panose="020B0604030504040204" pitchFamily="34" charset="-128"/>
                <a:ea typeface="Meiryo" panose="020B0604030504040204" pitchFamily="34" charset="-128"/>
                <a:cs typeface="Arial Unicode MS"/>
              </a:rPr>
              <a:t>希</a:t>
            </a:r>
            <a:r>
              <a:rPr lang="ja-JP" altLang="en-US" sz="800" spc="-35">
                <a:solidFill>
                  <a:prstClr val="black">
                    <a:lumMod val="75000"/>
                    <a:lumOff val="25000"/>
                  </a:prstClr>
                </a:solidFill>
                <a:latin typeface="Meiryo" panose="020B0604030504040204" pitchFamily="34" charset="-128"/>
                <a:ea typeface="Meiryo" panose="020B0604030504040204" pitchFamily="34" charset="-128"/>
                <a:cs typeface="Arial Unicode MS"/>
              </a:rPr>
              <a:t>望</a:t>
            </a:r>
            <a:r>
              <a:rPr lang="ja-JP" altLang="en-US" sz="800" spc="-50">
                <a:solidFill>
                  <a:prstClr val="black">
                    <a:lumMod val="75000"/>
                    <a:lumOff val="25000"/>
                  </a:prstClr>
                </a:solidFill>
                <a:latin typeface="Meiryo" panose="020B0604030504040204" pitchFamily="34" charset="-128"/>
                <a:ea typeface="Meiryo" panose="020B0604030504040204" pitchFamily="34" charset="-128"/>
                <a:cs typeface="Arial Unicode MS"/>
              </a:rPr>
              <a:t>日</a:t>
            </a:r>
            <a:r>
              <a:rPr lang="ja-JP" altLang="en-US" sz="800" spc="-95">
                <a:solidFill>
                  <a:prstClr val="black">
                    <a:lumMod val="75000"/>
                    <a:lumOff val="25000"/>
                  </a:prstClr>
                </a:solidFill>
                <a:latin typeface="Meiryo" panose="020B0604030504040204" pitchFamily="34" charset="-128"/>
                <a:ea typeface="Meiryo" panose="020B0604030504040204" pitchFamily="34" charset="-128"/>
                <a:cs typeface="Arial Unicode MS"/>
              </a:rPr>
              <a:t>の</a:t>
            </a:r>
            <a:r>
              <a:rPr lang="en-US" altLang="ja-JP" sz="800" spc="50">
                <a:solidFill>
                  <a:srgbClr val="F7790F"/>
                </a:solidFill>
                <a:latin typeface="Meiryo" panose="020B0604030504040204" pitchFamily="34" charset="-128"/>
                <a:ea typeface="Meiryo" panose="020B0604030504040204" pitchFamily="34" charset="-128"/>
                <a:cs typeface="Arial Unicode MS"/>
              </a:rPr>
              <a:t>15</a:t>
            </a:r>
            <a:r>
              <a:rPr lang="ja-JP" altLang="en-US" sz="800">
                <a:solidFill>
                  <a:srgbClr val="F7790F"/>
                </a:solidFill>
                <a:latin typeface="Meiryo" panose="020B0604030504040204" pitchFamily="34" charset="-128"/>
                <a:ea typeface="Meiryo" panose="020B0604030504040204" pitchFamily="34" charset="-128"/>
                <a:cs typeface="Arial Unicode MS"/>
              </a:rPr>
              <a:t>営</a:t>
            </a:r>
            <a:r>
              <a:rPr lang="ja-JP" altLang="en-US" sz="800" spc="-30">
                <a:solidFill>
                  <a:srgbClr val="F7790F"/>
                </a:solidFill>
                <a:latin typeface="Meiryo" panose="020B0604030504040204" pitchFamily="34" charset="-128"/>
                <a:ea typeface="Meiryo" panose="020B0604030504040204" pitchFamily="34" charset="-128"/>
                <a:cs typeface="Arial Unicode MS"/>
              </a:rPr>
              <a:t>業</a:t>
            </a:r>
            <a:r>
              <a:rPr lang="ja-JP" altLang="en-US" sz="800" spc="-35">
                <a:solidFill>
                  <a:srgbClr val="F7790F"/>
                </a:solidFill>
                <a:latin typeface="Meiryo" panose="020B0604030504040204" pitchFamily="34" charset="-128"/>
                <a:ea typeface="Meiryo" panose="020B0604030504040204" pitchFamily="34" charset="-128"/>
                <a:cs typeface="Arial Unicode MS"/>
              </a:rPr>
              <a:t>日</a:t>
            </a:r>
            <a:r>
              <a:rPr lang="ja-JP" altLang="en-US" sz="800" spc="-30">
                <a:solidFill>
                  <a:srgbClr val="F7790F"/>
                </a:solidFill>
                <a:latin typeface="Meiryo" panose="020B0604030504040204" pitchFamily="34" charset="-128"/>
                <a:ea typeface="Meiryo" panose="020B0604030504040204" pitchFamily="34" charset="-128"/>
                <a:cs typeface="Arial Unicode MS"/>
              </a:rPr>
              <a:t>前</a:t>
            </a:r>
            <a:r>
              <a:rPr lang="en-US" altLang="ja-JP" sz="800" spc="30">
                <a:solidFill>
                  <a:srgbClr val="F7790F"/>
                </a:solidFill>
                <a:latin typeface="Meiryo" panose="020B0604030504040204" pitchFamily="34" charset="-128"/>
                <a:ea typeface="Meiryo" panose="020B0604030504040204" pitchFamily="34" charset="-128"/>
                <a:cs typeface="Arial Unicode MS"/>
              </a:rPr>
              <a:t>17</a:t>
            </a:r>
            <a:r>
              <a:rPr lang="ja-JP" altLang="en-US" sz="800" spc="-30">
                <a:solidFill>
                  <a:srgbClr val="F7790F"/>
                </a:solidFill>
                <a:latin typeface="Meiryo" panose="020B0604030504040204" pitchFamily="34" charset="-128"/>
                <a:ea typeface="Meiryo" panose="020B0604030504040204" pitchFamily="34" charset="-128"/>
                <a:cs typeface="Arial Unicode MS"/>
              </a:rPr>
              <a:t>時</a:t>
            </a:r>
            <a:r>
              <a:rPr lang="ja-JP" altLang="en-US" sz="800" spc="-35">
                <a:solidFill>
                  <a:srgbClr val="F7790F"/>
                </a:solidFill>
                <a:latin typeface="Meiryo" panose="020B0604030504040204" pitchFamily="34" charset="-128"/>
                <a:ea typeface="Meiryo" panose="020B0604030504040204" pitchFamily="34" charset="-128"/>
                <a:cs typeface="Arial Unicode MS"/>
              </a:rPr>
              <a:t>ま</a:t>
            </a:r>
            <a:r>
              <a:rPr lang="ja-JP" altLang="en-US" sz="800">
                <a:solidFill>
                  <a:srgbClr val="F7790F"/>
                </a:solidFill>
                <a:latin typeface="Meiryo" panose="020B0604030504040204" pitchFamily="34" charset="-128"/>
                <a:ea typeface="Meiryo" panose="020B0604030504040204" pitchFamily="34" charset="-128"/>
                <a:cs typeface="Arial Unicode MS"/>
              </a:rPr>
              <a:t>で</a:t>
            </a:r>
            <a:r>
              <a:rPr lang="ja-JP" altLang="en-US" sz="800" spc="-400">
                <a:solidFill>
                  <a:srgbClr val="F7790F"/>
                </a:solidFill>
                <a:latin typeface="Meiryo" panose="020B0604030504040204" pitchFamily="34" charset="-128"/>
                <a:ea typeface="Meiryo" panose="020B0604030504040204" pitchFamily="34" charset="-128"/>
                <a:cs typeface="Arial Unicode MS"/>
              </a:rPr>
              <a:t>、</a:t>
            </a:r>
            <a:r>
              <a:rPr lang="ja-JP" altLang="en-US" sz="800" spc="-35">
                <a:solidFill>
                  <a:srgbClr val="F7790F"/>
                </a:solidFill>
                <a:latin typeface="Meiryo" panose="020B0604030504040204" pitchFamily="34" charset="-128"/>
                <a:ea typeface="Meiryo" panose="020B0604030504040204" pitchFamily="34" charset="-128"/>
                <a:cs typeface="Arial Unicode MS"/>
              </a:rPr>
              <a:t>土</a:t>
            </a:r>
            <a:r>
              <a:rPr lang="ja-JP" altLang="en-US" sz="800" spc="-20">
                <a:solidFill>
                  <a:srgbClr val="F7790F"/>
                </a:solidFill>
                <a:latin typeface="Meiryo" panose="020B0604030504040204" pitchFamily="34" charset="-128"/>
                <a:ea typeface="Meiryo" panose="020B0604030504040204" pitchFamily="34" charset="-128"/>
                <a:cs typeface="Arial Unicode MS"/>
              </a:rPr>
              <a:t>日</a:t>
            </a:r>
            <a:r>
              <a:rPr lang="ja-JP" altLang="en-US" sz="800" spc="-25">
                <a:solidFill>
                  <a:srgbClr val="F7790F"/>
                </a:solidFill>
                <a:latin typeface="Meiryo" panose="020B0604030504040204" pitchFamily="34" charset="-128"/>
                <a:ea typeface="Meiryo" panose="020B0604030504040204" pitchFamily="34" charset="-128"/>
                <a:cs typeface="Arial Unicode MS"/>
              </a:rPr>
              <a:t>祝</a:t>
            </a:r>
            <a:r>
              <a:rPr lang="ja-JP" altLang="en-US" sz="800" spc="-30">
                <a:solidFill>
                  <a:srgbClr val="F7790F"/>
                </a:solidFill>
                <a:latin typeface="Meiryo" panose="020B0604030504040204" pitchFamily="34" charset="-128"/>
                <a:ea typeface="Meiryo" panose="020B0604030504040204" pitchFamily="34" charset="-128"/>
                <a:cs typeface="Arial Unicode MS"/>
              </a:rPr>
              <a:t>日</a:t>
            </a:r>
            <a:r>
              <a:rPr lang="ja-JP" altLang="en-US" sz="800" spc="-15">
                <a:solidFill>
                  <a:srgbClr val="F7790F"/>
                </a:solidFill>
                <a:latin typeface="Meiryo" panose="020B0604030504040204" pitchFamily="34" charset="-128"/>
                <a:ea typeface="Meiryo" panose="020B0604030504040204" pitchFamily="34" charset="-128"/>
                <a:cs typeface="Arial Unicode MS"/>
              </a:rPr>
              <a:t>枠</a:t>
            </a:r>
            <a:r>
              <a:rPr lang="ja-JP" altLang="en-US" sz="800" spc="-45">
                <a:solidFill>
                  <a:srgbClr val="F7790F"/>
                </a:solidFill>
                <a:latin typeface="Meiryo" panose="020B0604030504040204" pitchFamily="34" charset="-128"/>
                <a:ea typeface="Meiryo" panose="020B0604030504040204" pitchFamily="34" charset="-128"/>
                <a:cs typeface="Arial Unicode MS"/>
              </a:rPr>
              <a:t>に</a:t>
            </a:r>
            <a:r>
              <a:rPr lang="ja-JP" altLang="en-US" sz="800" spc="-25">
                <a:solidFill>
                  <a:srgbClr val="F7790F"/>
                </a:solidFill>
                <a:latin typeface="Meiryo" panose="020B0604030504040204" pitchFamily="34" charset="-128"/>
                <a:ea typeface="Meiryo" panose="020B0604030504040204" pitchFamily="34" charset="-128"/>
                <a:cs typeface="Arial Unicode MS"/>
              </a:rPr>
              <a:t>て</a:t>
            </a:r>
            <a:r>
              <a:rPr lang="ja-JP" altLang="en-US" sz="800">
                <a:solidFill>
                  <a:srgbClr val="F7790F"/>
                </a:solidFill>
                <a:latin typeface="Meiryo" panose="020B0604030504040204" pitchFamily="34" charset="-128"/>
                <a:ea typeface="Meiryo" panose="020B0604030504040204" pitchFamily="34" charset="-128"/>
                <a:cs typeface="Arial Unicode MS"/>
              </a:rPr>
              <a:t>配</a:t>
            </a:r>
            <a:r>
              <a:rPr lang="ja-JP" altLang="en-US" sz="800" spc="-30">
                <a:solidFill>
                  <a:srgbClr val="F7790F"/>
                </a:solidFill>
                <a:latin typeface="Meiryo" panose="020B0604030504040204" pitchFamily="34" charset="-128"/>
                <a:ea typeface="Meiryo" panose="020B0604030504040204" pitchFamily="34" charset="-128"/>
                <a:cs typeface="Arial Unicode MS"/>
              </a:rPr>
              <a:t>信</a:t>
            </a:r>
            <a:r>
              <a:rPr lang="ja-JP" altLang="en-US" sz="800" spc="-15">
                <a:solidFill>
                  <a:srgbClr val="F7790F"/>
                </a:solidFill>
                <a:latin typeface="Meiryo" panose="020B0604030504040204" pitchFamily="34" charset="-128"/>
                <a:ea typeface="Meiryo" panose="020B0604030504040204" pitchFamily="34" charset="-128"/>
                <a:cs typeface="Arial Unicode MS"/>
              </a:rPr>
              <a:t>の</a:t>
            </a:r>
            <a:r>
              <a:rPr lang="ja-JP" altLang="en-US" sz="800" spc="-6">
                <a:solidFill>
                  <a:srgbClr val="F7790F"/>
                </a:solidFill>
                <a:latin typeface="Meiryo" panose="020B0604030504040204" pitchFamily="34" charset="-128"/>
                <a:ea typeface="Meiryo" panose="020B0604030504040204" pitchFamily="34" charset="-128"/>
                <a:cs typeface="Arial Unicode MS"/>
              </a:rPr>
              <a:t>際</a:t>
            </a:r>
            <a:r>
              <a:rPr lang="ja-JP" altLang="en-US" sz="800" spc="-45">
                <a:solidFill>
                  <a:srgbClr val="F7790F"/>
                </a:solidFill>
                <a:latin typeface="Meiryo" panose="020B0604030504040204" pitchFamily="34" charset="-128"/>
                <a:ea typeface="Meiryo" panose="020B0604030504040204" pitchFamily="34" charset="-128"/>
                <a:cs typeface="Arial Unicode MS"/>
              </a:rPr>
              <a:t>に</a:t>
            </a:r>
            <a:r>
              <a:rPr lang="ja-JP" altLang="en-US" sz="800" spc="-10">
                <a:solidFill>
                  <a:srgbClr val="F7790F"/>
                </a:solidFill>
                <a:latin typeface="Meiryo" panose="020B0604030504040204" pitchFamily="34" charset="-128"/>
                <a:ea typeface="Meiryo" panose="020B0604030504040204" pitchFamily="34" charset="-128"/>
                <a:cs typeface="Arial Unicode MS"/>
              </a:rPr>
              <a:t>は</a:t>
            </a:r>
            <a:r>
              <a:rPr lang="ja-JP" altLang="en-US" sz="800">
                <a:solidFill>
                  <a:srgbClr val="F7790F"/>
                </a:solidFill>
                <a:latin typeface="Meiryo" panose="020B0604030504040204" pitchFamily="34" charset="-128"/>
                <a:ea typeface="Meiryo" panose="020B0604030504040204" pitchFamily="34" charset="-128"/>
                <a:cs typeface="Arial Unicode MS"/>
              </a:rPr>
              <a:t>掲載</a:t>
            </a:r>
            <a:r>
              <a:rPr lang="ja-JP" altLang="en-US" sz="800" spc="-20">
                <a:solidFill>
                  <a:srgbClr val="F7790F"/>
                </a:solidFill>
                <a:latin typeface="Meiryo" panose="020B0604030504040204" pitchFamily="34" charset="-128"/>
                <a:ea typeface="Meiryo" panose="020B0604030504040204" pitchFamily="34" charset="-128"/>
                <a:cs typeface="Arial Unicode MS"/>
              </a:rPr>
              <a:t>希</a:t>
            </a:r>
            <a:r>
              <a:rPr lang="ja-JP" altLang="en-US" sz="800" spc="-35">
                <a:solidFill>
                  <a:srgbClr val="F7790F"/>
                </a:solidFill>
                <a:latin typeface="Meiryo" panose="020B0604030504040204" pitchFamily="34" charset="-128"/>
                <a:ea typeface="Meiryo" panose="020B0604030504040204" pitchFamily="34" charset="-128"/>
                <a:cs typeface="Arial Unicode MS"/>
              </a:rPr>
              <a:t>望</a:t>
            </a:r>
            <a:r>
              <a:rPr lang="ja-JP" altLang="en-US" sz="800" spc="-50">
                <a:solidFill>
                  <a:srgbClr val="F7790F"/>
                </a:solidFill>
                <a:latin typeface="Meiryo" panose="020B0604030504040204" pitchFamily="34" charset="-128"/>
                <a:ea typeface="Meiryo" panose="020B0604030504040204" pitchFamily="34" charset="-128"/>
                <a:cs typeface="Arial Unicode MS"/>
              </a:rPr>
              <a:t>日</a:t>
            </a:r>
            <a:r>
              <a:rPr lang="ja-JP" altLang="en-US" sz="800" spc="-95">
                <a:solidFill>
                  <a:srgbClr val="F7790F"/>
                </a:solidFill>
                <a:latin typeface="Meiryo" panose="020B0604030504040204" pitchFamily="34" charset="-128"/>
                <a:ea typeface="Meiryo" panose="020B0604030504040204" pitchFamily="34" charset="-128"/>
                <a:cs typeface="Arial Unicode MS"/>
              </a:rPr>
              <a:t>の</a:t>
            </a:r>
            <a:r>
              <a:rPr lang="en-US" altLang="ja-JP" sz="800" spc="35">
                <a:solidFill>
                  <a:srgbClr val="F7790F"/>
                </a:solidFill>
                <a:latin typeface="Meiryo" panose="020B0604030504040204" pitchFamily="34" charset="-128"/>
                <a:ea typeface="Meiryo" panose="020B0604030504040204" pitchFamily="34" charset="-128"/>
                <a:cs typeface="Arial Unicode MS"/>
              </a:rPr>
              <a:t>17</a:t>
            </a:r>
            <a:r>
              <a:rPr lang="ja-JP" altLang="en-US" sz="800">
                <a:solidFill>
                  <a:srgbClr val="F7790F"/>
                </a:solidFill>
                <a:latin typeface="Meiryo" panose="020B0604030504040204" pitchFamily="34" charset="-128"/>
                <a:ea typeface="Meiryo" panose="020B0604030504040204" pitchFamily="34" charset="-128"/>
                <a:cs typeface="Arial Unicode MS"/>
              </a:rPr>
              <a:t>営</a:t>
            </a:r>
            <a:r>
              <a:rPr lang="ja-JP" altLang="en-US" sz="800" spc="-30">
                <a:solidFill>
                  <a:srgbClr val="F7790F"/>
                </a:solidFill>
                <a:latin typeface="Meiryo" panose="020B0604030504040204" pitchFamily="34" charset="-128"/>
                <a:ea typeface="Meiryo" panose="020B0604030504040204" pitchFamily="34" charset="-128"/>
                <a:cs typeface="Arial Unicode MS"/>
              </a:rPr>
              <a:t>業</a:t>
            </a:r>
            <a:r>
              <a:rPr lang="ja-JP" altLang="en-US" sz="800" spc="-35">
                <a:solidFill>
                  <a:srgbClr val="F7790F"/>
                </a:solidFill>
                <a:latin typeface="Meiryo" panose="020B0604030504040204" pitchFamily="34" charset="-128"/>
                <a:ea typeface="Meiryo" panose="020B0604030504040204" pitchFamily="34" charset="-128"/>
                <a:cs typeface="Arial Unicode MS"/>
              </a:rPr>
              <a:t>日</a:t>
            </a:r>
            <a:r>
              <a:rPr lang="ja-JP" altLang="en-US" sz="800" spc="-30">
                <a:solidFill>
                  <a:srgbClr val="F7790F"/>
                </a:solidFill>
                <a:latin typeface="Meiryo" panose="020B0604030504040204" pitchFamily="34" charset="-128"/>
                <a:ea typeface="Meiryo" panose="020B0604030504040204" pitchFamily="34" charset="-128"/>
                <a:cs typeface="Arial Unicode MS"/>
              </a:rPr>
              <a:t>前</a:t>
            </a:r>
            <a:r>
              <a:rPr lang="en-US" altLang="ja-JP" sz="800" spc="30">
                <a:solidFill>
                  <a:srgbClr val="F7790F"/>
                </a:solidFill>
                <a:latin typeface="Meiryo" panose="020B0604030504040204" pitchFamily="34" charset="-128"/>
                <a:ea typeface="Meiryo" panose="020B0604030504040204" pitchFamily="34" charset="-128"/>
                <a:cs typeface="Arial Unicode MS"/>
              </a:rPr>
              <a:t>17</a:t>
            </a:r>
            <a:r>
              <a:rPr lang="ja-JP" altLang="en-US" sz="800" spc="-30">
                <a:solidFill>
                  <a:srgbClr val="F7790F"/>
                </a:solidFill>
                <a:latin typeface="Meiryo" panose="020B0604030504040204" pitchFamily="34" charset="-128"/>
                <a:ea typeface="Meiryo" panose="020B0604030504040204" pitchFamily="34" charset="-128"/>
                <a:cs typeface="Arial Unicode MS"/>
              </a:rPr>
              <a:t>時</a:t>
            </a:r>
            <a:r>
              <a:rPr lang="ja-JP" altLang="en-US" sz="800" spc="-35">
                <a:solidFill>
                  <a:srgbClr val="F7790F"/>
                </a:solidFill>
                <a:latin typeface="Meiryo" panose="020B0604030504040204" pitchFamily="34" charset="-128"/>
                <a:ea typeface="Meiryo" panose="020B0604030504040204" pitchFamily="34" charset="-128"/>
                <a:cs typeface="Arial Unicode MS"/>
              </a:rPr>
              <a:t>ま</a:t>
            </a:r>
            <a:r>
              <a:rPr lang="ja-JP" altLang="en-US" sz="800" spc="-25">
                <a:solidFill>
                  <a:srgbClr val="F7790F"/>
                </a:solidFill>
                <a:latin typeface="Meiryo" panose="020B0604030504040204" pitchFamily="34" charset="-128"/>
                <a:ea typeface="Meiryo" panose="020B0604030504040204" pitchFamily="34" charset="-128"/>
                <a:cs typeface="Arial Unicode MS"/>
              </a:rPr>
              <a:t>で</a:t>
            </a:r>
            <a:r>
              <a:rPr lang="ja-JP" altLang="en-US" sz="800" spc="-25">
                <a:solidFill>
                  <a:prstClr val="black">
                    <a:lumMod val="75000"/>
                    <a:lumOff val="25000"/>
                  </a:prstClr>
                </a:solidFill>
                <a:latin typeface="Meiryo" panose="020B0604030504040204" pitchFamily="34" charset="-128"/>
                <a:ea typeface="Meiryo" panose="020B0604030504040204" pitchFamily="34" charset="-128"/>
                <a:cs typeface="Arial Unicode MS"/>
              </a:rPr>
              <a:t>に</a:t>
            </a:r>
            <a:br>
              <a:rPr lang="ja-JP" altLang="en-US" sz="800" spc="-25">
                <a:solidFill>
                  <a:prstClr val="black">
                    <a:lumMod val="75000"/>
                    <a:lumOff val="25000"/>
                  </a:prstClr>
                </a:solidFill>
                <a:latin typeface="Meiryo" panose="020B0604030504040204" pitchFamily="34" charset="-128"/>
                <a:ea typeface="Meiryo" panose="020B0604030504040204" pitchFamily="34" charset="-128"/>
                <a:cs typeface="Arial Unicode MS"/>
              </a:rPr>
            </a:br>
            <a:r>
              <a:rPr lang="en" altLang="ja-JP" sz="800" b="1">
                <a:solidFill>
                  <a:srgbClr val="F7790F"/>
                </a:solidFill>
                <a:latin typeface="Meiryo" panose="020B0604030504040204" pitchFamily="34" charset="-128"/>
                <a:ea typeface="Meiryo" panose="020B0604030504040204" pitchFamily="34" charset="-128"/>
                <a:cs typeface="Arial Unicode MS"/>
              </a:rPr>
              <a:t>DIGEST Spot</a:t>
            </a:r>
            <a:r>
              <a:rPr lang="ja-JP" altLang="en" sz="800" b="1" spc="-90" err="1">
                <a:solidFill>
                  <a:srgbClr val="F7790F"/>
                </a:solidFill>
                <a:latin typeface="Meiryo" panose="020B0604030504040204" pitchFamily="34" charset="-128"/>
                <a:ea typeface="Meiryo" panose="020B0604030504040204" pitchFamily="34" charset="-128"/>
                <a:cs typeface="Arial Unicode MS"/>
              </a:rPr>
              <a:t>、</a:t>
            </a:r>
            <a:r>
              <a:rPr lang="ja-JP" altLang="en-US" sz="800" b="1" spc="-90">
                <a:solidFill>
                  <a:srgbClr val="F7790F"/>
                </a:solidFill>
                <a:latin typeface="Meiryo" panose="020B0604030504040204" pitchFamily="34" charset="-128"/>
                <a:ea typeface="Meiryo" panose="020B0604030504040204" pitchFamily="34" charset="-128"/>
                <a:cs typeface="Arial Unicode MS"/>
              </a:rPr>
              <a:t>ブランドリフトサーベイ の入稿素材を揃えた上で</a:t>
            </a:r>
            <a:r>
              <a:rPr lang="ja-JP" altLang="en-US" sz="800" spc="-90">
                <a:solidFill>
                  <a:prstClr val="black">
                    <a:lumMod val="75000"/>
                    <a:lumOff val="25000"/>
                  </a:prstClr>
                </a:solidFill>
                <a:latin typeface="Meiryo" panose="020B0604030504040204" pitchFamily="34" charset="-128"/>
                <a:ea typeface="Meiryo" panose="020B0604030504040204" pitchFamily="34" charset="-128"/>
                <a:cs typeface="Arial Unicode MS"/>
              </a:rPr>
              <a:t>、フォーマットに沿ってご入稿ください（入稿規定の審査がございます） 。</a:t>
            </a:r>
            <a:br>
              <a:rPr lang="ja-JP" altLang="en-US" sz="800" spc="-90">
                <a:solidFill>
                  <a:prstClr val="black">
                    <a:lumMod val="75000"/>
                    <a:lumOff val="25000"/>
                  </a:prstClr>
                </a:solidFill>
                <a:latin typeface="Meiryo" panose="020B0604030504040204" pitchFamily="34" charset="-128"/>
                <a:ea typeface="Meiryo" panose="020B0604030504040204" pitchFamily="34" charset="-128"/>
                <a:cs typeface="Arial Unicode MS"/>
              </a:rPr>
            </a:br>
            <a:r>
              <a:rPr lang="ja-JP" altLang="en-US" sz="800" spc="6">
                <a:solidFill>
                  <a:srgbClr val="F7790F"/>
                </a:solidFill>
                <a:latin typeface="Meiryo" panose="020B0604030504040204" pitchFamily="34" charset="-128"/>
                <a:ea typeface="Meiryo" panose="020B0604030504040204" pitchFamily="34" charset="-128"/>
                <a:cs typeface="Arial Unicode MS"/>
              </a:rPr>
              <a:t>医</a:t>
            </a:r>
            <a:r>
              <a:rPr lang="ja-JP" altLang="en-US" sz="800">
                <a:solidFill>
                  <a:srgbClr val="F7790F"/>
                </a:solidFill>
                <a:latin typeface="Meiryo" panose="020B0604030504040204" pitchFamily="34" charset="-128"/>
                <a:ea typeface="Meiryo" panose="020B0604030504040204" pitchFamily="34" charset="-128"/>
                <a:cs typeface="Arial Unicode MS"/>
              </a:rPr>
              <a:t>薬品</a:t>
            </a:r>
            <a:r>
              <a:rPr lang="ja-JP" altLang="en-US" sz="800" spc="-400">
                <a:solidFill>
                  <a:srgbClr val="F7790F"/>
                </a:solidFill>
                <a:latin typeface="Meiryo" panose="020B0604030504040204" pitchFamily="34" charset="-128"/>
                <a:ea typeface="Meiryo" panose="020B0604030504040204" pitchFamily="34" charset="-128"/>
                <a:cs typeface="Arial Unicode MS"/>
              </a:rPr>
              <a:t>、</a:t>
            </a:r>
            <a:r>
              <a:rPr lang="ja-JP" altLang="en-US" sz="800">
                <a:solidFill>
                  <a:srgbClr val="F7790F"/>
                </a:solidFill>
                <a:latin typeface="Meiryo" panose="020B0604030504040204" pitchFamily="34" charset="-128"/>
                <a:ea typeface="Meiryo" panose="020B0604030504040204" pitchFamily="34" charset="-128"/>
                <a:cs typeface="Arial Unicode MS"/>
              </a:rPr>
              <a:t>医療</a:t>
            </a:r>
            <a:r>
              <a:rPr lang="ja-JP" altLang="en-US" sz="800" spc="-20">
                <a:solidFill>
                  <a:srgbClr val="F7790F"/>
                </a:solidFill>
                <a:latin typeface="Meiryo" panose="020B0604030504040204" pitchFamily="34" charset="-128"/>
                <a:ea typeface="Meiryo" panose="020B0604030504040204" pitchFamily="34" charset="-128"/>
                <a:cs typeface="Arial Unicode MS"/>
              </a:rPr>
              <a:t>品</a:t>
            </a:r>
            <a:r>
              <a:rPr lang="ja-JP" altLang="en-US" sz="800" spc="-35">
                <a:solidFill>
                  <a:srgbClr val="F7790F"/>
                </a:solidFill>
                <a:latin typeface="Meiryo" panose="020B0604030504040204" pitchFamily="34" charset="-128"/>
                <a:ea typeface="Meiryo" panose="020B0604030504040204" pitchFamily="34" charset="-128"/>
                <a:cs typeface="Arial Unicode MS"/>
              </a:rPr>
              <a:t>あ</a:t>
            </a:r>
            <a:r>
              <a:rPr lang="ja-JP" altLang="en-US" sz="800" spc="-60">
                <a:solidFill>
                  <a:srgbClr val="F7790F"/>
                </a:solidFill>
                <a:latin typeface="Meiryo" panose="020B0604030504040204" pitchFamily="34" charset="-128"/>
                <a:ea typeface="Meiryo" panose="020B0604030504040204" pitchFamily="34" charset="-128"/>
                <a:cs typeface="Arial Unicode MS"/>
              </a:rPr>
              <a:t>る</a:t>
            </a:r>
            <a:r>
              <a:rPr lang="ja-JP" altLang="en-US" sz="800" spc="-30">
                <a:solidFill>
                  <a:srgbClr val="F7790F"/>
                </a:solidFill>
                <a:latin typeface="Meiryo" panose="020B0604030504040204" pitchFamily="34" charset="-128"/>
                <a:ea typeface="Meiryo" panose="020B0604030504040204" pitchFamily="34" charset="-128"/>
                <a:cs typeface="Arial Unicode MS"/>
              </a:rPr>
              <a:t>いは</a:t>
            </a:r>
            <a:r>
              <a:rPr lang="ja-JP" altLang="en-US" sz="800" spc="-45">
                <a:solidFill>
                  <a:srgbClr val="F7790F"/>
                </a:solidFill>
                <a:latin typeface="Meiryo" panose="020B0604030504040204" pitchFamily="34" charset="-128"/>
                <a:ea typeface="Meiryo" panose="020B0604030504040204" pitchFamily="34" charset="-128"/>
                <a:cs typeface="Arial Unicode MS"/>
              </a:rPr>
              <a:t>キ</a:t>
            </a:r>
            <a:r>
              <a:rPr lang="ja-JP" altLang="en-US" sz="800" spc="-125">
                <a:solidFill>
                  <a:srgbClr val="F7790F"/>
                </a:solidFill>
                <a:latin typeface="Meiryo" panose="020B0604030504040204" pitchFamily="34" charset="-128"/>
                <a:ea typeface="Meiryo" panose="020B0604030504040204" pitchFamily="34" charset="-128"/>
                <a:cs typeface="Arial Unicode MS"/>
              </a:rPr>
              <a:t>ャ</a:t>
            </a:r>
            <a:r>
              <a:rPr lang="ja-JP" altLang="en-US" sz="800" spc="-60">
                <a:solidFill>
                  <a:srgbClr val="F7790F"/>
                </a:solidFill>
                <a:latin typeface="Meiryo" panose="020B0604030504040204" pitchFamily="34" charset="-128"/>
                <a:ea typeface="Meiryo" panose="020B0604030504040204" pitchFamily="34" charset="-128"/>
                <a:cs typeface="Arial Unicode MS"/>
              </a:rPr>
              <a:t>ン</a:t>
            </a:r>
            <a:r>
              <a:rPr lang="ja-JP" altLang="en-US" sz="800" spc="-50">
                <a:solidFill>
                  <a:srgbClr val="F7790F"/>
                </a:solidFill>
                <a:latin typeface="Meiryo" panose="020B0604030504040204" pitchFamily="34" charset="-128"/>
                <a:ea typeface="Meiryo" panose="020B0604030504040204" pitchFamily="34" charset="-128"/>
                <a:cs typeface="Arial Unicode MS"/>
              </a:rPr>
              <a:t>ペ</a:t>
            </a:r>
            <a:r>
              <a:rPr lang="ja-JP" altLang="en-US" sz="800" spc="-125">
                <a:solidFill>
                  <a:srgbClr val="F7790F"/>
                </a:solidFill>
                <a:latin typeface="Meiryo" panose="020B0604030504040204" pitchFamily="34" charset="-128"/>
                <a:ea typeface="Meiryo" panose="020B0604030504040204" pitchFamily="34" charset="-128"/>
                <a:cs typeface="Arial Unicode MS"/>
              </a:rPr>
              <a:t>ー</a:t>
            </a:r>
            <a:r>
              <a:rPr lang="ja-JP" altLang="en-US" sz="800" spc="-20">
                <a:solidFill>
                  <a:srgbClr val="F7790F"/>
                </a:solidFill>
                <a:latin typeface="Meiryo" panose="020B0604030504040204" pitchFamily="34" charset="-128"/>
                <a:ea typeface="Meiryo" panose="020B0604030504040204" pitchFamily="34" charset="-128"/>
                <a:cs typeface="Arial Unicode MS"/>
              </a:rPr>
              <a:t>ン</a:t>
            </a:r>
            <a:r>
              <a:rPr lang="ja-JP" altLang="en-US" sz="800">
                <a:solidFill>
                  <a:srgbClr val="F7790F"/>
                </a:solidFill>
                <a:latin typeface="Meiryo" panose="020B0604030504040204" pitchFamily="34" charset="-128"/>
                <a:ea typeface="Meiryo" panose="020B0604030504040204" pitchFamily="34" charset="-128"/>
                <a:cs typeface="Arial Unicode MS"/>
              </a:rPr>
              <a:t>告</a:t>
            </a:r>
            <a:r>
              <a:rPr lang="ja-JP" altLang="en-US" sz="800" spc="-10">
                <a:solidFill>
                  <a:srgbClr val="F7790F"/>
                </a:solidFill>
                <a:latin typeface="Meiryo" panose="020B0604030504040204" pitchFamily="34" charset="-128"/>
                <a:ea typeface="Meiryo" panose="020B0604030504040204" pitchFamily="34" charset="-128"/>
                <a:cs typeface="Arial Unicode MS"/>
              </a:rPr>
              <a:t>知</a:t>
            </a:r>
            <a:r>
              <a:rPr lang="ja-JP" altLang="en-US" sz="800" spc="-50">
                <a:solidFill>
                  <a:srgbClr val="F7790F"/>
                </a:solidFill>
                <a:latin typeface="Meiryo" panose="020B0604030504040204" pitchFamily="34" charset="-128"/>
                <a:ea typeface="Meiryo" panose="020B0604030504040204" pitchFamily="34" charset="-128"/>
                <a:cs typeface="Arial Unicode MS"/>
              </a:rPr>
              <a:t>な</a:t>
            </a:r>
            <a:r>
              <a:rPr lang="ja-JP" altLang="en-US" sz="800">
                <a:solidFill>
                  <a:srgbClr val="F7790F"/>
                </a:solidFill>
                <a:latin typeface="Meiryo" panose="020B0604030504040204" pitchFamily="34" charset="-128"/>
                <a:ea typeface="Meiryo" panose="020B0604030504040204" pitchFamily="34" charset="-128"/>
                <a:cs typeface="Arial Unicode MS"/>
              </a:rPr>
              <a:t>ど</a:t>
            </a:r>
            <a:r>
              <a:rPr lang="ja-JP" altLang="en-US" sz="800" spc="-400">
                <a:solidFill>
                  <a:srgbClr val="F7790F"/>
                </a:solidFill>
                <a:latin typeface="Meiryo" panose="020B0604030504040204" pitchFamily="34" charset="-128"/>
                <a:ea typeface="Meiryo" panose="020B0604030504040204" pitchFamily="34" charset="-128"/>
                <a:cs typeface="Arial Unicode MS"/>
              </a:rPr>
              <a:t>、</a:t>
            </a:r>
            <a:r>
              <a:rPr lang="ja-JP" altLang="en-US" sz="800" spc="10">
                <a:solidFill>
                  <a:srgbClr val="F7790F"/>
                </a:solidFill>
                <a:latin typeface="Meiryo" panose="020B0604030504040204" pitchFamily="34" charset="-128"/>
                <a:ea typeface="Meiryo" panose="020B0604030504040204" pitchFamily="34" charset="-128"/>
                <a:cs typeface="Arial Unicode MS"/>
              </a:rPr>
              <a:t>薬</a:t>
            </a:r>
            <a:r>
              <a:rPr lang="ja-JP" altLang="en-US" sz="800">
                <a:solidFill>
                  <a:srgbClr val="F7790F"/>
                </a:solidFill>
                <a:latin typeface="Meiryo" panose="020B0604030504040204" pitchFamily="34" charset="-128"/>
                <a:ea typeface="Meiryo" panose="020B0604030504040204" pitchFamily="34" charset="-128"/>
                <a:cs typeface="Arial Unicode MS"/>
              </a:rPr>
              <a:t>機</a:t>
            </a:r>
            <a:r>
              <a:rPr lang="ja-JP" altLang="en-US" sz="800" spc="-200">
                <a:solidFill>
                  <a:srgbClr val="F7790F"/>
                </a:solidFill>
                <a:latin typeface="Meiryo" panose="020B0604030504040204" pitchFamily="34" charset="-128"/>
                <a:ea typeface="Meiryo" panose="020B0604030504040204" pitchFamily="34" charset="-128"/>
                <a:cs typeface="Arial Unicode MS"/>
              </a:rPr>
              <a:t>法・</a:t>
            </a:r>
            <a:r>
              <a:rPr lang="ja-JP" altLang="en-US" sz="800">
                <a:solidFill>
                  <a:srgbClr val="F7790F"/>
                </a:solidFill>
                <a:latin typeface="Meiryo" panose="020B0604030504040204" pitchFamily="34" charset="-128"/>
                <a:ea typeface="Meiryo" panose="020B0604030504040204" pitchFamily="34" charset="-128"/>
                <a:cs typeface="Arial Unicode MS"/>
              </a:rPr>
              <a:t>景</a:t>
            </a:r>
            <a:r>
              <a:rPr lang="ja-JP" altLang="en-US" sz="800" spc="10">
                <a:solidFill>
                  <a:srgbClr val="F7790F"/>
                </a:solidFill>
                <a:latin typeface="Meiryo" panose="020B0604030504040204" pitchFamily="34" charset="-128"/>
                <a:ea typeface="Meiryo" panose="020B0604030504040204" pitchFamily="34" charset="-128"/>
                <a:cs typeface="Arial Unicode MS"/>
              </a:rPr>
              <a:t>表</a:t>
            </a:r>
            <a:r>
              <a:rPr lang="ja-JP" altLang="en-US" sz="800">
                <a:solidFill>
                  <a:srgbClr val="F7790F"/>
                </a:solidFill>
                <a:latin typeface="Meiryo" panose="020B0604030504040204" pitchFamily="34" charset="-128"/>
                <a:ea typeface="Meiryo" panose="020B0604030504040204" pitchFamily="34" charset="-128"/>
                <a:cs typeface="Arial Unicode MS"/>
              </a:rPr>
              <a:t>法</a:t>
            </a:r>
            <a:r>
              <a:rPr lang="ja-JP" altLang="en-US" sz="800" spc="6">
                <a:solidFill>
                  <a:srgbClr val="F7790F"/>
                </a:solidFill>
                <a:latin typeface="Meiryo" panose="020B0604030504040204" pitchFamily="34" charset="-128"/>
                <a:ea typeface="Meiryo" panose="020B0604030504040204" pitchFamily="34" charset="-128"/>
                <a:cs typeface="Arial Unicode MS"/>
              </a:rPr>
              <a:t>準</a:t>
            </a:r>
            <a:r>
              <a:rPr lang="ja-JP" altLang="en-US" sz="800" spc="-6">
                <a:solidFill>
                  <a:srgbClr val="F7790F"/>
                </a:solidFill>
                <a:latin typeface="Meiryo" panose="020B0604030504040204" pitchFamily="34" charset="-128"/>
                <a:ea typeface="Meiryo" panose="020B0604030504040204" pitchFamily="34" charset="-128"/>
                <a:cs typeface="Arial Unicode MS"/>
              </a:rPr>
              <a:t>拠の</a:t>
            </a:r>
            <a:r>
              <a:rPr lang="ja-JP" altLang="en-US" sz="800" spc="6">
                <a:solidFill>
                  <a:srgbClr val="F7790F"/>
                </a:solidFill>
                <a:latin typeface="Meiryo" panose="020B0604030504040204" pitchFamily="34" charset="-128"/>
                <a:ea typeface="Meiryo" panose="020B0604030504040204" pitchFamily="34" charset="-128"/>
                <a:cs typeface="Arial Unicode MS"/>
              </a:rPr>
              <a:t>審</a:t>
            </a:r>
            <a:r>
              <a:rPr lang="ja-JP" altLang="en-US" sz="800">
                <a:solidFill>
                  <a:srgbClr val="F7790F"/>
                </a:solidFill>
                <a:latin typeface="Meiryo" panose="020B0604030504040204" pitchFamily="34" charset="-128"/>
                <a:ea typeface="Meiryo" panose="020B0604030504040204" pitchFamily="34" charset="-128"/>
                <a:cs typeface="Arial Unicode MS"/>
              </a:rPr>
              <a:t>査</a:t>
            </a:r>
            <a:r>
              <a:rPr lang="ja-JP" altLang="en-US" sz="800" spc="-25">
                <a:solidFill>
                  <a:srgbClr val="F7790F"/>
                </a:solidFill>
                <a:latin typeface="Meiryo" panose="020B0604030504040204" pitchFamily="34" charset="-128"/>
                <a:ea typeface="Meiryo" panose="020B0604030504040204" pitchFamily="34" charset="-128"/>
                <a:cs typeface="Arial Unicode MS"/>
              </a:rPr>
              <a:t>を</a:t>
            </a:r>
            <a:r>
              <a:rPr lang="ja-JP" altLang="en-US" sz="800">
                <a:solidFill>
                  <a:srgbClr val="F7790F"/>
                </a:solidFill>
                <a:latin typeface="Meiryo" panose="020B0604030504040204" pitchFamily="34" charset="-128"/>
                <a:ea typeface="Meiryo" panose="020B0604030504040204" pitchFamily="34" charset="-128"/>
                <a:cs typeface="Arial Unicode MS"/>
              </a:rPr>
              <a:t>必</a:t>
            </a:r>
            <a:r>
              <a:rPr lang="ja-JP" altLang="en-US" sz="800" spc="-45">
                <a:solidFill>
                  <a:srgbClr val="F7790F"/>
                </a:solidFill>
                <a:latin typeface="Meiryo" panose="020B0604030504040204" pitchFamily="34" charset="-128"/>
                <a:ea typeface="Meiryo" panose="020B0604030504040204" pitchFamily="34" charset="-128"/>
                <a:cs typeface="Arial Unicode MS"/>
              </a:rPr>
              <a:t>要</a:t>
            </a:r>
            <a:r>
              <a:rPr lang="ja-JP" altLang="en-US" sz="800" spc="-65">
                <a:solidFill>
                  <a:srgbClr val="F7790F"/>
                </a:solidFill>
                <a:latin typeface="Meiryo" panose="020B0604030504040204" pitchFamily="34" charset="-128"/>
                <a:ea typeface="Meiryo" panose="020B0604030504040204" pitchFamily="34" charset="-128"/>
                <a:cs typeface="Arial Unicode MS"/>
              </a:rPr>
              <a:t>と</a:t>
            </a:r>
            <a:r>
              <a:rPr lang="ja-JP" altLang="en-US" sz="800" spc="-69">
                <a:solidFill>
                  <a:srgbClr val="F7790F"/>
                </a:solidFill>
                <a:latin typeface="Meiryo" panose="020B0604030504040204" pitchFamily="34" charset="-128"/>
                <a:ea typeface="Meiryo" panose="020B0604030504040204" pitchFamily="34" charset="-128"/>
                <a:cs typeface="Arial Unicode MS"/>
              </a:rPr>
              <a:t>す</a:t>
            </a:r>
            <a:r>
              <a:rPr lang="ja-JP" altLang="en-US" sz="800" spc="-15">
                <a:solidFill>
                  <a:srgbClr val="F7790F"/>
                </a:solidFill>
                <a:latin typeface="Meiryo" panose="020B0604030504040204" pitchFamily="34" charset="-128"/>
                <a:ea typeface="Meiryo" panose="020B0604030504040204" pitchFamily="34" charset="-128"/>
                <a:cs typeface="Arial Unicode MS"/>
              </a:rPr>
              <a:t>る</a:t>
            </a:r>
            <a:r>
              <a:rPr lang="ja-JP" altLang="en-US" sz="800" spc="-10">
                <a:solidFill>
                  <a:srgbClr val="F7790F"/>
                </a:solidFill>
                <a:latin typeface="Meiryo" panose="020B0604030504040204" pitchFamily="34" charset="-128"/>
                <a:ea typeface="Meiryo" panose="020B0604030504040204" pitchFamily="34" charset="-128"/>
                <a:cs typeface="Arial Unicode MS"/>
              </a:rPr>
              <a:t>与件は</a:t>
            </a:r>
            <a:r>
              <a:rPr lang="ja-JP" altLang="en-US" sz="800">
                <a:solidFill>
                  <a:srgbClr val="F7790F"/>
                </a:solidFill>
                <a:latin typeface="Meiryo" panose="020B0604030504040204" pitchFamily="34" charset="-128"/>
                <a:ea typeface="Meiryo" panose="020B0604030504040204" pitchFamily="34" charset="-128"/>
                <a:cs typeface="Arial Unicode MS"/>
              </a:rPr>
              <a:t>上</a:t>
            </a:r>
            <a:r>
              <a:rPr lang="ja-JP" altLang="en-US" sz="800" spc="-15">
                <a:solidFill>
                  <a:srgbClr val="F7790F"/>
                </a:solidFill>
                <a:latin typeface="Meiryo" panose="020B0604030504040204" pitchFamily="34" charset="-128"/>
                <a:ea typeface="Meiryo" panose="020B0604030504040204" pitchFamily="34" charset="-128"/>
                <a:cs typeface="Arial Unicode MS"/>
              </a:rPr>
              <a:t>記に加</a:t>
            </a:r>
            <a:r>
              <a:rPr lang="ja-JP" altLang="en-US" sz="800" spc="-25">
                <a:solidFill>
                  <a:srgbClr val="F7790F"/>
                </a:solidFill>
                <a:latin typeface="Meiryo" panose="020B0604030504040204" pitchFamily="34" charset="-128"/>
                <a:ea typeface="Meiryo" panose="020B0604030504040204" pitchFamily="34" charset="-128"/>
                <a:cs typeface="Arial Unicode MS"/>
              </a:rPr>
              <a:t>え</a:t>
            </a:r>
            <a:r>
              <a:rPr lang="en-US" altLang="ja-JP" sz="800" spc="65">
                <a:solidFill>
                  <a:srgbClr val="F7790F"/>
                </a:solidFill>
                <a:latin typeface="Meiryo" panose="020B0604030504040204" pitchFamily="34" charset="-128"/>
                <a:ea typeface="Meiryo" panose="020B0604030504040204" pitchFamily="34" charset="-128"/>
                <a:cs typeface="Arial Unicode MS"/>
              </a:rPr>
              <a:t>6</a:t>
            </a:r>
            <a:r>
              <a:rPr lang="ja-JP" altLang="en-US" sz="800">
                <a:solidFill>
                  <a:srgbClr val="F7790F"/>
                </a:solidFill>
                <a:latin typeface="Meiryo" panose="020B0604030504040204" pitchFamily="34" charset="-128"/>
                <a:ea typeface="Meiryo" panose="020B0604030504040204" pitchFamily="34" charset="-128"/>
                <a:cs typeface="Arial Unicode MS"/>
              </a:rPr>
              <a:t>営</a:t>
            </a:r>
            <a:r>
              <a:rPr lang="ja-JP" altLang="en-US" sz="800" spc="-30">
                <a:solidFill>
                  <a:srgbClr val="F7790F"/>
                </a:solidFill>
                <a:latin typeface="Meiryo" panose="020B0604030504040204" pitchFamily="34" charset="-128"/>
                <a:ea typeface="Meiryo" panose="020B0604030504040204" pitchFamily="34" charset="-128"/>
                <a:cs typeface="Arial Unicode MS"/>
              </a:rPr>
              <a:t>業</a:t>
            </a:r>
            <a:r>
              <a:rPr lang="ja-JP" altLang="en-US" sz="800" spc="-35">
                <a:solidFill>
                  <a:srgbClr val="F7790F"/>
                </a:solidFill>
                <a:latin typeface="Meiryo" panose="020B0604030504040204" pitchFamily="34" charset="-128"/>
                <a:ea typeface="Meiryo" panose="020B0604030504040204" pitchFamily="34" charset="-128"/>
                <a:cs typeface="Arial Unicode MS"/>
              </a:rPr>
              <a:t>日</a:t>
            </a:r>
            <a:r>
              <a:rPr lang="ja-JP" altLang="en-US" sz="800" spc="-25">
                <a:solidFill>
                  <a:srgbClr val="F7790F"/>
                </a:solidFill>
                <a:latin typeface="Meiryo" panose="020B0604030504040204" pitchFamily="34" charset="-128"/>
                <a:ea typeface="Meiryo" panose="020B0604030504040204" pitchFamily="34" charset="-128"/>
                <a:cs typeface="Arial Unicode MS"/>
              </a:rPr>
              <a:t>前</a:t>
            </a:r>
            <a:r>
              <a:rPr lang="ja-JP" altLang="en-US" sz="800" spc="-35">
                <a:solidFill>
                  <a:srgbClr val="F7790F"/>
                </a:solidFill>
                <a:latin typeface="Meiryo" panose="020B0604030504040204" pitchFamily="34" charset="-128"/>
                <a:ea typeface="Meiryo" panose="020B0604030504040204" pitchFamily="34" charset="-128"/>
                <a:cs typeface="Arial Unicode MS"/>
              </a:rPr>
              <a:t>ま</a:t>
            </a:r>
            <a:r>
              <a:rPr lang="ja-JP" altLang="en-US" sz="800" spc="-25">
                <a:solidFill>
                  <a:srgbClr val="F7790F"/>
                </a:solidFill>
                <a:latin typeface="Meiryo" panose="020B0604030504040204" pitchFamily="34" charset="-128"/>
                <a:ea typeface="Meiryo" panose="020B0604030504040204" pitchFamily="34" charset="-128"/>
                <a:cs typeface="Arial Unicode MS"/>
              </a:rPr>
              <a:t>で</a:t>
            </a:r>
            <a:r>
              <a:rPr lang="ja-JP" altLang="en-US" sz="800" spc="-60">
                <a:latin typeface="Meiryo" panose="020B0604030504040204" pitchFamily="34" charset="-128"/>
                <a:ea typeface="Meiryo" panose="020B0604030504040204" pitchFamily="34" charset="-128"/>
                <a:cs typeface="Arial Unicode MS"/>
              </a:rPr>
              <a:t>に</a:t>
            </a:r>
            <a:r>
              <a:rPr lang="ja-JP" altLang="en-US" sz="800" spc="-50">
                <a:latin typeface="Meiryo" panose="020B0604030504040204" pitchFamily="34" charset="-128"/>
                <a:ea typeface="Meiryo" panose="020B0604030504040204" pitchFamily="34" charset="-128"/>
                <a:cs typeface="Arial Unicode MS"/>
              </a:rPr>
              <a:t>ご</a:t>
            </a:r>
            <a:r>
              <a:rPr lang="ja-JP" altLang="en-US" sz="800" spc="-30">
                <a:latin typeface="Meiryo" panose="020B0604030504040204" pitchFamily="34" charset="-128"/>
                <a:ea typeface="Meiryo" panose="020B0604030504040204" pitchFamily="34" charset="-128"/>
                <a:cs typeface="Arial Unicode MS"/>
              </a:rPr>
              <a:t>入</a:t>
            </a:r>
            <a:r>
              <a:rPr lang="ja-JP" altLang="en-US" sz="800" spc="-55">
                <a:latin typeface="Meiryo" panose="020B0604030504040204" pitchFamily="34" charset="-128"/>
                <a:ea typeface="Meiryo" panose="020B0604030504040204" pitchFamily="34" charset="-128"/>
                <a:cs typeface="Arial Unicode MS"/>
              </a:rPr>
              <a:t>稿</a:t>
            </a:r>
            <a:r>
              <a:rPr lang="ja-JP" altLang="en-US" sz="800" spc="-85">
                <a:latin typeface="Meiryo" panose="020B0604030504040204" pitchFamily="34" charset="-128"/>
                <a:ea typeface="Meiryo" panose="020B0604030504040204" pitchFamily="34" charset="-128"/>
                <a:cs typeface="Arial Unicode MS"/>
              </a:rPr>
              <a:t>く</a:t>
            </a:r>
            <a:r>
              <a:rPr lang="ja-JP" altLang="en-US" sz="800" spc="-55">
                <a:latin typeface="Meiryo" panose="020B0604030504040204" pitchFamily="34" charset="-128"/>
                <a:ea typeface="Meiryo" panose="020B0604030504040204" pitchFamily="34" charset="-128"/>
                <a:cs typeface="Arial Unicode MS"/>
              </a:rPr>
              <a:t>だ</a:t>
            </a:r>
            <a:r>
              <a:rPr lang="ja-JP" altLang="en-US" sz="800" spc="-60">
                <a:latin typeface="Meiryo" panose="020B0604030504040204" pitchFamily="34" charset="-128"/>
                <a:ea typeface="Meiryo" panose="020B0604030504040204" pitchFamily="34" charset="-128"/>
                <a:cs typeface="Arial Unicode MS"/>
              </a:rPr>
              <a:t>さ</a:t>
            </a:r>
            <a:r>
              <a:rPr lang="ja-JP" altLang="en-US" sz="800">
                <a:latin typeface="Meiryo" panose="020B0604030504040204" pitchFamily="34" charset="-128"/>
                <a:ea typeface="Meiryo" panose="020B0604030504040204" pitchFamily="34" charset="-128"/>
                <a:cs typeface="Arial Unicode MS"/>
              </a:rPr>
              <a:t>い。</a:t>
            </a:r>
          </a:p>
        </p:txBody>
      </p:sp>
      <p:sp>
        <p:nvSpPr>
          <p:cNvPr id="46" name="object 23">
            <a:extLst>
              <a:ext uri="{FF2B5EF4-FFF2-40B4-BE49-F238E27FC236}">
                <a16:creationId xmlns:a16="http://schemas.microsoft.com/office/drawing/2014/main" id="{18CBEAC6-0D4D-A432-3206-D30597CD8A8F}"/>
              </a:ext>
            </a:extLst>
          </p:cNvPr>
          <p:cNvSpPr txBox="1"/>
          <p:nvPr/>
        </p:nvSpPr>
        <p:spPr>
          <a:xfrm>
            <a:off x="1580208" y="1460522"/>
            <a:ext cx="2802225" cy="456535"/>
          </a:xfrm>
          <a:prstGeom prst="rect">
            <a:avLst/>
          </a:prstGeom>
        </p:spPr>
        <p:txBody>
          <a:bodyPr vert="horz" wrap="square" lIns="0" tIns="12700" rIns="0" bIns="0" rtlCol="0">
            <a:spAutoFit/>
          </a:bodyPr>
          <a:lstStyle/>
          <a:p>
            <a:pPr marL="12700">
              <a:spcBef>
                <a:spcPts val="100"/>
              </a:spcBef>
            </a:pPr>
            <a:r>
              <a:rPr sz="1600" b="1" spc="15">
                <a:solidFill>
                  <a:srgbClr val="002060"/>
                </a:solidFill>
                <a:latin typeface="Meiryo" panose="020B0604030504040204" pitchFamily="34" charset="-128"/>
                <a:ea typeface="Meiryo" panose="020B0604030504040204" pitchFamily="34" charset="-128"/>
                <a:cs typeface="HiraMinProN-W6"/>
              </a:rPr>
              <a:t>審査</a:t>
            </a:r>
            <a:endParaRPr lang="en-US" sz="1600" b="1" spc="15">
              <a:solidFill>
                <a:srgbClr val="002060"/>
              </a:solidFill>
              <a:latin typeface="Meiryo" panose="020B0604030504040204" pitchFamily="34" charset="-128"/>
              <a:ea typeface="Meiryo" panose="020B0604030504040204" pitchFamily="34" charset="-128"/>
              <a:cs typeface="HiraMinProN-W6"/>
            </a:endParaRPr>
          </a:p>
          <a:p>
            <a:pPr marL="12700">
              <a:spcBef>
                <a:spcPts val="100"/>
              </a:spcBef>
            </a:pPr>
            <a:r>
              <a:rPr lang="en-US"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企業・商材可否</a:t>
            </a:r>
            <a:r>
              <a:rPr lang="en-US" altLang="ja-JP" sz="1200" b="1" spc="15">
                <a:solidFill>
                  <a:srgbClr val="002060"/>
                </a:solidFill>
                <a:latin typeface="Meiryo" panose="020B0604030504040204" pitchFamily="34" charset="-128"/>
                <a:ea typeface="Meiryo" panose="020B0604030504040204" pitchFamily="34" charset="-128"/>
                <a:cs typeface="HiraMinProN-W6"/>
              </a:rPr>
              <a:t>/</a:t>
            </a:r>
            <a:r>
              <a:rPr lang="ja-JP" altLang="en-US" sz="1200" b="1" spc="15">
                <a:solidFill>
                  <a:srgbClr val="002060"/>
                </a:solidFill>
                <a:latin typeface="Meiryo" panose="020B0604030504040204" pitchFamily="34" charset="-128"/>
                <a:ea typeface="Meiryo" panose="020B0604030504040204" pitchFamily="34" charset="-128"/>
                <a:cs typeface="HiraMinProN-W6"/>
              </a:rPr>
              <a:t>制作可否</a:t>
            </a:r>
            <a:r>
              <a:rPr lang="en-US" altLang="ja-JP" sz="1200" b="1" spc="15">
                <a:solidFill>
                  <a:srgbClr val="002060"/>
                </a:solidFill>
                <a:latin typeface="Meiryo" panose="020B0604030504040204" pitchFamily="34" charset="-128"/>
                <a:ea typeface="Meiryo" panose="020B0604030504040204" pitchFamily="34" charset="-128"/>
                <a:cs typeface="HiraMinProN-W6"/>
              </a:rPr>
              <a:t>)</a:t>
            </a:r>
            <a:endParaRPr sz="1200" b="1">
              <a:solidFill>
                <a:srgbClr val="002060"/>
              </a:solidFill>
              <a:latin typeface="Meiryo" panose="020B0604030504040204" pitchFamily="34" charset="-128"/>
              <a:ea typeface="Meiryo" panose="020B0604030504040204" pitchFamily="34" charset="-128"/>
              <a:cs typeface="HiraMinProN-W6"/>
            </a:endParaRPr>
          </a:p>
        </p:txBody>
      </p:sp>
      <p:sp>
        <p:nvSpPr>
          <p:cNvPr id="47" name="object 24">
            <a:extLst>
              <a:ext uri="{FF2B5EF4-FFF2-40B4-BE49-F238E27FC236}">
                <a16:creationId xmlns:a16="http://schemas.microsoft.com/office/drawing/2014/main" id="{EE4B1766-7AEB-B4C1-33B9-FB26D702EDBE}"/>
              </a:ext>
            </a:extLst>
          </p:cNvPr>
          <p:cNvSpPr txBox="1"/>
          <p:nvPr/>
        </p:nvSpPr>
        <p:spPr>
          <a:xfrm>
            <a:off x="1577640" y="2171644"/>
            <a:ext cx="2474942" cy="259045"/>
          </a:xfrm>
          <a:prstGeom prst="rect">
            <a:avLst/>
          </a:prstGeom>
        </p:spPr>
        <p:txBody>
          <a:bodyPr vert="horz" wrap="square" lIns="0" tIns="12700" rIns="0" bIns="0" rtlCol="0">
            <a:spAutoFit/>
          </a:bodyPr>
          <a:lstStyle/>
          <a:p>
            <a:pPr marL="12700">
              <a:spcBef>
                <a:spcPts val="100"/>
              </a:spcBef>
            </a:pPr>
            <a:r>
              <a:rPr sz="1600" b="1" spc="-85">
                <a:solidFill>
                  <a:srgbClr val="002060"/>
                </a:solidFill>
                <a:latin typeface="Meiryo" panose="020B0604030504040204" pitchFamily="34" charset="-128"/>
                <a:ea typeface="Meiryo" panose="020B0604030504040204" pitchFamily="34" charset="-128"/>
                <a:cs typeface="HiraMinProN-W6"/>
              </a:rPr>
              <a:t>空</a:t>
            </a:r>
            <a:r>
              <a:rPr sz="1600" b="1" spc="-70">
                <a:solidFill>
                  <a:srgbClr val="002060"/>
                </a:solidFill>
                <a:latin typeface="Meiryo" panose="020B0604030504040204" pitchFamily="34" charset="-128"/>
                <a:ea typeface="Meiryo" panose="020B0604030504040204" pitchFamily="34" charset="-128"/>
                <a:cs typeface="HiraMinProN-W6"/>
              </a:rPr>
              <a:t>き</a:t>
            </a:r>
            <a:r>
              <a:rPr sz="1600" b="1" spc="5">
                <a:solidFill>
                  <a:srgbClr val="002060"/>
                </a:solidFill>
                <a:latin typeface="Meiryo" panose="020B0604030504040204" pitchFamily="34" charset="-128"/>
                <a:ea typeface="Meiryo" panose="020B0604030504040204" pitchFamily="34" charset="-128"/>
                <a:cs typeface="HiraMinProN-W6"/>
              </a:rPr>
              <a:t>枠確</a:t>
            </a:r>
            <a:r>
              <a:rPr sz="1600" b="1">
                <a:solidFill>
                  <a:srgbClr val="002060"/>
                </a:solidFill>
                <a:latin typeface="Meiryo" panose="020B0604030504040204" pitchFamily="34" charset="-128"/>
                <a:ea typeface="Meiryo" panose="020B0604030504040204" pitchFamily="34" charset="-128"/>
                <a:cs typeface="HiraMinProN-W6"/>
              </a:rPr>
              <a:t>認</a:t>
            </a:r>
            <a:r>
              <a:rPr lang="ja-JP" altLang="en-US" sz="1600" b="1">
                <a:solidFill>
                  <a:srgbClr val="002060"/>
                </a:solidFill>
                <a:latin typeface="Meiryo" panose="020B0604030504040204" pitchFamily="34" charset="-128"/>
                <a:ea typeface="Meiryo" panose="020B0604030504040204" pitchFamily="34" charset="-128"/>
                <a:cs typeface="HiraMinProN-W6"/>
              </a:rPr>
              <a:t>・仮押さえ</a:t>
            </a:r>
            <a:endParaRPr lang="en-US" sz="1600" b="1">
              <a:solidFill>
                <a:srgbClr val="002060"/>
              </a:solidFill>
              <a:latin typeface="Meiryo" panose="020B0604030504040204" pitchFamily="34" charset="-128"/>
              <a:ea typeface="Meiryo" panose="020B0604030504040204" pitchFamily="34" charset="-128"/>
              <a:cs typeface="HiraMinProN-W6"/>
            </a:endParaRPr>
          </a:p>
        </p:txBody>
      </p:sp>
      <p:sp>
        <p:nvSpPr>
          <p:cNvPr id="48" name="object 37">
            <a:extLst>
              <a:ext uri="{FF2B5EF4-FFF2-40B4-BE49-F238E27FC236}">
                <a16:creationId xmlns:a16="http://schemas.microsoft.com/office/drawing/2014/main" id="{27C00FFC-5319-B3C3-B354-112DBDFC956C}"/>
              </a:ext>
            </a:extLst>
          </p:cNvPr>
          <p:cNvSpPr>
            <a:spLocks/>
          </p:cNvSpPr>
          <p:nvPr/>
        </p:nvSpPr>
        <p:spPr>
          <a:xfrm>
            <a:off x="801244" y="5937246"/>
            <a:ext cx="10793640" cy="49061"/>
          </a:xfrm>
          <a:custGeom>
            <a:avLst/>
            <a:gdLst/>
            <a:ahLst/>
            <a:cxnLst/>
            <a:rect l="l" t="t" r="r" b="b"/>
            <a:pathLst>
              <a:path w="8705850">
                <a:moveTo>
                  <a:pt x="0" y="0"/>
                </a:moveTo>
                <a:lnTo>
                  <a:pt x="8705824" y="0"/>
                </a:lnTo>
              </a:path>
            </a:pathLst>
          </a:custGeom>
          <a:ln w="3810">
            <a:solidFill>
              <a:srgbClr val="999999"/>
            </a:solidFill>
          </a:ln>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49" name="object 32">
            <a:extLst>
              <a:ext uri="{FF2B5EF4-FFF2-40B4-BE49-F238E27FC236}">
                <a16:creationId xmlns:a16="http://schemas.microsoft.com/office/drawing/2014/main" id="{AF14FFA9-B743-37D9-3DD2-64543E81FB51}"/>
              </a:ext>
            </a:extLst>
          </p:cNvPr>
          <p:cNvSpPr txBox="1"/>
          <p:nvPr/>
        </p:nvSpPr>
        <p:spPr>
          <a:xfrm>
            <a:off x="933108" y="4627491"/>
            <a:ext cx="644532" cy="120545"/>
          </a:xfrm>
          <a:prstGeom prst="rect">
            <a:avLst/>
          </a:prstGeom>
        </p:spPr>
        <p:txBody>
          <a:bodyPr vert="horz" wrap="square" lIns="0" tIns="12699" rIns="0" bIns="0" rtlCol="0">
            <a:spAutoFit/>
          </a:bodyPr>
          <a:lstStyle/>
          <a:p>
            <a:pPr marL="12699">
              <a:spcBef>
                <a:spcPts val="100"/>
              </a:spcBef>
            </a:pPr>
            <a:r>
              <a:rPr sz="700" b="1" spc="80">
                <a:solidFill>
                  <a:srgbClr val="002060"/>
                </a:solidFill>
                <a:latin typeface="Meiryo" panose="020B0604030504040204" pitchFamily="34" charset="-128"/>
                <a:ea typeface="Meiryo" panose="020B0604030504040204" pitchFamily="34" charset="-128"/>
                <a:cs typeface="HiraMinProN-W6"/>
              </a:rPr>
              <a:t>STEP</a:t>
            </a:r>
            <a:r>
              <a:rPr sz="700" b="1" spc="-55">
                <a:solidFill>
                  <a:srgbClr val="002060"/>
                </a:solidFill>
                <a:latin typeface="Meiryo" panose="020B0604030504040204" pitchFamily="34" charset="-128"/>
                <a:ea typeface="Meiryo" panose="020B0604030504040204" pitchFamily="34" charset="-128"/>
                <a:cs typeface="HiraMinProN-W6"/>
              </a:rPr>
              <a:t> </a:t>
            </a:r>
            <a:r>
              <a:rPr lang="en-US" sz="700" b="1" spc="125">
                <a:solidFill>
                  <a:srgbClr val="002060"/>
                </a:solidFill>
                <a:latin typeface="Meiryo" panose="020B0604030504040204" pitchFamily="34" charset="-128"/>
                <a:ea typeface="Meiryo" panose="020B0604030504040204" pitchFamily="34" charset="-128"/>
                <a:cs typeface="HiraMinProN-W6"/>
              </a:rPr>
              <a:t>8</a:t>
            </a:r>
            <a:endParaRPr sz="700" b="1">
              <a:solidFill>
                <a:srgbClr val="002060"/>
              </a:solidFill>
              <a:latin typeface="Meiryo" panose="020B0604030504040204" pitchFamily="34" charset="-128"/>
              <a:ea typeface="Meiryo" panose="020B0604030504040204" pitchFamily="34" charset="-128"/>
              <a:cs typeface="HiraMinProN-W6"/>
            </a:endParaRPr>
          </a:p>
        </p:txBody>
      </p:sp>
      <p:sp>
        <p:nvSpPr>
          <p:cNvPr id="50" name="object 3">
            <a:extLst>
              <a:ext uri="{FF2B5EF4-FFF2-40B4-BE49-F238E27FC236}">
                <a16:creationId xmlns:a16="http://schemas.microsoft.com/office/drawing/2014/main" id="{7E6E03C5-8E1F-EE7C-32D5-2AD2FD37B5F0}"/>
              </a:ext>
            </a:extLst>
          </p:cNvPr>
          <p:cNvSpPr txBox="1"/>
          <p:nvPr/>
        </p:nvSpPr>
        <p:spPr>
          <a:xfrm>
            <a:off x="1474146" y="5985311"/>
            <a:ext cx="8023577" cy="706182"/>
          </a:xfrm>
          <a:prstGeom prst="rect">
            <a:avLst/>
          </a:prstGeom>
        </p:spPr>
        <p:txBody>
          <a:bodyPr vert="horz" wrap="square" lIns="0" tIns="36412" rIns="0" bIns="0" rtlCol="0" anchor="t">
            <a:spAutoFit/>
          </a:bodyPr>
          <a:lstStyle/>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お申し込み・入稿は掲載開始日の</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15</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営業日前までとさせていただいております。</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 </a:t>
            </a:r>
            <a:endPar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900" spc="-11" dirty="0">
                <a:solidFill>
                  <a:schemeClr val="bg1">
                    <a:lumMod val="65000"/>
                  </a:schemeClr>
                </a:solidFill>
                <a:latin typeface="Meiryo"/>
                <a:ea typeface="Meiryo"/>
                <a:cs typeface="Arial Unicode MS"/>
              </a:rPr>
              <a:t>※</a:t>
            </a:r>
            <a:r>
              <a:rPr lang="ja-JP" altLang="en-US" sz="900" spc="-11" dirty="0">
                <a:solidFill>
                  <a:schemeClr val="bg1">
                    <a:lumMod val="65000"/>
                  </a:schemeClr>
                </a:solidFill>
                <a:latin typeface="Meiryo"/>
                <a:ea typeface="Meiryo"/>
                <a:cs typeface="Arial Unicode MS"/>
              </a:rPr>
              <a:t> お申し込みは「メールのみ有効」かつ「メール到着順」で枠決定させていただきます。</a:t>
            </a:r>
          </a:p>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指定の日程までに入稿シート、必要素材等をご提出いただけなかった場合には、翌営業日から起算してスケジュールを後ろ倒しとさせていただきます。</a:t>
            </a:r>
            <a:endPar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endParaRPr>
          </a:p>
          <a:p>
            <a:pPr marL="13970">
              <a:spcBef>
                <a:spcPts val="287"/>
              </a:spcBef>
            </a:pP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制作可否判断シートは</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LINE</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ヤフー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for</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 </a:t>
            </a:r>
            <a:r>
              <a:rPr lang="en-US" altLang="ja-JP" sz="900" spc="-11" dirty="0">
                <a:solidFill>
                  <a:schemeClr val="bg1">
                    <a:lumMod val="65000"/>
                  </a:schemeClr>
                </a:solidFill>
                <a:latin typeface="Meiryo" panose="020B0604030504040204" pitchFamily="34" charset="-128"/>
                <a:ea typeface="Meiryo" panose="020B0604030504040204" pitchFamily="34" charset="-128"/>
                <a:cs typeface="Arial Unicode MS"/>
              </a:rPr>
              <a:t>Business</a:t>
            </a:r>
            <a:r>
              <a:rPr lang="ja-JP" altLang="en-US" sz="900" spc="-11" dirty="0">
                <a:solidFill>
                  <a:schemeClr val="bg1">
                    <a:lumMod val="65000"/>
                  </a:schemeClr>
                </a:solidFill>
                <a:latin typeface="Meiryo" panose="020B0604030504040204" pitchFamily="34" charset="-128"/>
                <a:ea typeface="Meiryo" panose="020B0604030504040204" pitchFamily="34" charset="-128"/>
                <a:cs typeface="Arial Unicode MS"/>
              </a:rPr>
              <a:t>の</a:t>
            </a:r>
            <a:r>
              <a:rPr lang="en-US" altLang="ja-JP" sz="900" b="1" dirty="0">
                <a:hlinkClick r:id="rId5"/>
              </a:rPr>
              <a:t>LINE NEWS DIGEST Spot </a:t>
            </a:r>
            <a:r>
              <a:rPr lang="ja-JP" altLang="en-US" sz="900" b="1" dirty="0">
                <a:hlinkClick r:id="rId5"/>
              </a:rPr>
              <a:t>可否判断シート </a:t>
            </a:r>
            <a:r>
              <a:rPr lang="ja-JP" altLang="en-US" sz="900" b="1" spc="-11" dirty="0">
                <a:solidFill>
                  <a:schemeClr val="bg1">
                    <a:lumMod val="65000"/>
                  </a:schemeClr>
                </a:solidFill>
                <a:latin typeface="Meiryo" panose="020B0604030504040204" pitchFamily="34" charset="-128"/>
                <a:ea typeface="Meiryo" panose="020B0604030504040204" pitchFamily="34" charset="-128"/>
              </a:rPr>
              <a:t>から</a:t>
            </a:r>
            <a:r>
              <a:rPr lang="en-US" altLang="ja-JP" sz="900" b="1" spc="-11" dirty="0">
                <a:solidFill>
                  <a:schemeClr val="bg1">
                    <a:lumMod val="65000"/>
                  </a:schemeClr>
                </a:solidFill>
                <a:latin typeface="Meiryo" panose="020B0604030504040204" pitchFamily="34" charset="-128"/>
                <a:ea typeface="Meiryo" panose="020B0604030504040204" pitchFamily="34" charset="-128"/>
              </a:rPr>
              <a:t>DL</a:t>
            </a:r>
            <a:r>
              <a:rPr lang="ja-JP" altLang="en-US" sz="900" b="1" spc="-11" dirty="0">
                <a:solidFill>
                  <a:schemeClr val="bg1">
                    <a:lumMod val="65000"/>
                  </a:schemeClr>
                </a:solidFill>
                <a:latin typeface="Meiryo" panose="020B0604030504040204" pitchFamily="34" charset="-128"/>
                <a:ea typeface="Meiryo" panose="020B0604030504040204" pitchFamily="34" charset="-128"/>
              </a:rPr>
              <a:t>してください。</a:t>
            </a:r>
            <a:endParaRPr lang="en-US" altLang="ja-JP" sz="900" dirty="0"/>
          </a:p>
        </p:txBody>
      </p:sp>
    </p:spTree>
    <p:extLst>
      <p:ext uri="{BB962C8B-B14F-4D97-AF65-F5344CB8AC3E}">
        <p14:creationId xmlns:p14="http://schemas.microsoft.com/office/powerpoint/2010/main" val="1661349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504C1-F774-9D54-FE5C-FD7D87AE686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03F3532-1787-EAF0-7030-2D916F3BF9DC}"/>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7C6D53F0-A4EB-DF7C-44FC-3F3F927C2A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F6FA29E-2F66-88FD-A14A-37F6618DDD27}"/>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仮押さえについて</a:t>
            </a:r>
            <a:endParaRPr lang="en-US" altLang="ja-JP" sz="2000">
              <a:latin typeface="メイリオ" panose="020B0604030504040204" pitchFamily="34" charset="-128"/>
              <a:ea typeface="メイリオ" panose="020B0604030504040204" pitchFamily="34" charset="-128"/>
            </a:endParaRPr>
          </a:p>
        </p:txBody>
      </p:sp>
      <p:sp>
        <p:nvSpPr>
          <p:cNvPr id="2" name="object 3">
            <a:extLst>
              <a:ext uri="{FF2B5EF4-FFF2-40B4-BE49-F238E27FC236}">
                <a16:creationId xmlns:a16="http://schemas.microsoft.com/office/drawing/2014/main" id="{3983FB6E-05DC-6068-03CF-E79C3543F6D0}"/>
              </a:ext>
            </a:extLst>
          </p:cNvPr>
          <p:cNvSpPr txBox="1"/>
          <p:nvPr/>
        </p:nvSpPr>
        <p:spPr>
          <a:xfrm>
            <a:off x="587376" y="1197550"/>
            <a:ext cx="6397490" cy="182101"/>
          </a:xfrm>
          <a:prstGeom prst="rect">
            <a:avLst/>
          </a:prstGeom>
        </p:spPr>
        <p:txBody>
          <a:bodyPr vert="horz" wrap="square" lIns="0" tIns="12700" rIns="0" bIns="0" rtlCol="0">
            <a:spAutoFit/>
          </a:bodyPr>
          <a:lstStyle/>
          <a:p>
            <a:pPr marL="12700">
              <a:spcBef>
                <a:spcPts val="100"/>
              </a:spcBef>
            </a:pPr>
            <a:r>
              <a:rPr lang="ja-JP" altLang="en-US" sz="1100" spc="100">
                <a:solidFill>
                  <a:schemeClr val="tx1">
                    <a:lumMod val="75000"/>
                    <a:lumOff val="25000"/>
                  </a:schemeClr>
                </a:solidFill>
                <a:latin typeface="Meiryo" panose="020B0604030504040204" pitchFamily="34" charset="-128"/>
                <a:ea typeface="Meiryo" panose="020B0604030504040204" pitchFamily="34" charset="-128"/>
                <a:cs typeface="HiraMinProN-W6"/>
              </a:rPr>
              <a:t>仮押さえのルールについて、以下ご確認ください。</a:t>
            </a:r>
            <a:endParaRPr sz="1050" b="1" baseline="3472">
              <a:latin typeface="Meiryo" panose="020B0604030504040204" pitchFamily="34" charset="-128"/>
              <a:ea typeface="Meiryo" panose="020B0604030504040204" pitchFamily="34" charset="-128"/>
              <a:cs typeface="ヒラギノ角ゴ StdN W8"/>
            </a:endParaRPr>
          </a:p>
        </p:txBody>
      </p:sp>
      <p:sp>
        <p:nvSpPr>
          <p:cNvPr id="4" name="テキスト ボックス 3">
            <a:extLst>
              <a:ext uri="{FF2B5EF4-FFF2-40B4-BE49-F238E27FC236}">
                <a16:creationId xmlns:a16="http://schemas.microsoft.com/office/drawing/2014/main" id="{1412FD36-1FF7-77F8-0E19-C71CEBA6832A}"/>
              </a:ext>
            </a:extLst>
          </p:cNvPr>
          <p:cNvSpPr txBox="1"/>
          <p:nvPr/>
        </p:nvSpPr>
        <p:spPr>
          <a:xfrm>
            <a:off x="6346178" y="1735230"/>
            <a:ext cx="5408249" cy="3416320"/>
          </a:xfrm>
          <a:prstGeom prst="rect">
            <a:avLst/>
          </a:prstGeom>
          <a:noFill/>
        </p:spPr>
        <p:txBody>
          <a:bodyPr wrap="square" rtlCol="0">
            <a:spAutoFit/>
          </a:bodyPr>
          <a:lstStyle/>
          <a:p>
            <a:r>
              <a:rPr lang="ja-JP" altLang="en-US"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①仮押さえについて</a:t>
            </a:r>
            <a:endPar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仮押さえ回数</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枠を変更するしないにかかわらず、</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最大</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回</a:t>
            </a:r>
            <a:endPar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FF0000"/>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案件につき延長</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回）</a:t>
            </a:r>
            <a:b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仮押さえ有効期限</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仮押さえご依頼日の翌営業日から</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営業日後の</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17</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時</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まで</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仮押さえ可能枠</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案件（サービス</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ブランド）につき、</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枠分</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まで</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②</a:t>
            </a:r>
            <a:r>
              <a:rPr lang="ja-JP" altLang="en-US" sz="1200" b="1">
                <a:solidFill>
                  <a:srgbClr val="002060"/>
                </a:solidFill>
                <a:latin typeface="Meiryo" panose="020B0604030504040204" pitchFamily="34" charset="-128"/>
                <a:ea typeface="Meiryo" panose="020B0604030504040204" pitchFamily="34" charset="-128"/>
                <a:cs typeface="メイリオ" panose="020B0604030504040204" pitchFamily="50" charset="-128"/>
              </a:rPr>
              <a:t>仮押さえ可能日について</a:t>
            </a:r>
            <a:endParaRPr lang="en-US" altLang="ja-JP" sz="1200" b="1">
              <a:solidFill>
                <a:srgbClr val="002060"/>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20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solidFill>
                  <a:srgbClr val="00B8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再仮押さえ可能日</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最後に期限が切れた日の翌営業日から</a:t>
            </a:r>
            <a:r>
              <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rPr>
              <a:t>3</a:t>
            </a:r>
            <a:r>
              <a:rPr lang="ja-JP" altLang="en-US" sz="1200">
                <a:solidFill>
                  <a:srgbClr val="F7790F"/>
                </a:solidFill>
                <a:latin typeface="Meiryo" panose="020B0604030504040204" pitchFamily="34" charset="-128"/>
                <a:ea typeface="Meiryo" panose="020B0604030504040204" pitchFamily="34" charset="-128"/>
                <a:cs typeface="メイリオ" panose="020B0604030504040204" pitchFamily="50" charset="-128"/>
              </a:rPr>
              <a:t>営業日後</a:t>
            </a:r>
            <a:endParaRPr lang="en-US" altLang="ja-JP" sz="1200">
              <a:solidFill>
                <a:srgbClr val="F7790F"/>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200">
                <a:latin typeface="Meiryo" panose="020B0604030504040204" pitchFamily="34" charset="-128"/>
                <a:ea typeface="Meiryo" panose="020B0604030504040204" pitchFamily="34" charset="-128"/>
                <a:cs typeface="メイリオ" panose="020B0604030504040204" pitchFamily="50" charset="-128"/>
              </a:rPr>
              <a:t>　</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その場合、仮押さえ可能回数はリセットされます</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lang="ja-JP" altLang="en-US" sz="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aphicFrame>
        <p:nvGraphicFramePr>
          <p:cNvPr id="5" name="表 4">
            <a:extLst>
              <a:ext uri="{FF2B5EF4-FFF2-40B4-BE49-F238E27FC236}">
                <a16:creationId xmlns:a16="http://schemas.microsoft.com/office/drawing/2014/main" id="{BC365336-4F43-09F3-7A68-3C944D1606DC}"/>
              </a:ext>
            </a:extLst>
          </p:cNvPr>
          <p:cNvGraphicFramePr>
            <a:graphicFrameLocks noGrp="1"/>
          </p:cNvGraphicFramePr>
          <p:nvPr/>
        </p:nvGraphicFramePr>
        <p:xfrm>
          <a:off x="1388823" y="1785741"/>
          <a:ext cx="4426163" cy="4260924"/>
        </p:xfrm>
        <a:graphic>
          <a:graphicData uri="http://schemas.openxmlformats.org/drawingml/2006/table">
            <a:tbl>
              <a:tblPr/>
              <a:tblGrid>
                <a:gridCol w="632309">
                  <a:extLst>
                    <a:ext uri="{9D8B030D-6E8A-4147-A177-3AD203B41FA5}">
                      <a16:colId xmlns:a16="http://schemas.microsoft.com/office/drawing/2014/main" val="20000"/>
                    </a:ext>
                  </a:extLst>
                </a:gridCol>
                <a:gridCol w="632309">
                  <a:extLst>
                    <a:ext uri="{9D8B030D-6E8A-4147-A177-3AD203B41FA5}">
                      <a16:colId xmlns:a16="http://schemas.microsoft.com/office/drawing/2014/main" val="20001"/>
                    </a:ext>
                  </a:extLst>
                </a:gridCol>
                <a:gridCol w="632309">
                  <a:extLst>
                    <a:ext uri="{9D8B030D-6E8A-4147-A177-3AD203B41FA5}">
                      <a16:colId xmlns:a16="http://schemas.microsoft.com/office/drawing/2014/main" val="20002"/>
                    </a:ext>
                  </a:extLst>
                </a:gridCol>
                <a:gridCol w="632309">
                  <a:extLst>
                    <a:ext uri="{9D8B030D-6E8A-4147-A177-3AD203B41FA5}">
                      <a16:colId xmlns:a16="http://schemas.microsoft.com/office/drawing/2014/main" val="20003"/>
                    </a:ext>
                  </a:extLst>
                </a:gridCol>
                <a:gridCol w="632309">
                  <a:extLst>
                    <a:ext uri="{9D8B030D-6E8A-4147-A177-3AD203B41FA5}">
                      <a16:colId xmlns:a16="http://schemas.microsoft.com/office/drawing/2014/main" val="20004"/>
                    </a:ext>
                  </a:extLst>
                </a:gridCol>
                <a:gridCol w="632309">
                  <a:extLst>
                    <a:ext uri="{9D8B030D-6E8A-4147-A177-3AD203B41FA5}">
                      <a16:colId xmlns:a16="http://schemas.microsoft.com/office/drawing/2014/main" val="20005"/>
                    </a:ext>
                  </a:extLst>
                </a:gridCol>
                <a:gridCol w="632309">
                  <a:extLst>
                    <a:ext uri="{9D8B030D-6E8A-4147-A177-3AD203B41FA5}">
                      <a16:colId xmlns:a16="http://schemas.microsoft.com/office/drawing/2014/main" val="20006"/>
                    </a:ext>
                  </a:extLst>
                </a:gridCol>
              </a:tblGrid>
              <a:tr h="710154">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月</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火</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水</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木</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金</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土</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日</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710154">
                <a:tc>
                  <a:txBody>
                    <a:bodyPr/>
                    <a:lstStyle/>
                    <a:p>
                      <a:pPr algn="ctr" fontAlgn="ctr"/>
                      <a:r>
                        <a:rPr lang="ja-JP" altLang="en-US"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a:t>
                      </a:r>
                      <a:r>
                        <a:rPr lang="ja-JP" altLang="en-US"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　</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1"/>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10</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12</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13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2"/>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14</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15</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558DD5"/>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16</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17</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18</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19</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3"/>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21</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22</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23</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7EDD7E"/>
                    </a:solidFill>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24</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25</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ja-JP"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rPr>
                        <a:t>26</a:t>
                      </a: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tc>
                  <a:txBody>
                    <a:bodyPr/>
                    <a:lstStyle/>
                    <a:p>
                      <a:pPr algn="ctr" fontAlgn="ctr"/>
                      <a:r>
                        <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rPr>
                        <a:t>27</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rgbClr val="EFDECF"/>
                    </a:solidFill>
                  </a:tcPr>
                </a:tc>
                <a:extLst>
                  <a:ext uri="{0D108BD9-81ED-4DB2-BD59-A6C34878D82A}">
                    <a16:rowId xmlns:a16="http://schemas.microsoft.com/office/drawing/2014/main" val="10004"/>
                  </a:ext>
                </a:extLst>
              </a:tr>
              <a:tr h="710154">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28</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29</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1200" b="1" i="0" u="none" strike="noStrike">
                          <a:solidFill>
                            <a:schemeClr val="tx1">
                              <a:lumMod val="65000"/>
                              <a:lumOff val="35000"/>
                            </a:schemeClr>
                          </a:solidFill>
                          <a:effectLst/>
                          <a:latin typeface="Yu Gothic" panose="020B0400000000000000" pitchFamily="34" charset="-128"/>
                          <a:ea typeface="Yu Gothic" panose="020B0400000000000000" pitchFamily="34" charset="-128"/>
                          <a:cs typeface="メイリオ" panose="020B0604030504040204" pitchFamily="50" charset="-128"/>
                        </a:rPr>
                        <a:t>30</a:t>
                      </a: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rPr>
                        <a:t>31</a:t>
                      </a: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chemeClr val="tx1">
                            <a:lumMod val="65000"/>
                            <a:lumOff val="35000"/>
                          </a:schemeClr>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altLang="en-US" sz="1200" b="1" i="0">
                        <a:solidFill>
                          <a:srgbClr val="FF0000"/>
                        </a:solidFill>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altLang="ja-JP" sz="1200" b="1" i="0" u="none" strike="noStrike">
                        <a:solidFill>
                          <a:srgbClr val="FF0000"/>
                        </a:solidFill>
                        <a:effectLst/>
                        <a:latin typeface="Yu Gothic" panose="020B0400000000000000" pitchFamily="34" charset="-128"/>
                        <a:ea typeface="Yu Gothic" panose="020B0400000000000000" pitchFamily="34" charset="-128"/>
                        <a:cs typeface="メイリオ" panose="020B0604030504040204" pitchFamily="50" charset="-128"/>
                      </a:endParaRPr>
                    </a:p>
                  </a:txBody>
                  <a:tcPr marL="13407" marR="13407" marT="13407"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bl>
          </a:graphicData>
        </a:graphic>
      </p:graphicFrame>
      <p:cxnSp>
        <p:nvCxnSpPr>
          <p:cNvPr id="8" name="直線コネクタ 7">
            <a:extLst>
              <a:ext uri="{FF2B5EF4-FFF2-40B4-BE49-F238E27FC236}">
                <a16:creationId xmlns:a16="http://schemas.microsoft.com/office/drawing/2014/main" id="{1A4D9A3B-5EB5-B3FC-8B8B-59030DD23144}"/>
              </a:ext>
            </a:extLst>
          </p:cNvPr>
          <p:cNvCxnSpPr>
            <a:cxnSpLocks/>
          </p:cNvCxnSpPr>
          <p:nvPr/>
        </p:nvCxnSpPr>
        <p:spPr>
          <a:xfrm>
            <a:off x="1410532" y="381140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15214BE-DB8D-5C02-DD9B-DE1A93D61789}"/>
              </a:ext>
            </a:extLst>
          </p:cNvPr>
          <p:cNvCxnSpPr>
            <a:cxnSpLocks/>
          </p:cNvCxnSpPr>
          <p:nvPr/>
        </p:nvCxnSpPr>
        <p:spPr>
          <a:xfrm>
            <a:off x="4547793" y="3811402"/>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727D57DC-1C3D-750C-F3F5-B9F1C64B573A}"/>
              </a:ext>
            </a:extLst>
          </p:cNvPr>
          <p:cNvCxnSpPr>
            <a:cxnSpLocks/>
          </p:cNvCxnSpPr>
          <p:nvPr/>
        </p:nvCxnSpPr>
        <p:spPr>
          <a:xfrm>
            <a:off x="1410532" y="4516052"/>
            <a:ext cx="3125149"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DDCA1FF2-34A6-314A-0621-1FB25EC5D083}"/>
              </a:ext>
            </a:extLst>
          </p:cNvPr>
          <p:cNvCxnSpPr>
            <a:cxnSpLocks/>
          </p:cNvCxnSpPr>
          <p:nvPr/>
        </p:nvCxnSpPr>
        <p:spPr>
          <a:xfrm>
            <a:off x="1410532" y="5212014"/>
            <a:ext cx="1866274" cy="0"/>
          </a:xfrm>
          <a:prstGeom prst="line">
            <a:avLst/>
          </a:prstGeom>
          <a:ln w="317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EE0A93CF-1948-6859-88EF-C09D090B5910}"/>
              </a:ext>
            </a:extLst>
          </p:cNvPr>
          <p:cNvGrpSpPr/>
          <p:nvPr/>
        </p:nvGrpSpPr>
        <p:grpSpPr>
          <a:xfrm>
            <a:off x="3008858" y="5037876"/>
            <a:ext cx="565128" cy="565127"/>
            <a:chOff x="2743597" y="5250167"/>
            <a:chExt cx="736527" cy="736526"/>
          </a:xfrm>
        </p:grpSpPr>
        <p:sp>
          <p:nvSpPr>
            <p:cNvPr id="13" name="二等辺三角形 38">
              <a:extLst>
                <a:ext uri="{FF2B5EF4-FFF2-40B4-BE49-F238E27FC236}">
                  <a16:creationId xmlns:a16="http://schemas.microsoft.com/office/drawing/2014/main" id="{10579A86-1A8D-6AF6-65C3-ABA3271486A5}"/>
                </a:ext>
              </a:extLst>
            </p:cNvPr>
            <p:cNvSpPr/>
            <p:nvPr/>
          </p:nvSpPr>
          <p:spPr>
            <a:xfrm rot="19098326">
              <a:off x="2755736" y="5250782"/>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97BE848A-5641-FDE7-047D-DF3F957CE914}"/>
                </a:ext>
              </a:extLst>
            </p:cNvPr>
            <p:cNvGrpSpPr/>
            <p:nvPr/>
          </p:nvGrpSpPr>
          <p:grpSpPr>
            <a:xfrm>
              <a:off x="2743597" y="5250167"/>
              <a:ext cx="736527" cy="736526"/>
              <a:chOff x="1248353" y="3176845"/>
              <a:chExt cx="667909" cy="667909"/>
            </a:xfrm>
            <a:solidFill>
              <a:srgbClr val="404040"/>
            </a:solidFill>
          </p:grpSpPr>
          <p:sp>
            <p:nvSpPr>
              <p:cNvPr id="15" name="楕円 40">
                <a:extLst>
                  <a:ext uri="{FF2B5EF4-FFF2-40B4-BE49-F238E27FC236}">
                    <a16:creationId xmlns:a16="http://schemas.microsoft.com/office/drawing/2014/main" id="{FF3B8B57-703E-1A6A-87E5-46F8F200484D}"/>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745FB6DF-ECF0-36C9-61F3-B72801452A97}"/>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cxnSp>
        <p:nvCxnSpPr>
          <p:cNvPr id="17" name="直線コネクタ 16">
            <a:extLst>
              <a:ext uri="{FF2B5EF4-FFF2-40B4-BE49-F238E27FC236}">
                <a16:creationId xmlns:a16="http://schemas.microsoft.com/office/drawing/2014/main" id="{7CECC4C0-235B-364E-1DAE-BFDA4B107267}"/>
              </a:ext>
            </a:extLst>
          </p:cNvPr>
          <p:cNvCxnSpPr>
            <a:cxnSpLocks/>
          </p:cNvCxnSpPr>
          <p:nvPr/>
        </p:nvCxnSpPr>
        <p:spPr>
          <a:xfrm>
            <a:off x="4543506" y="4503806"/>
            <a:ext cx="1246801" cy="0"/>
          </a:xfrm>
          <a:prstGeom prst="line">
            <a:avLst/>
          </a:prstGeom>
          <a:ln w="31750">
            <a:solidFill>
              <a:srgbClr val="8A0F30"/>
            </a:solidFill>
            <a:prstDash val="sysDot"/>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08C74AEF-95E5-FCC3-E4D2-A9F5BF4F0616}"/>
              </a:ext>
            </a:extLst>
          </p:cNvPr>
          <p:cNvGrpSpPr/>
          <p:nvPr/>
        </p:nvGrpSpPr>
        <p:grpSpPr>
          <a:xfrm>
            <a:off x="1755395" y="3667423"/>
            <a:ext cx="587098" cy="565127"/>
            <a:chOff x="1109971" y="3640767"/>
            <a:chExt cx="765161" cy="736526"/>
          </a:xfrm>
        </p:grpSpPr>
        <p:sp>
          <p:nvSpPr>
            <p:cNvPr id="19" name="二等辺三角形 9">
              <a:extLst>
                <a:ext uri="{FF2B5EF4-FFF2-40B4-BE49-F238E27FC236}">
                  <a16:creationId xmlns:a16="http://schemas.microsoft.com/office/drawing/2014/main" id="{2FBEEC59-937C-63C5-CE6D-2FE130219884}"/>
                </a:ext>
              </a:extLst>
            </p:cNvPr>
            <p:cNvSpPr/>
            <p:nvPr/>
          </p:nvSpPr>
          <p:spPr>
            <a:xfrm rot="19098326">
              <a:off x="1122109" y="3641382"/>
              <a:ext cx="216079"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D8119A2-C881-F4AB-94DF-32E8E6E07FA6}"/>
                </a:ext>
              </a:extLst>
            </p:cNvPr>
            <p:cNvGrpSpPr/>
            <p:nvPr/>
          </p:nvGrpSpPr>
          <p:grpSpPr>
            <a:xfrm>
              <a:off x="1109971" y="3640767"/>
              <a:ext cx="765161" cy="736526"/>
              <a:chOff x="1248353" y="3176845"/>
              <a:chExt cx="693876" cy="667909"/>
            </a:xfrm>
            <a:solidFill>
              <a:srgbClr val="07B53B"/>
            </a:solidFill>
          </p:grpSpPr>
          <p:sp>
            <p:nvSpPr>
              <p:cNvPr id="21" name="楕円 11">
                <a:extLst>
                  <a:ext uri="{FF2B5EF4-FFF2-40B4-BE49-F238E27FC236}">
                    <a16:creationId xmlns:a16="http://schemas.microsoft.com/office/drawing/2014/main" id="{F5CE4890-B834-EBD1-982E-4C775C869F7F}"/>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0840C1B8-3CAC-49B4-5ECB-4A1A8CEE0EF6}"/>
                  </a:ext>
                </a:extLst>
              </p:cNvPr>
              <p:cNvSpPr txBox="1"/>
              <p:nvPr/>
            </p:nvSpPr>
            <p:spPr>
              <a:xfrm>
                <a:off x="1284472" y="3435937"/>
                <a:ext cx="657757" cy="218252"/>
              </a:xfrm>
              <a:prstGeom prst="rect">
                <a:avLst/>
              </a:prstGeom>
              <a:noFill/>
            </p:spPr>
            <p:txBody>
              <a:bodyPr wrap="squar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p>
            </p:txBody>
          </p:sp>
        </p:grpSp>
      </p:grpSp>
      <p:grpSp>
        <p:nvGrpSpPr>
          <p:cNvPr id="23" name="グループ化 22">
            <a:extLst>
              <a:ext uri="{FF2B5EF4-FFF2-40B4-BE49-F238E27FC236}">
                <a16:creationId xmlns:a16="http://schemas.microsoft.com/office/drawing/2014/main" id="{EE00C041-27FD-30EB-770B-0D4DF1D7BBF0}"/>
              </a:ext>
            </a:extLst>
          </p:cNvPr>
          <p:cNvGrpSpPr/>
          <p:nvPr/>
        </p:nvGrpSpPr>
        <p:grpSpPr>
          <a:xfrm>
            <a:off x="2398916" y="4335361"/>
            <a:ext cx="565128" cy="565127"/>
            <a:chOff x="1925297" y="4439733"/>
            <a:chExt cx="736527" cy="736526"/>
          </a:xfrm>
        </p:grpSpPr>
        <p:sp>
          <p:nvSpPr>
            <p:cNvPr id="24" name="二等辺三角形 22">
              <a:extLst>
                <a:ext uri="{FF2B5EF4-FFF2-40B4-BE49-F238E27FC236}">
                  <a16:creationId xmlns:a16="http://schemas.microsoft.com/office/drawing/2014/main" id="{22D30C3B-B26E-5FFD-53F2-427ECD6D423B}"/>
                </a:ext>
              </a:extLst>
            </p:cNvPr>
            <p:cNvSpPr/>
            <p:nvPr/>
          </p:nvSpPr>
          <p:spPr>
            <a:xfrm rot="19098326">
              <a:off x="1937436" y="4440348"/>
              <a:ext cx="216079" cy="258159"/>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25" name="グループ化 24">
              <a:extLst>
                <a:ext uri="{FF2B5EF4-FFF2-40B4-BE49-F238E27FC236}">
                  <a16:creationId xmlns:a16="http://schemas.microsoft.com/office/drawing/2014/main" id="{7AFE9BCD-7DC8-C401-C74D-C7EDF4B1278B}"/>
                </a:ext>
              </a:extLst>
            </p:cNvPr>
            <p:cNvGrpSpPr/>
            <p:nvPr/>
          </p:nvGrpSpPr>
          <p:grpSpPr>
            <a:xfrm>
              <a:off x="1925297" y="4439733"/>
              <a:ext cx="736527" cy="736526"/>
              <a:chOff x="1248353" y="3176845"/>
              <a:chExt cx="667909" cy="667909"/>
            </a:xfrm>
            <a:solidFill>
              <a:srgbClr val="404040"/>
            </a:solidFill>
          </p:grpSpPr>
          <p:sp>
            <p:nvSpPr>
              <p:cNvPr id="26" name="楕円 24">
                <a:extLst>
                  <a:ext uri="{FF2B5EF4-FFF2-40B4-BE49-F238E27FC236}">
                    <a16:creationId xmlns:a16="http://schemas.microsoft.com/office/drawing/2014/main" id="{A443155B-6C23-1AED-9F7D-EFCC93EBD2D2}"/>
                  </a:ext>
                </a:extLst>
              </p:cNvPr>
              <p:cNvSpPr/>
              <p:nvPr/>
            </p:nvSpPr>
            <p:spPr>
              <a:xfrm>
                <a:off x="1248353"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730C9052-134E-F360-D60C-6C46D427AE5E}"/>
                  </a:ext>
                </a:extLst>
              </p:cNvPr>
              <p:cNvSpPr txBox="1"/>
              <p:nvPr/>
            </p:nvSpPr>
            <p:spPr>
              <a:xfrm>
                <a:off x="1256794" y="3344412"/>
                <a:ext cx="640736" cy="327378"/>
              </a:xfrm>
              <a:prstGeom prst="rect">
                <a:avLst/>
              </a:prstGeom>
              <a:no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仮押さえ</a:t>
                </a:r>
                <a:endPar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期限切れ</a:t>
                </a:r>
              </a:p>
            </p:txBody>
          </p:sp>
        </p:grpSp>
      </p:grpSp>
      <p:grpSp>
        <p:nvGrpSpPr>
          <p:cNvPr id="28" name="グループ化 27">
            <a:extLst>
              <a:ext uri="{FF2B5EF4-FFF2-40B4-BE49-F238E27FC236}">
                <a16:creationId xmlns:a16="http://schemas.microsoft.com/office/drawing/2014/main" id="{D50211DF-2162-14A0-1DA8-21D5BC1CA785}"/>
              </a:ext>
            </a:extLst>
          </p:cNvPr>
          <p:cNvGrpSpPr/>
          <p:nvPr/>
        </p:nvGrpSpPr>
        <p:grpSpPr>
          <a:xfrm>
            <a:off x="3638735" y="3671477"/>
            <a:ext cx="565127" cy="565127"/>
            <a:chOff x="3564513" y="3646051"/>
            <a:chExt cx="736526" cy="736526"/>
          </a:xfrm>
        </p:grpSpPr>
        <p:sp>
          <p:nvSpPr>
            <p:cNvPr id="29" name="二等辺三角形 14">
              <a:extLst>
                <a:ext uri="{FF2B5EF4-FFF2-40B4-BE49-F238E27FC236}">
                  <a16:creationId xmlns:a16="http://schemas.microsoft.com/office/drawing/2014/main" id="{623D7FE8-D2A0-CFCA-1EC2-57B1EA069F38}"/>
                </a:ext>
              </a:extLst>
            </p:cNvPr>
            <p:cNvSpPr/>
            <p:nvPr/>
          </p:nvSpPr>
          <p:spPr>
            <a:xfrm rot="19098326">
              <a:off x="3565499" y="3646666"/>
              <a:ext cx="216079" cy="258159"/>
            </a:xfrm>
            <a:prstGeom prst="triangle">
              <a:avLst/>
            </a:prstGeom>
            <a:solidFill>
              <a:srgbClr val="476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0" name="グループ化 29">
              <a:extLst>
                <a:ext uri="{FF2B5EF4-FFF2-40B4-BE49-F238E27FC236}">
                  <a16:creationId xmlns:a16="http://schemas.microsoft.com/office/drawing/2014/main" id="{D83CBA79-E662-CCC7-66CD-9731780E5348}"/>
                </a:ext>
              </a:extLst>
            </p:cNvPr>
            <p:cNvGrpSpPr/>
            <p:nvPr/>
          </p:nvGrpSpPr>
          <p:grpSpPr>
            <a:xfrm>
              <a:off x="3564513" y="3646051"/>
              <a:ext cx="736526" cy="736526"/>
              <a:chOff x="1258467" y="3176845"/>
              <a:chExt cx="667909" cy="667909"/>
            </a:xfrm>
            <a:solidFill>
              <a:srgbClr val="476CCC"/>
            </a:solidFill>
          </p:grpSpPr>
          <p:sp>
            <p:nvSpPr>
              <p:cNvPr id="31" name="楕円 16">
                <a:extLst>
                  <a:ext uri="{FF2B5EF4-FFF2-40B4-BE49-F238E27FC236}">
                    <a16:creationId xmlns:a16="http://schemas.microsoft.com/office/drawing/2014/main" id="{BCAA1D54-4463-3F96-59CB-829336988A27}"/>
                  </a:ext>
                </a:extLst>
              </p:cNvPr>
              <p:cNvSpPr/>
              <p:nvPr/>
            </p:nvSpPr>
            <p:spPr>
              <a:xfrm>
                <a:off x="1258467" y="3176845"/>
                <a:ext cx="667909" cy="667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6EB2AAB1-17F4-E4D6-1CCD-027739396394}"/>
                  </a:ext>
                </a:extLst>
              </p:cNvPr>
              <p:cNvSpPr txBox="1"/>
              <p:nvPr/>
            </p:nvSpPr>
            <p:spPr>
              <a:xfrm>
                <a:off x="1393915" y="3412068"/>
                <a:ext cx="400128" cy="218252"/>
              </a:xfrm>
              <a:prstGeom prst="rect">
                <a:avLst/>
              </a:prstGeom>
              <a:grpFill/>
            </p:spPr>
            <p:txBody>
              <a:bodyPr wrap="none" rtlCol="0">
                <a:spAutoFit/>
              </a:bodyPr>
              <a:lstStyle/>
              <a:p>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延長</a:t>
                </a:r>
              </a:p>
            </p:txBody>
          </p:sp>
        </p:grpSp>
      </p:grpSp>
      <p:sp>
        <p:nvSpPr>
          <p:cNvPr id="33" name="テキスト ボックス 32">
            <a:extLst>
              <a:ext uri="{FF2B5EF4-FFF2-40B4-BE49-F238E27FC236}">
                <a16:creationId xmlns:a16="http://schemas.microsoft.com/office/drawing/2014/main" id="{3694AE88-AA50-3B45-878B-5BD65A14F9B0}"/>
              </a:ext>
            </a:extLst>
          </p:cNvPr>
          <p:cNvSpPr txBox="1"/>
          <p:nvPr/>
        </p:nvSpPr>
        <p:spPr>
          <a:xfrm>
            <a:off x="2740616" y="3696626"/>
            <a:ext cx="465038"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4" name="テキスト ボックス 33">
            <a:extLst>
              <a:ext uri="{FF2B5EF4-FFF2-40B4-BE49-F238E27FC236}">
                <a16:creationId xmlns:a16="http://schemas.microsoft.com/office/drawing/2014/main" id="{03AEB2D5-7DCF-F5F2-F6A0-2C0260316A33}"/>
              </a:ext>
            </a:extLst>
          </p:cNvPr>
          <p:cNvSpPr txBox="1"/>
          <p:nvPr/>
        </p:nvSpPr>
        <p:spPr>
          <a:xfrm>
            <a:off x="1475108" y="4427634"/>
            <a:ext cx="500277" cy="184666"/>
          </a:xfrm>
          <a:prstGeom prst="rect">
            <a:avLst/>
          </a:prstGeom>
          <a:solidFill>
            <a:srgbClr val="558DD5"/>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5" name="テキスト ボックス 34">
            <a:extLst>
              <a:ext uri="{FF2B5EF4-FFF2-40B4-BE49-F238E27FC236}">
                <a16:creationId xmlns:a16="http://schemas.microsoft.com/office/drawing/2014/main" id="{C55D63CB-A643-946D-B2FA-D01FF2636AF2}"/>
              </a:ext>
            </a:extLst>
          </p:cNvPr>
          <p:cNvSpPr txBox="1"/>
          <p:nvPr/>
        </p:nvSpPr>
        <p:spPr>
          <a:xfrm>
            <a:off x="2088941" y="5125252"/>
            <a:ext cx="521281" cy="184666"/>
          </a:xfrm>
          <a:prstGeom prst="rect">
            <a:avLst/>
          </a:prstGeom>
          <a:solidFill>
            <a:srgbClr val="7EDD7E"/>
          </a:solidFill>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altLang="ja-JP"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6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a:t>
            </a:r>
          </a:p>
        </p:txBody>
      </p:sp>
      <p:sp>
        <p:nvSpPr>
          <p:cNvPr id="36" name="テキスト ボックス 35">
            <a:extLst>
              <a:ext uri="{FF2B5EF4-FFF2-40B4-BE49-F238E27FC236}">
                <a16:creationId xmlns:a16="http://schemas.microsoft.com/office/drawing/2014/main" id="{CD5BA961-FF30-9F4D-9F9F-559582C62797}"/>
              </a:ext>
            </a:extLst>
          </p:cNvPr>
          <p:cNvSpPr txBox="1"/>
          <p:nvPr/>
        </p:nvSpPr>
        <p:spPr>
          <a:xfrm>
            <a:off x="1874147" y="3717719"/>
            <a:ext cx="260999" cy="261610"/>
          </a:xfrm>
          <a:prstGeom prst="rect">
            <a:avLst/>
          </a:prstGeom>
          <a:noFill/>
        </p:spPr>
        <p:txBody>
          <a:bodyPr wrap="square" rtlCol="0">
            <a:spAutoFit/>
          </a:bodyPr>
          <a:lstStyle/>
          <a:p>
            <a:r>
              <a:rPr lang="en-US" altLang="ja-JP"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①</a:t>
            </a:r>
            <a:endPar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37" name="グループ化 36">
            <a:extLst>
              <a:ext uri="{FF2B5EF4-FFF2-40B4-BE49-F238E27FC236}">
                <a16:creationId xmlns:a16="http://schemas.microsoft.com/office/drawing/2014/main" id="{354AC100-5FEB-D252-F21D-6A346AD4DF92}"/>
              </a:ext>
            </a:extLst>
          </p:cNvPr>
          <p:cNvGrpSpPr/>
          <p:nvPr/>
        </p:nvGrpSpPr>
        <p:grpSpPr>
          <a:xfrm>
            <a:off x="4262241" y="4325081"/>
            <a:ext cx="627949" cy="565128"/>
            <a:chOff x="4330387" y="4438019"/>
            <a:chExt cx="818401" cy="736527"/>
          </a:xfrm>
        </p:grpSpPr>
        <p:sp>
          <p:nvSpPr>
            <p:cNvPr id="38" name="二等辺三角形 9">
              <a:extLst>
                <a:ext uri="{FF2B5EF4-FFF2-40B4-BE49-F238E27FC236}">
                  <a16:creationId xmlns:a16="http://schemas.microsoft.com/office/drawing/2014/main" id="{4B63D6A9-3438-587C-8BEE-E018F3A9B9C9}"/>
                </a:ext>
              </a:extLst>
            </p:cNvPr>
            <p:cNvSpPr/>
            <p:nvPr/>
          </p:nvSpPr>
          <p:spPr>
            <a:xfrm rot="19098326">
              <a:off x="4384218" y="4438634"/>
              <a:ext cx="216078" cy="258159"/>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grpSp>
          <p:nvGrpSpPr>
            <p:cNvPr id="39" name="グループ化 38">
              <a:extLst>
                <a:ext uri="{FF2B5EF4-FFF2-40B4-BE49-F238E27FC236}">
                  <a16:creationId xmlns:a16="http://schemas.microsoft.com/office/drawing/2014/main" id="{BDE488AA-A0C5-28D6-4F9A-053B550307A7}"/>
                </a:ext>
              </a:extLst>
            </p:cNvPr>
            <p:cNvGrpSpPr/>
            <p:nvPr/>
          </p:nvGrpSpPr>
          <p:grpSpPr>
            <a:xfrm>
              <a:off x="4330387" y="4438019"/>
              <a:ext cx="818401" cy="736527"/>
              <a:chOff x="1210545" y="3176845"/>
              <a:chExt cx="742157" cy="667909"/>
            </a:xfrm>
            <a:solidFill>
              <a:srgbClr val="07B53B"/>
            </a:solidFill>
          </p:grpSpPr>
          <p:sp>
            <p:nvSpPr>
              <p:cNvPr id="40" name="楕円 11">
                <a:extLst>
                  <a:ext uri="{FF2B5EF4-FFF2-40B4-BE49-F238E27FC236}">
                    <a16:creationId xmlns:a16="http://schemas.microsoft.com/office/drawing/2014/main" id="{07394472-8A98-0C96-9D9F-0E3EF443CF23}"/>
                  </a:ext>
                </a:extLst>
              </p:cNvPr>
              <p:cNvSpPr/>
              <p:nvPr/>
            </p:nvSpPr>
            <p:spPr>
              <a:xfrm>
                <a:off x="1248353" y="3176845"/>
                <a:ext cx="667909" cy="667909"/>
              </a:xfrm>
              <a:prstGeom prst="ellipse">
                <a:avLst/>
              </a:prstGeom>
              <a:solidFill>
                <a:srgbClr val="03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b="1">
                  <a:latin typeface="Meiryo" panose="020B0604030504040204" pitchFamily="34" charset="-128"/>
                  <a:ea typeface="Meiryo" panose="020B0604030504040204" pitchFamily="34" charset="-128"/>
                </a:endParaRPr>
              </a:p>
            </p:txBody>
          </p:sp>
          <p:sp>
            <p:nvSpPr>
              <p:cNvPr id="41" name="テキスト ボックス 40">
                <a:extLst>
                  <a:ext uri="{FF2B5EF4-FFF2-40B4-BE49-F238E27FC236}">
                    <a16:creationId xmlns:a16="http://schemas.microsoft.com/office/drawing/2014/main" id="{9A1742A2-E87E-F907-44BF-3FB4CFED8340}"/>
                  </a:ext>
                </a:extLst>
              </p:cNvPr>
              <p:cNvSpPr txBox="1"/>
              <p:nvPr/>
            </p:nvSpPr>
            <p:spPr>
              <a:xfrm>
                <a:off x="1210545" y="3435937"/>
                <a:ext cx="742157" cy="327377"/>
              </a:xfrm>
              <a:prstGeom prst="rect">
                <a:avLst/>
              </a:prstGeom>
              <a:noFill/>
            </p:spPr>
            <p:txBody>
              <a:bodyPr wrap="square" rtlCol="0">
                <a:spAutoFit/>
              </a:bodyPr>
              <a:lstStyle/>
              <a:p>
                <a:pPr algn="ct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再仮押さえ可能日</a:t>
                </a:r>
              </a:p>
            </p:txBody>
          </p:sp>
        </p:grpSp>
      </p:grpSp>
      <p:sp>
        <p:nvSpPr>
          <p:cNvPr id="42" name="テキスト ボックス 41">
            <a:extLst>
              <a:ext uri="{FF2B5EF4-FFF2-40B4-BE49-F238E27FC236}">
                <a16:creationId xmlns:a16="http://schemas.microsoft.com/office/drawing/2014/main" id="{A6D62AEC-8227-96AC-D1A8-43C8FAAA4BE1}"/>
              </a:ext>
            </a:extLst>
          </p:cNvPr>
          <p:cNvSpPr txBox="1"/>
          <p:nvPr/>
        </p:nvSpPr>
        <p:spPr>
          <a:xfrm>
            <a:off x="4410990" y="4369397"/>
            <a:ext cx="260999" cy="261610"/>
          </a:xfrm>
          <a:prstGeom prst="rect">
            <a:avLst/>
          </a:prstGeom>
          <a:noFill/>
        </p:spPr>
        <p:txBody>
          <a:bodyPr wrap="square" rtlCol="0">
            <a:spAutoFit/>
          </a:bodyPr>
          <a:lstStyle/>
          <a:p>
            <a:r>
              <a:rPr lang="ja-JP" altLang="en-US" sz="1050" b="1">
                <a:solidFill>
                  <a:schemeClr val="bg1"/>
                </a:solidFill>
                <a:latin typeface="Meiryo" panose="020B0604030504040204" pitchFamily="34" charset="-128"/>
                <a:ea typeface="Meiryo" panose="020B0604030504040204" pitchFamily="34" charset="-128"/>
                <a:cs typeface="メイリオ" panose="020B0604030504040204" pitchFamily="50" charset="-128"/>
              </a:rPr>
              <a:t>②</a:t>
            </a:r>
          </a:p>
        </p:txBody>
      </p:sp>
      <p:sp>
        <p:nvSpPr>
          <p:cNvPr id="43" name="object 3">
            <a:extLst>
              <a:ext uri="{FF2B5EF4-FFF2-40B4-BE49-F238E27FC236}">
                <a16:creationId xmlns:a16="http://schemas.microsoft.com/office/drawing/2014/main" id="{5C850AD1-E28C-592D-10CB-74BECB272AAE}"/>
              </a:ext>
            </a:extLst>
          </p:cNvPr>
          <p:cNvSpPr txBox="1"/>
          <p:nvPr/>
        </p:nvSpPr>
        <p:spPr>
          <a:xfrm>
            <a:off x="807715" y="6112367"/>
            <a:ext cx="8023577" cy="313766"/>
          </a:xfrm>
          <a:prstGeom prst="rect">
            <a:avLst/>
          </a:prstGeom>
        </p:spPr>
        <p:txBody>
          <a:bodyPr vert="horz" wrap="square" lIns="0" tIns="36412" rIns="0" bIns="0" rtlCol="0">
            <a:spAutoFit/>
          </a:bodyPr>
          <a:lstStyle/>
          <a:p>
            <a:pPr marL="225425" indent="-225425"/>
            <a:r>
              <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：仮押さえするには、企業商材審査を通過していること、また可否判断シートをご送付いただいていることが条件です。</a:t>
            </a:r>
            <a:endPar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900">
                <a:solidFill>
                  <a:schemeClr val="bg1">
                    <a:lumMod val="65000"/>
                  </a:schemeClr>
                </a:solidFill>
                <a:latin typeface="Meiryo" panose="020B0604030504040204" pitchFamily="34" charset="-128"/>
                <a:ea typeface="Meiryo" panose="020B0604030504040204" pitchFamily="34" charset="-128"/>
                <a:cs typeface="メイリオ" panose="020B0604030504040204" pitchFamily="50" charset="-128"/>
              </a:rPr>
              <a:t>：空き枠の状況については都度営業担当までお問い合わせください。</a:t>
            </a:r>
          </a:p>
        </p:txBody>
      </p:sp>
    </p:spTree>
    <p:extLst>
      <p:ext uri="{BB962C8B-B14F-4D97-AF65-F5344CB8AC3E}">
        <p14:creationId xmlns:p14="http://schemas.microsoft.com/office/powerpoint/2010/main" val="2418021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E8BBF-C810-424B-84AB-331659E8E1E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83E1F20-B48B-4B8E-E559-A8911DDD0E1B}"/>
              </a:ext>
            </a:extLst>
          </p:cNvPr>
          <p:cNvSpPr>
            <a:spLocks noGrp="1"/>
          </p:cNvSpPr>
          <p:nvPr>
            <p:ph type="body" sz="quarter" idx="12"/>
          </p:nvPr>
        </p:nvSpPr>
        <p:spPr>
          <a:xfrm>
            <a:off x="587922" y="67514"/>
            <a:ext cx="968503" cy="410840"/>
          </a:xfrm>
        </p:spPr>
        <p:txBody>
          <a:bodyPr/>
          <a:lstStyle/>
          <a:p>
            <a:pPr marL="0" indent="0">
              <a:buNone/>
            </a:pPr>
            <a:r>
              <a:rPr lang="ja-JP" altLang="en-US"/>
              <a:t>申し込み</a:t>
            </a:r>
          </a:p>
        </p:txBody>
      </p:sp>
      <p:pic>
        <p:nvPicPr>
          <p:cNvPr id="6" name="図プレースホルダー 8" descr="アイコン&#10;&#10;自動的に生成された説明">
            <a:extLst>
              <a:ext uri="{FF2B5EF4-FFF2-40B4-BE49-F238E27FC236}">
                <a16:creationId xmlns:a16="http://schemas.microsoft.com/office/drawing/2014/main" id="{EADB8335-CC20-52A9-716C-95CB5AA2F9D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E0FEAC41-27E7-86F1-A41F-93B6E09BF4C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a:latin typeface="メイリオ" panose="020B0604030504040204" pitchFamily="34" charset="-128"/>
                <a:ea typeface="メイリオ" panose="020B0604030504040204" pitchFamily="34" charset="-128"/>
              </a:rPr>
              <a:t>お申し込みフォーマット</a:t>
            </a:r>
            <a:endParaRPr lang="en-US" altLang="ja-JP" sz="2000">
              <a:latin typeface="メイリオ" panose="020B0604030504040204" pitchFamily="34" charset="-128"/>
              <a:ea typeface="メイリオ" panose="020B0604030504040204" pitchFamily="34" charset="-128"/>
            </a:endParaRPr>
          </a:p>
        </p:txBody>
      </p:sp>
      <p:sp>
        <p:nvSpPr>
          <p:cNvPr id="2" name="object 3">
            <a:extLst>
              <a:ext uri="{FF2B5EF4-FFF2-40B4-BE49-F238E27FC236}">
                <a16:creationId xmlns:a16="http://schemas.microsoft.com/office/drawing/2014/main" id="{C4F6A43C-600C-C4D8-5EE5-9C520ED8F7FB}"/>
              </a:ext>
            </a:extLst>
          </p:cNvPr>
          <p:cNvSpPr txBox="1"/>
          <p:nvPr/>
        </p:nvSpPr>
        <p:spPr>
          <a:xfrm>
            <a:off x="587375" y="1197550"/>
            <a:ext cx="8477111" cy="499496"/>
          </a:xfrm>
          <a:prstGeom prst="rect">
            <a:avLst/>
          </a:prstGeom>
        </p:spPr>
        <p:txBody>
          <a:bodyPr vert="horz" wrap="square" lIns="0" tIns="12700" rIns="0" bIns="0" rtlCol="0">
            <a:spAutoFit/>
          </a:bodyPr>
          <a:lstStyle/>
          <a:p>
            <a:pPr>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必要項目をご記載のうえ、お申し込みいただけます。商材名や商材公式</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a:rPr>
              <a:t>URL</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は正確な情報をご記載ください。</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a:endParaRPr>
          </a:p>
          <a:p>
            <a:pPr>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a:rPr>
              <a:t>DIGEST </a:t>
            </a:r>
            <a:r>
              <a:rPr lang="en" altLang="ja-JP" sz="1100" err="1">
                <a:solidFill>
                  <a:schemeClr val="tx1">
                    <a:lumMod val="75000"/>
                    <a:lumOff val="25000"/>
                  </a:schemeClr>
                </a:solidFill>
                <a:latin typeface="Meiryo" panose="020B0604030504040204" pitchFamily="34" charset="-128"/>
                <a:ea typeface="Meiryo" panose="020B0604030504040204" pitchFamily="34" charset="-128"/>
                <a:cs typeface="Arial"/>
              </a:rPr>
              <a:t>Spotとブランドリフトサーベイ</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a:rPr>
              <a:t>のご発注は、メールをわけていただけますようお願いいたします。</a:t>
            </a:r>
          </a:p>
        </p:txBody>
      </p:sp>
      <p:sp>
        <p:nvSpPr>
          <p:cNvPr id="4" name="テキスト ボックス 3">
            <a:extLst>
              <a:ext uri="{FF2B5EF4-FFF2-40B4-BE49-F238E27FC236}">
                <a16:creationId xmlns:a16="http://schemas.microsoft.com/office/drawing/2014/main" id="{A8711502-0887-8840-FC96-A9AEAB5BBC71}"/>
              </a:ext>
            </a:extLst>
          </p:cNvPr>
          <p:cNvSpPr txBox="1"/>
          <p:nvPr/>
        </p:nvSpPr>
        <p:spPr>
          <a:xfrm>
            <a:off x="587375" y="2358132"/>
            <a:ext cx="5028406" cy="3477875"/>
          </a:xfrm>
          <a:prstGeom prst="rect">
            <a:avLst/>
          </a:prstGeom>
          <a:noFill/>
        </p:spPr>
        <p:txBody>
          <a:bodyPr wrap="square" rtlCol="0">
            <a:spAutoFit/>
          </a:bodyPr>
          <a:lstStyle/>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Meiryo" charset="-128"/>
              </a:rPr>
              <a:t>お申し込み依頼</a:t>
            </a:r>
            <a:r>
              <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ML</a:t>
            </a: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a:latin typeface="Meiryo" panose="020B0604030504040204" pitchFamily="34" charset="-128"/>
                <a:ea typeface="Meiryo" panose="020B0604030504040204" pitchFamily="34" charset="-128"/>
                <a:cs typeface="メイリオ" panose="020B0604030504040204" pitchFamily="50" charset="-128"/>
                <a:hlinkClick r:id="rId4"/>
              </a:rPr>
              <a:t>ml-sales-media-order@lycorp.co.jp</a:t>
            </a:r>
            <a:endParaRPr lang="en-US" altLang="ja-JP" sz="1000">
              <a:latin typeface="Meiryo" panose="020B0604030504040204" pitchFamily="34" charset="-128"/>
              <a:ea typeface="Meiryo" panose="020B0604030504040204" pitchFamily="34" charset="-128"/>
              <a:cs typeface="メイリオ" panose="020B0604030504040204" pitchFamily="50" charset="-128"/>
            </a:endParaRPr>
          </a:p>
          <a:p>
            <a:br>
              <a:rPr lang="en-US" altLang="ja-JP" sz="1000">
                <a:latin typeface="Meiryo" panose="020B0604030504040204" pitchFamily="34" charset="-128"/>
                <a:ea typeface="Meiryo" panose="020B0604030504040204" pitchFamily="34" charset="-128"/>
                <a:cs typeface="メイリオ" panose="020B0604030504040204" pitchFamily="50" charset="-128"/>
              </a:rPr>
            </a:b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メール件名：</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お申し込み</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LINE NEWS 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広告主様名 （商材名）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代理店様名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メール本文：</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メニュー名</a:t>
            </a:r>
            <a:r>
              <a:rPr lang="ja-JP" altLang="en-US" sz="1000">
                <a:solidFill>
                  <a:schemeClr val="tx1">
                    <a:lumMod val="75000"/>
                    <a:lumOff val="25000"/>
                  </a:schemeClr>
                </a:solidFill>
                <a:latin typeface="Meiryo" panose="020B0604030504040204" pitchFamily="34" charset="-128"/>
                <a:ea typeface="Meiryo" panose="020B0604030504040204" pitchFamily="34" charset="-128"/>
                <a:sym typeface="Wingdings" panose="05000000000000000000" pitchFamily="2" charset="2"/>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LINE NEWS DIGEST Spot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広告主名</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正式社名</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商材正式名称：</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訴求内容：</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広告主コーポレートサイト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商材公式サイト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掲載日：</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誘導内容：画像枠</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or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テキスト枠</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プラン名：昼刊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or</a:t>
            </a:r>
            <a:r>
              <a:rPr lang="ja-JP" altLang="en-US" sz="1000">
                <a:solidFill>
                  <a:schemeClr val="tx1">
                    <a:lumMod val="75000"/>
                    <a:lumOff val="25000"/>
                  </a:schemeClr>
                </a:solidFill>
                <a:latin typeface="Meiryo" panose="020B0604030504040204" pitchFamily="34" charset="-128"/>
                <a:ea typeface="Meiryo" panose="020B0604030504040204" pitchFamily="34" charset="-128"/>
              </a:rPr>
              <a:t> 夕刊</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or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夜刊</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配信価格</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グロス</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配信価格</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ネット</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ブランドリフトサーベイ（選択）：有</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無</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検討中</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5" name="正方形/長方形 4">
            <a:extLst>
              <a:ext uri="{FF2B5EF4-FFF2-40B4-BE49-F238E27FC236}">
                <a16:creationId xmlns:a16="http://schemas.microsoft.com/office/drawing/2014/main" id="{F03CD9D3-01ED-513A-B77D-DC17E5AB615A}"/>
              </a:ext>
            </a:extLst>
          </p:cNvPr>
          <p:cNvSpPr/>
          <p:nvPr/>
        </p:nvSpPr>
        <p:spPr>
          <a:xfrm>
            <a:off x="587375" y="1943231"/>
            <a:ext cx="5028406" cy="41490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100" b="1">
                <a:solidFill>
                  <a:schemeClr val="bg1"/>
                </a:solidFill>
                <a:latin typeface="Meiryo" panose="020B0604030504040204" pitchFamily="34" charset="-128"/>
                <a:ea typeface="Meiryo" panose="020B0604030504040204" pitchFamily="34" charset="-128"/>
                <a:cs typeface="Meiryo" charset="-128"/>
              </a:rPr>
              <a:t>▼お申し込み依頼フォーマット </a:t>
            </a:r>
            <a:r>
              <a:rPr lang="en-US" altLang="ja-JP" sz="1100" b="1">
                <a:solidFill>
                  <a:schemeClr val="bg1"/>
                </a:solidFill>
                <a:latin typeface="Meiryo" panose="020B0604030504040204" pitchFamily="34" charset="-128"/>
                <a:ea typeface="Meiryo" panose="020B0604030504040204" pitchFamily="34" charset="-128"/>
                <a:cs typeface="Meiryo" charset="-128"/>
              </a:rPr>
              <a:t>(DIGEST</a:t>
            </a:r>
            <a:r>
              <a:rPr lang="ja-JP" altLang="en-US" sz="1100" b="1">
                <a:solidFill>
                  <a:schemeClr val="bg1"/>
                </a:solidFill>
                <a:latin typeface="Meiryo" panose="020B0604030504040204" pitchFamily="34" charset="-128"/>
                <a:ea typeface="Meiryo" panose="020B0604030504040204" pitchFamily="34" charset="-128"/>
                <a:cs typeface="Meiryo" charset="-128"/>
              </a:rPr>
              <a:t> </a:t>
            </a:r>
            <a:r>
              <a:rPr lang="en-US" altLang="ja-JP" sz="1100" b="1">
                <a:solidFill>
                  <a:schemeClr val="bg1"/>
                </a:solidFill>
                <a:latin typeface="Meiryo" panose="020B0604030504040204" pitchFamily="34" charset="-128"/>
                <a:ea typeface="Meiryo" panose="020B0604030504040204" pitchFamily="34" charset="-128"/>
                <a:cs typeface="Meiryo" charset="-128"/>
              </a:rPr>
              <a:t>Spot)</a:t>
            </a:r>
            <a:endParaRPr lang="ja-JP" altLang="en-US" sz="1100" b="1">
              <a:solidFill>
                <a:schemeClr val="bg1"/>
              </a:solidFill>
              <a:latin typeface="Meiryo" panose="020B0604030504040204" pitchFamily="34" charset="-128"/>
              <a:ea typeface="Meiryo" panose="020B0604030504040204" pitchFamily="34" charset="-128"/>
              <a:cs typeface="Meiryo" charset="-128"/>
            </a:endParaRPr>
          </a:p>
        </p:txBody>
      </p:sp>
      <p:sp>
        <p:nvSpPr>
          <p:cNvPr id="8" name="テキスト ボックス 7">
            <a:extLst>
              <a:ext uri="{FF2B5EF4-FFF2-40B4-BE49-F238E27FC236}">
                <a16:creationId xmlns:a16="http://schemas.microsoft.com/office/drawing/2014/main" id="{ED63E50D-A606-C57F-80D0-10884FA1C2A6}"/>
              </a:ext>
            </a:extLst>
          </p:cNvPr>
          <p:cNvSpPr txBox="1"/>
          <p:nvPr/>
        </p:nvSpPr>
        <p:spPr>
          <a:xfrm>
            <a:off x="6378575" y="2377283"/>
            <a:ext cx="5025638" cy="4247317"/>
          </a:xfrm>
          <a:prstGeom prst="rect">
            <a:avLst/>
          </a:prstGeom>
          <a:noFill/>
        </p:spPr>
        <p:txBody>
          <a:bodyPr wrap="square" rtlCol="0">
            <a:spAutoFit/>
          </a:bodyPr>
          <a:lstStyle/>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Meiryo"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Meiryo" charset="-128"/>
              </a:rPr>
              <a:t>お申し込み依頼</a:t>
            </a:r>
            <a:r>
              <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ML</a:t>
            </a: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a:latin typeface="Meiryo" panose="020B0604030504040204" pitchFamily="34" charset="-128"/>
                <a:ea typeface="Meiryo" panose="020B0604030504040204" pitchFamily="34" charset="-128"/>
                <a:cs typeface="メイリオ" panose="020B0604030504040204" pitchFamily="50" charset="-128"/>
                <a:hlinkClick r:id="rId4"/>
              </a:rPr>
              <a:t>ml-sales-media-order@lycorp.co.jp</a:t>
            </a:r>
            <a:endParaRPr lang="en-US" altLang="ja-JP" sz="1000">
              <a:latin typeface="Meiryo" panose="020B0604030504040204" pitchFamily="34" charset="-128"/>
              <a:ea typeface="Meiryo" panose="020B0604030504040204" pitchFamily="34" charset="-128"/>
              <a:cs typeface="メイリオ" panose="020B0604030504040204" pitchFamily="50" charset="-128"/>
            </a:endParaRPr>
          </a:p>
          <a:p>
            <a:br>
              <a:rPr lang="en-US" altLang="ja-JP" sz="1000">
                <a:latin typeface="Meiryo" panose="020B0604030504040204" pitchFamily="34" charset="-128"/>
                <a:ea typeface="Meiryo" panose="020B0604030504040204" pitchFamily="34" charset="-128"/>
                <a:cs typeface="メイリオ" panose="020B0604030504040204" pitchFamily="50" charset="-128"/>
              </a:rPr>
            </a:br>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メール件名：</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ブランドリフトサーベイお申し込み</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LINE NEWS DIGEST Spot /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広告主様名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rPr>
              <a:t> （商材名）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 </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代理店様名</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メール本文：</a:t>
            </a:r>
            <a:endParaRPr lang="en-US" altLang="ja-JP" sz="1000" b="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メニュー名： ブランドリフトサーベイ</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広告主名</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正式社名</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代理店名：</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商材正式名称：</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訴求内容：</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広告主コーポレートサイト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商材公式サイト</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URL</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ブランドリフトサーベイプラン名：ライト</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スタンダード</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調査費用</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ネット</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600,000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 1,000,000</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円</a:t>
            </a:r>
          </a:p>
          <a:p>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納品日：</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yyyy/mm/dd</a:t>
            </a: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(DIGEST Spot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掲載日の翌営業日から数えて</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25</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営業日目の日付をご記入ください</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a:p>
            <a:endParaRPr lang="en-US" altLang="ja-JP" sz="1000" b="0" i="0">
              <a:solidFill>
                <a:schemeClr val="tx1">
                  <a:lumMod val="75000"/>
                  <a:lumOff val="25000"/>
                </a:schemeClr>
              </a:solidFill>
              <a:effectLst/>
              <a:latin typeface="Meiryo" panose="020B0604030504040204" pitchFamily="34" charset="-128"/>
              <a:ea typeface="Meiryo" panose="020B0604030504040204" pitchFamily="34" charset="-128"/>
            </a:endParaRPr>
          </a:p>
          <a:p>
            <a:r>
              <a:rPr lang="en-US" altLang="ja-JP" sz="1000" b="0" i="0">
                <a:solidFill>
                  <a:schemeClr val="tx1">
                    <a:lumMod val="75000"/>
                    <a:lumOff val="25000"/>
                  </a:schemeClr>
                </a:solidFill>
                <a:effectLst/>
                <a:latin typeface="Meiryo" panose="020B0604030504040204" pitchFamily="34" charset="-128"/>
                <a:ea typeface="Meiryo" panose="020B0604030504040204" pitchFamily="34" charset="-128"/>
              </a:rPr>
              <a:t>※</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以下に該当する場合キャンセル料が発生するものとし、発注金額の</a:t>
            </a:r>
            <a:r>
              <a:rPr lang="en-US" altLang="ja-JP" sz="1000" b="0" i="0">
                <a:solidFill>
                  <a:schemeClr val="tx1">
                    <a:lumMod val="75000"/>
                    <a:lumOff val="25000"/>
                  </a:schemeClr>
                </a:solidFill>
                <a:effectLst/>
                <a:latin typeface="Meiryo" panose="020B0604030504040204" pitchFamily="34" charset="-128"/>
                <a:ea typeface="Meiryo" panose="020B0604030504040204" pitchFamily="34" charset="-128"/>
              </a:rPr>
              <a:t>100%</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相当を</a:t>
            </a:r>
            <a:r>
              <a:rPr lang="en" altLang="ja-JP" sz="1000" b="0" i="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ヤフー社に支払うことに同意します。</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・発注メール送信後に、お客様のご都合でキャンセルを行った場合</a:t>
            </a:r>
            <a:b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b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・お客様が</a:t>
            </a:r>
            <a:r>
              <a:rPr lang="en" altLang="ja-JP" sz="1000" b="0" i="0">
                <a:solidFill>
                  <a:schemeClr val="tx1">
                    <a:lumMod val="75000"/>
                    <a:lumOff val="25000"/>
                  </a:schemeClr>
                </a:solidFill>
                <a:effectLst/>
                <a:latin typeface="Meiryo" panose="020B0604030504040204" pitchFamily="34" charset="-128"/>
                <a:ea typeface="Meiryo" panose="020B0604030504040204" pitchFamily="34" charset="-128"/>
              </a:rPr>
              <a:t>LINE</a:t>
            </a:r>
            <a:r>
              <a:rPr lang="ja-JP" altLang="en-US" sz="1000" b="0" i="0">
                <a:solidFill>
                  <a:schemeClr val="tx1">
                    <a:lumMod val="75000"/>
                    <a:lumOff val="25000"/>
                  </a:schemeClr>
                </a:solidFill>
                <a:effectLst/>
                <a:latin typeface="Meiryo" panose="020B0604030504040204" pitchFamily="34" charset="-128"/>
                <a:ea typeface="Meiryo" panose="020B0604030504040204" pitchFamily="34" charset="-128"/>
              </a:rPr>
              <a:t>ヤフー社が指定する日時までに入稿を行わなかった場合</a:t>
            </a: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1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9" name="正方形/長方形 8">
            <a:extLst>
              <a:ext uri="{FF2B5EF4-FFF2-40B4-BE49-F238E27FC236}">
                <a16:creationId xmlns:a16="http://schemas.microsoft.com/office/drawing/2014/main" id="{A69373C2-85CE-2524-9535-990BBEC49974}"/>
              </a:ext>
            </a:extLst>
          </p:cNvPr>
          <p:cNvSpPr/>
          <p:nvPr/>
        </p:nvSpPr>
        <p:spPr>
          <a:xfrm>
            <a:off x="6395600" y="1936186"/>
            <a:ext cx="5008613" cy="41490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100" b="1">
                <a:solidFill>
                  <a:schemeClr val="bg1"/>
                </a:solidFill>
                <a:latin typeface="Meiryo" panose="020B0604030504040204" pitchFamily="34" charset="-128"/>
                <a:ea typeface="Meiryo" panose="020B0604030504040204" pitchFamily="34" charset="-128"/>
                <a:cs typeface="Meiryo" charset="-128"/>
              </a:rPr>
              <a:t>▼お申し込み依頼フォーマット </a:t>
            </a:r>
            <a:r>
              <a:rPr lang="en-US" altLang="ja-JP" sz="1100" b="1">
                <a:solidFill>
                  <a:schemeClr val="bg1"/>
                </a:solidFill>
                <a:latin typeface="Meiryo" panose="020B0604030504040204" pitchFamily="34" charset="-128"/>
                <a:ea typeface="Meiryo" panose="020B0604030504040204" pitchFamily="34" charset="-128"/>
                <a:cs typeface="Meiryo" charset="-128"/>
              </a:rPr>
              <a:t>(</a:t>
            </a:r>
            <a:r>
              <a:rPr lang="ja-JP" altLang="en-US" sz="1100" b="1">
                <a:solidFill>
                  <a:schemeClr val="bg1"/>
                </a:solidFill>
                <a:latin typeface="Meiryo" panose="020B0604030504040204" pitchFamily="34" charset="-128"/>
                <a:ea typeface="Meiryo" panose="020B0604030504040204" pitchFamily="34" charset="-128"/>
                <a:cs typeface="Meiryo" charset="-128"/>
              </a:rPr>
              <a:t>ブランドリフトサーベイ </a:t>
            </a:r>
            <a:r>
              <a:rPr lang="en-US" altLang="ja-JP" sz="1100" b="1">
                <a:solidFill>
                  <a:schemeClr val="bg1"/>
                </a:solidFill>
                <a:latin typeface="Meiryo" panose="020B0604030504040204" pitchFamily="34" charset="-128"/>
                <a:ea typeface="Meiryo" panose="020B0604030504040204" pitchFamily="34" charset="-128"/>
                <a:cs typeface="Meiryo" charset="-128"/>
              </a:rPr>
              <a:t>)</a:t>
            </a:r>
            <a:endParaRPr lang="ja-JP" altLang="en-US" sz="1100" b="1">
              <a:solidFill>
                <a:schemeClr val="bg1"/>
              </a:solidFill>
              <a:latin typeface="Meiryo" panose="020B0604030504040204" pitchFamily="34" charset="-128"/>
              <a:ea typeface="Meiryo" panose="020B0604030504040204" pitchFamily="34" charset="-128"/>
              <a:cs typeface="Meiryo" charset="-128"/>
            </a:endParaRPr>
          </a:p>
        </p:txBody>
      </p:sp>
    </p:spTree>
    <p:extLst>
      <p:ext uri="{BB962C8B-B14F-4D97-AF65-F5344CB8AC3E}">
        <p14:creationId xmlns:p14="http://schemas.microsoft.com/office/powerpoint/2010/main" val="1177516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19452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a:solidFill>
                  <a:srgbClr val="000048"/>
                </a:solidFill>
                <a:latin typeface="Meiryo" panose="020B0604030504040204" pitchFamily="34" charset="-128"/>
                <a:ea typeface="Meiryo" panose="020B0604030504040204" pitchFamily="34" charset="-128"/>
              </a:rPr>
              <a:t>LINE NEWS DIGEST Spot </a:t>
            </a:r>
          </a:p>
          <a:p>
            <a:r>
              <a:rPr kumimoji="1" lang="en-US" altLang="ja-JP">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lang="en-US" altLang="ja-JP">
                <a:solidFill>
                  <a:srgbClr val="000048"/>
                </a:solidFill>
              </a:rPr>
              <a:t>4</a:t>
            </a:r>
            <a:r>
              <a:rPr kumimoji="1" lang="ja-JP" altLang="en-US">
                <a:solidFill>
                  <a:srgbClr val="000048"/>
                </a:solidFill>
                <a:latin typeface="Meiryo" panose="020B0604030504040204" pitchFamily="34" charset="-128"/>
                <a:ea typeface="Meiryo" panose="020B0604030504040204" pitchFamily="34" charset="-128"/>
              </a:rPr>
              <a:t>月</a:t>
            </a:r>
            <a:r>
              <a:rPr kumimoji="1" lang="en-US" altLang="ja-JP">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kumimoji="1" lang="en-US" altLang="ja-JP">
                <a:solidFill>
                  <a:srgbClr val="000048"/>
                </a:solidFill>
                <a:latin typeface="Meiryo" panose="020B0604030504040204" pitchFamily="34" charset="-128"/>
                <a:ea typeface="Meiryo" panose="020B0604030504040204" pitchFamily="34" charset="-128"/>
              </a:rPr>
              <a:t>6</a:t>
            </a:r>
            <a:r>
              <a:rPr kumimoji="1" lang="ja-JP" altLang="en-US">
                <a:solidFill>
                  <a:srgbClr val="000048"/>
                </a:solidFill>
                <a:latin typeface="Meiryo" panose="020B0604030504040204" pitchFamily="34" charset="-128"/>
                <a:ea typeface="Meiryo" panose="020B0604030504040204" pitchFamily="34" charset="-128"/>
              </a:rPr>
              <a:t>月商品</a:t>
            </a:r>
          </a:p>
        </p:txBody>
      </p:sp>
      <p:sp>
        <p:nvSpPr>
          <p:cNvPr id="9" name="1 つの角を丸めた四角形 22">
            <a:extLst>
              <a:ext uri="{FF2B5EF4-FFF2-40B4-BE49-F238E27FC236}">
                <a16:creationId xmlns:a16="http://schemas.microsoft.com/office/drawing/2014/main" id="{257BB2AF-45B0-4A70-2980-EE8661DB9FE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LINE</a:t>
            </a:r>
            <a:r>
              <a:rPr lang="ja-JP" altLang="en-US" b="1">
                <a:latin typeface="Meiryo"/>
                <a:ea typeface="Meiryo"/>
              </a:rPr>
              <a:t> </a:t>
            </a:r>
            <a:r>
              <a:rPr lang="en-US" altLang="ja-JP" b="1">
                <a:latin typeface="Meiryo"/>
                <a:ea typeface="Meiryo"/>
              </a:rPr>
              <a:t>NEWS DIGEST Spot </a:t>
            </a:r>
            <a:r>
              <a:rPr kumimoji="1" lang="en-US" altLang="ja-JP" sz="1800" b="1" i="0">
                <a:latin typeface="Meiryo"/>
                <a:ea typeface="Meiryo"/>
              </a:rPr>
              <a:t>2026</a:t>
            </a:r>
            <a:r>
              <a:rPr kumimoji="1" lang="ja-JP" altLang="en-US" sz="1800" b="1" i="0">
                <a:latin typeface="Meiryo"/>
                <a:ea typeface="Meiryo"/>
              </a:rPr>
              <a:t>年</a:t>
            </a:r>
            <a:r>
              <a:rPr kumimoji="1" lang="en-US" altLang="ja-JP" sz="1800" b="1" i="0">
                <a:latin typeface="Meiryo"/>
                <a:ea typeface="Meiryo"/>
              </a:rPr>
              <a:t>4</a:t>
            </a:r>
            <a:r>
              <a:rPr kumimoji="1" lang="ja-JP" altLang="en-US" sz="1800" b="1" i="0">
                <a:latin typeface="Meiryo"/>
                <a:ea typeface="Meiryo"/>
              </a:rPr>
              <a:t>月</a:t>
            </a:r>
            <a:r>
              <a:rPr kumimoji="1" lang="en-US" altLang="ja-JP" sz="1800" b="1" i="0">
                <a:latin typeface="Meiryo"/>
                <a:ea typeface="Meiryo"/>
              </a:rPr>
              <a:t>~2026</a:t>
            </a:r>
            <a:r>
              <a:rPr kumimoji="1" lang="ja-JP" altLang="en-US" sz="1800" b="1" i="0">
                <a:latin typeface="Meiryo"/>
                <a:ea typeface="Meiryo"/>
              </a:rPr>
              <a:t>年</a:t>
            </a:r>
            <a:r>
              <a:rPr lang="en-US" altLang="ja-JP" b="1">
                <a:latin typeface="Meiryo"/>
                <a:ea typeface="Meiryo"/>
              </a:rPr>
              <a:t>6</a:t>
            </a:r>
            <a:r>
              <a:rPr kumimoji="1" lang="ja-JP" altLang="en-US" sz="1800" b="1" i="0">
                <a:latin typeface="Meiryo"/>
                <a:ea typeface="Meiryo"/>
              </a:rPr>
              <a:t>月商品</a:t>
            </a:r>
          </a:p>
        </p:txBody>
      </p:sp>
      <p:sp>
        <p:nvSpPr>
          <p:cNvPr id="10" name="正方形/長方形 9">
            <a:extLst>
              <a:ext uri="{FF2B5EF4-FFF2-40B4-BE49-F238E27FC236}">
                <a16:creationId xmlns:a16="http://schemas.microsoft.com/office/drawing/2014/main" id="{B323071F-6CD5-366A-6C00-509C84FEF1CC}"/>
              </a:ext>
            </a:extLst>
          </p:cNvPr>
          <p:cNvSpPr/>
          <p:nvPr/>
        </p:nvSpPr>
        <p:spPr>
          <a:xfrm>
            <a:off x="493629" y="1566406"/>
            <a:ext cx="11204741" cy="4687538"/>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600" b="1" dirty="0">
                <a:solidFill>
                  <a:srgbClr val="0D0D0D"/>
                </a:solidFill>
                <a:latin typeface="メイリオ" panose="020B0604030504040204" pitchFamily="50" charset="-128"/>
              </a:rPr>
              <a:t>・制作費申し込みツールの変更</a:t>
            </a:r>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お申し込み先が「</a:t>
            </a:r>
            <a:r>
              <a:rPr lang="en-US" altLang="ja-JP" sz="1600" dirty="0">
                <a:solidFill>
                  <a:srgbClr val="0D0D0D"/>
                </a:solidFill>
                <a:latin typeface="メイリオ" panose="020B0604030504040204" pitchFamily="50" charset="-128"/>
              </a:rPr>
              <a:t>LINE Biz Process Manager</a:t>
            </a:r>
            <a:r>
              <a:rPr lang="ja-JP" altLang="en-US" sz="1600" dirty="0">
                <a:solidFill>
                  <a:srgbClr val="0D0D0D"/>
                </a:solidFill>
                <a:latin typeface="メイリオ" panose="020B0604030504040204" pitchFamily="50" charset="-128"/>
              </a:rPr>
              <a:t>（</a:t>
            </a:r>
            <a:r>
              <a:rPr lang="en-US" altLang="ja-JP" sz="1600" dirty="0">
                <a:solidFill>
                  <a:srgbClr val="0D0D0D"/>
                </a:solidFill>
                <a:latin typeface="メイリオ" panose="020B0604030504040204" pitchFamily="50" charset="-128"/>
              </a:rPr>
              <a:t>LBPM</a:t>
            </a:r>
            <a:r>
              <a:rPr lang="ja-JP" altLang="en-US" sz="1600" dirty="0">
                <a:solidFill>
                  <a:srgbClr val="0D0D0D"/>
                </a:solidFill>
                <a:latin typeface="メイリオ" panose="020B0604030504040204" pitchFamily="50" charset="-128"/>
              </a:rPr>
              <a:t>）」へ変更になります。</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お申し込み開始については後日ご案内いたします。</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4" name="テキスト ボックス 3">
            <a:extLst>
              <a:ext uri="{FF2B5EF4-FFF2-40B4-BE49-F238E27FC236}">
                <a16:creationId xmlns:a16="http://schemas.microsoft.com/office/drawing/2014/main" id="{759B4C44-F706-2211-5F7F-218A5E9A0C96}"/>
              </a:ext>
            </a:extLst>
          </p:cNvPr>
          <p:cNvSpPr txBox="1"/>
          <p:nvPr/>
        </p:nvSpPr>
        <p:spPr>
          <a:xfrm>
            <a:off x="7027862" y="488431"/>
            <a:ext cx="3276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1000">
                <a:solidFill>
                  <a:srgbClr val="0D0D0D"/>
                </a:solidFill>
                <a:latin typeface="Meiryo" panose="020B0604030504040204" pitchFamily="34" charset="-128"/>
                <a:ea typeface="Meiryo" panose="020B0604030504040204" pitchFamily="34" charset="-128"/>
              </a:rPr>
              <a:t>3</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graphicFrame>
        <p:nvGraphicFramePr>
          <p:cNvPr id="3" name="表 2">
            <a:extLst>
              <a:ext uri="{FF2B5EF4-FFF2-40B4-BE49-F238E27FC236}">
                <a16:creationId xmlns:a16="http://schemas.microsoft.com/office/drawing/2014/main" id="{FC2EA528-541E-32D5-A6C4-C7EE3233F836}"/>
              </a:ext>
            </a:extLst>
          </p:cNvPr>
          <p:cNvGraphicFramePr>
            <a:graphicFrameLocks noGrp="1"/>
          </p:cNvGraphicFramePr>
          <p:nvPr>
            <p:extLst>
              <p:ext uri="{D42A27DB-BD31-4B8C-83A1-F6EECF244321}">
                <p14:modId xmlns:p14="http://schemas.microsoft.com/office/powerpoint/2010/main" val="2850840966"/>
              </p:ext>
            </p:extLst>
          </p:nvPr>
        </p:nvGraphicFramePr>
        <p:xfrm>
          <a:off x="950953" y="3696312"/>
          <a:ext cx="10010694" cy="961843"/>
        </p:xfrm>
        <a:graphic>
          <a:graphicData uri="http://schemas.openxmlformats.org/drawingml/2006/table">
            <a:tbl>
              <a:tblPr bandRow="1"/>
              <a:tblGrid>
                <a:gridCol w="2879218">
                  <a:extLst>
                    <a:ext uri="{9D8B030D-6E8A-4147-A177-3AD203B41FA5}">
                      <a16:colId xmlns:a16="http://schemas.microsoft.com/office/drawing/2014/main" val="3236551118"/>
                    </a:ext>
                  </a:extLst>
                </a:gridCol>
                <a:gridCol w="3537835">
                  <a:extLst>
                    <a:ext uri="{9D8B030D-6E8A-4147-A177-3AD203B41FA5}">
                      <a16:colId xmlns:a16="http://schemas.microsoft.com/office/drawing/2014/main" val="3901351372"/>
                    </a:ext>
                  </a:extLst>
                </a:gridCol>
                <a:gridCol w="3593641">
                  <a:extLst>
                    <a:ext uri="{9D8B030D-6E8A-4147-A177-3AD203B41FA5}">
                      <a16:colId xmlns:a16="http://schemas.microsoft.com/office/drawing/2014/main" val="3475477789"/>
                    </a:ext>
                  </a:extLst>
                </a:gridCol>
              </a:tblGrid>
              <a:tr h="504899">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申し込みツール</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今後（変更時期未定）</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56944">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rPr>
                        <a:t>メール</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dirty="0">
                          <a:solidFill>
                            <a:srgbClr val="002AFF"/>
                          </a:solidFill>
                          <a:effectLst/>
                          <a:latin typeface="メイリオ" panose="020B0604030504040204" pitchFamily="50" charset="-128"/>
                          <a:ea typeface="+mn-ea"/>
                          <a:cs typeface="+mn-cs"/>
                        </a:rPr>
                        <a:t>LINE Biz Process Manager</a:t>
                      </a:r>
                      <a:r>
                        <a:rPr kumimoji="1" lang="ja-JP" altLang="en-US" sz="1200" b="1" kern="1200" dirty="0">
                          <a:solidFill>
                            <a:srgbClr val="002AFF"/>
                          </a:solidFill>
                          <a:effectLst/>
                          <a:latin typeface="メイリオ" panose="020B0604030504040204" pitchFamily="50" charset="-128"/>
                          <a:ea typeface="+mn-ea"/>
                          <a:cs typeface="+mn-cs"/>
                        </a:rPr>
                        <a:t>（</a:t>
                      </a:r>
                      <a:r>
                        <a:rPr kumimoji="1" lang="en-US" altLang="ja-JP" sz="1200" b="1" kern="1200" dirty="0">
                          <a:solidFill>
                            <a:srgbClr val="002AFF"/>
                          </a:solidFill>
                          <a:effectLst/>
                          <a:latin typeface="メイリオ" panose="020B0604030504040204" pitchFamily="50" charset="-128"/>
                          <a:ea typeface="+mn-ea"/>
                          <a:cs typeface="+mn-cs"/>
                        </a:rPr>
                        <a:t>LBPM</a:t>
                      </a:r>
                      <a:r>
                        <a:rPr kumimoji="1" lang="ja-JP" altLang="en-US" sz="1200" b="1" kern="1200" dirty="0">
                          <a:solidFill>
                            <a:srgbClr val="002AFF"/>
                          </a:solidFill>
                          <a:effectLst/>
                          <a:latin typeface="メイリオ" panose="020B0604030504040204" pitchFamily="50" charset="-128"/>
                          <a:ea typeface="+mn-ea"/>
                          <a:cs typeface="+mn-cs"/>
                        </a:rPr>
                        <a:t>）</a:t>
                      </a:r>
                      <a:endParaRPr kumimoji="1" lang="en-US" altLang="ja-JP" sz="1200" b="1" kern="1200" dirty="0">
                        <a:solidFill>
                          <a:srgbClr val="002AFF"/>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bl>
          </a:graphicData>
        </a:graphic>
      </p:graphicFrame>
    </p:spTree>
    <p:extLst>
      <p:ext uri="{BB962C8B-B14F-4D97-AF65-F5344CB8AC3E}">
        <p14:creationId xmlns:p14="http://schemas.microsoft.com/office/powerpoint/2010/main" val="3191074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a:solidFill>
                  <a:srgbClr val="000048"/>
                </a:solidFill>
              </a:rPr>
              <a:t>その他・注意事項</a:t>
            </a:r>
          </a:p>
          <a:p>
            <a:endParaRPr kumimoji="1" lang="ja-JP" altLang="en-US">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a:solidFill>
                  <a:srgbClr val="000048"/>
                </a:solidFill>
              </a:rPr>
              <a:t>07</a:t>
            </a:r>
            <a:endParaRPr kumimoji="1" lang="ja-JP" altLang="en-US">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466CF-70AA-4CDC-BA5E-1442A78189D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AA3AC66-6FE4-C08D-3985-2B25788E3443}"/>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88A9A7A-D1B7-053B-D7BE-49578411767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39096A88-3D5C-306D-7143-BA0FD8D16263}"/>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販売制限カテゴリー</a:t>
            </a:r>
          </a:p>
        </p:txBody>
      </p:sp>
      <p:sp>
        <p:nvSpPr>
          <p:cNvPr id="8" name="Text Box 1031">
            <a:extLst>
              <a:ext uri="{FF2B5EF4-FFF2-40B4-BE49-F238E27FC236}">
                <a16:creationId xmlns:a16="http://schemas.microsoft.com/office/drawing/2014/main" id="{40BCD183-4D0B-BF13-C92C-6B55A7D770E7}"/>
              </a:ext>
            </a:extLst>
          </p:cNvPr>
          <p:cNvSpPr txBox="1">
            <a:spLocks noChangeArrowheads="1"/>
          </p:cNvSpPr>
          <p:nvPr/>
        </p:nvSpPr>
        <p:spPr bwMode="auto">
          <a:xfrm>
            <a:off x="479425" y="1657021"/>
            <a:ext cx="5590480"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宗教関連（魔除け関連、霊感商法霊視商法等）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コンプレックス商材</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健康食品（特定保健用食品・機能性表示食品であれば審査受付可）</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ギャンブル関連（パチンコ等）　</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一部公営くじ除く</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アダルト（</a:t>
            </a:r>
            <a:r>
              <a:rPr lang="en-US" altLang="ja-JP" sz="1200" dirty="0">
                <a:solidFill>
                  <a:srgbClr val="545454"/>
                </a:solidFill>
                <a:latin typeface="Meiryo" panose="020B0604030504040204" pitchFamily="34" charset="-128"/>
              </a:rPr>
              <a:t>※1</a:t>
            </a:r>
            <a:r>
              <a:rPr lang="ja-JP" altLang="en-US" sz="1200" dirty="0">
                <a:solidFill>
                  <a:srgbClr val="545454"/>
                </a:solidFill>
                <a:latin typeface="Meiryo" panose="020B0604030504040204" pitchFamily="34" charset="-128"/>
              </a:rPr>
              <a:t>）</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出会い系（インターネット異性紹介事業、結婚相談、お見合いパーティー等）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年齢制限のある店舗（ホストクラブ、キャバクラ等）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無限連鎖講・連鎖販売取引</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探偵業</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家事代行・家政婦派遣サービス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たばこ</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産経用品（避妊具等）</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武器全般</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毒物劇物</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政党全て（団体、個人問わず）</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公益法人（</a:t>
            </a:r>
            <a:r>
              <a:rPr lang="en-US" altLang="ja-JP" sz="1200" dirty="0">
                <a:solidFill>
                  <a:srgbClr val="545454"/>
                </a:solidFill>
                <a:latin typeface="Meiryo" panose="020B0604030504040204" pitchFamily="34" charset="-128"/>
              </a:rPr>
              <a:t>NPO/NGO</a:t>
            </a:r>
            <a:r>
              <a:rPr lang="ja-JP" altLang="en-US" sz="1200" dirty="0">
                <a:solidFill>
                  <a:srgbClr val="545454"/>
                </a:solidFill>
                <a:latin typeface="Meiryo" panose="020B0604030504040204" pitchFamily="34" charset="-128"/>
              </a:rPr>
              <a:t>、社団法人）</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ペット生体販売</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古物販売（古物商免許、実店舗がある場合は可）</a:t>
            </a:r>
          </a:p>
          <a:p>
            <a:pPr>
              <a:lnSpc>
                <a:spcPct val="120000"/>
              </a:lnSpc>
              <a:spcBef>
                <a:spcPct val="0"/>
              </a:spcBef>
              <a:defRPr/>
            </a:pPr>
            <a:endParaRPr lang="ja-JP" altLang="en-US" sz="1200" dirty="0">
              <a:solidFill>
                <a:srgbClr val="545454"/>
              </a:solidFill>
              <a:latin typeface="Meiryo" panose="020B0604030504040204" pitchFamily="34" charset="-128"/>
            </a:endParaRPr>
          </a:p>
        </p:txBody>
      </p:sp>
      <p:sp>
        <p:nvSpPr>
          <p:cNvPr id="14" name="object 3">
            <a:extLst>
              <a:ext uri="{FF2B5EF4-FFF2-40B4-BE49-F238E27FC236}">
                <a16:creationId xmlns:a16="http://schemas.microsoft.com/office/drawing/2014/main" id="{B245F9EE-4ECB-0C11-3953-4888785E835C}"/>
              </a:ext>
            </a:extLst>
          </p:cNvPr>
          <p:cNvSpPr txBox="1"/>
          <p:nvPr/>
        </p:nvSpPr>
        <p:spPr>
          <a:xfrm>
            <a:off x="479425" y="6009867"/>
            <a:ext cx="10652102" cy="452266"/>
          </a:xfrm>
          <a:prstGeom prst="rect">
            <a:avLst/>
          </a:prstGeom>
        </p:spPr>
        <p:txBody>
          <a:bodyPr vert="horz" wrap="square" lIns="0" tIns="36412" rIns="0" bIns="0" rtlCol="0">
            <a:spAutoFit/>
          </a:bodyPr>
          <a:lstStyle/>
          <a:p>
            <a:r>
              <a:rPr lang="en-US" altLang="ja-JP" sz="900" spc="-11" dirty="0">
                <a:solidFill>
                  <a:srgbClr val="999999"/>
                </a:solidFill>
                <a:latin typeface="Meiryo" panose="020B0604030504040204" pitchFamily="34" charset="-128"/>
                <a:ea typeface="Meiryo" panose="020B0604030504040204" pitchFamily="34" charset="-128"/>
                <a:cs typeface="Arial Unicode MS"/>
              </a:rPr>
              <a:t>※ </a:t>
            </a:r>
            <a:r>
              <a:rPr lang="ja-JP" altLang="en-US" sz="900" spc="-11" dirty="0">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dirty="0">
                <a:solidFill>
                  <a:srgbClr val="999999"/>
                </a:solidFill>
                <a:latin typeface="Meiryo" panose="020B0604030504040204" pitchFamily="34" charset="-128"/>
                <a:ea typeface="Meiryo" panose="020B0604030504040204" pitchFamily="34" charset="-128"/>
                <a:cs typeface="Arial Unicode MS"/>
              </a:rPr>
              <a:t>※ </a:t>
            </a:r>
            <a:r>
              <a:rPr lang="ja-JP" altLang="en-US" sz="900" spc="-11" dirty="0">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endParaRPr lang="en-US" altLang="ja-JP" sz="900" spc="-11" dirty="0">
              <a:solidFill>
                <a:srgbClr val="999999"/>
              </a:solidFill>
              <a:latin typeface="Meiryo" panose="020B0604030504040204" pitchFamily="34" charset="-128"/>
              <a:ea typeface="Meiryo" panose="020B0604030504040204" pitchFamily="34" charset="-128"/>
              <a:cs typeface="Arial Unicode MS"/>
            </a:endParaRPr>
          </a:p>
          <a:p>
            <a:r>
              <a:rPr lang="en-US" altLang="ja-JP" sz="900" spc="-11" dirty="0">
                <a:solidFill>
                  <a:srgbClr val="999999"/>
                </a:solidFill>
                <a:latin typeface="Meiryo" panose="020B0604030504040204" pitchFamily="34" charset="-128"/>
                <a:ea typeface="Meiryo" panose="020B0604030504040204" pitchFamily="34" charset="-128"/>
                <a:cs typeface="Arial Unicode MS"/>
              </a:rPr>
              <a:t>※1 </a:t>
            </a:r>
            <a:r>
              <a:rPr lang="ja-JP" altLang="en-US" sz="900" spc="-11" dirty="0">
                <a:solidFill>
                  <a:srgbClr val="999999"/>
                </a:solidFill>
                <a:latin typeface="Meiryo" panose="020B0604030504040204" pitchFamily="34" charset="-128"/>
                <a:ea typeface="Meiryo" panose="020B0604030504040204" pitchFamily="34" charset="-128"/>
                <a:cs typeface="Arial Unicode MS"/>
              </a:rPr>
              <a:t>成人対象の性的な商品サービス等のアダルト全般、性的表現が扱われている作品サービス、児童ポルノを連想させるもの等の青少年保護教育上好ましくない商品サービス、精力剤、危険ドラッグ等</a:t>
            </a:r>
          </a:p>
        </p:txBody>
      </p:sp>
      <p:sp>
        <p:nvSpPr>
          <p:cNvPr id="15" name="Text Box 1031">
            <a:extLst>
              <a:ext uri="{FF2B5EF4-FFF2-40B4-BE49-F238E27FC236}">
                <a16:creationId xmlns:a16="http://schemas.microsoft.com/office/drawing/2014/main" id="{E47702B1-FA1A-4A41-B402-17B5FA0ABC5B}"/>
              </a:ext>
            </a:extLst>
          </p:cNvPr>
          <p:cNvSpPr txBox="1">
            <a:spLocks noChangeArrowheads="1"/>
          </p:cNvSpPr>
          <p:nvPr/>
        </p:nvSpPr>
        <p:spPr bwMode="auto">
          <a:xfrm>
            <a:off x="479425" y="1227991"/>
            <a:ext cx="8689627" cy="21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以下に該当する業種、商品・サービスにつきましては、</a:t>
            </a:r>
            <a:r>
              <a:rPr lang="en-US" altLang="ja-JP" sz="1200" dirty="0">
                <a:solidFill>
                  <a:srgbClr val="545454"/>
                </a:solidFill>
                <a:latin typeface="Meiryo" panose="020B0604030504040204" pitchFamily="34" charset="-128"/>
                <a:ea typeface="Meiryo" panose="020B0604030504040204" pitchFamily="34" charset="-128"/>
              </a:rPr>
              <a:t>LINE NEWS DIGEST Spot</a:t>
            </a:r>
            <a:r>
              <a:rPr lang="ja-JP" altLang="en-US" sz="1200" dirty="0">
                <a:solidFill>
                  <a:srgbClr val="545454"/>
                </a:solidFill>
                <a:latin typeface="Meiryo" panose="020B0604030504040204" pitchFamily="34" charset="-128"/>
              </a:rPr>
              <a:t>の実施は原則不可となります。</a:t>
            </a:r>
            <a:endParaRPr lang="en-US" altLang="ja-JP" sz="1200" dirty="0">
              <a:solidFill>
                <a:srgbClr val="545454"/>
              </a:solidFill>
              <a:latin typeface="Meiryo" panose="020B0604030504040204" pitchFamily="34" charset="-128"/>
            </a:endParaRPr>
          </a:p>
        </p:txBody>
      </p:sp>
      <p:sp>
        <p:nvSpPr>
          <p:cNvPr id="16" name="Text Box 1031">
            <a:extLst>
              <a:ext uri="{FF2B5EF4-FFF2-40B4-BE49-F238E27FC236}">
                <a16:creationId xmlns:a16="http://schemas.microsoft.com/office/drawing/2014/main" id="{AF880BA8-FE8A-0279-F22D-29571A4C218E}"/>
              </a:ext>
            </a:extLst>
          </p:cNvPr>
          <p:cNvSpPr txBox="1">
            <a:spLocks noChangeArrowheads="1"/>
          </p:cNvSpPr>
          <p:nvPr/>
        </p:nvSpPr>
        <p:spPr bwMode="auto">
          <a:xfrm>
            <a:off x="6481480" y="1657021"/>
            <a:ext cx="5590480" cy="375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葬儀葬祭業</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医療</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自由診療、美容整形、インプラント等）、民間療法系</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医薬品、医療機器の場合で、</a:t>
            </a:r>
            <a:r>
              <a:rPr lang="en-US" altLang="ja-JP" sz="1200" dirty="0">
                <a:solidFill>
                  <a:srgbClr val="545454"/>
                </a:solidFill>
                <a:latin typeface="Meiryo" panose="020B0604030504040204" pitchFamily="34" charset="-128"/>
              </a:rPr>
              <a:t>LINE</a:t>
            </a:r>
            <a:r>
              <a:rPr lang="ja-JP" altLang="en-US" sz="1200" dirty="0">
                <a:solidFill>
                  <a:srgbClr val="545454"/>
                </a:solidFill>
                <a:latin typeface="Meiryo" panose="020B0604030504040204" pitchFamily="34" charset="-128"/>
              </a:rPr>
              <a:t>公式アカウントの</a:t>
            </a:r>
            <a:r>
              <a:rPr lang="en-US" altLang="ja-JP" sz="1200" dirty="0">
                <a:solidFill>
                  <a:srgbClr val="545454"/>
                </a:solidFill>
                <a:latin typeface="Meiryo" panose="020B0604030504040204" pitchFamily="34" charset="-128"/>
              </a:rPr>
              <a:t>NG</a:t>
            </a:r>
            <a:r>
              <a:rPr lang="ja-JP" altLang="en-US" sz="1200" dirty="0">
                <a:solidFill>
                  <a:srgbClr val="545454"/>
                </a:solidFill>
                <a:latin typeface="Meiryo" panose="020B0604030504040204" pitchFamily="34" charset="-128"/>
              </a:rPr>
              <a:t>商材にあたるもの</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消費者金融</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クレジットカード、信販（国際的なクレジットカードブランドは可）</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ローン、キャッシングサービス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不動産投資</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金融投資、</a:t>
            </a:r>
            <a:r>
              <a:rPr lang="en-US" altLang="ja-JP" sz="1200" dirty="0">
                <a:solidFill>
                  <a:srgbClr val="545454"/>
                </a:solidFill>
                <a:latin typeface="Meiryo" panose="020B0604030504040204" pitchFamily="34" charset="-128"/>
              </a:rPr>
              <a:t>FX</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オークション（入札権購入型オークション含む）</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ポータルサイト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情報比較サイト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ポイントサイト（ポイントサービスを主体としたサイト）</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アフィリエイト、情報商材系</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アプリを主体とした弊社競合サービス</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法人向け商材全般</a:t>
            </a:r>
            <a:endParaRPr lang="en-US" altLang="ja-JP" sz="1200" dirty="0">
              <a:solidFill>
                <a:srgbClr val="545454"/>
              </a:solidFill>
              <a:latin typeface="Meiryo" panose="020B0604030504040204" pitchFamily="34" charset="-128"/>
            </a:endParaRP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治験</a:t>
            </a:r>
          </a:p>
          <a:p>
            <a:pPr marL="171450" indent="-171450">
              <a:lnSpc>
                <a:spcPct val="120000"/>
              </a:lnSpc>
              <a:spcBef>
                <a:spcPct val="0"/>
              </a:spcBef>
              <a:buFont typeface="Arial" panose="020B0604020202020204" pitchFamily="34" charset="0"/>
              <a:buChar char="•"/>
              <a:defRPr/>
            </a:pPr>
            <a:r>
              <a:rPr lang="ja-JP" altLang="en-US" sz="1200" dirty="0">
                <a:solidFill>
                  <a:srgbClr val="545454"/>
                </a:solidFill>
                <a:latin typeface="Meiryo" panose="020B0604030504040204" pitchFamily="34" charset="-128"/>
              </a:rPr>
              <a:t>その他弊社が適当とみなさない業種・商材</a:t>
            </a:r>
          </a:p>
        </p:txBody>
      </p:sp>
    </p:spTree>
    <p:extLst>
      <p:ext uri="{BB962C8B-B14F-4D97-AF65-F5344CB8AC3E}">
        <p14:creationId xmlns:p14="http://schemas.microsoft.com/office/powerpoint/2010/main" val="13740611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47330-659C-1F3F-2C8B-E8ECBA50156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AB69EC8-2B08-B0FF-4F9F-36ADC8AD872D}"/>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3A5ECA5-C6CC-2016-4E97-B48C4DB3E86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5DCA961A-CB7D-7C78-4E03-ABD172B7788C}"/>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a:solidFill>
                  <a:srgbClr val="000048"/>
                </a:solidFill>
                <a:latin typeface="+mn-ea"/>
                <a:ea typeface="+mn-ea"/>
              </a:rPr>
              <a:t>-</a:t>
            </a:r>
            <a:r>
              <a:rPr lang="ja-JP" altLang="en-US">
                <a:solidFill>
                  <a:srgbClr val="000048"/>
                </a:solidFill>
                <a:latin typeface="+mn-ea"/>
                <a:ea typeface="+mn-ea"/>
              </a:rPr>
              <a:t>昼刊・夕刊</a:t>
            </a:r>
            <a:r>
              <a:rPr lang="en-US" altLang="ja-JP">
                <a:solidFill>
                  <a:srgbClr val="000048"/>
                </a:solidFill>
                <a:latin typeface="+mn-ea"/>
                <a:ea typeface="+mn-ea"/>
              </a:rPr>
              <a:t>-</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3">
            <a:extLst>
              <a:ext uri="{FF2B5EF4-FFF2-40B4-BE49-F238E27FC236}">
                <a16:creationId xmlns:a16="http://schemas.microsoft.com/office/drawing/2014/main" id="{B71CCA4B-FD7C-32BE-F48F-E95351ABC3D3}"/>
              </a:ext>
            </a:extLst>
          </p:cNvPr>
          <p:cNvSpPr txBox="1"/>
          <p:nvPr/>
        </p:nvSpPr>
        <p:spPr>
          <a:xfrm>
            <a:off x="509286" y="1208471"/>
            <a:ext cx="6397490" cy="197490"/>
          </a:xfrm>
          <a:prstGeom prst="rect">
            <a:avLst/>
          </a:prstGeom>
        </p:spPr>
        <p:txBody>
          <a:bodyPr vert="horz" wrap="square" lIns="0" tIns="12700" rIns="0" bIns="0" rtlCol="0">
            <a:spAutoFit/>
          </a:bodyPr>
          <a:lstStyle/>
          <a:p>
            <a:pPr marL="12700">
              <a:spcBef>
                <a:spcPts val="100"/>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p>
        </p:txBody>
      </p:sp>
      <p:sp>
        <p:nvSpPr>
          <p:cNvPr id="4" name="テキスト ボックス 5">
            <a:extLst>
              <a:ext uri="{FF2B5EF4-FFF2-40B4-BE49-F238E27FC236}">
                <a16:creationId xmlns:a16="http://schemas.microsoft.com/office/drawing/2014/main" id="{1E2BECCD-3DB5-C713-AC29-E550582B8E1F}"/>
              </a:ext>
            </a:extLst>
          </p:cNvPr>
          <p:cNvSpPr txBox="1"/>
          <p:nvPr/>
        </p:nvSpPr>
        <p:spPr>
          <a:xfrm>
            <a:off x="782975" y="1522162"/>
            <a:ext cx="5029200" cy="292939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新商品発売やキャンペーン開始から掲載日まで、</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目安として</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1</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週間以上経過するものは不可となります。</a:t>
            </a:r>
          </a:p>
        </p:txBody>
      </p:sp>
      <p:sp>
        <p:nvSpPr>
          <p:cNvPr id="5" name="テキスト ボックス 5">
            <a:extLst>
              <a:ext uri="{FF2B5EF4-FFF2-40B4-BE49-F238E27FC236}">
                <a16:creationId xmlns:a16="http://schemas.microsoft.com/office/drawing/2014/main" id="{143E3FB6-638A-35C3-6427-3D0ACE50399B}"/>
              </a:ext>
            </a:extLst>
          </p:cNvPr>
          <p:cNvSpPr txBox="1"/>
          <p:nvPr/>
        </p:nvSpPr>
        <p:spPr>
          <a:xfrm>
            <a:off x="782975" y="3845196"/>
            <a:ext cx="5029200" cy="6642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割引訴求の場合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割引訴求のみの場合は掲載不可となる可能性があります。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9" name="テキスト ボックス 5">
            <a:extLst>
              <a:ext uri="{FF2B5EF4-FFF2-40B4-BE49-F238E27FC236}">
                <a16:creationId xmlns:a16="http://schemas.microsoft.com/office/drawing/2014/main" id="{033BC32C-0E63-CC34-1360-449CE6D420A9}"/>
              </a:ext>
            </a:extLst>
          </p:cNvPr>
          <p:cNvSpPr txBox="1"/>
          <p:nvPr/>
        </p:nvSpPr>
        <p:spPr>
          <a:xfrm>
            <a:off x="793511" y="2660031"/>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色展開やサイズ展開の追加など、マイナーアップデートのみの場合は、</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掲載不可となる可能性があります。</a:t>
            </a:r>
          </a:p>
          <a:p>
            <a:pPr latinLnBrk="1">
              <a:lnSpc>
                <a:spcPct val="150000"/>
              </a:lnSpc>
              <a:buClr>
                <a:srgbClr val="0AC200"/>
              </a:buClr>
            </a:pPr>
            <a:endParaRPr lang="ja-JP" altLang="en-US" sz="12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3A8B187A-71AF-A95E-C349-BC95D56A2C3E}"/>
              </a:ext>
            </a:extLst>
          </p:cNvPr>
          <p:cNvSpPr txBox="1"/>
          <p:nvPr/>
        </p:nvSpPr>
        <p:spPr>
          <a:xfrm>
            <a:off x="6574969" y="1518873"/>
            <a:ext cx="5029200" cy="11377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1" name="テキスト ボックス 5">
            <a:extLst>
              <a:ext uri="{FF2B5EF4-FFF2-40B4-BE49-F238E27FC236}">
                <a16:creationId xmlns:a16="http://schemas.microsoft.com/office/drawing/2014/main" id="{C0381837-45C8-51E0-9E15-2284D18ED298}"/>
              </a:ext>
            </a:extLst>
          </p:cNvPr>
          <p:cNvSpPr txBox="1"/>
          <p:nvPr/>
        </p:nvSpPr>
        <p:spPr>
          <a:xfrm>
            <a:off x="6574969" y="4048566"/>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抽選訴求の場合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抽選訴求が含まれるものは、原則掲載不可となります。</a:t>
            </a:r>
          </a:p>
        </p:txBody>
      </p:sp>
      <p:sp>
        <p:nvSpPr>
          <p:cNvPr id="12" name="テキスト ボックス 5">
            <a:extLst>
              <a:ext uri="{FF2B5EF4-FFF2-40B4-BE49-F238E27FC236}">
                <a16:creationId xmlns:a16="http://schemas.microsoft.com/office/drawing/2014/main" id="{BF6CC2BF-BEA5-CE97-1085-50D2B780F233}"/>
              </a:ext>
            </a:extLst>
          </p:cNvPr>
          <p:cNvSpPr txBox="1"/>
          <p:nvPr/>
        </p:nvSpPr>
        <p:spPr>
          <a:xfrm>
            <a:off x="6585505" y="2656742"/>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アプリの告知の場合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同時期に全国規模でのマス実績、スポンサードスタンプ、ダイレクトスタンプの実施、もしくは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公式アカウントの友だち追加訴求が絡んでいる場合は掲載可となります。その他のアプリ内イベント訴求のみでは不可となります。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3" name="object 3">
            <a:extLst>
              <a:ext uri="{FF2B5EF4-FFF2-40B4-BE49-F238E27FC236}">
                <a16:creationId xmlns:a16="http://schemas.microsoft.com/office/drawing/2014/main" id="{3FBAD3E6-70DC-EB38-7A31-5610BE95A3C9}"/>
              </a:ext>
            </a:extLst>
          </p:cNvPr>
          <p:cNvSpPr txBox="1"/>
          <p:nvPr/>
        </p:nvSpPr>
        <p:spPr>
          <a:xfrm>
            <a:off x="768628" y="6025359"/>
            <a:ext cx="10652102" cy="313766"/>
          </a:xfrm>
          <a:prstGeom prst="rect">
            <a:avLst/>
          </a:prstGeom>
        </p:spPr>
        <p:txBody>
          <a:bodyPr vert="horz" wrap="square" lIns="0" tIns="36412" rIns="0" bIns="0" rtlCol="0">
            <a:spAutoFit/>
          </a:bodyPr>
          <a:lstStyle/>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Tree>
    <p:extLst>
      <p:ext uri="{BB962C8B-B14F-4D97-AF65-F5344CB8AC3E}">
        <p14:creationId xmlns:p14="http://schemas.microsoft.com/office/powerpoint/2010/main" val="7488919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3CC4B-5871-DEE0-C691-CF7EACF85122}"/>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2C3B38C3-02A7-4B4B-14B6-BB50075EB0EE}"/>
              </a:ext>
            </a:extLst>
          </p:cNvPr>
          <p:cNvSpPr/>
          <p:nvPr/>
        </p:nvSpPr>
        <p:spPr>
          <a:xfrm>
            <a:off x="509286" y="1497607"/>
            <a:ext cx="5220586" cy="2183820"/>
          </a:xfrm>
          <a:prstGeom prst="rect">
            <a:avLst/>
          </a:prstGeom>
          <a:solidFill>
            <a:srgbClr val="F1F1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FC572D7B-1EA8-54EF-80A0-9085A8CAB10D}"/>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57907474-44C2-CC4A-52DF-FFF6DB2B3B7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DBF3C626-3952-9DEA-A65E-D6EF9987E2D8}"/>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a:solidFill>
                  <a:srgbClr val="000048"/>
                </a:solidFill>
                <a:latin typeface="+mn-ea"/>
                <a:ea typeface="+mn-ea"/>
              </a:rPr>
              <a:t>制作可否基準　</a:t>
            </a:r>
            <a:r>
              <a:rPr lang="en-US" altLang="ja-JP">
                <a:solidFill>
                  <a:srgbClr val="000048"/>
                </a:solidFill>
                <a:latin typeface="+mn-ea"/>
                <a:ea typeface="+mn-ea"/>
              </a:rPr>
              <a:t>–</a:t>
            </a:r>
            <a:r>
              <a:rPr lang="ja-JP" altLang="en-US">
                <a:solidFill>
                  <a:srgbClr val="000048"/>
                </a:solidFill>
                <a:latin typeface="+mn-ea"/>
                <a:ea typeface="+mn-ea"/>
              </a:rPr>
              <a:t>夜刊</a:t>
            </a:r>
            <a:r>
              <a:rPr lang="en-US" altLang="ja-JP">
                <a:solidFill>
                  <a:srgbClr val="000048"/>
                </a:solidFill>
                <a:latin typeface="+mn-ea"/>
                <a:ea typeface="+mn-ea"/>
              </a:rPr>
              <a:t>-</a:t>
            </a:r>
            <a:endParaRPr kumimoji="1" lang="ja-JP" altLang="en-US" b="1" i="0" u="none" strike="noStrike" kern="1200" cap="none" spc="0" normalizeH="0" baseline="0" noProof="0">
              <a:ln>
                <a:noFill/>
              </a:ln>
              <a:solidFill>
                <a:srgbClr val="000048"/>
              </a:solidFill>
              <a:effectLst/>
              <a:uLnTx/>
              <a:uFillTx/>
              <a:latin typeface="+mn-ea"/>
              <a:ea typeface="+mn-ea"/>
              <a:cs typeface="+mn-cs"/>
            </a:endParaRPr>
          </a:p>
        </p:txBody>
      </p:sp>
      <p:sp>
        <p:nvSpPr>
          <p:cNvPr id="2" name="object 3">
            <a:extLst>
              <a:ext uri="{FF2B5EF4-FFF2-40B4-BE49-F238E27FC236}">
                <a16:creationId xmlns:a16="http://schemas.microsoft.com/office/drawing/2014/main" id="{DEA9AF2D-B08A-863A-576F-C3ABE276263E}"/>
              </a:ext>
            </a:extLst>
          </p:cNvPr>
          <p:cNvSpPr txBox="1"/>
          <p:nvPr/>
        </p:nvSpPr>
        <p:spPr>
          <a:xfrm>
            <a:off x="509286" y="1208471"/>
            <a:ext cx="6397490" cy="394980"/>
          </a:xfrm>
          <a:prstGeom prst="rect">
            <a:avLst/>
          </a:prstGeom>
        </p:spPr>
        <p:txBody>
          <a:bodyPr vert="horz" wrap="square" lIns="0" tIns="12700" rIns="0" bIns="0" rtlCol="0">
            <a:spAutoFit/>
          </a:bodyPr>
          <a:lstStyle/>
          <a:p>
            <a:pPr marL="12700">
              <a:spcBef>
                <a:spcPts val="100"/>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rPr>
              <a:t>制作可否審査の際には「可否判断シート」をご提出ください。</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HiraMinProN-W6"/>
            </a:endParaRPr>
          </a:p>
          <a:p>
            <a:pPr marL="12700">
              <a:spcBef>
                <a:spcPts val="100"/>
              </a:spcBef>
            </a:pPr>
            <a:endParaRPr lang="ja-JP" altLang="en-US" sz="1200">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4" name="テキスト ボックス 5">
            <a:extLst>
              <a:ext uri="{FF2B5EF4-FFF2-40B4-BE49-F238E27FC236}">
                <a16:creationId xmlns:a16="http://schemas.microsoft.com/office/drawing/2014/main" id="{265118AC-4769-3E12-1CE7-0E69314CC665}"/>
              </a:ext>
            </a:extLst>
          </p:cNvPr>
          <p:cNvSpPr txBox="1"/>
          <p:nvPr/>
        </p:nvSpPr>
        <p:spPr>
          <a:xfrm>
            <a:off x="782975" y="1522162"/>
            <a:ext cx="5029200" cy="292939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新商品発売、キャンペーン訴求の場合</a:t>
            </a:r>
          </a:p>
          <a:p>
            <a:pPr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a:t>
            </a:r>
            <a:br>
              <a:rPr lang="en-US" altLang="ja-JP" sz="1100">
                <a:solidFill>
                  <a:srgbClr val="444444"/>
                </a:solidFill>
                <a:latin typeface="Meiryo" panose="020B0604030504040204" pitchFamily="34" charset="-128"/>
                <a:ea typeface="Meiryo" panose="020B0604030504040204" pitchFamily="34" charset="-128"/>
              </a:rPr>
            </a:br>
            <a:r>
              <a:rPr lang="ja-JP" altLang="en-US" sz="1100">
                <a:solidFill>
                  <a:srgbClr val="444444"/>
                </a:solidFill>
                <a:latin typeface="Meiryo" panose="020B0604030504040204" pitchFamily="34" charset="-128"/>
                <a:ea typeface="Meiryo" panose="020B0604030504040204" pitchFamily="34" charset="-128"/>
              </a:rPr>
              <a:t>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p:txBody>
      </p:sp>
      <p:sp>
        <p:nvSpPr>
          <p:cNvPr id="5" name="テキスト ボックス 5">
            <a:extLst>
              <a:ext uri="{FF2B5EF4-FFF2-40B4-BE49-F238E27FC236}">
                <a16:creationId xmlns:a16="http://schemas.microsoft.com/office/drawing/2014/main" id="{43DDE3A2-3B3F-C28E-85CB-106DE9800E01}"/>
              </a:ext>
            </a:extLst>
          </p:cNvPr>
          <p:cNvSpPr txBox="1"/>
          <p:nvPr/>
        </p:nvSpPr>
        <p:spPr>
          <a:xfrm>
            <a:off x="782975" y="3845196"/>
            <a:ext cx="5029200" cy="6642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割引訴求の場合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割引訴求のみの場合は掲載不可となる可能性があります。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9" name="テキスト ボックス 5">
            <a:extLst>
              <a:ext uri="{FF2B5EF4-FFF2-40B4-BE49-F238E27FC236}">
                <a16:creationId xmlns:a16="http://schemas.microsoft.com/office/drawing/2014/main" id="{86D1A58D-03DA-6623-21FE-FA33A60042FC}"/>
              </a:ext>
            </a:extLst>
          </p:cNvPr>
          <p:cNvSpPr txBox="1"/>
          <p:nvPr/>
        </p:nvSpPr>
        <p:spPr>
          <a:xfrm>
            <a:off x="793511" y="2660031"/>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既存商品訴求の場合</a:t>
            </a:r>
          </a:p>
          <a:p>
            <a:pPr latinLnBrk="1">
              <a:lnSpc>
                <a:spcPct val="150000"/>
              </a:lnSpc>
              <a:buClr>
                <a:srgbClr val="0AC200"/>
              </a:buClr>
            </a:pPr>
            <a:r>
              <a:rPr lang="ja-JP" altLang="en-US" sz="1100">
                <a:solidFill>
                  <a:srgbClr val="444444"/>
                </a:solidFill>
                <a:latin typeface="Meiryo" panose="020B0604030504040204" pitchFamily="34" charset="-128"/>
                <a:ea typeface="Meiryo" panose="020B0604030504040204" pitchFamily="34" charset="-128"/>
              </a:rPr>
              <a:t>「一定のニュース性、または話題性がある」と判断できない場合は、</a:t>
            </a:r>
            <a:br>
              <a:rPr lang="en-US" altLang="ja-JP" sz="1100">
                <a:solidFill>
                  <a:srgbClr val="444444"/>
                </a:solidFill>
                <a:latin typeface="Meiryo" panose="020B0604030504040204" pitchFamily="34" charset="-128"/>
                <a:ea typeface="Meiryo" panose="020B0604030504040204" pitchFamily="34" charset="-128"/>
              </a:rPr>
            </a:br>
            <a:r>
              <a:rPr lang="ja-JP" altLang="en-US" sz="1100">
                <a:solidFill>
                  <a:srgbClr val="444444"/>
                </a:solidFill>
                <a:latin typeface="Meiryo" panose="020B0604030504040204" pitchFamily="34" charset="-128"/>
                <a:ea typeface="Meiryo" panose="020B0604030504040204" pitchFamily="34" charset="-128"/>
              </a:rPr>
              <a:t>掲載不可</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となる可能性があります。</a:t>
            </a:r>
          </a:p>
          <a:p>
            <a:pPr latinLnBrk="1">
              <a:lnSpc>
                <a:spcPct val="150000"/>
              </a:lnSpc>
              <a:buClr>
                <a:srgbClr val="0AC200"/>
              </a:buClr>
            </a:pPr>
            <a:endParaRPr lang="ja-JP" altLang="en-US" sz="1200">
              <a:solidFill>
                <a:srgbClr val="00B90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F9F22F22-0574-B0E8-D9F2-86907CF6BAB4}"/>
              </a:ext>
            </a:extLst>
          </p:cNvPr>
          <p:cNvSpPr txBox="1"/>
          <p:nvPr/>
        </p:nvSpPr>
        <p:spPr>
          <a:xfrm>
            <a:off x="6574969" y="1518873"/>
            <a:ext cx="5029200" cy="113778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モニターキャンペーン訴求の場合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モニターキャンペーン訴求は原則掲載不可となります。それ以外に</a:t>
            </a: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ニュース性のある訴求軸がある場合、この限りではありません。</a:t>
            </a:r>
          </a:p>
        </p:txBody>
      </p:sp>
      <p:sp>
        <p:nvSpPr>
          <p:cNvPr id="11" name="テキスト ボックス 5">
            <a:extLst>
              <a:ext uri="{FF2B5EF4-FFF2-40B4-BE49-F238E27FC236}">
                <a16:creationId xmlns:a16="http://schemas.microsoft.com/office/drawing/2014/main" id="{C2AD8056-6E37-9AB5-E75B-EA23941366B4}"/>
              </a:ext>
            </a:extLst>
          </p:cNvPr>
          <p:cNvSpPr txBox="1"/>
          <p:nvPr/>
        </p:nvSpPr>
        <p:spPr>
          <a:xfrm>
            <a:off x="6574969" y="4048566"/>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抽選訴求の場合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抽選訴求が含まれるものは、原則掲載不可となります。</a:t>
            </a:r>
          </a:p>
        </p:txBody>
      </p:sp>
      <p:sp>
        <p:nvSpPr>
          <p:cNvPr id="12" name="テキスト ボックス 5">
            <a:extLst>
              <a:ext uri="{FF2B5EF4-FFF2-40B4-BE49-F238E27FC236}">
                <a16:creationId xmlns:a16="http://schemas.microsoft.com/office/drawing/2014/main" id="{A9555C1B-55FB-1371-9CFF-32DBD2D34BF6}"/>
              </a:ext>
            </a:extLst>
          </p:cNvPr>
          <p:cNvSpPr txBox="1"/>
          <p:nvPr/>
        </p:nvSpPr>
        <p:spPr>
          <a:xfrm>
            <a:off x="6585505" y="2656742"/>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アプリの告知の場合</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同時期に全国規模でのマス実績、スポンサードスタンプ、ダイレクトスタンプの実施、もしくは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公式アカウントの友だち追加訴求が絡んでいる場合は掲載可となります。その他のアプリ内イベント訴求のみでは不可となります。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3" name="object 3">
            <a:extLst>
              <a:ext uri="{FF2B5EF4-FFF2-40B4-BE49-F238E27FC236}">
                <a16:creationId xmlns:a16="http://schemas.microsoft.com/office/drawing/2014/main" id="{F00797E2-1A44-B9C5-EE51-4B7155F13052}"/>
              </a:ext>
            </a:extLst>
          </p:cNvPr>
          <p:cNvSpPr txBox="1"/>
          <p:nvPr/>
        </p:nvSpPr>
        <p:spPr>
          <a:xfrm>
            <a:off x="768628" y="6025359"/>
            <a:ext cx="10652102" cy="313766"/>
          </a:xfrm>
          <a:prstGeom prst="rect">
            <a:avLst/>
          </a:prstGeom>
        </p:spPr>
        <p:txBody>
          <a:bodyPr vert="horz" wrap="square" lIns="0" tIns="36412" rIns="0" bIns="0" rtlCol="0">
            <a:spAutoFit/>
          </a:bodyPr>
          <a:lstStyle/>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あくまで一例であり、記載のないケースにおいても、本サービスの利用をお断りすることがあります。あらかじめご了承ください。</a:t>
            </a:r>
          </a:p>
          <a:p>
            <a:r>
              <a:rPr lang="en-US" altLang="ja-JP" sz="900" spc="-11">
                <a:solidFill>
                  <a:srgbClr val="999999"/>
                </a:solidFill>
                <a:latin typeface="Meiryo" panose="020B0604030504040204" pitchFamily="34" charset="-128"/>
                <a:ea typeface="Meiryo" panose="020B0604030504040204" pitchFamily="34" charset="-128"/>
                <a:cs typeface="Arial Unicode MS"/>
              </a:rPr>
              <a:t>※ </a:t>
            </a:r>
            <a:r>
              <a:rPr lang="ja-JP" altLang="en-US" sz="900" spc="-11">
                <a:solidFill>
                  <a:srgbClr val="999999"/>
                </a:solidFill>
                <a:latin typeface="Meiryo" panose="020B0604030504040204" pitchFamily="34" charset="-128"/>
                <a:ea typeface="Meiryo" panose="020B0604030504040204" pitchFamily="34" charset="-128"/>
                <a:cs typeface="Arial Unicode MS"/>
              </a:rPr>
              <a:t>企業・商材可否、制作可否については都度審査が必須となります。</a:t>
            </a:r>
          </a:p>
        </p:txBody>
      </p:sp>
      <p:sp>
        <p:nvSpPr>
          <p:cNvPr id="8" name="テキスト ボックス 7">
            <a:extLst>
              <a:ext uri="{FF2B5EF4-FFF2-40B4-BE49-F238E27FC236}">
                <a16:creationId xmlns:a16="http://schemas.microsoft.com/office/drawing/2014/main" id="{7AD9D5A1-E1EF-65A8-C479-CEEC9155490B}"/>
              </a:ext>
            </a:extLst>
          </p:cNvPr>
          <p:cNvSpPr txBox="1"/>
          <p:nvPr/>
        </p:nvSpPr>
        <p:spPr>
          <a:xfrm>
            <a:off x="4725967" y="1180137"/>
            <a:ext cx="4829450" cy="261610"/>
          </a:xfrm>
          <a:prstGeom prst="rect">
            <a:avLst/>
          </a:prstGeom>
          <a:noFill/>
        </p:spPr>
        <p:txBody>
          <a:bodyPr wrap="square">
            <a:spAutoFit/>
          </a:bodyPr>
          <a:lstStyle/>
          <a:p>
            <a:r>
              <a:rPr lang="en-US" altLang="ja-JP" sz="1100" b="1">
                <a:solidFill>
                  <a:srgbClr val="F7790F"/>
                </a:solidFill>
                <a:latin typeface="Meiryo" panose="020B0604030504040204" pitchFamily="34" charset="-128"/>
                <a:ea typeface="Meiryo" panose="020B0604030504040204" pitchFamily="34" charset="-128"/>
                <a:cs typeface="Arial" charset="0"/>
              </a:rPr>
              <a:t>※</a:t>
            </a:r>
            <a:r>
              <a:rPr lang="ja-JP" altLang="en-US" sz="1100" b="1">
                <a:solidFill>
                  <a:srgbClr val="F7790F"/>
                </a:solidFill>
                <a:latin typeface="Meiryo" panose="020B0604030504040204" pitchFamily="34" charset="-128"/>
                <a:ea typeface="Meiryo" panose="020B0604030504040204" pitchFamily="34" charset="-128"/>
                <a:cs typeface="Arial" charset="0"/>
              </a:rPr>
              <a:t>昼刊・夕刊とは異なる制作可否基準となります（グレーマーカー部分）</a:t>
            </a:r>
            <a:endParaRPr lang="ja-JP" altLang="en-US" sz="1100">
              <a:solidFill>
                <a:srgbClr val="F7790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351594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6B0E8-2B24-3EDA-02AF-0C92D84838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7F0272B-E879-8BAC-4C5A-0F7BC1B5DB5E}"/>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69D0ACB6-9428-818E-B67F-59ABB13E0F4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EEAFA25B-A9EE-21A3-7323-D825E64C1096}"/>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よくあるお問い合わせ</a:t>
            </a:r>
          </a:p>
        </p:txBody>
      </p:sp>
      <p:sp>
        <p:nvSpPr>
          <p:cNvPr id="2" name="テキスト ボックス 5">
            <a:extLst>
              <a:ext uri="{FF2B5EF4-FFF2-40B4-BE49-F238E27FC236}">
                <a16:creationId xmlns:a16="http://schemas.microsoft.com/office/drawing/2014/main" id="{7B9D5FE4-C85B-DB26-3874-E8FAD2A42666}"/>
              </a:ext>
            </a:extLst>
          </p:cNvPr>
          <p:cNvSpPr txBox="1"/>
          <p:nvPr/>
        </p:nvSpPr>
        <p:spPr>
          <a:xfrm>
            <a:off x="607518" y="1119593"/>
            <a:ext cx="5088078" cy="1413519"/>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制作可否の審査は何営業日かかりますか？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可否審査に必要な制作可否判断シート、商材情報を全てご送付いただいてから、</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3</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5</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営業日程度で結果をご連絡いたします。別途、企業商材可否の審査も必要となりますため、あわせて</a:t>
            </a:r>
            <a:r>
              <a:rPr lang="en"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P</a:t>
            </a:r>
            <a: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t>36-39</a:t>
            </a: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の「お申込みから掲載までのフロー」もご確認ください。</a:t>
            </a:r>
          </a:p>
        </p:txBody>
      </p:sp>
      <p:sp>
        <p:nvSpPr>
          <p:cNvPr id="4" name="テキスト ボックス 5">
            <a:extLst>
              <a:ext uri="{FF2B5EF4-FFF2-40B4-BE49-F238E27FC236}">
                <a16:creationId xmlns:a16="http://schemas.microsoft.com/office/drawing/2014/main" id="{53828864-0F83-281E-0E4D-87478000EF9B}"/>
              </a:ext>
            </a:extLst>
          </p:cNvPr>
          <p:cNvSpPr txBox="1"/>
          <p:nvPr/>
        </p:nvSpPr>
        <p:spPr>
          <a:xfrm>
            <a:off x="595671" y="2643476"/>
            <a:ext cx="4878260" cy="889683"/>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曜日別、また昼刊・夕刊・夜刊による、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a:t>
            </a:r>
            <a:r>
              <a:rPr lang="en-US" altLang="ja-JP" sz="1200" b="1">
                <a:solidFill>
                  <a:srgbClr val="002060"/>
                </a:solidFill>
                <a:latin typeface="Meiryo" panose="020B0604030504040204" pitchFamily="34" charset="-128"/>
                <a:ea typeface="Meiryo" panose="020B0604030504040204" pitchFamily="34" charset="-128"/>
                <a:cs typeface="Arial" charset="0"/>
              </a:rPr>
              <a:t>PV</a:t>
            </a:r>
            <a:r>
              <a:rPr lang="ja-JP" altLang="en-US" sz="1200" b="1">
                <a:solidFill>
                  <a:srgbClr val="002060"/>
                </a:solidFill>
                <a:latin typeface="Meiryo" panose="020B0604030504040204" pitchFamily="34" charset="-128"/>
                <a:ea typeface="Meiryo" panose="020B0604030504040204" pitchFamily="34" charset="-128"/>
                <a:cs typeface="Arial" charset="0"/>
              </a:rPr>
              <a:t>・</a:t>
            </a:r>
            <a:r>
              <a:rPr lang="en-US" altLang="ja-JP" sz="1200" b="1">
                <a:solidFill>
                  <a:srgbClr val="002060"/>
                </a:solidFill>
                <a:latin typeface="Meiryo" panose="020B0604030504040204" pitchFamily="34" charset="-128"/>
                <a:ea typeface="Meiryo" panose="020B0604030504040204" pitchFamily="34" charset="-128"/>
                <a:cs typeface="Arial" charset="0"/>
              </a:rPr>
              <a:t>CTR</a:t>
            </a:r>
            <a:r>
              <a:rPr lang="ja-JP" altLang="en-US" sz="1200" b="1">
                <a:solidFill>
                  <a:srgbClr val="002060"/>
                </a:solidFill>
                <a:latin typeface="Meiryo" panose="020B0604030504040204" pitchFamily="34" charset="-128"/>
                <a:ea typeface="Meiryo" panose="020B0604030504040204" pitchFamily="34" charset="-128"/>
                <a:cs typeface="Arial" charset="0"/>
              </a:rPr>
              <a:t>の傾向はありますか？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曜日や時間（昼刊・夕刊・夜刊）による数値の差異はありません。</a:t>
            </a:r>
          </a:p>
        </p:txBody>
      </p:sp>
      <p:sp>
        <p:nvSpPr>
          <p:cNvPr id="5" name="テキスト ボックス 5">
            <a:extLst>
              <a:ext uri="{FF2B5EF4-FFF2-40B4-BE49-F238E27FC236}">
                <a16:creationId xmlns:a16="http://schemas.microsoft.com/office/drawing/2014/main" id="{EF3F10BC-39D8-FC88-26E8-0BBA760F501D}"/>
              </a:ext>
            </a:extLst>
          </p:cNvPr>
          <p:cNvSpPr txBox="1"/>
          <p:nvPr/>
        </p:nvSpPr>
        <p:spPr>
          <a:xfrm>
            <a:off x="607518" y="3643522"/>
            <a:ext cx="5029200" cy="895976"/>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のリッチメッセージ内の見出しを、</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a:ea typeface="Meiryo"/>
                <a:cs typeface="Arial"/>
              </a:rPr>
              <a:t>配信前に確認することは可能ですか？</a:t>
            </a:r>
            <a:br>
              <a:rPr lang="en-US" altLang="ja-JP" sz="1200">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a:ea typeface="Meiryo"/>
                <a:cs typeface="Arial"/>
              </a:rPr>
              <a:t>編集権は当社に帰属しており、事前開示は不可です。</a:t>
            </a:r>
          </a:p>
        </p:txBody>
      </p:sp>
      <p:sp>
        <p:nvSpPr>
          <p:cNvPr id="8" name="テキスト ボックス 7">
            <a:extLst>
              <a:ext uri="{FF2B5EF4-FFF2-40B4-BE49-F238E27FC236}">
                <a16:creationId xmlns:a16="http://schemas.microsoft.com/office/drawing/2014/main" id="{8334CC5F-1943-C496-B676-F3122778069C}"/>
              </a:ext>
            </a:extLst>
          </p:cNvPr>
          <p:cNvSpPr txBox="1"/>
          <p:nvPr/>
        </p:nvSpPr>
        <p:spPr>
          <a:xfrm>
            <a:off x="595671" y="5709150"/>
            <a:ext cx="5029200" cy="887117"/>
          </a:xfrm>
          <a:prstGeom prst="rect">
            <a:avLst/>
          </a:prstGeom>
          <a:noFill/>
        </p:spPr>
        <p:txBody>
          <a:bodyPr wrap="square" lIns="0" tIns="36000" rIns="0" bIns="0" rtlCol="0" anchor="t">
            <a:noAutofit/>
          </a:bodyPr>
          <a:lstStyle/>
          <a:p>
            <a:pPr latinLnBrk="1">
              <a:lnSpc>
                <a:spcPct val="150000"/>
              </a:lnSpc>
              <a:buClr>
                <a:srgbClr val="0AC200"/>
              </a:buClr>
            </a:pPr>
            <a:r>
              <a:rPr lang="en" altLang="ja-JP" sz="1200" b="1">
                <a:solidFill>
                  <a:srgbClr val="002060"/>
                </a:solidFill>
                <a:latin typeface="Meiryo" panose="020B0604030504040204" pitchFamily="34" charset="-128"/>
                <a:ea typeface="Meiryo" panose="020B0604030504040204" pitchFamily="34" charset="-128"/>
                <a:cs typeface="Arial" charset="0"/>
              </a:rPr>
              <a:t>DIGEST Spot</a:t>
            </a:r>
            <a:r>
              <a:rPr lang="ja-JP" altLang="en-US" sz="1200" b="1">
                <a:solidFill>
                  <a:srgbClr val="002060"/>
                </a:solidFill>
                <a:latin typeface="Meiryo" panose="020B0604030504040204" pitchFamily="34" charset="-128"/>
                <a:ea typeface="Meiryo" panose="020B0604030504040204" pitchFamily="34" charset="-128"/>
                <a:cs typeface="Arial" charset="0"/>
              </a:rPr>
              <a:t>の記事内に、計測タグを埋め込むことは可能ですか？</a:t>
            </a:r>
            <a:br>
              <a:rPr lang="en-US" altLang="ja-JP" sz="1200">
                <a:solidFill>
                  <a:srgbClr val="00B900"/>
                </a:solidFill>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不可です。</a:t>
            </a:r>
          </a:p>
        </p:txBody>
      </p:sp>
      <p:sp>
        <p:nvSpPr>
          <p:cNvPr id="9" name="テキスト ボックス 5">
            <a:extLst>
              <a:ext uri="{FF2B5EF4-FFF2-40B4-BE49-F238E27FC236}">
                <a16:creationId xmlns:a16="http://schemas.microsoft.com/office/drawing/2014/main" id="{653E6384-3877-1E92-4F04-BD79D8149A20}"/>
              </a:ext>
            </a:extLst>
          </p:cNvPr>
          <p:cNvSpPr txBox="1"/>
          <p:nvPr/>
        </p:nvSpPr>
        <p:spPr>
          <a:xfrm>
            <a:off x="595671" y="4649862"/>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初稿・修正稿の戻し以外で原稿の修正などを伝えることは可能ですか？</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原稿のお戻しは期日までにまとめて提出してください。</a:t>
            </a:r>
            <a:endPar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rPr>
              <a:t>五月雨でのお戻しは受け付けません。</a:t>
            </a:r>
            <a:br>
              <a:rPr lang="en-US" altLang="ja-JP" sz="1100" dirty="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0" name="テキスト ボックス 5">
            <a:extLst>
              <a:ext uri="{FF2B5EF4-FFF2-40B4-BE49-F238E27FC236}">
                <a16:creationId xmlns:a16="http://schemas.microsoft.com/office/drawing/2014/main" id="{6E7B32D1-7B69-140F-5B81-6BAD6B971035}"/>
              </a:ext>
            </a:extLst>
          </p:cNvPr>
          <p:cNvSpPr txBox="1"/>
          <p:nvPr/>
        </p:nvSpPr>
        <p:spPr>
          <a:xfrm>
            <a:off x="6496406" y="2473871"/>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a:t>
            </a:r>
            <a:r>
              <a:rPr lang="en" altLang="ja-JP" sz="1200" b="1">
                <a:solidFill>
                  <a:srgbClr val="002060"/>
                </a:solidFill>
                <a:latin typeface="Meiryo" panose="020B0604030504040204" pitchFamily="34" charset="-128"/>
                <a:ea typeface="Meiryo" panose="020B0604030504040204" pitchFamily="34" charset="-128"/>
                <a:cs typeface="Arial" charset="0"/>
              </a:rPr>
              <a:t>App Store</a:t>
            </a:r>
            <a:r>
              <a:rPr lang="ja-JP" altLang="en-US" sz="1200" b="1">
                <a:solidFill>
                  <a:srgbClr val="002060"/>
                </a:solidFill>
                <a:latin typeface="Meiryo" panose="020B0604030504040204" pitchFamily="34" charset="-128"/>
                <a:ea typeface="Meiryo" panose="020B0604030504040204" pitchFamily="34" charset="-128"/>
                <a:cs typeface="Arial" charset="0"/>
              </a:rPr>
              <a:t>や</a:t>
            </a:r>
            <a:r>
              <a:rPr lang="en" altLang="ja-JP" sz="1200" b="1">
                <a:solidFill>
                  <a:srgbClr val="002060"/>
                </a:solidFill>
                <a:latin typeface="Meiryo" panose="020B0604030504040204" pitchFamily="34" charset="-128"/>
                <a:ea typeface="Meiryo" panose="020B0604030504040204" pitchFamily="34" charset="-128"/>
                <a:cs typeface="Arial" charset="0"/>
              </a:rPr>
              <a:t>Google Play</a:t>
            </a:r>
            <a:r>
              <a:rPr lang="ja-JP" altLang="en-US" sz="1200" b="1">
                <a:solidFill>
                  <a:srgbClr val="002060"/>
                </a:solidFill>
                <a:latin typeface="Meiryo" panose="020B0604030504040204" pitchFamily="34" charset="-128"/>
                <a:ea typeface="Meiryo" panose="020B0604030504040204" pitchFamily="34" charset="-128"/>
                <a:cs typeface="Arial" charset="0"/>
              </a:rPr>
              <a:t>などの</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アプリダウンロードページの</a:t>
            </a:r>
            <a:r>
              <a:rPr lang="en"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を指定しても良いですか？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原則として不可です。</a:t>
            </a:r>
          </a:p>
        </p:txBody>
      </p:sp>
      <p:sp>
        <p:nvSpPr>
          <p:cNvPr id="11" name="テキスト ボックス 5">
            <a:extLst>
              <a:ext uri="{FF2B5EF4-FFF2-40B4-BE49-F238E27FC236}">
                <a16:creationId xmlns:a16="http://schemas.microsoft.com/office/drawing/2014/main" id="{23049895-B183-4DD1-766C-34736628D29D}"/>
              </a:ext>
            </a:extLst>
          </p:cNvPr>
          <p:cNvSpPr txBox="1"/>
          <p:nvPr/>
        </p:nvSpPr>
        <p:spPr>
          <a:xfrm>
            <a:off x="6496406" y="1119593"/>
            <a:ext cx="5029200" cy="105928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記事からの遷移先の</a:t>
            </a:r>
            <a:r>
              <a:rPr lang="en-US"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は、入稿時に公開されていなくても</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問題ないですか？</a:t>
            </a:r>
            <a:br>
              <a:rPr lang="en-US" altLang="ja-JP" sz="1200" b="1">
                <a:solidFill>
                  <a:srgbClr val="00B900"/>
                </a:solidFill>
                <a:latin typeface="Meiryo" panose="020B0604030504040204" pitchFamily="34" charset="-128"/>
                <a:ea typeface="Meiryo" panose="020B0604030504040204" pitchFamily="34" charset="-128"/>
                <a:cs typeface="Arial" charset="0"/>
              </a:rPr>
            </a:b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諸般の事情により、ご入稿時に遷移先が公開されていない場合には、テストサイトを事前にご送付いただきますようお願いいたします。</a:t>
            </a:r>
            <a:b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b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2" name="テキスト ボックス 5">
            <a:extLst>
              <a:ext uri="{FF2B5EF4-FFF2-40B4-BE49-F238E27FC236}">
                <a16:creationId xmlns:a16="http://schemas.microsoft.com/office/drawing/2014/main" id="{6B3B70D8-79FD-5D2F-0832-9BA63BB86E9E}"/>
              </a:ext>
            </a:extLst>
          </p:cNvPr>
          <p:cNvSpPr txBox="1"/>
          <p:nvPr/>
        </p:nvSpPr>
        <p:spPr>
          <a:xfrm>
            <a:off x="6496406" y="3643522"/>
            <a:ext cx="5029200" cy="1283654"/>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a:t>
            </a:r>
            <a:r>
              <a:rPr lang="en-US" altLang="ja-JP" sz="1200" b="1">
                <a:solidFill>
                  <a:srgbClr val="002060"/>
                </a:solidFill>
                <a:latin typeface="Meiryo" panose="020B0604030504040204" pitchFamily="34" charset="-128"/>
                <a:ea typeface="Meiryo" panose="020B0604030504040204" pitchFamily="34" charset="-128"/>
                <a:cs typeface="Arial" charset="0"/>
              </a:rPr>
              <a:t>LINE</a:t>
            </a:r>
            <a:r>
              <a:rPr lang="ja-JP" altLang="en-US" sz="1200" b="1">
                <a:solidFill>
                  <a:srgbClr val="002060"/>
                </a:solidFill>
                <a:latin typeface="Meiryo" panose="020B0604030504040204" pitchFamily="34" charset="-128"/>
                <a:ea typeface="Meiryo" panose="020B0604030504040204" pitchFamily="34" charset="-128"/>
                <a:cs typeface="Arial" charset="0"/>
              </a:rPr>
              <a:t>公式アカウントの友だち追加ページや、スタンプのダウンロードページの</a:t>
            </a:r>
            <a:r>
              <a:rPr lang="en" altLang="ja-JP" sz="1200" b="1">
                <a:solidFill>
                  <a:srgbClr val="002060"/>
                </a:solidFill>
                <a:latin typeface="Meiryo" panose="020B0604030504040204" pitchFamily="34" charset="-128"/>
                <a:ea typeface="Meiryo" panose="020B0604030504040204" pitchFamily="34" charset="-128"/>
                <a:cs typeface="Arial" charset="0"/>
              </a:rPr>
              <a:t>URL</a:t>
            </a:r>
            <a:r>
              <a:rPr lang="ja-JP" altLang="en-US" sz="1200" b="1">
                <a:solidFill>
                  <a:srgbClr val="002060"/>
                </a:solidFill>
                <a:latin typeface="Meiryo" panose="020B0604030504040204" pitchFamily="34" charset="-128"/>
                <a:ea typeface="Meiryo" panose="020B0604030504040204" pitchFamily="34" charset="-128"/>
                <a:cs typeface="Arial" charset="0"/>
              </a:rPr>
              <a:t>を指定しても良いですか？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原則として、ランディングページを経由する遷移を推奨いたします。</a:t>
            </a:r>
          </a:p>
        </p:txBody>
      </p:sp>
      <p:sp>
        <p:nvSpPr>
          <p:cNvPr id="15" name="テキスト ボックス 5">
            <a:extLst>
              <a:ext uri="{FF2B5EF4-FFF2-40B4-BE49-F238E27FC236}">
                <a16:creationId xmlns:a16="http://schemas.microsoft.com/office/drawing/2014/main" id="{25F7DCBF-D27A-4E28-DF92-FDD8202D5E25}"/>
              </a:ext>
            </a:extLst>
          </p:cNvPr>
          <p:cNvSpPr txBox="1"/>
          <p:nvPr/>
        </p:nvSpPr>
        <p:spPr>
          <a:xfrm>
            <a:off x="6496406" y="4711019"/>
            <a:ext cx="5128042" cy="17526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記事からの遷移先として、自社サイト以外のサイトを</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指定しても良いですか？</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広告主が提供しているサイトであることが冒頭（ファーストビュー）で明示されていれば掲載可です。ただし、競合媒体や信用性に欠ける媒体の場合は、提供が明示されていても不可にすることもございます。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SNS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、動画サイト、個別商品ページへの直接遷移は原則不可となります。</a:t>
            </a:r>
          </a:p>
        </p:txBody>
      </p:sp>
      <p:sp>
        <p:nvSpPr>
          <p:cNvPr id="16" name="object 19">
            <a:extLst>
              <a:ext uri="{FF2B5EF4-FFF2-40B4-BE49-F238E27FC236}">
                <a16:creationId xmlns:a16="http://schemas.microsoft.com/office/drawing/2014/main" id="{032DB445-F19B-C303-CDA3-673E1C563927}"/>
              </a:ext>
            </a:extLst>
          </p:cNvPr>
          <p:cNvSpPr/>
          <p:nvPr/>
        </p:nvSpPr>
        <p:spPr>
          <a:xfrm>
            <a:off x="509286" y="2556015"/>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7" name="object 19">
            <a:extLst>
              <a:ext uri="{FF2B5EF4-FFF2-40B4-BE49-F238E27FC236}">
                <a16:creationId xmlns:a16="http://schemas.microsoft.com/office/drawing/2014/main" id="{3E672D2F-047D-B503-CDBB-A853249F4C31}"/>
              </a:ext>
            </a:extLst>
          </p:cNvPr>
          <p:cNvSpPr/>
          <p:nvPr/>
        </p:nvSpPr>
        <p:spPr>
          <a:xfrm>
            <a:off x="509285" y="3643522"/>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8" name="object 19">
            <a:extLst>
              <a:ext uri="{FF2B5EF4-FFF2-40B4-BE49-F238E27FC236}">
                <a16:creationId xmlns:a16="http://schemas.microsoft.com/office/drawing/2014/main" id="{F8287EAE-CA0B-662D-785D-8DDC1875D47C}"/>
              </a:ext>
            </a:extLst>
          </p:cNvPr>
          <p:cNvSpPr/>
          <p:nvPr/>
        </p:nvSpPr>
        <p:spPr>
          <a:xfrm>
            <a:off x="509285" y="4588640"/>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19" name="object 19">
            <a:extLst>
              <a:ext uri="{FF2B5EF4-FFF2-40B4-BE49-F238E27FC236}">
                <a16:creationId xmlns:a16="http://schemas.microsoft.com/office/drawing/2014/main" id="{819BAFD1-211D-015D-A8DC-263525D3ADDE}"/>
              </a:ext>
            </a:extLst>
          </p:cNvPr>
          <p:cNvSpPr/>
          <p:nvPr/>
        </p:nvSpPr>
        <p:spPr>
          <a:xfrm>
            <a:off x="6421975" y="2363508"/>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0" name="object 19">
            <a:extLst>
              <a:ext uri="{FF2B5EF4-FFF2-40B4-BE49-F238E27FC236}">
                <a16:creationId xmlns:a16="http://schemas.microsoft.com/office/drawing/2014/main" id="{D860D604-8BEA-C1AC-9BCE-40BEB2B6B812}"/>
              </a:ext>
            </a:extLst>
          </p:cNvPr>
          <p:cNvSpPr/>
          <p:nvPr/>
        </p:nvSpPr>
        <p:spPr>
          <a:xfrm>
            <a:off x="6421975" y="3533159"/>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1" name="object 19">
            <a:extLst>
              <a:ext uri="{FF2B5EF4-FFF2-40B4-BE49-F238E27FC236}">
                <a16:creationId xmlns:a16="http://schemas.microsoft.com/office/drawing/2014/main" id="{F98DD32E-E2C6-8688-E544-09CFB8FDA332}"/>
              </a:ext>
            </a:extLst>
          </p:cNvPr>
          <p:cNvSpPr/>
          <p:nvPr/>
        </p:nvSpPr>
        <p:spPr>
          <a:xfrm>
            <a:off x="6421975" y="4649862"/>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
        <p:nvSpPr>
          <p:cNvPr id="22" name="object 19">
            <a:extLst>
              <a:ext uri="{FF2B5EF4-FFF2-40B4-BE49-F238E27FC236}">
                <a16:creationId xmlns:a16="http://schemas.microsoft.com/office/drawing/2014/main" id="{75267F75-CCE4-2FFC-CC53-1BE073B2346F}"/>
              </a:ext>
            </a:extLst>
          </p:cNvPr>
          <p:cNvSpPr/>
          <p:nvPr/>
        </p:nvSpPr>
        <p:spPr>
          <a:xfrm>
            <a:off x="509285" y="5615090"/>
            <a:ext cx="5257801" cy="64557"/>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049621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C08E4-9B3C-6591-2D64-72F445D3C35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46EF380-D969-B87F-63CA-E9303A9E2D11}"/>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A6A89460-DEA5-810D-9ED0-FCD62CA54A2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91654216-3305-1348-793E-8D639AC516C1}"/>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各種規定</a:t>
            </a:r>
          </a:p>
        </p:txBody>
      </p:sp>
      <p:sp>
        <p:nvSpPr>
          <p:cNvPr id="14" name="テキスト ボックス 5">
            <a:extLst>
              <a:ext uri="{FF2B5EF4-FFF2-40B4-BE49-F238E27FC236}">
                <a16:creationId xmlns:a16="http://schemas.microsoft.com/office/drawing/2014/main" id="{9A9957ED-9AB6-82D2-A961-DC4A8FDEDFD1}"/>
              </a:ext>
            </a:extLst>
          </p:cNvPr>
          <p:cNvSpPr txBox="1"/>
          <p:nvPr/>
        </p:nvSpPr>
        <p:spPr>
          <a:xfrm>
            <a:off x="595671" y="1026974"/>
            <a:ext cx="6115624" cy="4687820"/>
          </a:xfrm>
          <a:prstGeom prst="rect">
            <a:avLst/>
          </a:prstGeom>
          <a:noFill/>
        </p:spPr>
        <p:txBody>
          <a:bodyPr wrap="square" lIns="0" tIns="43776"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お申し込み方法</a:t>
            </a:r>
          </a:p>
          <a:p>
            <a:pPr latinLnBrk="1">
              <a:lnSpc>
                <a:spcPct val="150000"/>
              </a:lnSpc>
              <a:buClr>
                <a:srgbClr val="0AC200"/>
              </a:buCl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事前に以下の内容をご確認の上、お申し込みください。</a:t>
            </a:r>
          </a:p>
          <a:p>
            <a:pPr marL="208474" indent="-208474" latinLnBrk="1">
              <a:lnSpc>
                <a:spcPct val="150000"/>
              </a:lnSpc>
              <a:buClr>
                <a:srgbClr val="002060"/>
              </a:buClr>
              <a:buFont typeface="Arial" panose="020B0604020202020204" pitchFamily="34" charset="0"/>
              <a:buChar char="•"/>
            </a:pPr>
            <a:r>
              <a:rPr lang="en"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hlinkClick r:id="rId3"/>
              </a:rPr>
              <a:t>https://www.lycbiz.com/jp/terms-and-policies/</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企業・商材に関する掲載可否確認フォーム</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950" dirty="0">
                <a:solidFill>
                  <a:srgbClr val="DCA10D"/>
                </a:solidFill>
                <a:effectLst/>
                <a:latin typeface="Meiryo" panose="020B0604030504040204" pitchFamily="34" charset="-128"/>
                <a:ea typeface="Meiryo" panose="020B0604030504040204" pitchFamily="34" charset="-128"/>
                <a:hlinkClick r:id="rId4"/>
              </a:rPr>
              <a:t>https://form-business.yahoo.co.jp/claris/enqueteForm?inquiry_type=review_lnds</a:t>
            </a:r>
            <a:br>
              <a:rPr lang="en" altLang="ja-JP" sz="950" dirty="0">
                <a:solidFill>
                  <a:srgbClr val="DCA10D"/>
                </a:solidFill>
                <a:effectLst/>
                <a:latin typeface="Meiryo" panose="020B0604030504040204" pitchFamily="34" charset="-128"/>
                <a:ea typeface="Meiryo" panose="020B0604030504040204" pitchFamily="34" charset="-128"/>
              </a:rPr>
            </a:br>
            <a:endParaRPr lang="en" altLang="ja-JP" sz="95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お問い合わせ用メールアドレス</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u="sng" dirty="0">
                <a:latin typeface="Meiryo" panose="020B0604030504040204" pitchFamily="34" charset="-128"/>
                <a:ea typeface="Meiryo" panose="020B0604030504040204" pitchFamily="34" charset="-128"/>
                <a:hlinkClick r:id="rId5"/>
              </a:rPr>
              <a:t>ml-sales-media-req@lycorp.co.jp</a:t>
            </a:r>
            <a:br>
              <a:rPr lang="en" altLang="ja-JP" sz="1000" u="sng" dirty="0">
                <a:latin typeface="Meiryo" panose="020B0604030504040204" pitchFamily="34" charset="-128"/>
                <a:ea typeface="Meiryo" panose="020B0604030504040204" pitchFamily="34" charset="-128"/>
              </a:rPr>
            </a:b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208474" indent="-208474" latinLnBrk="1">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お申し込み用メールアドレス</a:t>
            </a:r>
          </a:p>
          <a:p>
            <a:pPr marL="628650" lvl="1" indent="-171450" latinLnBrk="1">
              <a:lnSpc>
                <a:spcPct val="150000"/>
              </a:lnSpc>
              <a:buClr>
                <a:srgbClr val="002060"/>
              </a:buClr>
              <a:buFont typeface="Arial" panose="020B0604020202020204" pitchFamily="34" charset="0"/>
              <a:buChar char="•"/>
            </a:pPr>
            <a:r>
              <a:rPr lang="en"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CC</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に以下のアドレスを必須で入れてください。</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000" dirty="0">
                <a:latin typeface="Meiryo" panose="020B0604030504040204" pitchFamily="34" charset="-128"/>
                <a:ea typeface="Meiryo" panose="020B0604030504040204" pitchFamily="34" charset="-128"/>
                <a:cs typeface="メイリオ" panose="020B0604030504040204" pitchFamily="50" charset="-128"/>
                <a:hlinkClick r:id="rId6"/>
              </a:rPr>
              <a:t>ml-sales-media-order@lycorp.co.jp</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459"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5" name="テキスト ボックス 5">
            <a:extLst>
              <a:ext uri="{FF2B5EF4-FFF2-40B4-BE49-F238E27FC236}">
                <a16:creationId xmlns:a16="http://schemas.microsoft.com/office/drawing/2014/main" id="{5D882208-EA20-64FA-4B1F-83F100005397}"/>
              </a:ext>
            </a:extLst>
          </p:cNvPr>
          <p:cNvSpPr txBox="1"/>
          <p:nvPr/>
        </p:nvSpPr>
        <p:spPr>
          <a:xfrm>
            <a:off x="6033714" y="1026974"/>
            <a:ext cx="5661872" cy="4373249"/>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入稿方法</a:t>
            </a:r>
          </a:p>
          <a:p>
            <a:pPr latinLnBrk="1">
              <a:lnSpc>
                <a:spcPct val="150000"/>
              </a:lnSpc>
              <a:buClr>
                <a:srgbClr val="0AC200"/>
              </a:buClr>
            </a:pPr>
            <a:r>
              <a:rPr lang="ja-JP" altLang="en-US" sz="1200">
                <a:solidFill>
                  <a:schemeClr val="tx1">
                    <a:lumMod val="75000"/>
                    <a:lumOff val="25000"/>
                  </a:schemeClr>
                </a:solidFill>
                <a:latin typeface="Meiryo"/>
                <a:ea typeface="Meiryo"/>
                <a:cs typeface="Arial"/>
              </a:rPr>
              <a:t>広告原稿（各種素材、リンク先</a:t>
            </a:r>
            <a:r>
              <a:rPr lang="en" altLang="ja-JP" sz="1200" dirty="0">
                <a:solidFill>
                  <a:schemeClr val="tx1">
                    <a:lumMod val="75000"/>
                    <a:lumOff val="25000"/>
                  </a:schemeClr>
                </a:solidFill>
                <a:latin typeface="Meiryo"/>
                <a:ea typeface="Meiryo"/>
                <a:cs typeface="Arial"/>
              </a:rPr>
              <a:t>URL</a:t>
            </a:r>
            <a:r>
              <a:rPr lang="ja-JP" altLang="en" sz="1200">
                <a:solidFill>
                  <a:schemeClr val="tx1">
                    <a:lumMod val="75000"/>
                    <a:lumOff val="25000"/>
                  </a:schemeClr>
                </a:solidFill>
                <a:latin typeface="Meiryo"/>
                <a:ea typeface="Meiryo"/>
                <a:cs typeface="Arial"/>
              </a:rPr>
              <a:t>）</a:t>
            </a:r>
            <a:r>
              <a:rPr lang="ja-JP" altLang="en-US" sz="1200">
                <a:solidFill>
                  <a:schemeClr val="tx1">
                    <a:lumMod val="75000"/>
                    <a:lumOff val="25000"/>
                  </a:schemeClr>
                </a:solidFill>
                <a:latin typeface="Meiryo"/>
                <a:ea typeface="Meiryo"/>
                <a:cs typeface="Arial"/>
              </a:rPr>
              <a:t>は、電子メールにデータを添付し、</a:t>
            </a:r>
            <a:endParaRPr lang="en-US" altLang="ja-JP" sz="1200" dirty="0">
              <a:solidFill>
                <a:schemeClr val="tx1">
                  <a:lumMod val="75000"/>
                  <a:lumOff val="25000"/>
                </a:schemeClr>
              </a:solidFill>
              <a:latin typeface="Meiryo"/>
              <a:ea typeface="Meiryo"/>
              <a:cs typeface="Arial"/>
            </a:endParaRPr>
          </a:p>
          <a:p>
            <a:pPr latinLnBrk="1">
              <a:lnSpc>
                <a:spcPct val="150000"/>
              </a:lnSpc>
              <a:buClr>
                <a:srgbClr val="0AC200"/>
              </a:buCl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下記のメールアドレスまでご入稿願います。</a:t>
            </a:r>
          </a:p>
          <a:p>
            <a:pPr marL="188595" indent="-188595" latinLnBrk="1">
              <a:lnSpc>
                <a:spcPct val="150000"/>
              </a:lnSpc>
              <a:buClr>
                <a:srgbClr val="002060"/>
              </a:buClr>
              <a:buFont typeface="Arial" panose="020B0604020202020204" pitchFamily="34" charset="0"/>
              <a:buChar cha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入稿用メールアドレス</a:t>
            </a:r>
            <a:b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br>
            <a:r>
              <a:rPr lang="en" altLang="ja-JP" sz="1000" u="sng" dirty="0">
                <a:latin typeface="Meiryo" panose="020B0604030504040204" pitchFamily="34" charset="-128"/>
                <a:ea typeface="Meiryo" panose="020B0604030504040204" pitchFamily="34" charset="-128"/>
                <a:hlinkClick r:id="rId5"/>
              </a:rPr>
              <a:t>ml-sales-media-req@lycorp.co.jp</a:t>
            </a:r>
            <a:endParaRPr lang="en" altLang="ja-JP" sz="10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02060"/>
              </a:buClr>
            </a:pPr>
            <a:endParaRPr lang="ja-JP" altLang="en-US" sz="900" dirty="0">
              <a:solidFill>
                <a:schemeClr val="bg1">
                  <a:lumMod val="65000"/>
                </a:schemeClr>
              </a:solidFill>
              <a:latin typeface="Meiryo"/>
              <a:ea typeface="Meiryo"/>
              <a:cs typeface="Arial"/>
            </a:endParaRPr>
          </a:p>
          <a:p>
            <a:pPr latinLnBrk="1">
              <a:lnSpc>
                <a:spcPct val="150000"/>
              </a:lnSpc>
              <a:buClr>
                <a:srgbClr val="0AC200"/>
              </a:buClr>
            </a:pPr>
            <a:endParaRPr lang="en" altLang="ja-JP" sz="1323"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16" name="テキスト ボックス 5">
            <a:extLst>
              <a:ext uri="{FF2B5EF4-FFF2-40B4-BE49-F238E27FC236}">
                <a16:creationId xmlns:a16="http://schemas.microsoft.com/office/drawing/2014/main" id="{641F2A1D-8F6B-83F0-E735-3FE911354F1D}"/>
              </a:ext>
            </a:extLst>
          </p:cNvPr>
          <p:cNvSpPr txBox="1"/>
          <p:nvPr/>
        </p:nvSpPr>
        <p:spPr>
          <a:xfrm>
            <a:off x="6033714" y="2800161"/>
            <a:ext cx="5592557" cy="1569328"/>
          </a:xfrm>
          <a:prstGeom prst="rect">
            <a:avLst/>
          </a:prstGeom>
          <a:noFill/>
        </p:spPr>
        <p:txBody>
          <a:bodyPr wrap="square" lIns="0" tIns="43776"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レポートについて</a:t>
            </a:r>
          </a:p>
          <a:p>
            <a:pPr latinLnBrk="1">
              <a:lnSpc>
                <a:spcPct val="150000"/>
              </a:lnSpc>
              <a:buClr>
                <a:srgbClr val="0AC200"/>
              </a:buClr>
            </a:pP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DIGEST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広告掲載レポートは掲載開始日から</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10</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営業日以内に送付、</a:t>
            </a:r>
            <a:endPar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ブランドリフトサーベイ</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レポートは、</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 DIGEST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Spot</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掲載開始日の翌営業日から数えて、</a:t>
            </a:r>
            <a:r>
              <a:rPr lang="en-US" altLang="ja-JP" sz="1200">
                <a:solidFill>
                  <a:schemeClr val="tx1">
                    <a:lumMod val="75000"/>
                    <a:lumOff val="25000"/>
                  </a:schemeClr>
                </a:solidFill>
                <a:latin typeface="Meiryo" panose="020B0604030504040204" pitchFamily="34" charset="-128"/>
                <a:ea typeface="Meiryo" panose="020B0604030504040204" pitchFamily="34" charset="-128"/>
                <a:cs typeface="Arial" charset="0"/>
              </a:rPr>
              <a:t>25</a:t>
            </a: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Arial" charset="0"/>
              </a:rPr>
              <a:t>営業日目に納品させていただきます。</a:t>
            </a:r>
          </a:p>
        </p:txBody>
      </p:sp>
      <p:sp>
        <p:nvSpPr>
          <p:cNvPr id="2" name="テキスト ボックス 5">
            <a:extLst>
              <a:ext uri="{FF2B5EF4-FFF2-40B4-BE49-F238E27FC236}">
                <a16:creationId xmlns:a16="http://schemas.microsoft.com/office/drawing/2014/main" id="{95AD804F-D601-88B7-9502-B009F75FB8FD}"/>
              </a:ext>
            </a:extLst>
          </p:cNvPr>
          <p:cNvSpPr txBox="1"/>
          <p:nvPr/>
        </p:nvSpPr>
        <p:spPr>
          <a:xfrm>
            <a:off x="6033849" y="4375848"/>
            <a:ext cx="5592421" cy="3474870"/>
          </a:xfrm>
          <a:prstGeom prst="rect">
            <a:avLst/>
          </a:prstGeom>
          <a:noFill/>
        </p:spPr>
        <p:txBody>
          <a:bodyPr wrap="square" lIns="0" tIns="39698" rIns="0" bIns="0" rtlCol="0" anchor="t">
            <a:noAutofit/>
          </a:bodyPr>
          <a:lstStyle/>
          <a:p>
            <a:pPr latinLnBrk="1">
              <a:lnSpc>
                <a:spcPct val="150000"/>
              </a:lnSpc>
              <a:buClr>
                <a:srgbClr val="0AC200"/>
              </a:buClr>
            </a:pPr>
            <a:r>
              <a:rPr lang="ja-JP" altLang="en-US" sz="1200" b="1" dirty="0">
                <a:solidFill>
                  <a:srgbClr val="002060"/>
                </a:solidFill>
                <a:latin typeface="Meiryo" panose="020B0604030504040204" pitchFamily="34" charset="-128"/>
                <a:ea typeface="Meiryo" panose="020B0604030504040204" pitchFamily="34" charset="-128"/>
                <a:cs typeface="Arial" charset="0"/>
              </a:rPr>
              <a:t>その他</a:t>
            </a:r>
            <a:endParaRPr lang="en-US" altLang="ja-JP" sz="1200" b="1" dirty="0">
              <a:solidFill>
                <a:srgbClr val="002060"/>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ページデザインおよびメニュー概要を予告なく変更する場合がございますので、詳しくは担当営業にお問い合わせください。</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rPr>
              <a:t>LINE </a:t>
            </a:r>
            <a:r>
              <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89058" indent="-189058">
              <a:lnSpc>
                <a:spcPct val="150000"/>
              </a:lnSpc>
              <a:buClr>
                <a:srgbClr val="002060"/>
              </a:buClr>
              <a:buFont typeface="Arial" panose="020B0604020202020204" pitchFamily="34" charset="0"/>
              <a:buChar char="•"/>
            </a:pPr>
            <a:r>
              <a:rPr kumimoji="0" lang="ja-JP" altLang="en-US" sz="12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a:lnSpc>
                <a:spcPct val="150000"/>
              </a:lnSpc>
              <a:buClr>
                <a:srgbClr val="002060"/>
              </a:buClr>
            </a:pP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71450" indent="-171450">
              <a:lnSpc>
                <a:spcPct val="150000"/>
              </a:lnSpc>
              <a:buClr>
                <a:srgbClr val="002060"/>
              </a:buClr>
              <a:buFont typeface="Arial" panose="020B0604020202020204" pitchFamily="34" charset="0"/>
              <a:buChar char="•"/>
            </a:pPr>
            <a:endParaRPr lang="ja-JP" altLang="en-US"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endParaRPr lang="en" altLang="ja-JP" sz="1200"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Tree>
    <p:extLst>
      <p:ext uri="{BB962C8B-B14F-4D97-AF65-F5344CB8AC3E}">
        <p14:creationId xmlns:p14="http://schemas.microsoft.com/office/powerpoint/2010/main" val="24518549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3F9C5-7B0E-81B7-84F4-C6D2FE524ED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858D60E-5105-E270-A04A-D9151B58AE4E}"/>
              </a:ext>
            </a:extLst>
          </p:cNvPr>
          <p:cNvSpPr>
            <a:spLocks noGrp="1"/>
          </p:cNvSpPr>
          <p:nvPr>
            <p:ph type="body" sz="quarter" idx="12"/>
          </p:nvPr>
        </p:nvSpPr>
        <p:spPr/>
        <p:txBody>
          <a:bodyPr/>
          <a:lstStyle/>
          <a:p>
            <a:pPr marL="0" indent="0">
              <a:buNone/>
            </a:pPr>
            <a:r>
              <a:rPr kumimoji="1" lang="ja-JP" altLang="en-US"/>
              <a:t>その他</a:t>
            </a:r>
            <a:br>
              <a:rPr kumimoji="1" lang="en-US" altLang="ja-JP"/>
            </a:br>
            <a:r>
              <a:rPr lang="ja-JP" altLang="en-US"/>
              <a:t>注意事項</a:t>
            </a:r>
            <a:endParaRPr kumimoji="1" lang="ja-JP" altLang="en-US"/>
          </a:p>
        </p:txBody>
      </p:sp>
      <p:pic>
        <p:nvPicPr>
          <p:cNvPr id="6" name="図プレースホルダー 8" descr="アイコン&#10;&#10;自動的に生成された説明">
            <a:extLst>
              <a:ext uri="{FF2B5EF4-FFF2-40B4-BE49-F238E27FC236}">
                <a16:creationId xmlns:a16="http://schemas.microsoft.com/office/drawing/2014/main" id="{B463605F-39A3-1DAD-0A9E-ABB3662CB6C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D8C69716-3487-E713-2897-01EA8F6087F0}"/>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a:ln>
                  <a:noFill/>
                </a:ln>
                <a:solidFill>
                  <a:srgbClr val="000048"/>
                </a:solidFill>
                <a:effectLst/>
                <a:uLnTx/>
                <a:uFillTx/>
                <a:latin typeface="+mn-ea"/>
                <a:ea typeface="+mn-ea"/>
                <a:cs typeface="+mn-cs"/>
              </a:rPr>
              <a:t>免責事項</a:t>
            </a:r>
          </a:p>
        </p:txBody>
      </p:sp>
      <p:sp>
        <p:nvSpPr>
          <p:cNvPr id="2" name="テキスト ボックス 5">
            <a:extLst>
              <a:ext uri="{FF2B5EF4-FFF2-40B4-BE49-F238E27FC236}">
                <a16:creationId xmlns:a16="http://schemas.microsoft.com/office/drawing/2014/main" id="{E3C22940-F20A-D650-4BFA-85F7F20A36E1}"/>
              </a:ext>
            </a:extLst>
          </p:cNvPr>
          <p:cNvSpPr txBox="1"/>
          <p:nvPr/>
        </p:nvSpPr>
        <p:spPr>
          <a:xfrm>
            <a:off x="509286" y="1139038"/>
            <a:ext cx="5029200" cy="798182"/>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著作権について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に掲載された記事の著作権は</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ヤフー株式会社に帰属するものとします。広告主様は、法律で認められた範囲を超えた転載、引用等してはならないものとします。</a:t>
            </a:r>
          </a:p>
        </p:txBody>
      </p:sp>
      <p:sp>
        <p:nvSpPr>
          <p:cNvPr id="4" name="テキスト ボックス 5">
            <a:extLst>
              <a:ext uri="{FF2B5EF4-FFF2-40B4-BE49-F238E27FC236}">
                <a16:creationId xmlns:a16="http://schemas.microsoft.com/office/drawing/2014/main" id="{F19FE7C6-00C5-5F3C-2B27-5397408BE647}"/>
              </a:ext>
            </a:extLst>
          </p:cNvPr>
          <p:cNvSpPr txBox="1"/>
          <p:nvPr/>
        </p:nvSpPr>
        <p:spPr>
          <a:xfrm>
            <a:off x="509286" y="2330748"/>
            <a:ext cx="5029200" cy="152400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掲載画像および動画の権利処理について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に掲載する画像および動画に関する権利処理は、広告主様にて対応していただきます。広告主様は当社に対して、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において当該画像および動画を利用するために必要な権利を無期限かつ無償にて付与するものとします。</a:t>
            </a:r>
          </a:p>
        </p:txBody>
      </p:sp>
      <p:sp>
        <p:nvSpPr>
          <p:cNvPr id="5" name="テキスト ボックス 5">
            <a:extLst>
              <a:ext uri="{FF2B5EF4-FFF2-40B4-BE49-F238E27FC236}">
                <a16:creationId xmlns:a16="http://schemas.microsoft.com/office/drawing/2014/main" id="{C3B30BC5-3965-A583-69D8-E0D338D499BD}"/>
              </a:ext>
            </a:extLst>
          </p:cNvPr>
          <p:cNvSpPr txBox="1"/>
          <p:nvPr/>
        </p:nvSpPr>
        <p:spPr>
          <a:xfrm>
            <a:off x="519822" y="3778546"/>
            <a:ext cx="5029200"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掲載時期について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掲載の画像および記事については、掲載保証期間（掲載開始日を含めた</a:t>
            </a:r>
            <a:r>
              <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7</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日間）経過後も継続して</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に掲載することができるものとします。掲載期間の終了時期については当社の裁量にて決定いたします。</a:t>
            </a:r>
          </a:p>
          <a:p>
            <a:pPr latinLnBrk="1">
              <a:lnSpc>
                <a:spcPct val="15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8" name="テキスト ボックス 7">
            <a:extLst>
              <a:ext uri="{FF2B5EF4-FFF2-40B4-BE49-F238E27FC236}">
                <a16:creationId xmlns:a16="http://schemas.microsoft.com/office/drawing/2014/main" id="{CFACF595-7BD4-6C55-EF6D-5808E9F830F9}"/>
              </a:ext>
            </a:extLst>
          </p:cNvPr>
          <p:cNvSpPr txBox="1"/>
          <p:nvPr/>
        </p:nvSpPr>
        <p:spPr>
          <a:xfrm>
            <a:off x="6156255" y="1139037"/>
            <a:ext cx="5466043" cy="2599565"/>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掲載画像および動画の審査について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掲載の画像および動画については当社所定の審査がありますが、適法性をなんら担保するものではありません。画像および動画に関して第三者よりクレーム、不掲載の請求等を当社が受けた場合、当社の裁量にて当該画像又は記事そのものの掲載を中止することが出来るものとします。また、</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 NEWS</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に掲載した画像および動画に関連して当社が損害を被った場合は、広告主様は当該損害（逸失利益、特別損害、合理的な範囲での弁護士費用などを含みますがこれらに限られません）を当社に対して速やかに賠償するものとします。</a:t>
            </a:r>
          </a:p>
        </p:txBody>
      </p:sp>
      <p:sp>
        <p:nvSpPr>
          <p:cNvPr id="9" name="テキスト ボックス 5">
            <a:extLst>
              <a:ext uri="{FF2B5EF4-FFF2-40B4-BE49-F238E27FC236}">
                <a16:creationId xmlns:a16="http://schemas.microsoft.com/office/drawing/2014/main" id="{F0D7AABE-E324-EE21-94EA-87CC0ED0158C}"/>
              </a:ext>
            </a:extLst>
          </p:cNvPr>
          <p:cNvSpPr txBox="1"/>
          <p:nvPr/>
        </p:nvSpPr>
        <p:spPr>
          <a:xfrm>
            <a:off x="6156256" y="3327495"/>
            <a:ext cx="5466041" cy="2602258"/>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当社の不具合時における 掲載対応について</a:t>
            </a:r>
          </a:p>
          <a:p>
            <a:pPr latinLnBrk="1">
              <a:lnSpc>
                <a:spcPct val="150000"/>
              </a:lnSpc>
              <a:buClr>
                <a:srgbClr val="0AC200"/>
              </a:buClr>
            </a:pP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当社のシステムの不具合等により、配信予定日に記事を配信もしくは動画を掲載できなかった場合については、可能となり次第、配信もしくは掲載させていただきます。この際、記事に掲載されている事実情報に変更が必要な場合は、当社の裁量にて文言の変更を行います。なお、配信日の遅滞、配信の不具合が生じたとしても、当該遅滞または不具合が当社の故意によるものではない限り、当社は一切損害賠償、その他広告主様に生じた不利益について責任を負わないものとします。一部の方のみ記事の配信が出来なかった場合、その後の対応については広告主様と協議のうえ決定させていただきます。</a:t>
            </a:r>
          </a:p>
        </p:txBody>
      </p:sp>
      <p:sp>
        <p:nvSpPr>
          <p:cNvPr id="10" name="テキスト ボックス 5">
            <a:extLst>
              <a:ext uri="{FF2B5EF4-FFF2-40B4-BE49-F238E27FC236}">
                <a16:creationId xmlns:a16="http://schemas.microsoft.com/office/drawing/2014/main" id="{A0B9266C-D28D-D3F6-223F-D205F26DD044}"/>
              </a:ext>
            </a:extLst>
          </p:cNvPr>
          <p:cNvSpPr txBox="1"/>
          <p:nvPr/>
        </p:nvSpPr>
        <p:spPr>
          <a:xfrm>
            <a:off x="519822" y="5021625"/>
            <a:ext cx="5124462" cy="1156831"/>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基本約款と本媒体資料の扱いについて</a:t>
            </a:r>
          </a:p>
          <a:p>
            <a:pPr latinLnBrk="1">
              <a:lnSpc>
                <a:spcPct val="150000"/>
              </a:lnSpc>
              <a:buClr>
                <a:srgbClr val="0AC200"/>
              </a:buClr>
            </a:pP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LINE</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ヤフー</a:t>
            </a:r>
            <a:r>
              <a:rPr lang="en" altLang="ja-JP" sz="1100">
                <a:solidFill>
                  <a:schemeClr val="tx1">
                    <a:lumMod val="75000"/>
                    <a:lumOff val="25000"/>
                  </a:schemeClr>
                </a:solidFill>
                <a:latin typeface="Meiryo" panose="020B0604030504040204" pitchFamily="34" charset="-128"/>
                <a:ea typeface="Meiryo" panose="020B0604030504040204" pitchFamily="34" charset="-128"/>
                <a:cs typeface="Arial" charset="0"/>
              </a:rPr>
              <a:t> </a:t>
            </a:r>
            <a:r>
              <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rPr>
              <a:t>法人向けサービス基本約款と本媒体資料の内容に齟齬がある場合は、本媒体資料の内容が優先して適用されるものとします。</a:t>
            </a:r>
          </a:p>
        </p:txBody>
      </p:sp>
      <p:sp>
        <p:nvSpPr>
          <p:cNvPr id="11" name="テキスト ボックス 5">
            <a:extLst>
              <a:ext uri="{FF2B5EF4-FFF2-40B4-BE49-F238E27FC236}">
                <a16:creationId xmlns:a16="http://schemas.microsoft.com/office/drawing/2014/main" id="{02BCABBF-8FF5-06E7-3C0A-ACB829CAE86B}"/>
              </a:ext>
            </a:extLst>
          </p:cNvPr>
          <p:cNvSpPr txBox="1"/>
          <p:nvPr/>
        </p:nvSpPr>
        <p:spPr>
          <a:xfrm>
            <a:off x="6156255" y="5525448"/>
            <a:ext cx="5367016" cy="578416"/>
          </a:xfrm>
          <a:prstGeom prst="rect">
            <a:avLst/>
          </a:prstGeom>
          <a:noFill/>
        </p:spPr>
        <p:txBody>
          <a:bodyPr wrap="square" lIns="0" tIns="36000" rIns="0" bIns="0" rtlCol="0" anchor="t">
            <a:noAutofit/>
          </a:bodyPr>
          <a:lstStyle/>
          <a:p>
            <a:pPr latinLnBrk="1">
              <a:lnSpc>
                <a:spcPct val="150000"/>
              </a:lnSpc>
              <a:buClr>
                <a:srgbClr val="0AC200"/>
              </a:buClr>
            </a:pPr>
            <a:r>
              <a:rPr lang="ja-JP" altLang="en-US" sz="1200" b="1">
                <a:solidFill>
                  <a:srgbClr val="002060"/>
                </a:solidFill>
                <a:latin typeface="Meiryo" panose="020B0604030504040204" pitchFamily="34" charset="-128"/>
                <a:ea typeface="Meiryo" panose="020B0604030504040204" pitchFamily="34" charset="-128"/>
                <a:cs typeface="Arial" charset="0"/>
              </a:rPr>
              <a:t>災害時や大規模な事件・事故発生時の掲載について</a:t>
            </a:r>
            <a:endParaRPr lang="en-US" altLang="ja-JP" sz="1200" b="1">
              <a:solidFill>
                <a:srgbClr val="002060"/>
              </a:solidFill>
              <a:latin typeface="Meiryo" panose="020B0604030504040204" pitchFamily="34" charset="-128"/>
              <a:ea typeface="Meiryo" panose="020B0604030504040204" pitchFamily="34" charset="-128"/>
              <a:cs typeface="Arial" charset="0"/>
            </a:endParaRPr>
          </a:p>
          <a:p>
            <a:pPr latinLnBrk="1">
              <a:lnSpc>
                <a:spcPct val="150000"/>
              </a:lnSpc>
              <a:buClr>
                <a:srgbClr val="0AC200"/>
              </a:buClr>
            </a:pP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災害時や大規模な事件・事故発生時など、国民・ユーザーに対して発信すべき情報があると当社が判断した場合、</a:t>
            </a:r>
            <a:r>
              <a:rPr lang="en" altLang="ja-JP" sz="1100">
                <a:solidFill>
                  <a:schemeClr val="tx1">
                    <a:lumMod val="75000"/>
                    <a:lumOff val="25000"/>
                  </a:schemeClr>
                </a:solidFill>
                <a:effectLst/>
                <a:latin typeface="Meiryo" panose="020B0604030504040204" pitchFamily="34" charset="-128"/>
                <a:ea typeface="Meiryo" panose="020B0604030504040204" pitchFamily="34" charset="-128"/>
              </a:rPr>
              <a:t>DIGEST Spot</a:t>
            </a:r>
            <a:r>
              <a:rPr lang="ja-JP" altLang="en-US" sz="1100">
                <a:solidFill>
                  <a:schemeClr val="tx1">
                    <a:lumMod val="75000"/>
                    <a:lumOff val="25000"/>
                  </a:schemeClr>
                </a:solidFill>
                <a:effectLst/>
                <a:latin typeface="Meiryo" panose="020B0604030504040204" pitchFamily="34" charset="-128"/>
                <a:ea typeface="Meiryo" panose="020B0604030504040204" pitchFamily="34" charset="-128"/>
              </a:rPr>
              <a:t>の配信を見送る可能性がございます。</a:t>
            </a:r>
          </a:p>
          <a:p>
            <a:pPr latinLnBrk="1">
              <a:lnSpc>
                <a:spcPct val="150000"/>
              </a:lnSpc>
              <a:buClr>
                <a:srgbClr val="0AC200"/>
              </a:buClr>
            </a:pPr>
            <a:endParaRPr lang="ja-JP" altLang="en-US" sz="1200" b="1">
              <a:solidFill>
                <a:srgbClr val="03C755"/>
              </a:solidFill>
              <a:latin typeface="Meiryo" panose="020B0604030504040204" pitchFamily="34" charset="-128"/>
              <a:ea typeface="Meiryo" panose="020B0604030504040204" pitchFamily="34" charset="-128"/>
              <a:cs typeface="Arial" charset="0"/>
            </a:endParaRPr>
          </a:p>
        </p:txBody>
      </p:sp>
    </p:spTree>
    <p:extLst>
      <p:ext uri="{BB962C8B-B14F-4D97-AF65-F5344CB8AC3E}">
        <p14:creationId xmlns:p14="http://schemas.microsoft.com/office/powerpoint/2010/main" val="3186450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a:solidFill>
                  <a:srgbClr val="000048"/>
                </a:solidFill>
              </a:rPr>
              <a:t>継続キャンペーンのご案内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a:solidFill>
                  <a:srgbClr val="000048"/>
                </a:solidFill>
              </a:rPr>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0124B-AD3A-D70C-CF5A-0063254C523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01D54F7-FCF5-E596-1AD4-34C1F7177A30}"/>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38E804F9-AA05-7A82-4548-F746103E65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4123CC8-A3E7-644A-26F8-F9A294290F5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a:solidFill>
                  <a:srgbClr val="000048"/>
                </a:solidFill>
                <a:effectLst/>
                <a:latin typeface="+mj-ea"/>
                <a:ea typeface="+mj-ea"/>
              </a:rPr>
              <a:t>継続キャンペーン概要</a:t>
            </a:r>
            <a:endParaRPr lang="ja-JP" altLang="en-US" sz="2000">
              <a:solidFill>
                <a:srgbClr val="000048"/>
              </a:solidFill>
              <a:latin typeface="+mn-ea"/>
              <a:ea typeface="+mn-ea"/>
            </a:endParaRPr>
          </a:p>
        </p:txBody>
      </p:sp>
      <p:graphicFrame>
        <p:nvGraphicFramePr>
          <p:cNvPr id="17" name="表 5">
            <a:extLst>
              <a:ext uri="{FF2B5EF4-FFF2-40B4-BE49-F238E27FC236}">
                <a16:creationId xmlns:a16="http://schemas.microsoft.com/office/drawing/2014/main" id="{F1D70C64-AD0F-E6AD-530A-239EE3771E9A}"/>
              </a:ext>
            </a:extLst>
          </p:cNvPr>
          <p:cNvGraphicFramePr>
            <a:graphicFrameLocks noGrp="1"/>
          </p:cNvGraphicFramePr>
          <p:nvPr>
            <p:extLst>
              <p:ext uri="{D42A27DB-BD31-4B8C-83A1-F6EECF244321}">
                <p14:modId xmlns:p14="http://schemas.microsoft.com/office/powerpoint/2010/main" val="3018028447"/>
              </p:ext>
            </p:extLst>
          </p:nvPr>
        </p:nvGraphicFramePr>
        <p:xfrm>
          <a:off x="956178" y="1460867"/>
          <a:ext cx="10637220" cy="932658"/>
        </p:xfrm>
        <a:graphic>
          <a:graphicData uri="http://schemas.openxmlformats.org/drawingml/2006/table">
            <a:tbl>
              <a:tblPr firstRow="1" bandRow="1"/>
              <a:tblGrid>
                <a:gridCol w="606404">
                  <a:extLst>
                    <a:ext uri="{9D8B030D-6E8A-4147-A177-3AD203B41FA5}">
                      <a16:colId xmlns:a16="http://schemas.microsoft.com/office/drawing/2014/main" val="175600712"/>
                    </a:ext>
                  </a:extLst>
                </a:gridCol>
                <a:gridCol w="3009418">
                  <a:extLst>
                    <a:ext uri="{9D8B030D-6E8A-4147-A177-3AD203B41FA5}">
                      <a16:colId xmlns:a16="http://schemas.microsoft.com/office/drawing/2014/main" val="3695515840"/>
                    </a:ext>
                  </a:extLst>
                </a:gridCol>
                <a:gridCol w="7021398">
                  <a:extLst>
                    <a:ext uri="{9D8B030D-6E8A-4147-A177-3AD203B41FA5}">
                      <a16:colId xmlns:a16="http://schemas.microsoft.com/office/drawing/2014/main" val="1121605655"/>
                    </a:ext>
                  </a:extLst>
                </a:gridCol>
              </a:tblGrid>
              <a:tr h="0">
                <a:tc>
                  <a:txBody>
                    <a:bodyPr/>
                    <a:lstStyle/>
                    <a:p>
                      <a:pPr algn="ctr"/>
                      <a:endParaRPr kumimoji="1" lang="ja-JP" altLang="en-US" sz="1200">
                        <a:latin typeface="+mj-ea"/>
                        <a:ea typeface="+mj-ea"/>
                      </a:endParaRPr>
                    </a:p>
                  </a:txBody>
                  <a:tcPr anchor="ct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項目</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P.7</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chemeClr val="bg1"/>
                          </a:solidFill>
                          <a:effectLst/>
                          <a:uLnTx/>
                          <a:uFillTx/>
                          <a:latin typeface="+mj-ea"/>
                          <a:ea typeface="+mn-ea"/>
                          <a:cs typeface="+mn-cs"/>
                        </a:rPr>
                        <a:t>DIGEST Spot Direct</a:t>
                      </a:r>
                      <a:r>
                        <a:rPr kumimoji="1" lang="ja-JP" altLang="en-US" sz="1200" b="0" i="0" u="none" strike="noStrike" kern="1200" cap="none" spc="0" normalizeH="0" baseline="0" noProof="0">
                          <a:ln>
                            <a:noFill/>
                          </a:ln>
                          <a:solidFill>
                            <a:schemeClr val="bg1"/>
                          </a:solidFill>
                          <a:effectLst/>
                          <a:uLnTx/>
                          <a:uFillTx/>
                          <a:latin typeface="+mj-ea"/>
                          <a:ea typeface="+mn-ea"/>
                          <a:cs typeface="+mn-cs"/>
                        </a:rPr>
                        <a:t>のトライアル販売</a:t>
                      </a:r>
                      <a:endParaRPr kumimoji="1" lang="en-US" altLang="ja-JP" sz="1200" b="0" i="0" u="none" strike="noStrike" kern="1200" cap="none" spc="0" normalizeH="0" baseline="0" noProof="0">
                        <a:ln>
                          <a:noFill/>
                        </a:ln>
                        <a:solidFill>
                          <a:schemeClr val="bg1"/>
                        </a:solidFill>
                        <a:effectLst/>
                        <a:uLnTx/>
                        <a:uFillTx/>
                        <a:latin typeface="+mj-ea"/>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lvl="0" indent="-171450" eaLnBrk="0" fontAlgn="base" hangingPunct="0">
                        <a:lnSpc>
                          <a:spcPct val="130000"/>
                        </a:lnSpc>
                        <a:spcBef>
                          <a:spcPct val="0"/>
                        </a:spcBef>
                        <a:spcAft>
                          <a:spcPct val="0"/>
                        </a:spcAft>
                        <a:buFont typeface="Arial" panose="020B0604020202020204" pitchFamily="34" charset="0"/>
                        <a:buChar char="•"/>
                      </a:pPr>
                      <a:r>
                        <a:rPr lang="ja-JP" sz="1200" b="0" i="0" u="none" strike="noStrike" kern="1200" noProof="0" dirty="0">
                          <a:solidFill>
                            <a:srgbClr val="002060"/>
                          </a:solidFill>
                          <a:effectLst/>
                        </a:rPr>
                        <a:t>誘導枠から広告主様の指定ページへ、ユーザーを直接誘導することが可能になります。</a:t>
                      </a:r>
                      <a:endParaRPr kumimoji="1" lang="ja-JP" altLang="en-US" sz="1200" b="0" i="0" kern="1200" dirty="0">
                        <a:solidFill>
                          <a:srgbClr val="002060"/>
                        </a:solidFill>
                        <a:effectLst/>
                        <a:latin typeface="+mj-ea"/>
                        <a:ea typeface="+mj-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84752804"/>
                  </a:ext>
                </a:extLst>
              </a:tr>
            </a:tbl>
          </a:graphicData>
        </a:graphic>
      </p:graphicFrame>
      <p:sp>
        <p:nvSpPr>
          <p:cNvPr id="2" name="テキスト プレースホルダー 3">
            <a:extLst>
              <a:ext uri="{FF2B5EF4-FFF2-40B4-BE49-F238E27FC236}">
                <a16:creationId xmlns:a16="http://schemas.microsoft.com/office/drawing/2014/main" id="{D191190D-FC0F-39D9-E951-33BCDB0EF26B}"/>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a:solidFill>
                  <a:srgbClr val="0D0D0D"/>
                </a:solidFill>
                <a:latin typeface="メイリオ"/>
                <a:ea typeface="メイリオ"/>
              </a:rPr>
              <a:t>以下トライアル販売を継続します。</a:t>
            </a:r>
            <a:endParaRPr lang="en-US" altLang="ja-JP">
              <a:solidFill>
                <a:srgbClr val="0D0D0D"/>
              </a:solidFill>
              <a:latin typeface="メイリオ"/>
              <a:ea typeface="メイリオ"/>
            </a:endParaRPr>
          </a:p>
        </p:txBody>
      </p:sp>
    </p:spTree>
    <p:extLst>
      <p:ext uri="{BB962C8B-B14F-4D97-AF65-F5344CB8AC3E}">
        <p14:creationId xmlns:p14="http://schemas.microsoft.com/office/powerpoint/2010/main" val="3174443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5A929-A288-59B8-ECE3-68C3E4E82F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6C48B23-01CD-461C-A328-DC9F944D4697}"/>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C4AB93CF-3A5A-DD63-73BD-0EF39CF3D63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93C5CD79-C618-2308-BED1-82E976555AF1}"/>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a:solidFill>
                  <a:srgbClr val="000048"/>
                </a:solidFill>
                <a:effectLst/>
                <a:latin typeface="+mj-ea"/>
                <a:ea typeface="+mj-ea"/>
              </a:rPr>
              <a:t>LINE NEWS DIGEST Spot Direct</a:t>
            </a:r>
            <a:r>
              <a:rPr lang="ja-JP" altLang="en-US" sz="2000" i="0">
                <a:solidFill>
                  <a:srgbClr val="000048"/>
                </a:solidFill>
                <a:effectLst/>
                <a:latin typeface="+mj-ea"/>
                <a:ea typeface="+mj-ea"/>
              </a:rPr>
              <a:t>のトライアル販売の概要</a:t>
            </a:r>
          </a:p>
        </p:txBody>
      </p:sp>
      <p:sp>
        <p:nvSpPr>
          <p:cNvPr id="4" name="テキスト プレースホルダー 3">
            <a:extLst>
              <a:ext uri="{FF2B5EF4-FFF2-40B4-BE49-F238E27FC236}">
                <a16:creationId xmlns:a16="http://schemas.microsoft.com/office/drawing/2014/main" id="{6BE7D634-4475-EE65-B84B-AF6FADC42645}"/>
              </a:ext>
            </a:extLst>
          </p:cNvPr>
          <p:cNvSpPr txBox="1">
            <a:spLocks/>
          </p:cNvSpPr>
          <p:nvPr/>
        </p:nvSpPr>
        <p:spPr>
          <a:xfrm>
            <a:off x="612270" y="990509"/>
            <a:ext cx="10967459" cy="70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視認性が高い「一等地」を</a:t>
            </a:r>
            <a:r>
              <a:rPr lang="en-US" altLang="ja-JP" sz="1800"/>
              <a:t>1</a:t>
            </a:r>
            <a:r>
              <a:rPr lang="ja-JP" altLang="en-US" sz="1800"/>
              <a:t>社で独占。ニュース閲覧フローを止めることなく、</a:t>
            </a:r>
            <a:endParaRPr lang="en-US" altLang="ja-JP" sz="1800"/>
          </a:p>
          <a:p>
            <a:r>
              <a:rPr lang="ja-JP" altLang="en-US" sz="1800"/>
              <a:t>貴社の広告を自然かつ確実に届けます。</a:t>
            </a:r>
          </a:p>
        </p:txBody>
      </p:sp>
      <p:sp>
        <p:nvSpPr>
          <p:cNvPr id="2" name="正方形/長方形 1">
            <a:extLst>
              <a:ext uri="{FF2B5EF4-FFF2-40B4-BE49-F238E27FC236}">
                <a16:creationId xmlns:a16="http://schemas.microsoft.com/office/drawing/2014/main" id="{40EFDA06-0C5C-53BC-A0ED-77890D264306}"/>
              </a:ext>
            </a:extLst>
          </p:cNvPr>
          <p:cNvSpPr/>
          <p:nvPr/>
        </p:nvSpPr>
        <p:spPr>
          <a:xfrm>
            <a:off x="5259176" y="1809380"/>
            <a:ext cx="6388097" cy="446543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12" name="テキスト ボックス 11">
            <a:extLst>
              <a:ext uri="{FF2B5EF4-FFF2-40B4-BE49-F238E27FC236}">
                <a16:creationId xmlns:a16="http://schemas.microsoft.com/office/drawing/2014/main" id="{07C6B1CC-A6B5-7B43-F264-5755ACB94451}"/>
              </a:ext>
            </a:extLst>
          </p:cNvPr>
          <p:cNvSpPr txBox="1"/>
          <p:nvPr/>
        </p:nvSpPr>
        <p:spPr>
          <a:xfrm>
            <a:off x="6074854" y="2429836"/>
            <a:ext cx="5619784"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リッチメッセージ内「左上」の好位置に掲載。</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ja-JP" altLang="en-US" sz="1400">
                <a:solidFill>
                  <a:schemeClr val="tx1">
                    <a:lumMod val="65000"/>
                    <a:lumOff val="35000"/>
                  </a:schemeClr>
                </a:solidFill>
              </a:rPr>
              <a:t>閲覧フローを止めず自然な接触を創出。</a:t>
            </a:r>
            <a:endParaRPr kumimoji="1" lang="ja-JP" altLang="en-US" sz="1400" b="1">
              <a:solidFill>
                <a:schemeClr val="tx1">
                  <a:lumMod val="65000"/>
                  <a:lumOff val="35000"/>
                </a:schemeClr>
              </a:solidFill>
            </a:endParaRPr>
          </a:p>
        </p:txBody>
      </p:sp>
      <p:sp>
        <p:nvSpPr>
          <p:cNvPr id="13" name="object 5">
            <a:extLst>
              <a:ext uri="{FF2B5EF4-FFF2-40B4-BE49-F238E27FC236}">
                <a16:creationId xmlns:a16="http://schemas.microsoft.com/office/drawing/2014/main" id="{CE465FB1-D78B-CE22-7663-92C5DF10ADE2}"/>
              </a:ext>
            </a:extLst>
          </p:cNvPr>
          <p:cNvSpPr txBox="1"/>
          <p:nvPr/>
        </p:nvSpPr>
        <p:spPr>
          <a:xfrm>
            <a:off x="587373" y="1776339"/>
            <a:ext cx="2043605" cy="151218"/>
          </a:xfrm>
          <a:prstGeom prst="rect">
            <a:avLst/>
          </a:prstGeom>
        </p:spPr>
        <p:txBody>
          <a:bodyPr vert="horz" wrap="square" lIns="0" tIns="11516" rIns="0" bIns="0" rtlCol="0">
            <a:spAutoFit/>
          </a:bodyPr>
          <a:lstStyle/>
          <a:p>
            <a:pPr marL="11516">
              <a:spcBef>
                <a:spcPts val="91"/>
              </a:spcBef>
            </a:pPr>
            <a:r>
              <a:rPr sz="907" b="1" spc="-82">
                <a:solidFill>
                  <a:srgbClr val="999999"/>
                </a:solidFill>
                <a:latin typeface="Meiryo" panose="020B0604030504040204" pitchFamily="34" charset="-128"/>
                <a:ea typeface="Meiryo" panose="020B0604030504040204" pitchFamily="34" charset="-128"/>
                <a:cs typeface="HiraMinProN-W6"/>
              </a:rPr>
              <a:t>リ</a:t>
            </a:r>
            <a:r>
              <a:rPr sz="907" b="1" spc="-54">
                <a:solidFill>
                  <a:srgbClr val="999999"/>
                </a:solidFill>
                <a:latin typeface="Meiryo" panose="020B0604030504040204" pitchFamily="34" charset="-128"/>
                <a:ea typeface="Meiryo" panose="020B0604030504040204" pitchFamily="34" charset="-128"/>
                <a:cs typeface="HiraMinProN-W6"/>
              </a:rPr>
              <a:t>ッ</a:t>
            </a:r>
            <a:r>
              <a:rPr sz="907" b="1" spc="-68">
                <a:solidFill>
                  <a:srgbClr val="999999"/>
                </a:solidFill>
                <a:latin typeface="Meiryo" panose="020B0604030504040204" pitchFamily="34" charset="-128"/>
                <a:ea typeface="Meiryo" panose="020B0604030504040204" pitchFamily="34" charset="-128"/>
                <a:cs typeface="HiraMinProN-W6"/>
              </a:rPr>
              <a:t>チ</a:t>
            </a:r>
            <a:r>
              <a:rPr sz="907" b="1" spc="-103">
                <a:solidFill>
                  <a:srgbClr val="999999"/>
                </a:solidFill>
                <a:latin typeface="Meiryo" panose="020B0604030504040204" pitchFamily="34" charset="-128"/>
                <a:ea typeface="Meiryo" panose="020B0604030504040204" pitchFamily="34" charset="-128"/>
                <a:cs typeface="HiraMinProN-W6"/>
              </a:rPr>
              <a:t>メ</a:t>
            </a:r>
            <a:r>
              <a:rPr sz="907" b="1" spc="-36">
                <a:solidFill>
                  <a:srgbClr val="999999"/>
                </a:solidFill>
                <a:latin typeface="Meiryo" panose="020B0604030504040204" pitchFamily="34" charset="-128"/>
                <a:ea typeface="Meiryo" panose="020B0604030504040204" pitchFamily="34" charset="-128"/>
                <a:cs typeface="HiraMinProN-W6"/>
              </a:rPr>
              <a:t>ッ</a:t>
            </a:r>
            <a:r>
              <a:rPr sz="907" b="1" spc="-23">
                <a:solidFill>
                  <a:srgbClr val="999999"/>
                </a:solidFill>
                <a:latin typeface="Meiryo" panose="020B0604030504040204" pitchFamily="34" charset="-128"/>
                <a:ea typeface="Meiryo" panose="020B0604030504040204" pitchFamily="34" charset="-128"/>
                <a:cs typeface="HiraMinProN-W6"/>
              </a:rPr>
              <a:t>セ</a:t>
            </a:r>
            <a:r>
              <a:rPr sz="907" b="1" spc="-9">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ジ</a:t>
            </a:r>
            <a:r>
              <a:rPr sz="907" b="1" spc="-18">
                <a:solidFill>
                  <a:srgbClr val="999999"/>
                </a:solidFill>
                <a:latin typeface="Meiryo" panose="020B0604030504040204" pitchFamily="34" charset="-128"/>
                <a:ea typeface="Meiryo" panose="020B0604030504040204" pitchFamily="34" charset="-128"/>
                <a:cs typeface="HiraMinProN-W6"/>
              </a:rPr>
              <a:t>か</a:t>
            </a:r>
            <a:r>
              <a:rPr sz="907" b="1" spc="-27">
                <a:solidFill>
                  <a:srgbClr val="999999"/>
                </a:solidFill>
                <a:latin typeface="Meiryo" panose="020B0604030504040204" pitchFamily="34" charset="-128"/>
                <a:ea typeface="Meiryo" panose="020B0604030504040204" pitchFamily="34" charset="-128"/>
                <a:cs typeface="HiraMinProN-W6"/>
              </a:rPr>
              <a:t>ら</a:t>
            </a:r>
            <a:r>
              <a:rPr sz="907" b="1" spc="-32">
                <a:solidFill>
                  <a:srgbClr val="999999"/>
                </a:solidFill>
                <a:latin typeface="Meiryo" panose="020B0604030504040204" pitchFamily="34" charset="-128"/>
                <a:ea typeface="Meiryo" panose="020B0604030504040204" pitchFamily="34" charset="-128"/>
                <a:cs typeface="HiraMinProN-W6"/>
              </a:rPr>
              <a:t>ユ</a:t>
            </a:r>
            <a:r>
              <a:rPr sz="907" b="1">
                <a:solidFill>
                  <a:srgbClr val="999999"/>
                </a:solidFill>
                <a:latin typeface="Meiryo" panose="020B0604030504040204" pitchFamily="34" charset="-128"/>
                <a:ea typeface="Meiryo" panose="020B0604030504040204" pitchFamily="34" charset="-128"/>
                <a:cs typeface="HiraMinProN-W6"/>
              </a:rPr>
              <a:t>ー</a:t>
            </a:r>
            <a:r>
              <a:rPr sz="907" b="1" spc="-5">
                <a:solidFill>
                  <a:srgbClr val="999999"/>
                </a:solidFill>
                <a:latin typeface="Meiryo" panose="020B0604030504040204" pitchFamily="34" charset="-128"/>
                <a:ea typeface="Meiryo" panose="020B0604030504040204" pitchFamily="34" charset="-128"/>
                <a:cs typeface="HiraMinProN-W6"/>
              </a:rPr>
              <a:t>ザー</a:t>
            </a:r>
            <a:r>
              <a:rPr sz="907" b="1" spc="-9">
                <a:solidFill>
                  <a:srgbClr val="999999"/>
                </a:solidFill>
                <a:latin typeface="Meiryo" panose="020B0604030504040204" pitchFamily="34" charset="-128"/>
                <a:ea typeface="Meiryo" panose="020B0604030504040204" pitchFamily="34" charset="-128"/>
                <a:cs typeface="HiraMinProN-W6"/>
              </a:rPr>
              <a:t>を</a:t>
            </a:r>
            <a:r>
              <a:rPr sz="907" b="1">
                <a:solidFill>
                  <a:srgbClr val="999999"/>
                </a:solidFill>
                <a:latin typeface="Meiryo" panose="020B0604030504040204" pitchFamily="34" charset="-128"/>
                <a:ea typeface="Meiryo" panose="020B0604030504040204" pitchFamily="34" charset="-128"/>
                <a:cs typeface="HiraMinProN-W6"/>
              </a:rPr>
              <a:t>誘導</a:t>
            </a:r>
            <a:endParaRPr sz="907" b="1">
              <a:latin typeface="Meiryo" panose="020B0604030504040204" pitchFamily="34" charset="-128"/>
              <a:ea typeface="Meiryo" panose="020B0604030504040204" pitchFamily="34" charset="-128"/>
              <a:cs typeface="HiraMinProN-W6"/>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593791DF-F183-B995-F308-007D74BD121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1944337"/>
            <a:ext cx="2229996" cy="4422287"/>
          </a:xfrm>
          <a:prstGeom prst="rect">
            <a:avLst/>
          </a:prstGeom>
          <a:ln>
            <a:solidFill>
              <a:schemeClr val="bg1">
                <a:lumMod val="50000"/>
              </a:schemeClr>
            </a:solidFill>
          </a:ln>
        </p:spPr>
      </p:pic>
      <p:sp>
        <p:nvSpPr>
          <p:cNvPr id="15" name="正方形/長方形 14">
            <a:extLst>
              <a:ext uri="{FF2B5EF4-FFF2-40B4-BE49-F238E27FC236}">
                <a16:creationId xmlns:a16="http://schemas.microsoft.com/office/drawing/2014/main" id="{7E421515-661D-8200-17AD-9A8FBF3CE7AD}"/>
              </a:ext>
            </a:extLst>
          </p:cNvPr>
          <p:cNvSpPr/>
          <p:nvPr/>
        </p:nvSpPr>
        <p:spPr>
          <a:xfrm>
            <a:off x="587373" y="4145957"/>
            <a:ext cx="869641" cy="792088"/>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b="1"/>
              <a:t>広告枠</a:t>
            </a:r>
          </a:p>
        </p:txBody>
      </p:sp>
      <p:sp>
        <p:nvSpPr>
          <p:cNvPr id="16" name="四角形: 角を丸くする 15">
            <a:extLst>
              <a:ext uri="{FF2B5EF4-FFF2-40B4-BE49-F238E27FC236}">
                <a16:creationId xmlns:a16="http://schemas.microsoft.com/office/drawing/2014/main" id="{E10BBBB0-0AC7-512A-F17A-755F9E439B28}"/>
              </a:ext>
            </a:extLst>
          </p:cNvPr>
          <p:cNvSpPr/>
          <p:nvPr/>
        </p:nvSpPr>
        <p:spPr>
          <a:xfrm>
            <a:off x="5974631" y="2016173"/>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ja-JP" altLang="en-US" sz="2400" b="1">
                <a:solidFill>
                  <a:srgbClr val="002060"/>
                </a:solidFill>
              </a:rPr>
              <a:t>視線を集める「一等地」に掲載</a:t>
            </a:r>
          </a:p>
        </p:txBody>
      </p:sp>
      <p:sp>
        <p:nvSpPr>
          <p:cNvPr id="17" name="四角形: 角を丸くする 16">
            <a:extLst>
              <a:ext uri="{FF2B5EF4-FFF2-40B4-BE49-F238E27FC236}">
                <a16:creationId xmlns:a16="http://schemas.microsoft.com/office/drawing/2014/main" id="{99557942-4272-BC34-60D2-362D58DEBA0F}"/>
              </a:ext>
            </a:extLst>
          </p:cNvPr>
          <p:cNvSpPr/>
          <p:nvPr/>
        </p:nvSpPr>
        <p:spPr>
          <a:xfrm>
            <a:off x="5974631" y="4938986"/>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en-US" altLang="ja-JP" sz="2400" b="1">
                <a:solidFill>
                  <a:srgbClr val="002060"/>
                </a:solidFill>
              </a:rPr>
              <a:t>1</a:t>
            </a:r>
            <a:r>
              <a:rPr kumimoji="1" lang="ja-JP" altLang="en-US" sz="2400" b="1">
                <a:solidFill>
                  <a:srgbClr val="002060"/>
                </a:solidFill>
              </a:rPr>
              <a:t>日</a:t>
            </a:r>
            <a:r>
              <a:rPr kumimoji="1" lang="en-US" altLang="ja-JP" sz="2400" b="1">
                <a:solidFill>
                  <a:srgbClr val="002060"/>
                </a:solidFill>
              </a:rPr>
              <a:t>1</a:t>
            </a:r>
            <a:r>
              <a:rPr kumimoji="1" lang="ja-JP" altLang="en-US" sz="2400" b="1">
                <a:solidFill>
                  <a:srgbClr val="002060"/>
                </a:solidFill>
              </a:rPr>
              <a:t>枠の限定配信</a:t>
            </a:r>
            <a:r>
              <a:rPr kumimoji="1" lang="en-US" altLang="ja-JP" sz="1200" b="1">
                <a:solidFill>
                  <a:srgbClr val="002060"/>
                </a:solidFill>
              </a:rPr>
              <a:t>※</a:t>
            </a:r>
            <a:endParaRPr kumimoji="1" lang="ja-JP" altLang="en-US" sz="2400" b="1">
              <a:solidFill>
                <a:srgbClr val="002060"/>
              </a:solidFill>
            </a:endParaRPr>
          </a:p>
        </p:txBody>
      </p:sp>
      <p:sp>
        <p:nvSpPr>
          <p:cNvPr id="18" name="テキスト ボックス 17">
            <a:extLst>
              <a:ext uri="{FF2B5EF4-FFF2-40B4-BE49-F238E27FC236}">
                <a16:creationId xmlns:a16="http://schemas.microsoft.com/office/drawing/2014/main" id="{6B16CD8D-2E03-5856-A35A-A760E856BE01}"/>
              </a:ext>
            </a:extLst>
          </p:cNvPr>
          <p:cNvSpPr txBox="1"/>
          <p:nvPr/>
        </p:nvSpPr>
        <p:spPr>
          <a:xfrm>
            <a:off x="6122219" y="5340644"/>
            <a:ext cx="5786066"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昼・夕・夜から最適な時間帯を指定しピンポイントで配信。</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en-US" altLang="ja-JP" sz="1400">
                <a:solidFill>
                  <a:schemeClr val="tx1">
                    <a:lumMod val="65000"/>
                    <a:lumOff val="35000"/>
                  </a:schemeClr>
                </a:solidFill>
              </a:rPr>
              <a:t>1</a:t>
            </a:r>
            <a:r>
              <a:rPr lang="ja-JP" altLang="en-US" sz="1400">
                <a:solidFill>
                  <a:schemeClr val="tx1">
                    <a:lumMod val="65000"/>
                    <a:lumOff val="35000"/>
                  </a:schemeClr>
                </a:solidFill>
              </a:rPr>
              <a:t>日</a:t>
            </a:r>
            <a:r>
              <a:rPr lang="en-US" altLang="ja-JP" sz="1400">
                <a:solidFill>
                  <a:schemeClr val="tx1">
                    <a:lumMod val="65000"/>
                    <a:lumOff val="35000"/>
                  </a:schemeClr>
                </a:solidFill>
              </a:rPr>
              <a:t>1</a:t>
            </a:r>
            <a:r>
              <a:rPr lang="ja-JP" altLang="en-US" sz="1400">
                <a:solidFill>
                  <a:schemeClr val="tx1">
                    <a:lumMod val="65000"/>
                    <a:lumOff val="35000"/>
                  </a:schemeClr>
                </a:solidFill>
              </a:rPr>
              <a:t>社限定の「買い切り枠」で独占。</a:t>
            </a:r>
            <a:endParaRPr kumimoji="1" lang="ja-JP" altLang="en-US" sz="1400" b="1">
              <a:solidFill>
                <a:schemeClr val="tx1">
                  <a:lumMod val="65000"/>
                  <a:lumOff val="35000"/>
                </a:schemeClr>
              </a:solidFill>
            </a:endParaRPr>
          </a:p>
        </p:txBody>
      </p:sp>
      <p:sp>
        <p:nvSpPr>
          <p:cNvPr id="19" name="テキスト ボックス 18">
            <a:extLst>
              <a:ext uri="{FF2B5EF4-FFF2-40B4-BE49-F238E27FC236}">
                <a16:creationId xmlns:a16="http://schemas.microsoft.com/office/drawing/2014/main" id="{5FF43321-1A8A-47C3-4F04-FF5C08E97527}"/>
              </a:ext>
            </a:extLst>
          </p:cNvPr>
          <p:cNvSpPr txBox="1"/>
          <p:nvPr/>
        </p:nvSpPr>
        <p:spPr>
          <a:xfrm>
            <a:off x="4994480" y="6385948"/>
            <a:ext cx="6975231" cy="472052"/>
          </a:xfrm>
          <a:prstGeom prst="rect">
            <a:avLst/>
          </a:prstGeom>
          <a:noFill/>
        </p:spPr>
        <p:txBody>
          <a:bodyPr wrap="square" rtlCol="0">
            <a:spAutoFit/>
          </a:bodyPr>
          <a:lstStyle/>
          <a:p>
            <a:pPr algn="ctr">
              <a:lnSpc>
                <a:spcPct val="120000"/>
              </a:lnSpc>
            </a:pPr>
            <a:r>
              <a:rPr kumimoji="1" lang="en-US" altLang="ja-JP" sz="1050">
                <a:solidFill>
                  <a:schemeClr val="bg2">
                    <a:lumMod val="50000"/>
                  </a:schemeClr>
                </a:solidFill>
              </a:rPr>
              <a:t>※</a:t>
            </a:r>
            <a:r>
              <a:rPr kumimoji="1" lang="ja-JP" altLang="en-US" sz="1050">
                <a:solidFill>
                  <a:schemeClr val="bg2">
                    <a:lumMod val="50000"/>
                  </a:schemeClr>
                </a:solidFill>
              </a:rPr>
              <a:t>購入は昼・夕・夜刊のいずれかを購入していただきますが、同日に他社様案件が入ることはありません</a:t>
            </a:r>
            <a:endParaRPr kumimoji="1" lang="en-US" altLang="ja-JP" sz="1050">
              <a:solidFill>
                <a:schemeClr val="bg2">
                  <a:lumMod val="50000"/>
                </a:schemeClr>
              </a:solidFill>
            </a:endParaRPr>
          </a:p>
          <a:p>
            <a:pPr algn="ctr">
              <a:lnSpc>
                <a:spcPct val="120000"/>
              </a:lnSpc>
            </a:pPr>
            <a:endParaRPr kumimoji="1" lang="ja-JP" altLang="en-US" sz="1050">
              <a:solidFill>
                <a:schemeClr val="bg2">
                  <a:lumMod val="50000"/>
                </a:schemeClr>
              </a:solidFill>
            </a:endParaRPr>
          </a:p>
        </p:txBody>
      </p:sp>
      <p:sp>
        <p:nvSpPr>
          <p:cNvPr id="20" name="object 13">
            <a:extLst>
              <a:ext uri="{FF2B5EF4-FFF2-40B4-BE49-F238E27FC236}">
                <a16:creationId xmlns:a16="http://schemas.microsoft.com/office/drawing/2014/main" id="{61D115DC-A8FA-4040-2A43-20164A104A5A}"/>
              </a:ext>
            </a:extLst>
          </p:cNvPr>
          <p:cNvSpPr txBox="1"/>
          <p:nvPr/>
        </p:nvSpPr>
        <p:spPr>
          <a:xfrm>
            <a:off x="2911639" y="3725109"/>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21" name="object 11">
            <a:extLst>
              <a:ext uri="{FF2B5EF4-FFF2-40B4-BE49-F238E27FC236}">
                <a16:creationId xmlns:a16="http://schemas.microsoft.com/office/drawing/2014/main" id="{99E0FA26-4994-AB8B-6B32-651B816A2B92}"/>
              </a:ext>
            </a:extLst>
          </p:cNvPr>
          <p:cNvSpPr/>
          <p:nvPr/>
        </p:nvSpPr>
        <p:spPr>
          <a:xfrm>
            <a:off x="4492425" y="2629870"/>
            <a:ext cx="533400" cy="318894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2" name="object 12">
            <a:extLst>
              <a:ext uri="{FF2B5EF4-FFF2-40B4-BE49-F238E27FC236}">
                <a16:creationId xmlns:a16="http://schemas.microsoft.com/office/drawing/2014/main" id="{57332842-57A9-8B8E-393A-153C2CE90162}"/>
              </a:ext>
            </a:extLst>
          </p:cNvPr>
          <p:cNvSpPr txBox="1"/>
          <p:nvPr/>
        </p:nvSpPr>
        <p:spPr>
          <a:xfrm>
            <a:off x="4666734" y="3355227"/>
            <a:ext cx="158890" cy="1738234"/>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23" name="右矢印 30">
            <a:extLst>
              <a:ext uri="{FF2B5EF4-FFF2-40B4-BE49-F238E27FC236}">
                <a16:creationId xmlns:a16="http://schemas.microsoft.com/office/drawing/2014/main" id="{388DF50A-FF1D-2636-27CC-CA9BA05D22D3}"/>
              </a:ext>
            </a:extLst>
          </p:cNvPr>
          <p:cNvSpPr/>
          <p:nvPr/>
        </p:nvSpPr>
        <p:spPr>
          <a:xfrm>
            <a:off x="2816641" y="4254706"/>
            <a:ext cx="1516676" cy="545389"/>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object 16">
            <a:extLst>
              <a:ext uri="{FF2B5EF4-FFF2-40B4-BE49-F238E27FC236}">
                <a16:creationId xmlns:a16="http://schemas.microsoft.com/office/drawing/2014/main" id="{67740267-C2DB-E407-65CA-1E3E67BA17BB}"/>
              </a:ext>
            </a:extLst>
          </p:cNvPr>
          <p:cNvSpPr/>
          <p:nvPr/>
        </p:nvSpPr>
        <p:spPr>
          <a:xfrm>
            <a:off x="3030153" y="4089729"/>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5" name="object 17">
            <a:extLst>
              <a:ext uri="{FF2B5EF4-FFF2-40B4-BE49-F238E27FC236}">
                <a16:creationId xmlns:a16="http://schemas.microsoft.com/office/drawing/2014/main" id="{AEC81916-80A6-A3A9-5C0A-49A9440D8F35}"/>
              </a:ext>
            </a:extLst>
          </p:cNvPr>
          <p:cNvSpPr txBox="1"/>
          <p:nvPr/>
        </p:nvSpPr>
        <p:spPr>
          <a:xfrm>
            <a:off x="3126817" y="4426190"/>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26" name="四角形: 角を丸くする 25">
            <a:extLst>
              <a:ext uri="{FF2B5EF4-FFF2-40B4-BE49-F238E27FC236}">
                <a16:creationId xmlns:a16="http://schemas.microsoft.com/office/drawing/2014/main" id="{AAA8C893-958C-DE64-C8E0-A6FC72DECD7F}"/>
              </a:ext>
            </a:extLst>
          </p:cNvPr>
          <p:cNvSpPr/>
          <p:nvPr/>
        </p:nvSpPr>
        <p:spPr>
          <a:xfrm>
            <a:off x="5974631" y="3507871"/>
            <a:ext cx="5323609" cy="54032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kumimoji="1" lang="ja-JP" altLang="en-US" sz="2400" b="1">
                <a:solidFill>
                  <a:srgbClr val="002060"/>
                </a:solidFill>
              </a:rPr>
              <a:t>ご指定サイトへ直接遷移</a:t>
            </a:r>
          </a:p>
        </p:txBody>
      </p:sp>
      <p:sp>
        <p:nvSpPr>
          <p:cNvPr id="27" name="テキスト ボックス 26">
            <a:extLst>
              <a:ext uri="{FF2B5EF4-FFF2-40B4-BE49-F238E27FC236}">
                <a16:creationId xmlns:a16="http://schemas.microsoft.com/office/drawing/2014/main" id="{DEB4623E-A8C0-9B82-7CCB-885A37544E1B}"/>
              </a:ext>
            </a:extLst>
          </p:cNvPr>
          <p:cNvSpPr txBox="1"/>
          <p:nvPr/>
        </p:nvSpPr>
        <p:spPr>
          <a:xfrm>
            <a:off x="6074854" y="3906181"/>
            <a:ext cx="5572419" cy="636328"/>
          </a:xfrm>
          <a:prstGeom prst="rect">
            <a:avLst/>
          </a:prstGeom>
          <a:noFill/>
        </p:spPr>
        <p:txBody>
          <a:bodyPr wrap="square" rtlCol="0">
            <a:spAutoFit/>
          </a:bodyPr>
          <a:lstStyle/>
          <a:p>
            <a:pPr lvl="0" eaLnBrk="0" fontAlgn="base" hangingPunct="0">
              <a:lnSpc>
                <a:spcPct val="130000"/>
              </a:lnSpc>
              <a:spcBef>
                <a:spcPct val="0"/>
              </a:spcBef>
              <a:spcAft>
                <a:spcPct val="0"/>
              </a:spcAft>
            </a:pPr>
            <a:r>
              <a:rPr lang="ja-JP" altLang="en-US" sz="1400">
                <a:solidFill>
                  <a:schemeClr val="tx1">
                    <a:lumMod val="65000"/>
                    <a:lumOff val="35000"/>
                  </a:schemeClr>
                </a:solidFill>
              </a:rPr>
              <a:t>リッチメッセージから広告主様の指定ページへ</a:t>
            </a:r>
            <a:endParaRPr lang="en-US" altLang="ja-JP" sz="1400">
              <a:solidFill>
                <a:schemeClr val="tx1">
                  <a:lumMod val="65000"/>
                  <a:lumOff val="35000"/>
                </a:schemeClr>
              </a:solidFill>
            </a:endParaRPr>
          </a:p>
          <a:p>
            <a:pPr lvl="0" eaLnBrk="0" fontAlgn="base" hangingPunct="0">
              <a:lnSpc>
                <a:spcPct val="130000"/>
              </a:lnSpc>
              <a:spcBef>
                <a:spcPct val="0"/>
              </a:spcBef>
              <a:spcAft>
                <a:spcPct val="0"/>
              </a:spcAft>
            </a:pPr>
            <a:r>
              <a:rPr lang="ja-JP" altLang="en-US" sz="1400">
                <a:solidFill>
                  <a:schemeClr val="tx1">
                    <a:lumMod val="65000"/>
                    <a:lumOff val="35000"/>
                  </a:schemeClr>
                </a:solidFill>
              </a:rPr>
              <a:t>直接ユーザーを誘導。</a:t>
            </a:r>
            <a:endParaRPr kumimoji="1" lang="ja-JP" altLang="en-US" sz="1400" b="1">
              <a:solidFill>
                <a:schemeClr val="tx1">
                  <a:lumMod val="65000"/>
                  <a:lumOff val="35000"/>
                </a:schemeClr>
              </a:solidFill>
            </a:endParaRPr>
          </a:p>
        </p:txBody>
      </p:sp>
      <p:pic>
        <p:nvPicPr>
          <p:cNvPr id="28" name="グラフィックス 27" descr="バッジ: チェックマーク 1 単色塗りつぶし">
            <a:extLst>
              <a:ext uri="{FF2B5EF4-FFF2-40B4-BE49-F238E27FC236}">
                <a16:creationId xmlns:a16="http://schemas.microsoft.com/office/drawing/2014/main" id="{DD6C7F62-C117-F2DC-60E5-E92E27A658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78233" y="2015875"/>
            <a:ext cx="545112" cy="545112"/>
          </a:xfrm>
          <a:prstGeom prst="rect">
            <a:avLst/>
          </a:prstGeom>
        </p:spPr>
      </p:pic>
      <p:pic>
        <p:nvPicPr>
          <p:cNvPr id="29" name="グラフィックス 28" descr="バッジ: チェックマーク 1 単色塗りつぶし">
            <a:extLst>
              <a:ext uri="{FF2B5EF4-FFF2-40B4-BE49-F238E27FC236}">
                <a16:creationId xmlns:a16="http://schemas.microsoft.com/office/drawing/2014/main" id="{732F025F-A59B-C2C7-A6A6-CE52184AD8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78233" y="3515075"/>
            <a:ext cx="545112" cy="545112"/>
          </a:xfrm>
          <a:prstGeom prst="rect">
            <a:avLst/>
          </a:prstGeom>
        </p:spPr>
      </p:pic>
      <p:pic>
        <p:nvPicPr>
          <p:cNvPr id="30" name="グラフィックス 29" descr="バッジ: チェックマーク 1 単色塗りつぶし">
            <a:extLst>
              <a:ext uri="{FF2B5EF4-FFF2-40B4-BE49-F238E27FC236}">
                <a16:creationId xmlns:a16="http://schemas.microsoft.com/office/drawing/2014/main" id="{070341AB-3C2D-E14F-6E8D-7D5A9DF1B6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78233" y="4938986"/>
            <a:ext cx="545112" cy="545112"/>
          </a:xfrm>
          <a:prstGeom prst="rect">
            <a:avLst/>
          </a:prstGeom>
        </p:spPr>
      </p:pic>
    </p:spTree>
    <p:extLst>
      <p:ext uri="{BB962C8B-B14F-4D97-AF65-F5344CB8AC3E}">
        <p14:creationId xmlns:p14="http://schemas.microsoft.com/office/powerpoint/2010/main" val="3262692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D3878-3CA3-F279-09E8-2C603636F293}"/>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D90B53E-4511-CB2D-1CB6-8672A54E40AA}"/>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F84E7C4E-BCD5-0066-3163-4B0C193C080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DBB9E681-5C7E-5F90-0F45-1A14E89DB32F}"/>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a:solidFill>
                  <a:srgbClr val="000048"/>
                </a:solidFill>
                <a:effectLst/>
                <a:latin typeface="+mj-ea"/>
                <a:ea typeface="+mj-ea"/>
              </a:rPr>
              <a:t>トライアル販売期間の販売価格について</a:t>
            </a:r>
          </a:p>
        </p:txBody>
      </p:sp>
      <p:sp>
        <p:nvSpPr>
          <p:cNvPr id="2" name="テキスト プレースホルダー 2">
            <a:extLst>
              <a:ext uri="{FF2B5EF4-FFF2-40B4-BE49-F238E27FC236}">
                <a16:creationId xmlns:a16="http://schemas.microsoft.com/office/drawing/2014/main" id="{7E51D5BC-303D-2FCE-8A90-DA9E796A7F53}"/>
              </a:ext>
            </a:extLst>
          </p:cNvPr>
          <p:cNvSpPr>
            <a:spLocks noGrp="1"/>
          </p:cNvSpPr>
          <p:nvPr>
            <p:ph type="body" sz="quarter" idx="10"/>
          </p:nvPr>
        </p:nvSpPr>
        <p:spPr>
          <a:xfrm>
            <a:off x="587374" y="1098189"/>
            <a:ext cx="11014609" cy="459517"/>
          </a:xfrm>
        </p:spPr>
        <p:txBody>
          <a:bodyPr/>
          <a:lstStyle/>
          <a:p>
            <a:r>
              <a:rPr kumimoji="1" lang="ja-JP" altLang="en-US"/>
              <a:t>トライアル販売期間中、</a:t>
            </a:r>
            <a:r>
              <a:rPr kumimoji="1" lang="ja-JP" altLang="en-US" sz="2000" b="1">
                <a:solidFill>
                  <a:srgbClr val="C00000"/>
                </a:solidFill>
              </a:rPr>
              <a:t>通常金額から</a:t>
            </a:r>
            <a:r>
              <a:rPr kumimoji="1" lang="en-US" altLang="ja-JP" sz="2000" b="1">
                <a:solidFill>
                  <a:srgbClr val="C00000"/>
                </a:solidFill>
              </a:rPr>
              <a:t>20</a:t>
            </a:r>
            <a:r>
              <a:rPr kumimoji="1" lang="ja-JP" altLang="en-US" sz="2000" b="1">
                <a:solidFill>
                  <a:srgbClr val="C00000"/>
                </a:solidFill>
              </a:rPr>
              <a:t>％割引</a:t>
            </a:r>
            <a:r>
              <a:rPr kumimoji="1" lang="ja-JP" altLang="en-US"/>
              <a:t>にて商品をご提供いたします。</a:t>
            </a:r>
            <a:endParaRPr kumimoji="1" lang="en-US" altLang="ja-JP"/>
          </a:p>
        </p:txBody>
      </p:sp>
      <p:grpSp>
        <p:nvGrpSpPr>
          <p:cNvPr id="12" name="グループ化 11">
            <a:extLst>
              <a:ext uri="{FF2B5EF4-FFF2-40B4-BE49-F238E27FC236}">
                <a16:creationId xmlns:a16="http://schemas.microsoft.com/office/drawing/2014/main" id="{387DAFA0-0D64-9A45-36B2-135964570C51}"/>
              </a:ext>
            </a:extLst>
          </p:cNvPr>
          <p:cNvGrpSpPr/>
          <p:nvPr/>
        </p:nvGrpSpPr>
        <p:grpSpPr>
          <a:xfrm>
            <a:off x="671631" y="2673611"/>
            <a:ext cx="2028986" cy="3848878"/>
            <a:chOff x="587374" y="1944337"/>
            <a:chExt cx="2229996" cy="4422287"/>
          </a:xfrm>
        </p:grpSpPr>
        <p:pic>
          <p:nvPicPr>
            <p:cNvPr id="13" name="図 12" descr="グラフィカル ユーザー インターフェイス, Web サイト&#10;&#10;自動的に生成された説明">
              <a:extLst>
                <a:ext uri="{FF2B5EF4-FFF2-40B4-BE49-F238E27FC236}">
                  <a16:creationId xmlns:a16="http://schemas.microsoft.com/office/drawing/2014/main" id="{0E009CA3-F984-8B8C-0503-37723BD0D30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7374" y="1944337"/>
              <a:ext cx="2229996" cy="4422287"/>
            </a:xfrm>
            <a:prstGeom prst="rect">
              <a:avLst/>
            </a:prstGeom>
            <a:ln>
              <a:solidFill>
                <a:schemeClr val="bg1">
                  <a:lumMod val="50000"/>
                </a:schemeClr>
              </a:solidFill>
            </a:ln>
          </p:spPr>
        </p:pic>
        <p:sp>
          <p:nvSpPr>
            <p:cNvPr id="14" name="正方形/長方形 13">
              <a:extLst>
                <a:ext uri="{FF2B5EF4-FFF2-40B4-BE49-F238E27FC236}">
                  <a16:creationId xmlns:a16="http://schemas.microsoft.com/office/drawing/2014/main" id="{2B36C7A5-7CBA-2ED3-0FB3-F14C0E9D3C34}"/>
                </a:ext>
              </a:extLst>
            </p:cNvPr>
            <p:cNvSpPr/>
            <p:nvPr/>
          </p:nvSpPr>
          <p:spPr>
            <a:xfrm>
              <a:off x="587374" y="4145957"/>
              <a:ext cx="815778" cy="792089"/>
            </a:xfrm>
            <a:prstGeom prst="rect">
              <a:avLst/>
            </a:prstGeom>
            <a:solidFill>
              <a:srgbClr val="00206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400" b="1"/>
                <a:t>広告枠</a:t>
              </a:r>
            </a:p>
          </p:txBody>
        </p:sp>
      </p:grpSp>
      <p:sp>
        <p:nvSpPr>
          <p:cNvPr id="15" name="object 13">
            <a:extLst>
              <a:ext uri="{FF2B5EF4-FFF2-40B4-BE49-F238E27FC236}">
                <a16:creationId xmlns:a16="http://schemas.microsoft.com/office/drawing/2014/main" id="{44C1DDEB-397F-33D3-9908-E2525D681704}"/>
              </a:ext>
            </a:extLst>
          </p:cNvPr>
          <p:cNvSpPr txBox="1"/>
          <p:nvPr/>
        </p:nvSpPr>
        <p:spPr>
          <a:xfrm>
            <a:off x="2694555" y="3880974"/>
            <a:ext cx="1797310" cy="303929"/>
          </a:xfrm>
          <a:prstGeom prst="rect">
            <a:avLst/>
          </a:prstGeom>
        </p:spPr>
        <p:txBody>
          <a:bodyPr vert="horz" wrap="square" lIns="0" tIns="11430" rIns="0" bIns="0" rtlCol="0">
            <a:spAutoFit/>
          </a:bodyPr>
          <a:lstStyle/>
          <a:p>
            <a:pPr marL="131445" marR="5080" indent="-119380">
              <a:lnSpc>
                <a:spcPct val="134000"/>
              </a:lnSpc>
              <a:spcBef>
                <a:spcPts val="90"/>
              </a:spcBef>
            </a:pPr>
            <a:r>
              <a:rPr sz="700" spc="25">
                <a:solidFill>
                  <a:srgbClr val="999999"/>
                </a:solidFill>
                <a:latin typeface="Meiryo" panose="020B0604030504040204" pitchFamily="34" charset="-128"/>
                <a:ea typeface="Meiryo" panose="020B0604030504040204" pitchFamily="34" charset="-128"/>
                <a:cs typeface="Arial Unicode MS"/>
              </a:rPr>
              <a:t>※</a:t>
            </a:r>
            <a:r>
              <a:rPr lang="en-US" altLang="ja-JP" sz="700" spc="25">
                <a:solidFill>
                  <a:srgbClr val="999999"/>
                </a:solidFill>
                <a:latin typeface="Meiryo" panose="020B0604030504040204" pitchFamily="34" charset="-128"/>
                <a:ea typeface="Meiryo" panose="020B0604030504040204" pitchFamily="34" charset="-128"/>
                <a:cs typeface="Arial Unicode MS"/>
              </a:rPr>
              <a:t> </a:t>
            </a:r>
            <a:r>
              <a:rPr sz="700" spc="55">
                <a:solidFill>
                  <a:srgbClr val="999999"/>
                </a:solidFill>
                <a:latin typeface="Meiryo" panose="020B0604030504040204" pitchFamily="34" charset="-128"/>
                <a:ea typeface="Meiryo" panose="020B0604030504040204" pitchFamily="34" charset="-128"/>
                <a:cs typeface="Arial Unicode MS"/>
              </a:rPr>
              <a:t>昼</a:t>
            </a:r>
            <a:r>
              <a:rPr sz="700" spc="25">
                <a:solidFill>
                  <a:srgbClr val="999999"/>
                </a:solidFill>
                <a:latin typeface="Meiryo" panose="020B0604030504040204" pitchFamily="34" charset="-128"/>
                <a:ea typeface="Meiryo" panose="020B0604030504040204" pitchFamily="34" charset="-128"/>
                <a:cs typeface="Arial Unicode MS"/>
              </a:rPr>
              <a:t>刊</a:t>
            </a:r>
            <a:r>
              <a:rPr lang="ja-JP" altLang="en-US" sz="700" spc="-4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30">
                <a:solidFill>
                  <a:srgbClr val="999999"/>
                </a:solidFill>
                <a:latin typeface="Meiryo" panose="020B0604030504040204" pitchFamily="34" charset="-128"/>
                <a:ea typeface="Meiryo" panose="020B0604030504040204" pitchFamily="34" charset="-128"/>
                <a:cs typeface="Arial Unicode MS"/>
              </a:rPr>
              <a:t>刊</a:t>
            </a:r>
            <a:r>
              <a:rPr lang="ja-JP" altLang="en-US" sz="700" spc="30">
                <a:solidFill>
                  <a:srgbClr val="999999"/>
                </a:solidFill>
                <a:latin typeface="Meiryo" panose="020B0604030504040204" pitchFamily="34" charset="-128"/>
                <a:ea typeface="Meiryo" panose="020B0604030504040204" pitchFamily="34" charset="-128"/>
                <a:cs typeface="Arial Unicode MS"/>
              </a:rPr>
              <a:t>、夜刊</a:t>
            </a:r>
            <a:r>
              <a:rPr sz="700" spc="30">
                <a:solidFill>
                  <a:srgbClr val="999999"/>
                </a:solidFill>
                <a:latin typeface="Meiryo" panose="020B0604030504040204" pitchFamily="34" charset="-128"/>
                <a:ea typeface="Meiryo" panose="020B0604030504040204" pitchFamily="34" charset="-128"/>
                <a:cs typeface="Arial Unicode MS"/>
              </a:rPr>
              <a:t>の</a:t>
            </a:r>
            <a:r>
              <a:rPr sz="700" spc="55">
                <a:solidFill>
                  <a:srgbClr val="999999"/>
                </a:solidFill>
                <a:latin typeface="Meiryo" panose="020B0604030504040204" pitchFamily="34" charset="-128"/>
                <a:ea typeface="Meiryo" panose="020B0604030504040204" pitchFamily="34" charset="-128"/>
                <a:cs typeface="Arial Unicode MS"/>
              </a:rPr>
              <a:t>指</a:t>
            </a:r>
            <a:r>
              <a:rPr sz="700" spc="40">
                <a:solidFill>
                  <a:srgbClr val="999999"/>
                </a:solidFill>
                <a:latin typeface="Meiryo" panose="020B0604030504040204" pitchFamily="34" charset="-128"/>
                <a:ea typeface="Meiryo" panose="020B0604030504040204" pitchFamily="34" charset="-128"/>
                <a:cs typeface="Arial Unicode MS"/>
              </a:rPr>
              <a:t>定</a:t>
            </a:r>
            <a:r>
              <a:rPr sz="700" spc="50">
                <a:solidFill>
                  <a:srgbClr val="999999"/>
                </a:solidFill>
                <a:latin typeface="Meiryo" panose="020B0604030504040204" pitchFamily="34" charset="-128"/>
                <a:ea typeface="Meiryo" panose="020B0604030504040204" pitchFamily="34" charset="-128"/>
                <a:cs typeface="Arial Unicode MS"/>
              </a:rPr>
              <a:t>が</a:t>
            </a:r>
            <a:r>
              <a:rPr sz="700" spc="55">
                <a:solidFill>
                  <a:srgbClr val="999999"/>
                </a:solidFill>
                <a:latin typeface="Meiryo" panose="020B0604030504040204" pitchFamily="34" charset="-128"/>
                <a:ea typeface="Meiryo" panose="020B0604030504040204" pitchFamily="34" charset="-128"/>
                <a:cs typeface="Arial Unicode MS"/>
              </a:rPr>
              <a:t>可能 </a:t>
            </a:r>
            <a:endParaRPr lang="en-US" sz="700" spc="55">
              <a:solidFill>
                <a:srgbClr val="999999"/>
              </a:solidFill>
              <a:latin typeface="Meiryo" panose="020B0604030504040204" pitchFamily="34" charset="-128"/>
              <a:ea typeface="Meiryo" panose="020B0604030504040204" pitchFamily="34" charset="-128"/>
              <a:cs typeface="Arial Unicode MS"/>
            </a:endParaRPr>
          </a:p>
          <a:p>
            <a:pPr marL="131445" marR="5080" indent="-119380">
              <a:lnSpc>
                <a:spcPct val="134000"/>
              </a:lnSpc>
              <a:spcBef>
                <a:spcPts val="90"/>
              </a:spcBef>
            </a:pPr>
            <a:r>
              <a:rPr sz="700" spc="114">
                <a:solidFill>
                  <a:srgbClr val="999999"/>
                </a:solidFill>
                <a:latin typeface="Meiryo" panose="020B0604030504040204" pitchFamily="34" charset="-128"/>
                <a:ea typeface="Meiryo" panose="020B0604030504040204" pitchFamily="34" charset="-128"/>
                <a:cs typeface="Arial Unicode MS"/>
              </a:rPr>
              <a:t>昼刊</a:t>
            </a:r>
            <a:r>
              <a:rPr sz="700" spc="75">
                <a:solidFill>
                  <a:srgbClr val="999999"/>
                </a:solidFill>
                <a:latin typeface="Meiryo" panose="020B0604030504040204" pitchFamily="34" charset="-128"/>
                <a:ea typeface="Meiryo" panose="020B0604030504040204" pitchFamily="34" charset="-128"/>
                <a:cs typeface="Arial Unicode MS"/>
              </a:rPr>
              <a:t>12</a:t>
            </a:r>
            <a:r>
              <a:rPr sz="700" spc="114">
                <a:solidFill>
                  <a:srgbClr val="999999"/>
                </a:solidFill>
                <a:latin typeface="Meiryo" panose="020B0604030504040204" pitchFamily="34" charset="-128"/>
                <a:ea typeface="Meiryo" panose="020B0604030504040204" pitchFamily="34" charset="-128"/>
                <a:cs typeface="Arial Unicode MS"/>
              </a:rPr>
              <a:t>時頃</a:t>
            </a:r>
            <a:r>
              <a:rPr sz="700" spc="25">
                <a:solidFill>
                  <a:srgbClr val="999999"/>
                </a:solidFill>
                <a:latin typeface="Meiryo" panose="020B0604030504040204" pitchFamily="34" charset="-128"/>
                <a:ea typeface="Meiryo" panose="020B0604030504040204" pitchFamily="34" charset="-128"/>
                <a:cs typeface="Arial Unicode MS"/>
              </a:rPr>
              <a:t>/</a:t>
            </a:r>
            <a:r>
              <a:rPr sz="700" spc="10">
                <a:solidFill>
                  <a:srgbClr val="999999"/>
                </a:solidFill>
                <a:latin typeface="Meiryo" panose="020B0604030504040204" pitchFamily="34" charset="-128"/>
                <a:ea typeface="Meiryo" panose="020B0604030504040204" pitchFamily="34" charset="-128"/>
                <a:cs typeface="Arial Unicode MS"/>
              </a:rPr>
              <a:t>夕</a:t>
            </a:r>
            <a:r>
              <a:rPr sz="700" spc="100">
                <a:solidFill>
                  <a:srgbClr val="999999"/>
                </a:solidFill>
                <a:latin typeface="Meiryo" panose="020B0604030504040204" pitchFamily="34" charset="-128"/>
                <a:ea typeface="Meiryo" panose="020B0604030504040204" pitchFamily="34" charset="-128"/>
                <a:cs typeface="Arial Unicode MS"/>
              </a:rPr>
              <a:t>刊</a:t>
            </a:r>
            <a:r>
              <a:rPr lang="en-US" sz="700" spc="65">
                <a:solidFill>
                  <a:srgbClr val="999999"/>
                </a:solidFill>
                <a:latin typeface="Meiryo" panose="020B0604030504040204" pitchFamily="34" charset="-128"/>
                <a:ea typeface="Meiryo" panose="020B0604030504040204" pitchFamily="34" charset="-128"/>
                <a:cs typeface="Arial Unicode MS"/>
              </a:rPr>
              <a:t>18</a:t>
            </a:r>
            <a:r>
              <a:rPr sz="700" spc="100">
                <a:solidFill>
                  <a:srgbClr val="999999"/>
                </a:solidFill>
                <a:latin typeface="Meiryo" panose="020B0604030504040204" pitchFamily="34" charset="-128"/>
                <a:ea typeface="Meiryo" panose="020B0604030504040204" pitchFamily="34" charset="-128"/>
                <a:cs typeface="Arial Unicode MS"/>
              </a:rPr>
              <a:t>時頃</a:t>
            </a:r>
            <a:r>
              <a:rPr lang="en-US" altLang="ja-JP" sz="700" spc="25">
                <a:solidFill>
                  <a:srgbClr val="999999"/>
                </a:solidFill>
                <a:latin typeface="Meiryo" panose="020B0604030504040204" pitchFamily="34" charset="-128"/>
                <a:ea typeface="Meiryo" panose="020B0604030504040204" pitchFamily="34" charset="-128"/>
                <a:cs typeface="Arial Unicode MS"/>
              </a:rPr>
              <a:t>/</a:t>
            </a:r>
            <a:r>
              <a:rPr lang="ja-JP" altLang="en-US" sz="700" spc="10">
                <a:solidFill>
                  <a:srgbClr val="999999"/>
                </a:solidFill>
                <a:latin typeface="Meiryo" panose="020B0604030504040204" pitchFamily="34" charset="-128"/>
                <a:ea typeface="Meiryo" panose="020B0604030504040204" pitchFamily="34" charset="-128"/>
                <a:cs typeface="Arial Unicode MS"/>
              </a:rPr>
              <a:t>夜</a:t>
            </a:r>
            <a:r>
              <a:rPr lang="ja-JP" altLang="en-US" sz="700" spc="100">
                <a:solidFill>
                  <a:srgbClr val="999999"/>
                </a:solidFill>
                <a:latin typeface="Meiryo" panose="020B0604030504040204" pitchFamily="34" charset="-128"/>
                <a:ea typeface="Meiryo" panose="020B0604030504040204" pitchFamily="34" charset="-128"/>
                <a:cs typeface="Arial Unicode MS"/>
              </a:rPr>
              <a:t>刊</a:t>
            </a:r>
            <a:r>
              <a:rPr lang="en-US" altLang="ja-JP" sz="700" spc="65">
                <a:solidFill>
                  <a:srgbClr val="999999"/>
                </a:solidFill>
                <a:latin typeface="Meiryo" panose="020B0604030504040204" pitchFamily="34" charset="-128"/>
                <a:ea typeface="Meiryo" panose="020B0604030504040204" pitchFamily="34" charset="-128"/>
                <a:cs typeface="Arial Unicode MS"/>
              </a:rPr>
              <a:t>22</a:t>
            </a:r>
            <a:r>
              <a:rPr lang="ja-JP" altLang="en-US" sz="700" spc="100">
                <a:solidFill>
                  <a:srgbClr val="999999"/>
                </a:solidFill>
                <a:latin typeface="Meiryo" panose="020B0604030504040204" pitchFamily="34" charset="-128"/>
                <a:ea typeface="Meiryo" panose="020B0604030504040204" pitchFamily="34" charset="-128"/>
                <a:cs typeface="Arial Unicode MS"/>
              </a:rPr>
              <a:t>時頃</a:t>
            </a:r>
            <a:endParaRPr sz="700">
              <a:latin typeface="Meiryo" panose="020B0604030504040204" pitchFamily="34" charset="-128"/>
              <a:ea typeface="Meiryo" panose="020B0604030504040204" pitchFamily="34" charset="-128"/>
              <a:cs typeface="Arial Unicode MS"/>
            </a:endParaRPr>
          </a:p>
        </p:txBody>
      </p:sp>
      <p:sp>
        <p:nvSpPr>
          <p:cNvPr id="16" name="object 11">
            <a:extLst>
              <a:ext uri="{FF2B5EF4-FFF2-40B4-BE49-F238E27FC236}">
                <a16:creationId xmlns:a16="http://schemas.microsoft.com/office/drawing/2014/main" id="{320FE7FF-81FF-5D29-5508-2224AB2256AA}"/>
              </a:ext>
            </a:extLst>
          </p:cNvPr>
          <p:cNvSpPr/>
          <p:nvPr/>
        </p:nvSpPr>
        <p:spPr>
          <a:xfrm>
            <a:off x="4358469" y="2785735"/>
            <a:ext cx="533400" cy="3188949"/>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17" name="object 12">
            <a:extLst>
              <a:ext uri="{FF2B5EF4-FFF2-40B4-BE49-F238E27FC236}">
                <a16:creationId xmlns:a16="http://schemas.microsoft.com/office/drawing/2014/main" id="{3CBCBA9B-5E19-72AB-CAF3-5E048CD2DF04}"/>
              </a:ext>
            </a:extLst>
          </p:cNvPr>
          <p:cNvSpPr txBox="1"/>
          <p:nvPr/>
        </p:nvSpPr>
        <p:spPr>
          <a:xfrm>
            <a:off x="4532778" y="3511092"/>
            <a:ext cx="158890" cy="1738234"/>
          </a:xfrm>
          <a:prstGeom prst="rect">
            <a:avLst/>
          </a:prstGeom>
        </p:spPr>
        <p:txBody>
          <a:bodyPr vert="eaVert" wrap="square" lIns="0" tIns="0" rIns="0" bIns="0" rtlCol="0">
            <a:spAutoFit/>
          </a:bodyPr>
          <a:lstStyle/>
          <a:p>
            <a:pPr marL="12700">
              <a:lnSpc>
                <a:spcPct val="65000"/>
              </a:lnSpc>
            </a:pPr>
            <a:r>
              <a:rPr sz="1400" b="1" spc="75">
                <a:solidFill>
                  <a:srgbClr val="FFFFFF"/>
                </a:solidFill>
                <a:latin typeface="Meiryo" panose="020B0604030504040204" pitchFamily="34" charset="-128"/>
                <a:ea typeface="Meiryo" panose="020B0604030504040204" pitchFamily="34" charset="-128"/>
                <a:cs typeface="ヒラギノ角ゴ StdN W8"/>
              </a:rPr>
              <a:t>ご指定サイトへ遷</a:t>
            </a:r>
            <a:r>
              <a:rPr sz="1400" b="1">
                <a:solidFill>
                  <a:srgbClr val="FFFFFF"/>
                </a:solidFill>
                <a:latin typeface="Meiryo" panose="020B0604030504040204" pitchFamily="34" charset="-128"/>
                <a:ea typeface="Meiryo" panose="020B0604030504040204" pitchFamily="34" charset="-128"/>
                <a:cs typeface="ヒラギノ角ゴ StdN W8"/>
              </a:rPr>
              <a:t>移</a:t>
            </a:r>
            <a:endParaRPr sz="1400" b="1">
              <a:latin typeface="Meiryo" panose="020B0604030504040204" pitchFamily="34" charset="-128"/>
              <a:ea typeface="Meiryo" panose="020B0604030504040204" pitchFamily="34" charset="-128"/>
              <a:cs typeface="ヒラギノ角ゴ StdN W8"/>
            </a:endParaRPr>
          </a:p>
        </p:txBody>
      </p:sp>
      <p:sp>
        <p:nvSpPr>
          <p:cNvPr id="18" name="右矢印 30">
            <a:extLst>
              <a:ext uri="{FF2B5EF4-FFF2-40B4-BE49-F238E27FC236}">
                <a16:creationId xmlns:a16="http://schemas.microsoft.com/office/drawing/2014/main" id="{9BA96935-0709-0D2D-658B-C7D2F6288746}"/>
              </a:ext>
            </a:extLst>
          </p:cNvPr>
          <p:cNvSpPr/>
          <p:nvPr/>
        </p:nvSpPr>
        <p:spPr>
          <a:xfrm>
            <a:off x="2724249" y="4410571"/>
            <a:ext cx="1516676" cy="545389"/>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object 16">
            <a:extLst>
              <a:ext uri="{FF2B5EF4-FFF2-40B4-BE49-F238E27FC236}">
                <a16:creationId xmlns:a16="http://schemas.microsoft.com/office/drawing/2014/main" id="{90AA4341-B0CF-F11F-D8B4-6379E90D6EBB}"/>
              </a:ext>
            </a:extLst>
          </p:cNvPr>
          <p:cNvSpPr/>
          <p:nvPr/>
        </p:nvSpPr>
        <p:spPr>
          <a:xfrm>
            <a:off x="2958543" y="4245594"/>
            <a:ext cx="838200" cy="838200"/>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2060"/>
          </a:solidFill>
        </p:spPr>
        <p:txBody>
          <a:bodyPr wrap="square" lIns="0" tIns="0" rIns="0" bIns="0" rtlCol="0"/>
          <a:lstStyle/>
          <a:p>
            <a:endParaRPr sz="1600">
              <a:latin typeface="Meiryo" panose="020B0604030504040204" pitchFamily="34" charset="-128"/>
              <a:ea typeface="Meiryo" panose="020B0604030504040204" pitchFamily="34" charset="-128"/>
            </a:endParaRPr>
          </a:p>
        </p:txBody>
      </p:sp>
      <p:sp>
        <p:nvSpPr>
          <p:cNvPr id="20" name="object 17">
            <a:extLst>
              <a:ext uri="{FF2B5EF4-FFF2-40B4-BE49-F238E27FC236}">
                <a16:creationId xmlns:a16="http://schemas.microsoft.com/office/drawing/2014/main" id="{FAF205BA-B41C-3363-4FB7-6F718D0DC158}"/>
              </a:ext>
            </a:extLst>
          </p:cNvPr>
          <p:cNvSpPr txBox="1"/>
          <p:nvPr/>
        </p:nvSpPr>
        <p:spPr>
          <a:xfrm>
            <a:off x="3055207" y="4582055"/>
            <a:ext cx="707390" cy="198131"/>
          </a:xfrm>
          <a:prstGeom prst="rect">
            <a:avLst/>
          </a:prstGeom>
        </p:spPr>
        <p:txBody>
          <a:bodyPr vert="horz" wrap="square" lIns="0" tIns="13335" rIns="0" bIns="0" rtlCol="0">
            <a:spAutoFit/>
          </a:bodyPr>
          <a:lstStyle/>
          <a:p>
            <a:pPr marL="12700">
              <a:spcBef>
                <a:spcPts val="105"/>
              </a:spcBef>
            </a:pPr>
            <a:r>
              <a:rPr sz="1200" b="1" spc="-60">
                <a:solidFill>
                  <a:srgbClr val="FFFFFF"/>
                </a:solidFill>
                <a:latin typeface="Meiryo" panose="020B0604030504040204" pitchFamily="34" charset="-128"/>
                <a:ea typeface="Meiryo" panose="020B0604030504040204" pitchFamily="34" charset="-128"/>
                <a:cs typeface="HiraMinProN-W6"/>
              </a:rPr>
              <a:t>1</a:t>
            </a:r>
            <a:r>
              <a:rPr sz="1200" b="1" spc="75">
                <a:solidFill>
                  <a:srgbClr val="FFFFFF"/>
                </a:solidFill>
                <a:latin typeface="Meiryo" panose="020B0604030504040204" pitchFamily="34" charset="-128"/>
                <a:ea typeface="Meiryo" panose="020B0604030504040204" pitchFamily="34" charset="-128"/>
                <a:cs typeface="HiraMinProN-W6"/>
              </a:rPr>
              <a:t>枠</a:t>
            </a:r>
            <a:r>
              <a:rPr sz="1200" b="1" spc="175">
                <a:solidFill>
                  <a:srgbClr val="FFFFFF"/>
                </a:solidFill>
                <a:latin typeface="Meiryo" panose="020B0604030504040204" pitchFamily="34" charset="-128"/>
                <a:ea typeface="Meiryo" panose="020B0604030504040204" pitchFamily="34" charset="-128"/>
                <a:cs typeface="HiraMinProN-W6"/>
              </a:rPr>
              <a:t>/</a:t>
            </a:r>
            <a:r>
              <a:rPr sz="1200" b="1" spc="145">
                <a:solidFill>
                  <a:srgbClr val="FFFFFF"/>
                </a:solidFill>
                <a:latin typeface="Meiryo" panose="020B0604030504040204" pitchFamily="34" charset="-128"/>
                <a:ea typeface="Meiryo" panose="020B0604030504040204" pitchFamily="34" charset="-128"/>
                <a:cs typeface="HiraMinProN-W6"/>
              </a:rPr>
              <a:t>日</a:t>
            </a:r>
            <a:r>
              <a:rPr sz="700" b="1" spc="-10">
                <a:solidFill>
                  <a:srgbClr val="FFFFFF"/>
                </a:solidFill>
                <a:latin typeface="Meiryo" panose="020B0604030504040204" pitchFamily="34" charset="-128"/>
                <a:ea typeface="Meiryo" panose="020B0604030504040204" pitchFamily="34" charset="-128"/>
                <a:cs typeface="HiraMinProN-W6"/>
              </a:rPr>
              <a:t>※</a:t>
            </a:r>
            <a:endParaRPr sz="700" b="1">
              <a:latin typeface="Meiryo" panose="020B0604030504040204" pitchFamily="34" charset="-128"/>
              <a:ea typeface="Meiryo" panose="020B0604030504040204" pitchFamily="34" charset="-128"/>
              <a:cs typeface="HiraMinProN-W6"/>
            </a:endParaRPr>
          </a:p>
        </p:txBody>
      </p:sp>
      <p:sp>
        <p:nvSpPr>
          <p:cNvPr id="21" name="テキスト ボックス 5">
            <a:extLst>
              <a:ext uri="{FF2B5EF4-FFF2-40B4-BE49-F238E27FC236}">
                <a16:creationId xmlns:a16="http://schemas.microsoft.com/office/drawing/2014/main" id="{FDEEDFA0-11B5-7B66-E6A7-305E73749CB3}"/>
              </a:ext>
            </a:extLst>
          </p:cNvPr>
          <p:cNvSpPr txBox="1"/>
          <p:nvPr/>
        </p:nvSpPr>
        <p:spPr>
          <a:xfrm>
            <a:off x="5583161" y="3701712"/>
            <a:ext cx="4238045" cy="666434"/>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a:solidFill>
                  <a:srgbClr val="002060"/>
                </a:solidFill>
                <a:latin typeface="Meiryo" panose="020B0604030504040204" pitchFamily="34" charset="-128"/>
                <a:ea typeface="Meiryo" panose="020B0604030504040204" pitchFamily="34" charset="-128"/>
                <a:cs typeface="Arial" charset="0"/>
              </a:rPr>
              <a:t>対象期間</a:t>
            </a:r>
            <a:endParaRPr lang="en-US" altLang="ja-JP" sz="1600" b="1">
              <a:solidFill>
                <a:srgbClr val="002060"/>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r>
              <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rPr>
              <a:t>2026</a:t>
            </a:r>
            <a:r>
              <a:rPr lang="ja-JP" altLang="en-US" b="1">
                <a:solidFill>
                  <a:schemeClr val="tx1">
                    <a:lumMod val="75000"/>
                    <a:lumOff val="25000"/>
                  </a:schemeClr>
                </a:solidFill>
                <a:latin typeface="Meiryo" panose="020B0604030504040204" pitchFamily="34" charset="-128"/>
                <a:ea typeface="Meiryo" panose="020B0604030504040204" pitchFamily="34" charset="-128"/>
                <a:cs typeface="Arial" charset="0"/>
              </a:rPr>
              <a:t>年</a:t>
            </a:r>
            <a:r>
              <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rPr>
              <a:t>6</a:t>
            </a:r>
            <a:r>
              <a:rPr lang="ja-JP" altLang="en-US" b="1">
                <a:solidFill>
                  <a:schemeClr val="tx1">
                    <a:lumMod val="75000"/>
                    <a:lumOff val="25000"/>
                  </a:schemeClr>
                </a:solidFill>
                <a:latin typeface="Meiryo" panose="020B0604030504040204" pitchFamily="34" charset="-128"/>
                <a:ea typeface="Meiryo" panose="020B0604030504040204" pitchFamily="34" charset="-128"/>
                <a:cs typeface="Arial" charset="0"/>
              </a:rPr>
              <a:t>月</a:t>
            </a:r>
            <a:r>
              <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rPr>
              <a:t>30</a:t>
            </a:r>
            <a:r>
              <a:rPr lang="ja-JP" altLang="en-US" b="1">
                <a:solidFill>
                  <a:schemeClr val="tx1">
                    <a:lumMod val="75000"/>
                    <a:lumOff val="25000"/>
                  </a:schemeClr>
                </a:solidFill>
                <a:latin typeface="Meiryo" panose="020B0604030504040204" pitchFamily="34" charset="-128"/>
                <a:ea typeface="Meiryo" panose="020B0604030504040204" pitchFamily="34" charset="-128"/>
                <a:cs typeface="Arial" charset="0"/>
              </a:rPr>
              <a:t>日</a:t>
            </a:r>
            <a:r>
              <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b="1">
                <a:solidFill>
                  <a:schemeClr val="tx1">
                    <a:lumMod val="75000"/>
                    <a:lumOff val="25000"/>
                  </a:schemeClr>
                </a:solidFill>
                <a:latin typeface="Meiryo" panose="020B0604030504040204" pitchFamily="34" charset="-128"/>
                <a:ea typeface="Meiryo" panose="020B0604030504040204" pitchFamily="34" charset="-128"/>
                <a:cs typeface="Arial" charset="0"/>
              </a:rPr>
              <a:t>火</a:t>
            </a:r>
            <a:r>
              <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rPr>
              <a:t>)</a:t>
            </a:r>
            <a:r>
              <a:rPr lang="ja-JP" altLang="en-US" b="1">
                <a:solidFill>
                  <a:schemeClr val="tx1">
                    <a:lumMod val="75000"/>
                    <a:lumOff val="25000"/>
                  </a:schemeClr>
                </a:solidFill>
                <a:latin typeface="Meiryo" panose="020B0604030504040204" pitchFamily="34" charset="-128"/>
                <a:ea typeface="Meiryo" panose="020B0604030504040204" pitchFamily="34" charset="-128"/>
                <a:cs typeface="Arial" charset="0"/>
              </a:rPr>
              <a:t>掲載分までを予定</a:t>
            </a:r>
            <a:endParaRPr lang="en-US" altLang="ja-JP" b="1">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endParaRPr lang="en-US" altLang="ja-JP"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algn="just" latinLnBrk="1">
              <a:lnSpc>
                <a:spcPct val="120000"/>
              </a:lnSpc>
              <a:buClr>
                <a:srgbClr val="0AC200"/>
              </a:buClr>
            </a:pPr>
            <a:endParaRPr lang="ja-JP" altLang="en-US" sz="110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22" name="テキスト ボックス 5">
            <a:extLst>
              <a:ext uri="{FF2B5EF4-FFF2-40B4-BE49-F238E27FC236}">
                <a16:creationId xmlns:a16="http://schemas.microsoft.com/office/drawing/2014/main" id="{A50DCACE-E36D-F2C4-0AD1-38F7DFE36116}"/>
              </a:ext>
            </a:extLst>
          </p:cNvPr>
          <p:cNvSpPr txBox="1"/>
          <p:nvPr/>
        </p:nvSpPr>
        <p:spPr>
          <a:xfrm>
            <a:off x="5583160" y="4465227"/>
            <a:ext cx="6470295" cy="2267317"/>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dirty="0">
                <a:solidFill>
                  <a:srgbClr val="002060"/>
                </a:solidFill>
                <a:latin typeface="+mn-ea"/>
                <a:ea typeface="+mn-ea"/>
                <a:cs typeface="Arial" charset="0"/>
              </a:rPr>
              <a:t>注意事項</a:t>
            </a:r>
            <a:endParaRPr lang="en-US" altLang="ja-JP" sz="1600" b="1" dirty="0">
              <a:solidFill>
                <a:srgbClr val="002060"/>
              </a:solidFill>
              <a:latin typeface="+mn-ea"/>
              <a:ea typeface="+mn-ea"/>
              <a:cs typeface="Arial" charset="0"/>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テスト段階となりますので、進行にあたり広告主様</a:t>
            </a:r>
            <a:r>
              <a:rPr lang="en-US" altLang="ja-JP" sz="1050" dirty="0">
                <a:solidFill>
                  <a:schemeClr val="tx1">
                    <a:lumMod val="75000"/>
                    <a:lumOff val="25000"/>
                  </a:schemeClr>
                </a:solidFill>
                <a:latin typeface="+mj-ea"/>
                <a:ea typeface="+mj-ea"/>
              </a:rPr>
              <a:t>/</a:t>
            </a:r>
            <a:r>
              <a:rPr lang="ja-JP" altLang="en-US" sz="1050" dirty="0">
                <a:solidFill>
                  <a:schemeClr val="tx1">
                    <a:lumMod val="75000"/>
                    <a:lumOff val="25000"/>
                  </a:schemeClr>
                </a:solidFill>
                <a:latin typeface="+mj-ea"/>
                <a:ea typeface="+mj-ea"/>
              </a:rPr>
              <a:t>代理店様へご不便をお掛けしてしまうことがあるかもしれません。大変恐れ入りますが、予めご了承のほど、宜しくお願い申し上げます。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資料に記載の</a:t>
            </a:r>
            <a:r>
              <a:rPr lang="en" altLang="ja-JP" sz="1050" dirty="0">
                <a:solidFill>
                  <a:schemeClr val="tx1">
                    <a:lumMod val="75000"/>
                    <a:lumOff val="25000"/>
                  </a:schemeClr>
                </a:solidFill>
                <a:latin typeface="+mj-ea"/>
                <a:ea typeface="+mj-ea"/>
              </a:rPr>
              <a:t>imp</a:t>
            </a:r>
            <a:r>
              <a:rPr lang="ja-JP" altLang="en-US" sz="1050" dirty="0">
                <a:solidFill>
                  <a:schemeClr val="tx1">
                    <a:lumMod val="75000"/>
                    <a:lumOff val="25000"/>
                  </a:schemeClr>
                </a:solidFill>
                <a:latin typeface="+mj-ea"/>
                <a:ea typeface="+mj-ea"/>
              </a:rPr>
              <a:t>数等は想定値のため保証するものではありません。これを下回る可能性もございます。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トライアルセールス期間中につきましても、途中一部仕様やレギュレーションが変更となる可能性がございます。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記載の価格はトライアルセールス価格となっております。正式リリース時には変更になる可能性がございます。また特別割引は</a:t>
            </a:r>
            <a:r>
              <a:rPr lang="ja-JP" altLang="en-US" sz="1050" dirty="0">
                <a:latin typeface="+mj-ea"/>
                <a:ea typeface="+mj-ea"/>
              </a:rPr>
              <a:t>年間契約との併用はできません。</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事前可否審査が必須の商品となります。</a:t>
            </a:r>
            <a:endParaRPr lang="en-US" altLang="ja-JP" sz="1050" dirty="0">
              <a:solidFill>
                <a:schemeClr val="tx1">
                  <a:lumMod val="75000"/>
                  <a:lumOff val="25000"/>
                </a:schemeClr>
              </a:solidFill>
              <a:latin typeface="+mj-ea"/>
              <a:ea typeface="+mj-ea"/>
            </a:endParaRPr>
          </a:p>
          <a:p>
            <a:pPr marL="171450" indent="-171450" algn="just">
              <a:lnSpc>
                <a:spcPct val="120000"/>
              </a:lnSpc>
              <a:buClr>
                <a:srgbClr val="002060"/>
              </a:buClr>
              <a:buFont typeface="Arial" panose="020B0604020202020204" pitchFamily="34" charset="0"/>
              <a:buChar char="•"/>
            </a:pPr>
            <a:r>
              <a:rPr lang="ja-JP" altLang="en-US" sz="1050" dirty="0">
                <a:solidFill>
                  <a:schemeClr val="tx1">
                    <a:lumMod val="75000"/>
                    <a:lumOff val="25000"/>
                  </a:schemeClr>
                </a:solidFill>
                <a:latin typeface="+mj-ea"/>
                <a:ea typeface="+mj-ea"/>
              </a:rPr>
              <a:t>審査基準は</a:t>
            </a:r>
            <a:r>
              <a:rPr lang="en-US" altLang="ja-JP" sz="1050" dirty="0">
                <a:solidFill>
                  <a:schemeClr val="tx1">
                    <a:lumMod val="75000"/>
                    <a:lumOff val="25000"/>
                  </a:schemeClr>
                </a:solidFill>
                <a:latin typeface="+mj-ea"/>
                <a:ea typeface="+mj-ea"/>
              </a:rPr>
              <a:t>DIGEST Spot</a:t>
            </a:r>
            <a:r>
              <a:rPr lang="ja-JP" altLang="en-US" sz="1050" dirty="0">
                <a:solidFill>
                  <a:schemeClr val="tx1">
                    <a:lumMod val="75000"/>
                    <a:lumOff val="25000"/>
                  </a:schemeClr>
                </a:solidFill>
                <a:latin typeface="+mj-ea"/>
                <a:ea typeface="+mj-ea"/>
              </a:rPr>
              <a:t>と同基準となります。</a:t>
            </a:r>
            <a:endParaRPr lang="ja-JP" altLang="ja-JP" sz="1050" dirty="0">
              <a:solidFill>
                <a:schemeClr val="tx1">
                  <a:lumMod val="75000"/>
                  <a:lumOff val="25000"/>
                </a:schemeClr>
              </a:solidFill>
              <a:latin typeface="+mj-ea"/>
              <a:ea typeface="+mj-ea"/>
            </a:endParaRPr>
          </a:p>
          <a:p>
            <a:pPr marL="171450" indent="-171450" algn="just">
              <a:lnSpc>
                <a:spcPct val="120000"/>
              </a:lnSpc>
              <a:buClr>
                <a:srgbClr val="03C755"/>
              </a:buClr>
              <a:buFont typeface="Arial" panose="020B0604020202020204" pitchFamily="34" charset="0"/>
              <a:buChar char="•"/>
            </a:pPr>
            <a:endParaRPr lang="ja-JP" altLang="en-US" sz="1050" dirty="0">
              <a:solidFill>
                <a:schemeClr val="tx1">
                  <a:lumMod val="75000"/>
                  <a:lumOff val="25000"/>
                </a:schemeClr>
              </a:solidFill>
              <a:latin typeface="+mn-ea"/>
              <a:ea typeface="+mn-ea"/>
              <a:cs typeface="Arial" charset="0"/>
            </a:endParaRPr>
          </a:p>
        </p:txBody>
      </p:sp>
      <p:sp>
        <p:nvSpPr>
          <p:cNvPr id="23" name="object 15">
            <a:extLst>
              <a:ext uri="{FF2B5EF4-FFF2-40B4-BE49-F238E27FC236}">
                <a16:creationId xmlns:a16="http://schemas.microsoft.com/office/drawing/2014/main" id="{C6B1A478-A1DB-D1C3-104E-A639D2C7010F}"/>
              </a:ext>
            </a:extLst>
          </p:cNvPr>
          <p:cNvSpPr txBox="1"/>
          <p:nvPr/>
        </p:nvSpPr>
        <p:spPr>
          <a:xfrm>
            <a:off x="5657537" y="3333131"/>
            <a:ext cx="4730713" cy="197489"/>
          </a:xfrm>
          <a:prstGeom prst="rect">
            <a:avLst/>
          </a:prstGeom>
        </p:spPr>
        <p:txBody>
          <a:bodyPr vert="horz" wrap="square" lIns="0" tIns="58419" rIns="0" bIns="0" rtlCol="0">
            <a:spAutoFit/>
          </a:bodyPr>
          <a:lstStyle/>
          <a:p>
            <a:pPr marL="12700">
              <a:spcBef>
                <a:spcPts val="459"/>
              </a:spcBef>
            </a:pPr>
            <a:r>
              <a:rPr sz="900">
                <a:solidFill>
                  <a:srgbClr val="999999"/>
                </a:solidFill>
                <a:latin typeface="Meiryo" panose="020B0604030504040204" pitchFamily="34" charset="-128"/>
                <a:ea typeface="Meiryo" panose="020B0604030504040204" pitchFamily="34" charset="-128"/>
                <a:cs typeface="Arial Unicode MS"/>
              </a:rPr>
              <a:t>※</a:t>
            </a:r>
            <a:r>
              <a:rPr lang="en-US" altLang="ja-JP" sz="900">
                <a:solidFill>
                  <a:srgbClr val="999999"/>
                </a:solidFill>
                <a:latin typeface="Meiryo" panose="020B0604030504040204" pitchFamily="34" charset="-128"/>
                <a:ea typeface="Meiryo" panose="020B0604030504040204" pitchFamily="34" charset="-128"/>
                <a:cs typeface="Arial Unicode MS"/>
              </a:rPr>
              <a:t> DIGEST</a:t>
            </a:r>
            <a:r>
              <a:rPr sz="900" spc="30">
                <a:solidFill>
                  <a:srgbClr val="999999"/>
                </a:solidFill>
                <a:latin typeface="Meiryo" panose="020B0604030504040204" pitchFamily="34" charset="-128"/>
                <a:ea typeface="Meiryo" panose="020B0604030504040204" pitchFamily="34" charset="-128"/>
                <a:cs typeface="Arial Unicode MS"/>
              </a:rPr>
              <a:t>想定</a:t>
            </a:r>
            <a:r>
              <a:rPr lang="en-US" sz="900" spc="30">
                <a:solidFill>
                  <a:srgbClr val="999999"/>
                </a:solidFill>
                <a:latin typeface="Meiryo" panose="020B0604030504040204" pitchFamily="34" charset="-128"/>
                <a:ea typeface="Meiryo" panose="020B0604030504040204" pitchFamily="34" charset="-128"/>
                <a:cs typeface="Arial Unicode MS"/>
              </a:rPr>
              <a:t>imp</a:t>
            </a:r>
            <a:r>
              <a:rPr sz="900" spc="-10">
                <a:solidFill>
                  <a:srgbClr val="999999"/>
                </a:solidFill>
                <a:latin typeface="Meiryo" panose="020B0604030504040204" pitchFamily="34" charset="-128"/>
                <a:ea typeface="Meiryo" panose="020B0604030504040204" pitchFamily="34" charset="-128"/>
                <a:cs typeface="Arial Unicode MS"/>
              </a:rPr>
              <a:t>：</a:t>
            </a:r>
            <a:r>
              <a:rPr lang="en-US" sz="900" spc="-10">
                <a:solidFill>
                  <a:srgbClr val="999999"/>
                </a:solidFill>
                <a:latin typeface="Meiryo" panose="020B0604030504040204" pitchFamily="34" charset="-128"/>
                <a:ea typeface="Meiryo" panose="020B0604030504040204" pitchFamily="34" charset="-128"/>
                <a:cs typeface="Arial Unicode MS"/>
              </a:rPr>
              <a:t>4,000,000</a:t>
            </a:r>
            <a:r>
              <a:rPr sz="900" spc="60">
                <a:solidFill>
                  <a:srgbClr val="999999"/>
                </a:solidFill>
                <a:latin typeface="Meiryo" panose="020B0604030504040204" pitchFamily="34" charset="-128"/>
                <a:ea typeface="Meiryo" panose="020B0604030504040204" pitchFamily="34" charset="-128"/>
                <a:cs typeface="Arial Unicode MS"/>
              </a:rPr>
              <a:t>～</a:t>
            </a:r>
            <a:r>
              <a:rPr lang="en-US" altLang="ja-JP" sz="900" spc="-10">
                <a:solidFill>
                  <a:srgbClr val="999999"/>
                </a:solidFill>
                <a:latin typeface="Meiryo" panose="020B0604030504040204" pitchFamily="34" charset="-128"/>
                <a:ea typeface="Meiryo" panose="020B0604030504040204" pitchFamily="34" charset="-128"/>
                <a:cs typeface="Arial Unicode MS"/>
              </a:rPr>
              <a:t> 6,000,000</a:t>
            </a:r>
          </a:p>
        </p:txBody>
      </p:sp>
      <p:sp>
        <p:nvSpPr>
          <p:cNvPr id="24" name="object 9">
            <a:extLst>
              <a:ext uri="{FF2B5EF4-FFF2-40B4-BE49-F238E27FC236}">
                <a16:creationId xmlns:a16="http://schemas.microsoft.com/office/drawing/2014/main" id="{C427BD40-2429-019A-EFCD-A3644CE6345C}"/>
              </a:ext>
            </a:extLst>
          </p:cNvPr>
          <p:cNvSpPr txBox="1"/>
          <p:nvPr/>
        </p:nvSpPr>
        <p:spPr>
          <a:xfrm>
            <a:off x="5649921" y="2230462"/>
            <a:ext cx="388620" cy="166712"/>
          </a:xfrm>
          <a:prstGeom prst="rect">
            <a:avLst/>
          </a:prstGeom>
        </p:spPr>
        <p:txBody>
          <a:bodyPr vert="horz" wrap="square" lIns="0" tIns="12700" rIns="0" bIns="0" rtlCol="0">
            <a:spAutoFit/>
          </a:bodyPr>
          <a:lstStyle/>
          <a:p>
            <a:pPr marL="12700">
              <a:spcBef>
                <a:spcPts val="100"/>
              </a:spcBef>
            </a:pPr>
            <a:r>
              <a:rPr sz="1000" b="1" spc="-50">
                <a:solidFill>
                  <a:srgbClr val="999999"/>
                </a:solidFill>
                <a:latin typeface="Meiryo" panose="020B0604030504040204" pitchFamily="34" charset="-128"/>
                <a:ea typeface="Meiryo" panose="020B0604030504040204" pitchFamily="34" charset="-128"/>
                <a:cs typeface="HiraMinProN-W6"/>
              </a:rPr>
              <a:t>平日枠</a:t>
            </a:r>
            <a:endParaRPr sz="1000" b="1">
              <a:latin typeface="Meiryo" panose="020B0604030504040204" pitchFamily="34" charset="-128"/>
              <a:ea typeface="Meiryo" panose="020B0604030504040204" pitchFamily="34" charset="-128"/>
              <a:cs typeface="HiraMinProN-W6"/>
            </a:endParaRPr>
          </a:p>
        </p:txBody>
      </p:sp>
      <p:sp>
        <p:nvSpPr>
          <p:cNvPr id="26" name="object 10">
            <a:extLst>
              <a:ext uri="{FF2B5EF4-FFF2-40B4-BE49-F238E27FC236}">
                <a16:creationId xmlns:a16="http://schemas.microsoft.com/office/drawing/2014/main" id="{18957B9C-978B-96D3-906F-901F85ACC16B}"/>
              </a:ext>
            </a:extLst>
          </p:cNvPr>
          <p:cNvSpPr txBox="1"/>
          <p:nvPr/>
        </p:nvSpPr>
        <p:spPr>
          <a:xfrm>
            <a:off x="5657537" y="2415641"/>
            <a:ext cx="3008027" cy="320601"/>
          </a:xfrm>
          <a:prstGeom prst="rect">
            <a:avLst/>
          </a:prstGeom>
        </p:spPr>
        <p:txBody>
          <a:bodyPr vert="horz" wrap="square" lIns="0" tIns="12700" rIns="0" bIns="0" rtlCol="0">
            <a:spAutoFit/>
          </a:bodyPr>
          <a:lstStyle/>
          <a:p>
            <a:pPr marL="12700">
              <a:spcBef>
                <a:spcPts val="100"/>
              </a:spcBef>
            </a:pPr>
            <a:r>
              <a:rPr lang="en-US" altLang="ja-JP" sz="2000" b="1" spc="355" dirty="0">
                <a:solidFill>
                  <a:schemeClr val="tx1">
                    <a:lumMod val="75000"/>
                    <a:lumOff val="25000"/>
                  </a:schemeClr>
                </a:solidFill>
                <a:latin typeface="Meiryo" panose="020B0604030504040204" pitchFamily="34" charset="-128"/>
                <a:ea typeface="Meiryo" panose="020B0604030504040204" pitchFamily="34" charset="-128"/>
                <a:cs typeface="HiraMinProN-W6"/>
              </a:rPr>
              <a:t>¥</a:t>
            </a:r>
            <a:r>
              <a:rPr sz="2000" b="1" spc="355" dirty="0">
                <a:solidFill>
                  <a:schemeClr val="tx1">
                    <a:lumMod val="75000"/>
                    <a:lumOff val="25000"/>
                  </a:schemeClr>
                </a:solidFill>
                <a:latin typeface="Meiryo" panose="020B0604030504040204" pitchFamily="34" charset="-128"/>
                <a:ea typeface="Meiryo" panose="020B0604030504040204" pitchFamily="34" charset="-128"/>
                <a:cs typeface="HiraMinProN-W6"/>
              </a:rPr>
              <a:t>5,000,000</a:t>
            </a:r>
            <a:endParaRPr sz="2000" b="1" dirty="0">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29" name="object 13">
            <a:extLst>
              <a:ext uri="{FF2B5EF4-FFF2-40B4-BE49-F238E27FC236}">
                <a16:creationId xmlns:a16="http://schemas.microsoft.com/office/drawing/2014/main" id="{96355FD2-45F1-913D-E0E5-0C3EC9A95604}"/>
              </a:ext>
            </a:extLst>
          </p:cNvPr>
          <p:cNvSpPr txBox="1"/>
          <p:nvPr/>
        </p:nvSpPr>
        <p:spPr>
          <a:xfrm>
            <a:off x="5649897" y="2865195"/>
            <a:ext cx="629920" cy="166712"/>
          </a:xfrm>
          <a:prstGeom prst="rect">
            <a:avLst/>
          </a:prstGeom>
        </p:spPr>
        <p:txBody>
          <a:bodyPr vert="horz" wrap="square" lIns="0" tIns="12700" rIns="0" bIns="0" rtlCol="0">
            <a:spAutoFit/>
          </a:bodyPr>
          <a:lstStyle/>
          <a:p>
            <a:pPr marL="12700">
              <a:spcBef>
                <a:spcPts val="100"/>
              </a:spcBef>
            </a:pPr>
            <a:r>
              <a:rPr sz="1000" b="1" spc="-50">
                <a:solidFill>
                  <a:srgbClr val="999999"/>
                </a:solidFill>
                <a:latin typeface="Meiryo" panose="020B0604030504040204" pitchFamily="34" charset="-128"/>
                <a:ea typeface="Meiryo" panose="020B0604030504040204" pitchFamily="34" charset="-128"/>
                <a:cs typeface="HiraMinProN-W6"/>
              </a:rPr>
              <a:t>土日祝日枠</a:t>
            </a:r>
            <a:endParaRPr sz="1000" b="1">
              <a:latin typeface="Meiryo" panose="020B0604030504040204" pitchFamily="34" charset="-128"/>
              <a:ea typeface="Meiryo" panose="020B0604030504040204" pitchFamily="34" charset="-128"/>
              <a:cs typeface="HiraMinProN-W6"/>
            </a:endParaRPr>
          </a:p>
        </p:txBody>
      </p:sp>
      <p:sp>
        <p:nvSpPr>
          <p:cNvPr id="30" name="object 14">
            <a:extLst>
              <a:ext uri="{FF2B5EF4-FFF2-40B4-BE49-F238E27FC236}">
                <a16:creationId xmlns:a16="http://schemas.microsoft.com/office/drawing/2014/main" id="{73163BC7-2380-BADE-5AD8-7DDD5A0C5E9E}"/>
              </a:ext>
            </a:extLst>
          </p:cNvPr>
          <p:cNvSpPr txBox="1"/>
          <p:nvPr/>
        </p:nvSpPr>
        <p:spPr>
          <a:xfrm>
            <a:off x="5657537" y="3050362"/>
            <a:ext cx="3008027" cy="320601"/>
          </a:xfrm>
          <a:prstGeom prst="rect">
            <a:avLst/>
          </a:prstGeom>
        </p:spPr>
        <p:txBody>
          <a:bodyPr vert="horz" wrap="square" lIns="0" tIns="12700" rIns="0" bIns="0" rtlCol="0">
            <a:spAutoFit/>
          </a:bodyPr>
          <a:lstStyle/>
          <a:p>
            <a:pPr marL="12700">
              <a:spcBef>
                <a:spcPts val="100"/>
              </a:spcBef>
            </a:pPr>
            <a:r>
              <a:rPr sz="2000" b="1" spc="355">
                <a:solidFill>
                  <a:schemeClr val="tx1">
                    <a:lumMod val="75000"/>
                    <a:lumOff val="25000"/>
                  </a:schemeClr>
                </a:solidFill>
                <a:latin typeface="Meiryo" panose="020B0604030504040204" pitchFamily="34" charset="-128"/>
                <a:ea typeface="Meiryo" panose="020B0604030504040204" pitchFamily="34" charset="-128"/>
                <a:cs typeface="HiraMinProN-W6"/>
              </a:rPr>
              <a:t>¥6,000,000</a:t>
            </a:r>
            <a:endParaRPr sz="2000" b="1">
              <a:solidFill>
                <a:schemeClr val="tx1">
                  <a:lumMod val="75000"/>
                  <a:lumOff val="25000"/>
                </a:schemeClr>
              </a:solidFill>
              <a:latin typeface="Meiryo" panose="020B0604030504040204" pitchFamily="34" charset="-128"/>
              <a:ea typeface="Meiryo" panose="020B0604030504040204" pitchFamily="34" charset="-128"/>
              <a:cs typeface="HiraMinProN-W6"/>
            </a:endParaRPr>
          </a:p>
        </p:txBody>
      </p:sp>
      <p:sp>
        <p:nvSpPr>
          <p:cNvPr id="31" name="テキスト ボックス 5">
            <a:extLst>
              <a:ext uri="{FF2B5EF4-FFF2-40B4-BE49-F238E27FC236}">
                <a16:creationId xmlns:a16="http://schemas.microsoft.com/office/drawing/2014/main" id="{BE0414B7-D879-13CF-2DE3-B6F702B3C4E8}"/>
              </a:ext>
            </a:extLst>
          </p:cNvPr>
          <p:cNvSpPr txBox="1"/>
          <p:nvPr/>
        </p:nvSpPr>
        <p:spPr>
          <a:xfrm>
            <a:off x="5583160" y="1887345"/>
            <a:ext cx="994285" cy="321800"/>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a:solidFill>
                  <a:srgbClr val="002060"/>
                </a:solidFill>
                <a:latin typeface="Meiryo" panose="020B0604030504040204" pitchFamily="34" charset="-128"/>
                <a:ea typeface="Meiryo" panose="020B0604030504040204" pitchFamily="34" charset="-128"/>
                <a:cs typeface="Arial" charset="0"/>
              </a:rPr>
              <a:t>通常金額</a:t>
            </a:r>
            <a:endParaRPr lang="ja-JP" altLang="en-US" sz="1100">
              <a:solidFill>
                <a:srgbClr val="002060"/>
              </a:solidFill>
              <a:latin typeface="Meiryo" panose="020B0604030504040204" pitchFamily="34" charset="-128"/>
              <a:ea typeface="Meiryo" panose="020B0604030504040204" pitchFamily="34" charset="-128"/>
              <a:cs typeface="Arial" charset="0"/>
            </a:endParaRPr>
          </a:p>
        </p:txBody>
      </p:sp>
      <p:sp>
        <p:nvSpPr>
          <p:cNvPr id="32" name="テキスト ボックス 5">
            <a:extLst>
              <a:ext uri="{FF2B5EF4-FFF2-40B4-BE49-F238E27FC236}">
                <a16:creationId xmlns:a16="http://schemas.microsoft.com/office/drawing/2014/main" id="{60F654EE-6A25-D3C3-8B2B-CCDF03D74155}"/>
              </a:ext>
            </a:extLst>
          </p:cNvPr>
          <p:cNvSpPr txBox="1"/>
          <p:nvPr/>
        </p:nvSpPr>
        <p:spPr>
          <a:xfrm>
            <a:off x="8620126" y="1912382"/>
            <a:ext cx="2877947" cy="318080"/>
          </a:xfrm>
          <a:prstGeom prst="rect">
            <a:avLst/>
          </a:prstGeom>
          <a:noFill/>
        </p:spPr>
        <p:txBody>
          <a:bodyPr wrap="square" lIns="0" tIns="36000" rIns="0" bIns="0" rtlCol="0" anchor="t">
            <a:noAutofit/>
          </a:bodyPr>
          <a:lstStyle/>
          <a:p>
            <a:pPr algn="just" latinLnBrk="1">
              <a:lnSpc>
                <a:spcPct val="120000"/>
              </a:lnSpc>
              <a:buClr>
                <a:srgbClr val="0AC200"/>
              </a:buClr>
            </a:pPr>
            <a:r>
              <a:rPr lang="ja-JP" altLang="en-US" sz="1600" b="1">
                <a:solidFill>
                  <a:srgbClr val="C00000"/>
                </a:solidFill>
                <a:latin typeface="Meiryo" panose="020B0604030504040204" pitchFamily="34" charset="-128"/>
                <a:ea typeface="Meiryo" panose="020B0604030504040204" pitchFamily="34" charset="-128"/>
                <a:cs typeface="Arial" charset="0"/>
              </a:rPr>
              <a:t>トライアルセールス特別割引</a:t>
            </a:r>
            <a:endParaRPr lang="ja-JP" altLang="en-US" sz="1100">
              <a:solidFill>
                <a:srgbClr val="C00000"/>
              </a:solidFill>
              <a:latin typeface="Meiryo" panose="020B0604030504040204" pitchFamily="34" charset="-128"/>
              <a:ea typeface="Meiryo" panose="020B0604030504040204" pitchFamily="34" charset="-128"/>
              <a:cs typeface="Arial" charset="0"/>
            </a:endParaRPr>
          </a:p>
        </p:txBody>
      </p:sp>
      <p:grpSp>
        <p:nvGrpSpPr>
          <p:cNvPr id="33" name="グループ化 32">
            <a:extLst>
              <a:ext uri="{FF2B5EF4-FFF2-40B4-BE49-F238E27FC236}">
                <a16:creationId xmlns:a16="http://schemas.microsoft.com/office/drawing/2014/main" id="{F4858408-F0BF-019B-1A0E-28EEBB27E368}"/>
              </a:ext>
            </a:extLst>
          </p:cNvPr>
          <p:cNvGrpSpPr/>
          <p:nvPr/>
        </p:nvGrpSpPr>
        <p:grpSpPr>
          <a:xfrm>
            <a:off x="8724036" y="2400636"/>
            <a:ext cx="3008027" cy="382156"/>
            <a:chOff x="818113" y="1915277"/>
            <a:chExt cx="3008027" cy="382156"/>
          </a:xfrm>
        </p:grpSpPr>
        <p:sp>
          <p:nvSpPr>
            <p:cNvPr id="34" name="object 10">
              <a:extLst>
                <a:ext uri="{FF2B5EF4-FFF2-40B4-BE49-F238E27FC236}">
                  <a16:creationId xmlns:a16="http://schemas.microsoft.com/office/drawing/2014/main" id="{E27A5926-4D84-F515-ACAE-B10AD443F550}"/>
                </a:ext>
              </a:extLst>
            </p:cNvPr>
            <p:cNvSpPr txBox="1"/>
            <p:nvPr/>
          </p:nvSpPr>
          <p:spPr>
            <a:xfrm>
              <a:off x="818113" y="1915277"/>
              <a:ext cx="3008027" cy="382156"/>
            </a:xfrm>
            <a:prstGeom prst="rect">
              <a:avLst/>
            </a:prstGeom>
          </p:spPr>
          <p:txBody>
            <a:bodyPr vert="horz" wrap="square" lIns="0" tIns="12700" rIns="0" bIns="0" rtlCol="0">
              <a:spAutoFit/>
            </a:bodyPr>
            <a:lstStyle/>
            <a:p>
              <a:pPr marL="12700">
                <a:spcBef>
                  <a:spcPts val="100"/>
                </a:spcBef>
              </a:pP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4</a:t>
              </a:r>
              <a:r>
                <a:rPr sz="2400" b="1" spc="355">
                  <a:solidFill>
                    <a:srgbClr val="C00000"/>
                  </a:solidFill>
                  <a:latin typeface="Meiryo" panose="020B0604030504040204" pitchFamily="34" charset="-128"/>
                  <a:ea typeface="Meiryo" panose="020B0604030504040204" pitchFamily="34" charset="-128"/>
                  <a:cs typeface="HiraMinProN-W6"/>
                </a:rPr>
                <a:t>,000,000</a:t>
              </a:r>
              <a:endParaRPr sz="2400" b="1">
                <a:solidFill>
                  <a:srgbClr val="C00000"/>
                </a:solidFill>
                <a:latin typeface="Meiryo" panose="020B0604030504040204" pitchFamily="34" charset="-128"/>
                <a:ea typeface="Meiryo" panose="020B0604030504040204" pitchFamily="34" charset="-128"/>
                <a:cs typeface="HiraMinProN-W6"/>
              </a:endParaRPr>
            </a:p>
          </p:txBody>
        </p:sp>
        <p:sp>
          <p:nvSpPr>
            <p:cNvPr id="35" name="object 11">
              <a:extLst>
                <a:ext uri="{FF2B5EF4-FFF2-40B4-BE49-F238E27FC236}">
                  <a16:creationId xmlns:a16="http://schemas.microsoft.com/office/drawing/2014/main" id="{D0071EBE-A14D-3D39-9A94-DD36525D6BDD}"/>
                </a:ext>
              </a:extLst>
            </p:cNvPr>
            <p:cNvSpPr txBox="1"/>
            <p:nvPr/>
          </p:nvSpPr>
          <p:spPr>
            <a:xfrm>
              <a:off x="3112220" y="2052317"/>
              <a:ext cx="533400" cy="135935"/>
            </a:xfrm>
            <a:prstGeom prst="rect">
              <a:avLst/>
            </a:prstGeom>
          </p:spPr>
          <p:txBody>
            <a:bodyPr vert="horz" wrap="square" lIns="0" tIns="12700" rIns="0" bIns="0" rtlCol="0">
              <a:spAutoFit/>
            </a:bodyPr>
            <a:lstStyle/>
            <a:p>
              <a:pPr marL="12700">
                <a:spcBef>
                  <a:spcPts val="100"/>
                </a:spcBef>
              </a:pPr>
              <a:endParaRPr sz="800" b="1" dirty="0">
                <a:solidFill>
                  <a:srgbClr val="C00000"/>
                </a:solidFill>
                <a:latin typeface="Meiryo" panose="020B0604030504040204" pitchFamily="34" charset="-128"/>
                <a:ea typeface="Meiryo" panose="020B0604030504040204" pitchFamily="34" charset="-128"/>
                <a:cs typeface="HiraMinProN-W6"/>
              </a:endParaRPr>
            </a:p>
          </p:txBody>
        </p:sp>
      </p:grpSp>
      <p:sp>
        <p:nvSpPr>
          <p:cNvPr id="36" name="object 14">
            <a:extLst>
              <a:ext uri="{FF2B5EF4-FFF2-40B4-BE49-F238E27FC236}">
                <a16:creationId xmlns:a16="http://schemas.microsoft.com/office/drawing/2014/main" id="{FD1BFD36-62F4-1E8E-9710-1058E3CEC5CF}"/>
              </a:ext>
            </a:extLst>
          </p:cNvPr>
          <p:cNvSpPr txBox="1"/>
          <p:nvPr/>
        </p:nvSpPr>
        <p:spPr>
          <a:xfrm>
            <a:off x="8713645" y="3035357"/>
            <a:ext cx="3008027" cy="382156"/>
          </a:xfrm>
          <a:prstGeom prst="rect">
            <a:avLst/>
          </a:prstGeom>
        </p:spPr>
        <p:txBody>
          <a:bodyPr vert="horz" wrap="square" lIns="0" tIns="12700" rIns="0" bIns="0" rtlCol="0">
            <a:spAutoFit/>
          </a:bodyPr>
          <a:lstStyle/>
          <a:p>
            <a:pPr marL="12700">
              <a:spcBef>
                <a:spcPts val="100"/>
              </a:spcBef>
            </a:pP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4</a:t>
            </a:r>
            <a:r>
              <a:rPr sz="2400" b="1" spc="355">
                <a:solidFill>
                  <a:srgbClr val="C00000"/>
                </a:solidFill>
                <a:latin typeface="Meiryo" panose="020B0604030504040204" pitchFamily="34" charset="-128"/>
                <a:ea typeface="Meiryo" panose="020B0604030504040204" pitchFamily="34" charset="-128"/>
                <a:cs typeface="HiraMinProN-W6"/>
              </a:rPr>
              <a:t>,</a:t>
            </a:r>
            <a:r>
              <a:rPr lang="en-US" sz="2400" b="1" spc="355">
                <a:solidFill>
                  <a:srgbClr val="C00000"/>
                </a:solidFill>
                <a:latin typeface="Meiryo" panose="020B0604030504040204" pitchFamily="34" charset="-128"/>
                <a:ea typeface="Meiryo" panose="020B0604030504040204" pitchFamily="34" charset="-128"/>
                <a:cs typeface="HiraMinProN-W6"/>
              </a:rPr>
              <a:t>8</a:t>
            </a:r>
            <a:r>
              <a:rPr sz="2400" b="1" spc="355">
                <a:solidFill>
                  <a:srgbClr val="C00000"/>
                </a:solidFill>
                <a:latin typeface="Meiryo" panose="020B0604030504040204" pitchFamily="34" charset="-128"/>
                <a:ea typeface="Meiryo" panose="020B0604030504040204" pitchFamily="34" charset="-128"/>
                <a:cs typeface="HiraMinProN-W6"/>
              </a:rPr>
              <a:t>00,000</a:t>
            </a:r>
            <a:endParaRPr sz="2400" b="1">
              <a:solidFill>
                <a:srgbClr val="C00000"/>
              </a:solidFill>
              <a:latin typeface="Meiryo" panose="020B0604030504040204" pitchFamily="34" charset="-128"/>
              <a:ea typeface="Meiryo" panose="020B0604030504040204" pitchFamily="34" charset="-128"/>
              <a:cs typeface="HiraMinProN-W6"/>
            </a:endParaRPr>
          </a:p>
        </p:txBody>
      </p:sp>
      <p:sp>
        <p:nvSpPr>
          <p:cNvPr id="37" name="テキスト ボックス 36">
            <a:extLst>
              <a:ext uri="{FF2B5EF4-FFF2-40B4-BE49-F238E27FC236}">
                <a16:creationId xmlns:a16="http://schemas.microsoft.com/office/drawing/2014/main" id="{C81CA5A0-3114-FDB6-BABE-2367B5AE92E2}"/>
              </a:ext>
            </a:extLst>
          </p:cNvPr>
          <p:cNvSpPr txBox="1"/>
          <p:nvPr/>
        </p:nvSpPr>
        <p:spPr>
          <a:xfrm>
            <a:off x="738943" y="1885032"/>
            <a:ext cx="4119043" cy="369332"/>
          </a:xfrm>
          <a:prstGeom prst="rect">
            <a:avLst/>
          </a:prstGeom>
          <a:noFill/>
        </p:spPr>
        <p:txBody>
          <a:bodyPr wrap="square">
            <a:spAutoFit/>
          </a:bodyPr>
          <a:lstStyle/>
          <a:p>
            <a:r>
              <a:rPr lang="en-US" altLang="ja-JP" b="1">
                <a:solidFill>
                  <a:srgbClr val="002060"/>
                </a:solidFill>
              </a:rPr>
              <a:t>LINE</a:t>
            </a:r>
            <a:r>
              <a:rPr lang="ja-JP" altLang="en-US" b="1">
                <a:solidFill>
                  <a:srgbClr val="002060"/>
                </a:solidFill>
              </a:rPr>
              <a:t> </a:t>
            </a:r>
            <a:r>
              <a:rPr lang="en-US" altLang="ja-JP" b="1">
                <a:solidFill>
                  <a:srgbClr val="002060"/>
                </a:solidFill>
              </a:rPr>
              <a:t>NEWS</a:t>
            </a:r>
            <a:r>
              <a:rPr lang="ja-JP" altLang="en-US" b="1">
                <a:solidFill>
                  <a:srgbClr val="002060"/>
                </a:solidFill>
              </a:rPr>
              <a:t> </a:t>
            </a:r>
            <a:r>
              <a:rPr lang="en-US" altLang="ja-JP" b="1">
                <a:solidFill>
                  <a:srgbClr val="002060"/>
                </a:solidFill>
              </a:rPr>
              <a:t>DIGEST Spot Direct</a:t>
            </a:r>
          </a:p>
        </p:txBody>
      </p:sp>
      <p:cxnSp>
        <p:nvCxnSpPr>
          <p:cNvPr id="39" name="直線矢印コネクタ 38">
            <a:extLst>
              <a:ext uri="{FF2B5EF4-FFF2-40B4-BE49-F238E27FC236}">
                <a16:creationId xmlns:a16="http://schemas.microsoft.com/office/drawing/2014/main" id="{32D0AC76-4360-AB74-27FB-24638B6B38B7}"/>
              </a:ext>
            </a:extLst>
          </p:cNvPr>
          <p:cNvCxnSpPr>
            <a:cxnSpLocks/>
            <a:endCxn id="34" idx="1"/>
          </p:cNvCxnSpPr>
          <p:nvPr/>
        </p:nvCxnSpPr>
        <p:spPr>
          <a:xfrm>
            <a:off x="8333509" y="2591714"/>
            <a:ext cx="390527"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B8AA2C42-0E90-7C91-B4F5-05442173C540}"/>
              </a:ext>
            </a:extLst>
          </p:cNvPr>
          <p:cNvCxnSpPr>
            <a:cxnSpLocks/>
          </p:cNvCxnSpPr>
          <p:nvPr/>
        </p:nvCxnSpPr>
        <p:spPr>
          <a:xfrm>
            <a:off x="8333509" y="3174702"/>
            <a:ext cx="390527"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5372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8B320-31F5-5F87-5882-635AF8C43E7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773688A-111D-80E8-2A79-C79ADBA7DEDA}"/>
              </a:ext>
            </a:extLst>
          </p:cNvPr>
          <p:cNvSpPr>
            <a:spLocks noGrp="1"/>
          </p:cNvSpPr>
          <p:nvPr>
            <p:ph type="body" sz="quarter" idx="12"/>
          </p:nvPr>
        </p:nvSpPr>
        <p:spPr>
          <a:xfrm>
            <a:off x="587922" y="67514"/>
            <a:ext cx="968503" cy="410840"/>
          </a:xfrm>
        </p:spPr>
        <p:txBody>
          <a:bodyPr/>
          <a:lstStyle/>
          <a:p>
            <a:pPr marL="0" indent="0">
              <a:buNone/>
            </a:pPr>
            <a:r>
              <a:rPr kumimoji="1" lang="ja-JP" altLang="en-US"/>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08DD209C-2166-DEDE-07F9-13BE5F0F289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26CA2189-979E-D59E-7668-F7B615463CA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a:solidFill>
                  <a:srgbClr val="000048"/>
                </a:solidFill>
                <a:effectLst/>
                <a:latin typeface="+mj-ea"/>
                <a:ea typeface="+mj-ea"/>
              </a:rPr>
              <a:t>商品スペック</a:t>
            </a:r>
            <a:endParaRPr lang="ja-JP" altLang="en-US" sz="2000">
              <a:solidFill>
                <a:srgbClr val="000048"/>
              </a:solidFill>
              <a:latin typeface="+mn-ea"/>
              <a:ea typeface="+mn-ea"/>
            </a:endParaRPr>
          </a:p>
        </p:txBody>
      </p:sp>
      <p:sp>
        <p:nvSpPr>
          <p:cNvPr id="9" name="object 18">
            <a:extLst>
              <a:ext uri="{FF2B5EF4-FFF2-40B4-BE49-F238E27FC236}">
                <a16:creationId xmlns:a16="http://schemas.microsoft.com/office/drawing/2014/main" id="{15C7CC33-E856-5367-8AE7-C42882CE61C5}"/>
              </a:ext>
            </a:extLst>
          </p:cNvPr>
          <p:cNvSpPr txBox="1"/>
          <p:nvPr/>
        </p:nvSpPr>
        <p:spPr>
          <a:xfrm>
            <a:off x="565019" y="1118780"/>
            <a:ext cx="442533"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誘導枠</a:t>
            </a:r>
            <a:endParaRPr sz="1000">
              <a:latin typeface="Meiryo" panose="020B0604030504040204" pitchFamily="34" charset="-128"/>
              <a:ea typeface="Meiryo" panose="020B0604030504040204" pitchFamily="34" charset="-128"/>
              <a:cs typeface="Arial Unicode MS"/>
            </a:endParaRPr>
          </a:p>
        </p:txBody>
      </p:sp>
      <p:sp>
        <p:nvSpPr>
          <p:cNvPr id="10" name="object 19">
            <a:extLst>
              <a:ext uri="{FF2B5EF4-FFF2-40B4-BE49-F238E27FC236}">
                <a16:creationId xmlns:a16="http://schemas.microsoft.com/office/drawing/2014/main" id="{518CFBBA-6F6D-E357-37DE-814717FC45A1}"/>
              </a:ext>
            </a:extLst>
          </p:cNvPr>
          <p:cNvSpPr txBox="1"/>
          <p:nvPr/>
        </p:nvSpPr>
        <p:spPr>
          <a:xfrm>
            <a:off x="1642746" y="1029728"/>
            <a:ext cx="4191078" cy="366767"/>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sz="1000" spc="110">
                <a:solidFill>
                  <a:schemeClr val="tx1">
                    <a:lumMod val="75000"/>
                    <a:lumOff val="25000"/>
                  </a:schemeClr>
                </a:solidFill>
                <a:latin typeface="Meiryo" panose="020B0604030504040204" pitchFamily="34" charset="-128"/>
                <a:ea typeface="Meiryo" panose="020B0604030504040204" pitchFamily="34" charset="-128"/>
                <a:cs typeface="Arial Unicode MS"/>
              </a:rPr>
              <a:t> </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NEWS</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公</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式</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ア</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カ</a:t>
            </a:r>
            <a:r>
              <a:rPr sz="1000" spc="-60">
                <a:solidFill>
                  <a:schemeClr val="tx1">
                    <a:lumMod val="75000"/>
                    <a:lumOff val="25000"/>
                  </a:schemeClr>
                </a:solidFill>
                <a:latin typeface="Meiryo" panose="020B0604030504040204" pitchFamily="34" charset="-128"/>
                <a:ea typeface="Meiryo" panose="020B0604030504040204" pitchFamily="34" charset="-128"/>
                <a:cs typeface="Arial Unicode MS"/>
              </a:rPr>
              <a:t>ウ</a:t>
            </a:r>
            <a:r>
              <a:rPr sz="1000" spc="-80">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発</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信</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100">
                <a:solidFill>
                  <a:schemeClr val="tx1">
                    <a:lumMod val="75000"/>
                    <a:lumOff val="25000"/>
                  </a:schemeClr>
                </a:solidFill>
                <a:latin typeface="Meiryo" panose="020B0604030504040204" pitchFamily="34" charset="-128"/>
                <a:ea typeface="Meiryo" panose="020B0604030504040204" pitchFamily="34" charset="-128"/>
                <a:cs typeface="Arial Unicode MS"/>
              </a:rPr>
              <a:t>リ</a:t>
            </a:r>
            <a:r>
              <a:rPr sz="1000" spc="-55">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sz="1000" spc="-75">
                <a:solidFill>
                  <a:schemeClr val="tx1">
                    <a:lumMod val="75000"/>
                    <a:lumOff val="25000"/>
                  </a:schemeClr>
                </a:solidFill>
                <a:latin typeface="Meiryo" panose="020B0604030504040204" pitchFamily="34" charset="-128"/>
                <a:ea typeface="Meiryo" panose="020B0604030504040204" pitchFamily="34" charset="-128"/>
                <a:cs typeface="Arial Unicode MS"/>
              </a:rPr>
              <a:t>チ</a:t>
            </a:r>
            <a:r>
              <a:rPr sz="1000" spc="-95">
                <a:solidFill>
                  <a:schemeClr val="tx1">
                    <a:lumMod val="75000"/>
                    <a:lumOff val="25000"/>
                  </a:schemeClr>
                </a:solidFill>
                <a:latin typeface="Meiryo" panose="020B0604030504040204" pitchFamily="34" charset="-128"/>
                <a:ea typeface="Meiryo" panose="020B0604030504040204" pitchFamily="34" charset="-128"/>
                <a:cs typeface="Arial Unicode MS"/>
              </a:rPr>
              <a:t>メ</a:t>
            </a:r>
            <a:r>
              <a:rPr sz="1000" spc="-55">
                <a:solidFill>
                  <a:schemeClr val="tx1">
                    <a:lumMod val="75000"/>
                    <a:lumOff val="25000"/>
                  </a:schemeClr>
                </a:solidFill>
                <a:latin typeface="Meiryo" panose="020B0604030504040204" pitchFamily="34" charset="-128"/>
                <a:ea typeface="Meiryo" panose="020B0604030504040204" pitchFamily="34" charset="-128"/>
                <a:cs typeface="Arial Unicode MS"/>
              </a:rPr>
              <a:t>ッ</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セ</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ジ</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マ</a:t>
            </a:r>
            <a:r>
              <a:rPr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ー</a:t>
            </a:r>
            <a:r>
              <a:rPr sz="1000" spc="-135">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60">
                <a:solidFill>
                  <a:schemeClr val="tx1">
                    <a:lumMod val="75000"/>
                    <a:lumOff val="25000"/>
                  </a:schemeClr>
                </a:solidFill>
                <a:latin typeface="Meiryo" panose="020B0604030504040204" pitchFamily="34" charset="-128"/>
                <a:ea typeface="Meiryo" panose="020B0604030504040204" pitchFamily="34" charset="-128"/>
                <a:cs typeface="Arial Unicode MS"/>
              </a:rPr>
              <a:t>フ</a:t>
            </a:r>
            <a:r>
              <a:rPr sz="1000" spc="-105">
                <a:solidFill>
                  <a:schemeClr val="tx1">
                    <a:lumMod val="75000"/>
                    <a:lumOff val="25000"/>
                  </a:schemeClr>
                </a:solidFill>
                <a:latin typeface="Meiryo" panose="020B0604030504040204" pitchFamily="34" charset="-128"/>
                <a:ea typeface="Meiryo" panose="020B0604030504040204" pitchFamily="34" charset="-128"/>
                <a:cs typeface="Arial Unicode MS"/>
              </a:rPr>
              <a:t>ォ</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ン</a:t>
            </a:r>
            <a:r>
              <a:rPr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み</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対</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象</a:t>
            </a:r>
          </a:p>
        </p:txBody>
      </p:sp>
      <p:sp>
        <p:nvSpPr>
          <p:cNvPr id="11" name="object 20">
            <a:extLst>
              <a:ext uri="{FF2B5EF4-FFF2-40B4-BE49-F238E27FC236}">
                <a16:creationId xmlns:a16="http://schemas.microsoft.com/office/drawing/2014/main" id="{2BC06A84-2EEA-1A68-323F-8731B85875DF}"/>
              </a:ext>
            </a:extLst>
          </p:cNvPr>
          <p:cNvSpPr txBox="1"/>
          <p:nvPr/>
        </p:nvSpPr>
        <p:spPr>
          <a:xfrm>
            <a:off x="565019" y="1703128"/>
            <a:ext cx="575293"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誘</a:t>
            </a:r>
            <a:r>
              <a:rPr lang="ja-JP" altLang="en-US" sz="1000" spc="-10">
                <a:solidFill>
                  <a:srgbClr val="999999"/>
                </a:solidFill>
                <a:latin typeface="Meiryo" panose="020B0604030504040204" pitchFamily="34" charset="-128"/>
                <a:ea typeface="Meiryo" panose="020B0604030504040204" pitchFamily="34" charset="-128"/>
                <a:cs typeface="Arial Unicode MS"/>
              </a:rPr>
              <a:t>導内</a:t>
            </a:r>
            <a:r>
              <a:rPr lang="ja-JP" altLang="en-US" sz="1000">
                <a:solidFill>
                  <a:srgbClr val="999999"/>
                </a:solidFill>
                <a:latin typeface="Meiryo" panose="020B0604030504040204" pitchFamily="34" charset="-128"/>
                <a:ea typeface="Meiryo" panose="020B0604030504040204" pitchFamily="34" charset="-128"/>
                <a:cs typeface="Arial Unicode MS"/>
              </a:rPr>
              <a:t>容</a:t>
            </a:r>
            <a:endParaRPr sz="1000">
              <a:latin typeface="Meiryo" panose="020B0604030504040204" pitchFamily="34" charset="-128"/>
              <a:ea typeface="Meiryo" panose="020B0604030504040204" pitchFamily="34" charset="-128"/>
              <a:cs typeface="Arial Unicode MS"/>
            </a:endParaRPr>
          </a:p>
        </p:txBody>
      </p:sp>
      <p:sp>
        <p:nvSpPr>
          <p:cNvPr id="12" name="object 21">
            <a:extLst>
              <a:ext uri="{FF2B5EF4-FFF2-40B4-BE49-F238E27FC236}">
                <a16:creationId xmlns:a16="http://schemas.microsoft.com/office/drawing/2014/main" id="{10B6363D-30EA-41BB-F4E2-8F983E1D3B5C}"/>
              </a:ext>
            </a:extLst>
          </p:cNvPr>
          <p:cNvSpPr txBox="1"/>
          <p:nvPr/>
        </p:nvSpPr>
        <p:spPr>
          <a:xfrm>
            <a:off x="1642745" y="1576389"/>
            <a:ext cx="4240545" cy="379591"/>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画</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像</a:t>
            </a:r>
            <a:r>
              <a:rPr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テ</a:t>
            </a:r>
            <a:r>
              <a:rPr sz="1000" spc="-65">
                <a:solidFill>
                  <a:schemeClr val="tx1">
                    <a:lumMod val="75000"/>
                    <a:lumOff val="25000"/>
                  </a:schemeClr>
                </a:solidFill>
                <a:latin typeface="Meiryo" panose="020B0604030504040204" pitchFamily="34" charset="-128"/>
                <a:ea typeface="Meiryo" panose="020B0604030504040204" pitchFamily="34" charset="-128"/>
                <a:cs typeface="Arial Unicode MS"/>
              </a:rPr>
              <a:t>キ</a:t>
            </a:r>
            <a:r>
              <a:rPr sz="1000" spc="-80">
                <a:solidFill>
                  <a:schemeClr val="tx1">
                    <a:lumMod val="75000"/>
                    <a:lumOff val="25000"/>
                  </a:schemeClr>
                </a:solidFill>
                <a:latin typeface="Meiryo" panose="020B0604030504040204" pitchFamily="34" charset="-128"/>
                <a:ea typeface="Meiryo" panose="020B0604030504040204" pitchFamily="34" charset="-128"/>
                <a:cs typeface="Arial Unicode MS"/>
              </a:rPr>
              <a:t>ス</a:t>
            </a:r>
            <a:r>
              <a:rPr sz="1000" spc="-380">
                <a:solidFill>
                  <a:schemeClr val="tx1">
                    <a:lumMod val="75000"/>
                    <a:lumOff val="25000"/>
                  </a:schemeClr>
                </a:solidFill>
                <a:latin typeface="Meiryo" panose="020B0604030504040204" pitchFamily="34" charset="-128"/>
                <a:ea typeface="Meiryo" panose="020B0604030504040204" pitchFamily="34" charset="-128"/>
                <a:cs typeface="Arial Unicode MS"/>
              </a:rPr>
              <a:t>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全</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角</a:t>
            </a:r>
            <a:r>
              <a:rPr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8</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文字程度</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endParaRPr lang="en-US" altLang="ja-JP" sz="1000" spc="-35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テキストは</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sz="1000" spc="-40" err="1">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sz="1000" spc="-10" err="1">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制</a:t>
            </a:r>
            <a:r>
              <a:rPr sz="1000" spc="-320" err="1">
                <a:solidFill>
                  <a:schemeClr val="tx1">
                    <a:lumMod val="75000"/>
                    <a:lumOff val="25000"/>
                  </a:schemeClr>
                </a:solidFill>
                <a:latin typeface="Meiryo" panose="020B0604030504040204" pitchFamily="34" charset="-128"/>
                <a:ea typeface="Meiryo" panose="020B0604030504040204" pitchFamily="34" charset="-128"/>
                <a:cs typeface="Arial Unicode MS"/>
              </a:rPr>
              <a:t>作</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（編集</a:t>
            </a:r>
            <a:r>
              <a:rPr sz="1000" spc="5" err="1">
                <a:solidFill>
                  <a:schemeClr val="tx1">
                    <a:lumMod val="75000"/>
                    <a:lumOff val="25000"/>
                  </a:schemeClr>
                </a:solidFill>
                <a:latin typeface="Meiryo" panose="020B0604030504040204" pitchFamily="34" charset="-128"/>
                <a:ea typeface="Meiryo" panose="020B0604030504040204" pitchFamily="34" charset="-128"/>
                <a:cs typeface="Arial Unicode MS"/>
              </a:rPr>
              <a:t>権</a:t>
            </a:r>
            <a:r>
              <a:rPr sz="1000" err="1">
                <a:solidFill>
                  <a:schemeClr val="tx1">
                    <a:lumMod val="75000"/>
                    <a:lumOff val="25000"/>
                  </a:schemeClr>
                </a:solidFill>
                <a:latin typeface="Meiryo" panose="020B0604030504040204" pitchFamily="34" charset="-128"/>
                <a:ea typeface="Meiryo" panose="020B0604030504040204" pitchFamily="34" charset="-128"/>
                <a:cs typeface="Arial Unicode MS"/>
              </a:rPr>
              <a:t>は</a:t>
            </a:r>
            <a:r>
              <a:rPr sz="1000" spc="30" err="1">
                <a:solidFill>
                  <a:schemeClr val="tx1">
                    <a:lumMod val="75000"/>
                    <a:lumOff val="25000"/>
                  </a:schemeClr>
                </a:solidFill>
                <a:latin typeface="Meiryo" panose="020B0604030504040204" pitchFamily="34" charset="-128"/>
                <a:ea typeface="Meiryo" panose="020B0604030504040204" pitchFamily="34" charset="-128"/>
                <a:cs typeface="Arial Unicode MS"/>
              </a:rPr>
              <a:t>LINE</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ヤフー</a:t>
            </a:r>
            <a:r>
              <a:rPr sz="1000" spc="-5" err="1">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sz="1000" spc="25" err="1">
                <a:solidFill>
                  <a:schemeClr val="tx1">
                    <a:lumMod val="75000"/>
                    <a:lumOff val="25000"/>
                  </a:schemeClr>
                </a:solidFill>
                <a:latin typeface="Meiryo" panose="020B0604030504040204" pitchFamily="34" charset="-128"/>
                <a:ea typeface="Meiryo" panose="020B0604030504040204" pitchFamily="34" charset="-128"/>
                <a:cs typeface="Arial Unicode MS"/>
              </a:rPr>
              <a:t>帰属</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します</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14" name="object 23">
            <a:extLst>
              <a:ext uri="{FF2B5EF4-FFF2-40B4-BE49-F238E27FC236}">
                <a16:creationId xmlns:a16="http://schemas.microsoft.com/office/drawing/2014/main" id="{29BD7815-250C-9726-4DB9-C4C65C8F3DC7}"/>
              </a:ext>
            </a:extLst>
          </p:cNvPr>
          <p:cNvSpPr/>
          <p:nvPr/>
        </p:nvSpPr>
        <p:spPr>
          <a:xfrm flipV="1">
            <a:off x="555938" y="88358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5" name="object 24">
            <a:extLst>
              <a:ext uri="{FF2B5EF4-FFF2-40B4-BE49-F238E27FC236}">
                <a16:creationId xmlns:a16="http://schemas.microsoft.com/office/drawing/2014/main" id="{D4933CA0-0832-1C20-06F5-09FAAB89F919}"/>
              </a:ext>
            </a:extLst>
          </p:cNvPr>
          <p:cNvSpPr/>
          <p:nvPr/>
        </p:nvSpPr>
        <p:spPr>
          <a:xfrm flipV="1">
            <a:off x="555938" y="142187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6" name="object 25">
            <a:extLst>
              <a:ext uri="{FF2B5EF4-FFF2-40B4-BE49-F238E27FC236}">
                <a16:creationId xmlns:a16="http://schemas.microsoft.com/office/drawing/2014/main" id="{FFD02D5E-1B29-D233-35E9-1B3233B5D8D5}"/>
              </a:ext>
            </a:extLst>
          </p:cNvPr>
          <p:cNvSpPr/>
          <p:nvPr/>
        </p:nvSpPr>
        <p:spPr>
          <a:xfrm flipV="1">
            <a:off x="555391" y="198055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18" name="object 30">
            <a:extLst>
              <a:ext uri="{FF2B5EF4-FFF2-40B4-BE49-F238E27FC236}">
                <a16:creationId xmlns:a16="http://schemas.microsoft.com/office/drawing/2014/main" id="{6C581F6C-130D-EC4F-5F9A-D18094C271F0}"/>
              </a:ext>
            </a:extLst>
          </p:cNvPr>
          <p:cNvSpPr txBox="1"/>
          <p:nvPr/>
        </p:nvSpPr>
        <p:spPr>
          <a:xfrm>
            <a:off x="565019" y="2348182"/>
            <a:ext cx="307849"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枠数</a:t>
            </a:r>
            <a:endParaRPr sz="1000">
              <a:latin typeface="Meiryo" panose="020B0604030504040204" pitchFamily="34" charset="-128"/>
              <a:ea typeface="Meiryo" panose="020B0604030504040204" pitchFamily="34" charset="-128"/>
              <a:cs typeface="Arial Unicode MS"/>
            </a:endParaRPr>
          </a:p>
        </p:txBody>
      </p:sp>
      <p:sp>
        <p:nvSpPr>
          <p:cNvPr id="19" name="object 31">
            <a:extLst>
              <a:ext uri="{FF2B5EF4-FFF2-40B4-BE49-F238E27FC236}">
                <a16:creationId xmlns:a16="http://schemas.microsoft.com/office/drawing/2014/main" id="{00AE2A07-523D-955F-BC7F-7F0609F34610}"/>
              </a:ext>
            </a:extLst>
          </p:cNvPr>
          <p:cNvSpPr txBox="1"/>
          <p:nvPr/>
        </p:nvSpPr>
        <p:spPr>
          <a:xfrm>
            <a:off x="1642744" y="2103062"/>
            <a:ext cx="4410331" cy="546303"/>
          </a:xfrm>
          <a:prstGeom prst="rect">
            <a:avLst/>
          </a:prstGeom>
        </p:spPr>
        <p:txBody>
          <a:bodyPr vert="horz" wrap="square" lIns="0" tIns="33020" rIns="0" bIns="0" rtlCol="0">
            <a:spAutoFit/>
          </a:bodyPr>
          <a:lstStyle/>
          <a:p>
            <a:pPr marL="15875">
              <a:spcBef>
                <a:spcPts val="260"/>
              </a:spcBef>
            </a:pPr>
            <a:r>
              <a:rPr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1</a:t>
            </a:r>
            <a:r>
              <a:rPr sz="1000" spc="135">
                <a:solidFill>
                  <a:schemeClr val="tx1">
                    <a:lumMod val="75000"/>
                    <a:lumOff val="25000"/>
                  </a:schemeClr>
                </a:solidFill>
                <a:latin typeface="Meiryo" panose="020B0604030504040204" pitchFamily="34" charset="-128"/>
                <a:ea typeface="Meiryo" panose="020B0604030504040204" pitchFamily="34" charset="-128"/>
                <a:cs typeface="Arial Unicode MS"/>
              </a:rPr>
              <a:t>枠</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p>
          <a:p>
            <a:pPr marL="12700">
              <a:spcBef>
                <a:spcPts val="160"/>
              </a:spcBef>
            </a:pP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※土日祝</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含む</a:t>
            </a:r>
          </a:p>
          <a:p>
            <a:pPr marL="12700">
              <a:spcBef>
                <a:spcPts val="160"/>
              </a:spcBef>
            </a:pP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昼</a:t>
            </a:r>
            <a:r>
              <a:rPr sz="1000" spc="-320">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（12</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夕</a:t>
            </a:r>
            <a:r>
              <a:rPr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18</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夜</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刊</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22</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時頃配信</a:t>
            </a:r>
            <a:r>
              <a:rPr lang="ja-JP" altLang="en-US" sz="1000" spc="-34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14">
                <a:solidFill>
                  <a:schemeClr val="tx1">
                    <a:lumMod val="75000"/>
                    <a:lumOff val="25000"/>
                  </a:schemeClr>
                </a:solidFill>
                <a:latin typeface="Meiryo" panose="020B0604030504040204" pitchFamily="34" charset="-128"/>
                <a:ea typeface="Meiryo" panose="020B0604030504040204" pitchFamily="34" charset="-128"/>
                <a:cs typeface="Arial Unicode MS"/>
              </a:rPr>
              <a:t>のいずれか</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0" name="object 34">
            <a:extLst>
              <a:ext uri="{FF2B5EF4-FFF2-40B4-BE49-F238E27FC236}">
                <a16:creationId xmlns:a16="http://schemas.microsoft.com/office/drawing/2014/main" id="{640A223C-0E1B-6347-B6FE-31917D9EA338}"/>
              </a:ext>
            </a:extLst>
          </p:cNvPr>
          <p:cNvSpPr txBox="1"/>
          <p:nvPr/>
        </p:nvSpPr>
        <p:spPr>
          <a:xfrm>
            <a:off x="562864" y="2911685"/>
            <a:ext cx="794635" cy="166712"/>
          </a:xfrm>
          <a:prstGeom prst="rect">
            <a:avLst/>
          </a:prstGeom>
        </p:spPr>
        <p:txBody>
          <a:bodyPr vert="horz" wrap="square" lIns="0" tIns="12700" rIns="0" bIns="0" rtlCol="0">
            <a:spAutoFit/>
          </a:bodyPr>
          <a:lstStyle/>
          <a:p>
            <a:pPr marL="12700">
              <a:spcBef>
                <a:spcPts val="100"/>
              </a:spcBef>
            </a:pPr>
            <a:r>
              <a:rPr sz="1000" spc="-65">
                <a:solidFill>
                  <a:srgbClr val="999999"/>
                </a:solidFill>
                <a:latin typeface="Meiryo" panose="020B0604030504040204" pitchFamily="34" charset="-128"/>
                <a:ea typeface="Meiryo" panose="020B0604030504040204" pitchFamily="34" charset="-128"/>
                <a:cs typeface="Arial Unicode MS"/>
              </a:rPr>
              <a:t>レ</a:t>
            </a:r>
            <a:r>
              <a:rPr sz="1000" spc="-40">
                <a:solidFill>
                  <a:srgbClr val="999999"/>
                </a:solidFill>
                <a:latin typeface="Meiryo" panose="020B0604030504040204" pitchFamily="34" charset="-128"/>
                <a:ea typeface="Meiryo" panose="020B0604030504040204" pitchFamily="34" charset="-128"/>
                <a:cs typeface="Arial Unicode MS"/>
              </a:rPr>
              <a:t>ポ</a:t>
            </a:r>
            <a:r>
              <a:rPr sz="1000" spc="-80">
                <a:solidFill>
                  <a:srgbClr val="999999"/>
                </a:solidFill>
                <a:latin typeface="Meiryo" panose="020B0604030504040204" pitchFamily="34" charset="-128"/>
                <a:ea typeface="Meiryo" panose="020B0604030504040204" pitchFamily="34" charset="-128"/>
                <a:cs typeface="Arial Unicode MS"/>
              </a:rPr>
              <a:t>ー</a:t>
            </a:r>
            <a:r>
              <a:rPr sz="1000" spc="-65">
                <a:solidFill>
                  <a:srgbClr val="999999"/>
                </a:solidFill>
                <a:latin typeface="Meiryo" panose="020B0604030504040204" pitchFamily="34" charset="-128"/>
                <a:ea typeface="Meiryo" panose="020B0604030504040204" pitchFamily="34" charset="-128"/>
                <a:cs typeface="Arial Unicode MS"/>
              </a:rPr>
              <a:t>ト</a:t>
            </a:r>
            <a:r>
              <a:rPr sz="1000" spc="-35">
                <a:solidFill>
                  <a:srgbClr val="999999"/>
                </a:solidFill>
                <a:latin typeface="Meiryo" panose="020B0604030504040204" pitchFamily="34" charset="-128"/>
                <a:ea typeface="Meiryo" panose="020B0604030504040204" pitchFamily="34" charset="-128"/>
                <a:cs typeface="Arial Unicode MS"/>
              </a:rPr>
              <a:t>項</a:t>
            </a:r>
            <a:r>
              <a:rPr sz="1000">
                <a:solidFill>
                  <a:srgbClr val="999999"/>
                </a:solidFill>
                <a:latin typeface="Meiryo" panose="020B0604030504040204" pitchFamily="34" charset="-128"/>
                <a:ea typeface="Meiryo" panose="020B0604030504040204" pitchFamily="34" charset="-128"/>
                <a:cs typeface="Arial Unicode MS"/>
              </a:rPr>
              <a:t>目</a:t>
            </a:r>
            <a:endParaRPr sz="1000">
              <a:latin typeface="Meiryo" panose="020B0604030504040204" pitchFamily="34" charset="-128"/>
              <a:ea typeface="Meiryo" panose="020B0604030504040204" pitchFamily="34" charset="-128"/>
              <a:cs typeface="Arial Unicode MS"/>
            </a:endParaRPr>
          </a:p>
        </p:txBody>
      </p:sp>
      <p:sp>
        <p:nvSpPr>
          <p:cNvPr id="21" name="object 35">
            <a:extLst>
              <a:ext uri="{FF2B5EF4-FFF2-40B4-BE49-F238E27FC236}">
                <a16:creationId xmlns:a16="http://schemas.microsoft.com/office/drawing/2014/main" id="{92916D04-1F16-5523-6817-3F9832FE66B3}"/>
              </a:ext>
            </a:extLst>
          </p:cNvPr>
          <p:cNvSpPr txBox="1"/>
          <p:nvPr/>
        </p:nvSpPr>
        <p:spPr>
          <a:xfrm>
            <a:off x="1645639" y="2901006"/>
            <a:ext cx="4187638" cy="166712"/>
          </a:xfrm>
          <a:prstGeom prst="rect">
            <a:avLst/>
          </a:prstGeom>
        </p:spPr>
        <p:txBody>
          <a:bodyPr vert="horz" wrap="square" lIns="0" tIns="12700" rIns="0" bIns="0" rtlCol="0">
            <a:spAutoFit/>
          </a:bodyPr>
          <a:lstStyle/>
          <a:p>
            <a:pPr marL="12700">
              <a:spcBef>
                <a:spcPts val="100"/>
              </a:spcBef>
            </a:pPr>
            <a:r>
              <a:rPr 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DIGEST(</a:t>
            </a:r>
            <a:r>
              <a:rPr lang="en-US" sz="1000" spc="30" err="1">
                <a:solidFill>
                  <a:schemeClr val="tx1">
                    <a:lumMod val="75000"/>
                    <a:lumOff val="25000"/>
                  </a:schemeClr>
                </a:solidFill>
                <a:latin typeface="Meiryo" panose="020B0604030504040204" pitchFamily="34" charset="-128"/>
                <a:ea typeface="Meiryo" panose="020B0604030504040204" pitchFamily="34" charset="-128"/>
                <a:cs typeface="Arial Unicode MS"/>
              </a:rPr>
              <a:t>リッチメッセージ</a:t>
            </a:r>
            <a:r>
              <a:rPr 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sz="1000" spc="30" err="1">
                <a:solidFill>
                  <a:schemeClr val="tx1">
                    <a:lumMod val="75000"/>
                    <a:lumOff val="25000"/>
                  </a:schemeClr>
                </a:solidFill>
                <a:latin typeface="Meiryo" panose="020B0604030504040204" pitchFamily="34" charset="-128"/>
                <a:ea typeface="Meiryo" panose="020B0604030504040204" pitchFamily="34" charset="-128"/>
                <a:cs typeface="Arial Unicode MS"/>
              </a:rPr>
              <a:t>のimpression</a:t>
            </a:r>
            <a:r>
              <a:rPr sz="1000" spc="-32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誘導枠の</a:t>
            </a:r>
            <a:r>
              <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click</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CTR</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22" name="object 36">
            <a:extLst>
              <a:ext uri="{FF2B5EF4-FFF2-40B4-BE49-F238E27FC236}">
                <a16:creationId xmlns:a16="http://schemas.microsoft.com/office/drawing/2014/main" id="{D9B8B9B8-CB55-4643-540A-CFD33ECBB059}"/>
              </a:ext>
            </a:extLst>
          </p:cNvPr>
          <p:cNvSpPr txBox="1"/>
          <p:nvPr/>
        </p:nvSpPr>
        <p:spPr>
          <a:xfrm>
            <a:off x="565019" y="3404759"/>
            <a:ext cx="923547" cy="166712"/>
          </a:xfrm>
          <a:prstGeom prst="rect">
            <a:avLst/>
          </a:prstGeom>
        </p:spPr>
        <p:txBody>
          <a:bodyPr vert="horz" wrap="square" lIns="0" tIns="12700" rIns="0" bIns="0" rtlCol="0">
            <a:spAutoFit/>
          </a:bodyPr>
          <a:lstStyle/>
          <a:p>
            <a:pPr marL="12700">
              <a:spcBef>
                <a:spcPts val="100"/>
              </a:spcBef>
            </a:pPr>
            <a:r>
              <a:rPr sz="1000" spc="-65">
                <a:solidFill>
                  <a:srgbClr val="999999"/>
                </a:solidFill>
                <a:latin typeface="Meiryo" panose="020B0604030504040204" pitchFamily="34" charset="-128"/>
                <a:ea typeface="Meiryo" panose="020B0604030504040204" pitchFamily="34" charset="-128"/>
                <a:cs typeface="Arial Unicode MS"/>
              </a:rPr>
              <a:t>レ</a:t>
            </a:r>
            <a:r>
              <a:rPr sz="1000" spc="-40">
                <a:solidFill>
                  <a:srgbClr val="999999"/>
                </a:solidFill>
                <a:latin typeface="Meiryo" panose="020B0604030504040204" pitchFamily="34" charset="-128"/>
                <a:ea typeface="Meiryo" panose="020B0604030504040204" pitchFamily="34" charset="-128"/>
                <a:cs typeface="Arial Unicode MS"/>
              </a:rPr>
              <a:t>ポ</a:t>
            </a:r>
            <a:r>
              <a:rPr sz="1000" spc="-80">
                <a:solidFill>
                  <a:srgbClr val="999999"/>
                </a:solidFill>
                <a:latin typeface="Meiryo" panose="020B0604030504040204" pitchFamily="34" charset="-128"/>
                <a:ea typeface="Meiryo" panose="020B0604030504040204" pitchFamily="34" charset="-128"/>
                <a:cs typeface="Arial Unicode MS"/>
              </a:rPr>
              <a:t>ー</a:t>
            </a:r>
            <a:r>
              <a:rPr sz="1000" spc="-65">
                <a:solidFill>
                  <a:srgbClr val="999999"/>
                </a:solidFill>
                <a:latin typeface="Meiryo" panose="020B0604030504040204" pitchFamily="34" charset="-128"/>
                <a:ea typeface="Meiryo" panose="020B0604030504040204" pitchFamily="34" charset="-128"/>
                <a:cs typeface="Arial Unicode MS"/>
              </a:rPr>
              <a:t>ト</a:t>
            </a:r>
            <a:r>
              <a:rPr sz="1000" spc="-20">
                <a:solidFill>
                  <a:srgbClr val="999999"/>
                </a:solidFill>
                <a:latin typeface="Meiryo" panose="020B0604030504040204" pitchFamily="34" charset="-128"/>
                <a:ea typeface="Meiryo" panose="020B0604030504040204" pitchFamily="34" charset="-128"/>
                <a:cs typeface="Arial Unicode MS"/>
              </a:rPr>
              <a:t>提</a:t>
            </a:r>
            <a:r>
              <a:rPr sz="1000" spc="-50">
                <a:solidFill>
                  <a:srgbClr val="999999"/>
                </a:solidFill>
                <a:latin typeface="Meiryo" panose="020B0604030504040204" pitchFamily="34" charset="-128"/>
                <a:ea typeface="Meiryo" panose="020B0604030504040204" pitchFamily="34" charset="-128"/>
                <a:cs typeface="Arial Unicode MS"/>
              </a:rPr>
              <a:t>出</a:t>
            </a:r>
            <a:r>
              <a:rPr sz="1000">
                <a:solidFill>
                  <a:srgbClr val="999999"/>
                </a:solidFill>
                <a:latin typeface="Meiryo" panose="020B0604030504040204" pitchFamily="34" charset="-128"/>
                <a:ea typeface="Meiryo" panose="020B0604030504040204" pitchFamily="34" charset="-128"/>
                <a:cs typeface="Arial Unicode MS"/>
              </a:rPr>
              <a:t>日</a:t>
            </a:r>
            <a:endParaRPr sz="1000">
              <a:latin typeface="Meiryo" panose="020B0604030504040204" pitchFamily="34" charset="-128"/>
              <a:ea typeface="Meiryo" panose="020B0604030504040204" pitchFamily="34" charset="-128"/>
              <a:cs typeface="Arial Unicode MS"/>
            </a:endParaRPr>
          </a:p>
        </p:txBody>
      </p:sp>
      <p:sp>
        <p:nvSpPr>
          <p:cNvPr id="23" name="object 37">
            <a:extLst>
              <a:ext uri="{FF2B5EF4-FFF2-40B4-BE49-F238E27FC236}">
                <a16:creationId xmlns:a16="http://schemas.microsoft.com/office/drawing/2014/main" id="{55892841-5AC9-29CB-347B-2A8CA45E66E8}"/>
              </a:ext>
            </a:extLst>
          </p:cNvPr>
          <p:cNvSpPr txBox="1"/>
          <p:nvPr/>
        </p:nvSpPr>
        <p:spPr>
          <a:xfrm>
            <a:off x="1646184" y="3302698"/>
            <a:ext cx="4240545" cy="366767"/>
          </a:xfrm>
          <a:prstGeom prst="rect">
            <a:avLst/>
          </a:prstGeom>
        </p:spPr>
        <p:txBody>
          <a:bodyPr vert="horz" wrap="square" lIns="0" tIns="33020" rIns="0" bIns="0" rtlCol="0">
            <a:spAutoFit/>
          </a:bodyPr>
          <a:lstStyle/>
          <a:p>
            <a:pPr marL="15875">
              <a:spcBef>
                <a:spcPts val="260"/>
              </a:spcBef>
            </a:pP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掲載開</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始</a:t>
            </a:r>
            <a:r>
              <a:rPr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7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10</a:t>
            </a:r>
            <a:r>
              <a:rPr sz="1000" spc="7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sz="1000">
                <a:solidFill>
                  <a:schemeClr val="tx1">
                    <a:lumMod val="75000"/>
                    <a:lumOff val="25000"/>
                  </a:schemeClr>
                </a:solidFill>
                <a:latin typeface="Meiryo" panose="020B0604030504040204" pitchFamily="34" charset="-128"/>
                <a:ea typeface="Meiryo" panose="020B0604030504040204" pitchFamily="34" charset="-128"/>
                <a:cs typeface="Arial Unicode MS"/>
              </a:rPr>
              <a:t>内</a:t>
            </a:r>
          </a:p>
          <a:p>
            <a:pPr marL="12700">
              <a:spcBef>
                <a:spcPts val="160"/>
              </a:spcBef>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掲</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載</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70">
                <a:solidFill>
                  <a:schemeClr val="tx1">
                    <a:lumMod val="75000"/>
                    <a:lumOff val="25000"/>
                  </a:schemeClr>
                </a:solidFill>
                <a:latin typeface="Meiryo" panose="020B0604030504040204" pitchFamily="34" charset="-128"/>
                <a:ea typeface="Meiryo" panose="020B0604030504040204" pitchFamily="34" charset="-128"/>
                <a:cs typeface="Arial Unicode MS"/>
              </a:rPr>
              <a:t>よ</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り</a:t>
            </a:r>
            <a:r>
              <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7</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分</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集</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計し、ご報告</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す</a:t>
            </a:r>
          </a:p>
        </p:txBody>
      </p:sp>
      <p:sp>
        <p:nvSpPr>
          <p:cNvPr id="24" name="object 38">
            <a:extLst>
              <a:ext uri="{FF2B5EF4-FFF2-40B4-BE49-F238E27FC236}">
                <a16:creationId xmlns:a16="http://schemas.microsoft.com/office/drawing/2014/main" id="{13CE4872-9404-46BA-2279-9C6ED4FD42E7}"/>
              </a:ext>
            </a:extLst>
          </p:cNvPr>
          <p:cNvSpPr txBox="1"/>
          <p:nvPr/>
        </p:nvSpPr>
        <p:spPr>
          <a:xfrm>
            <a:off x="6138925" y="3047328"/>
            <a:ext cx="1074585" cy="166712"/>
          </a:xfrm>
          <a:prstGeom prst="rect">
            <a:avLst/>
          </a:prstGeom>
        </p:spPr>
        <p:txBody>
          <a:bodyPr vert="horz" wrap="square" lIns="0" tIns="12700" rIns="0" bIns="0" rtlCol="0">
            <a:spAutoFit/>
          </a:bodyPr>
          <a:lstStyle/>
          <a:p>
            <a:pPr marL="12700">
              <a:spcBef>
                <a:spcPts val="100"/>
              </a:spcBef>
            </a:pPr>
            <a:r>
              <a:rPr sz="1000">
                <a:solidFill>
                  <a:srgbClr val="999999"/>
                </a:solidFill>
                <a:latin typeface="Meiryo" panose="020B0604030504040204" pitchFamily="34" charset="-128"/>
                <a:ea typeface="Meiryo" panose="020B0604030504040204" pitchFamily="34" charset="-128"/>
                <a:cs typeface="Arial Unicode MS"/>
              </a:rPr>
              <a:t>配信時</a:t>
            </a:r>
            <a:r>
              <a:rPr sz="1000" spc="-25">
                <a:solidFill>
                  <a:srgbClr val="999999"/>
                </a:solidFill>
                <a:latin typeface="Meiryo" panose="020B0604030504040204" pitchFamily="34" charset="-128"/>
                <a:ea typeface="Meiryo" panose="020B0604030504040204" pitchFamily="34" charset="-128"/>
                <a:cs typeface="Arial Unicode MS"/>
              </a:rPr>
              <a:t>間</a:t>
            </a:r>
            <a:r>
              <a:rPr sz="1000" spc="-70">
                <a:solidFill>
                  <a:srgbClr val="999999"/>
                </a:solidFill>
                <a:latin typeface="Meiryo" panose="020B0604030504040204" pitchFamily="34" charset="-128"/>
                <a:ea typeface="Meiryo" panose="020B0604030504040204" pitchFamily="34" charset="-128"/>
                <a:cs typeface="Arial Unicode MS"/>
              </a:rPr>
              <a:t>に</a:t>
            </a:r>
            <a:r>
              <a:rPr sz="1000" spc="-50">
                <a:solidFill>
                  <a:srgbClr val="999999"/>
                </a:solidFill>
                <a:latin typeface="Meiryo" panose="020B0604030504040204" pitchFamily="34" charset="-128"/>
                <a:ea typeface="Meiryo" panose="020B0604030504040204" pitchFamily="34" charset="-128"/>
                <a:cs typeface="Arial Unicode MS"/>
              </a:rPr>
              <a:t>つ</a:t>
            </a:r>
            <a:r>
              <a:rPr sz="1000" spc="-85">
                <a:solidFill>
                  <a:srgbClr val="999999"/>
                </a:solidFill>
                <a:latin typeface="Meiryo" panose="020B0604030504040204" pitchFamily="34" charset="-128"/>
                <a:ea typeface="Meiryo" panose="020B0604030504040204" pitchFamily="34" charset="-128"/>
                <a:cs typeface="Arial Unicode MS"/>
              </a:rPr>
              <a:t>い</a:t>
            </a:r>
            <a:r>
              <a:rPr sz="1000">
                <a:solidFill>
                  <a:srgbClr val="999999"/>
                </a:solidFill>
                <a:latin typeface="Meiryo" panose="020B0604030504040204" pitchFamily="34" charset="-128"/>
                <a:ea typeface="Meiryo" panose="020B0604030504040204" pitchFamily="34" charset="-128"/>
                <a:cs typeface="Arial Unicode MS"/>
              </a:rPr>
              <a:t>て</a:t>
            </a:r>
            <a:endParaRPr sz="1000">
              <a:latin typeface="Meiryo" panose="020B0604030504040204" pitchFamily="34" charset="-128"/>
              <a:ea typeface="Meiryo" panose="020B0604030504040204" pitchFamily="34" charset="-128"/>
              <a:cs typeface="Arial Unicode MS"/>
            </a:endParaRPr>
          </a:p>
        </p:txBody>
      </p:sp>
      <p:sp>
        <p:nvSpPr>
          <p:cNvPr id="25" name="object 41">
            <a:extLst>
              <a:ext uri="{FF2B5EF4-FFF2-40B4-BE49-F238E27FC236}">
                <a16:creationId xmlns:a16="http://schemas.microsoft.com/office/drawing/2014/main" id="{7DE5B339-170D-D669-9A7E-1D90A6891F4A}"/>
              </a:ext>
            </a:extLst>
          </p:cNvPr>
          <p:cNvSpPr/>
          <p:nvPr/>
        </p:nvSpPr>
        <p:spPr>
          <a:xfrm flipV="1">
            <a:off x="555390" y="2705038"/>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6" name="object 43">
            <a:extLst>
              <a:ext uri="{FF2B5EF4-FFF2-40B4-BE49-F238E27FC236}">
                <a16:creationId xmlns:a16="http://schemas.microsoft.com/office/drawing/2014/main" id="{B80C3595-7118-02A9-0F25-28ADE50041AB}"/>
              </a:ext>
            </a:extLst>
          </p:cNvPr>
          <p:cNvSpPr/>
          <p:nvPr/>
        </p:nvSpPr>
        <p:spPr>
          <a:xfrm flipV="1">
            <a:off x="555390" y="313256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7" name="object 44">
            <a:extLst>
              <a:ext uri="{FF2B5EF4-FFF2-40B4-BE49-F238E27FC236}">
                <a16:creationId xmlns:a16="http://schemas.microsoft.com/office/drawing/2014/main" id="{49C19DB5-BEDC-ED89-0A8D-10AC48B1F8B9}"/>
              </a:ext>
            </a:extLst>
          </p:cNvPr>
          <p:cNvSpPr/>
          <p:nvPr/>
        </p:nvSpPr>
        <p:spPr>
          <a:xfrm flipV="1">
            <a:off x="6116914" y="2697697"/>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8" name="object 46">
            <a:extLst>
              <a:ext uri="{FF2B5EF4-FFF2-40B4-BE49-F238E27FC236}">
                <a16:creationId xmlns:a16="http://schemas.microsoft.com/office/drawing/2014/main" id="{97ADE849-E720-87C1-A32C-FE2B5B244630}"/>
              </a:ext>
            </a:extLst>
          </p:cNvPr>
          <p:cNvSpPr/>
          <p:nvPr/>
        </p:nvSpPr>
        <p:spPr>
          <a:xfrm flipV="1">
            <a:off x="6116914" y="4846749"/>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29" name="object 49">
            <a:extLst>
              <a:ext uri="{FF2B5EF4-FFF2-40B4-BE49-F238E27FC236}">
                <a16:creationId xmlns:a16="http://schemas.microsoft.com/office/drawing/2014/main" id="{3349BB17-5263-D37B-A214-47A27ADA06CA}"/>
              </a:ext>
            </a:extLst>
          </p:cNvPr>
          <p:cNvSpPr txBox="1"/>
          <p:nvPr/>
        </p:nvSpPr>
        <p:spPr>
          <a:xfrm>
            <a:off x="6137001" y="3961767"/>
            <a:ext cx="939901" cy="418062"/>
          </a:xfrm>
          <a:prstGeom prst="rect">
            <a:avLst/>
          </a:prstGeom>
        </p:spPr>
        <p:txBody>
          <a:bodyPr vert="horz" wrap="square" lIns="0" tIns="58419" rIns="0" bIns="0" rtlCol="0">
            <a:spAutoFit/>
          </a:bodyPr>
          <a:lstStyle/>
          <a:p>
            <a:pPr marL="12700">
              <a:spcBef>
                <a:spcPts val="459"/>
              </a:spcBef>
            </a:pPr>
            <a:r>
              <a:rPr sz="1000" spc="-35">
                <a:solidFill>
                  <a:srgbClr val="999999"/>
                </a:solidFill>
                <a:latin typeface="Meiryo" panose="020B0604030504040204" pitchFamily="34" charset="-128"/>
                <a:ea typeface="Meiryo" panose="020B0604030504040204" pitchFamily="34" charset="-128"/>
                <a:cs typeface="Arial Unicode MS"/>
              </a:rPr>
              <a:t>土日祝日</a:t>
            </a:r>
            <a:endParaRPr sz="1000">
              <a:latin typeface="Meiryo" panose="020B0604030504040204" pitchFamily="34" charset="-128"/>
              <a:ea typeface="Meiryo" panose="020B0604030504040204" pitchFamily="34" charset="-128"/>
              <a:cs typeface="Arial Unicode MS"/>
            </a:endParaRPr>
          </a:p>
          <a:p>
            <a:pPr marL="12700">
              <a:spcBef>
                <a:spcPts val="359"/>
              </a:spcBef>
            </a:pPr>
            <a:r>
              <a:rPr sz="1000">
                <a:solidFill>
                  <a:srgbClr val="999999"/>
                </a:solidFill>
                <a:latin typeface="Meiryo" panose="020B0604030504040204" pitchFamily="34" charset="-128"/>
                <a:ea typeface="Meiryo" panose="020B0604030504040204" pitchFamily="34" charset="-128"/>
                <a:cs typeface="Arial Unicode MS"/>
              </a:rPr>
              <a:t>配信</a:t>
            </a:r>
            <a:r>
              <a:rPr sz="1000" spc="-25">
                <a:solidFill>
                  <a:srgbClr val="999999"/>
                </a:solidFill>
                <a:latin typeface="Meiryo" panose="020B0604030504040204" pitchFamily="34" charset="-128"/>
                <a:ea typeface="Meiryo" panose="020B0604030504040204" pitchFamily="34" charset="-128"/>
                <a:cs typeface="Arial Unicode MS"/>
              </a:rPr>
              <a:t>枠</a:t>
            </a:r>
            <a:r>
              <a:rPr sz="1000" spc="-70">
                <a:solidFill>
                  <a:srgbClr val="999999"/>
                </a:solidFill>
                <a:latin typeface="Meiryo" panose="020B0604030504040204" pitchFamily="34" charset="-128"/>
                <a:ea typeface="Meiryo" panose="020B0604030504040204" pitchFamily="34" charset="-128"/>
                <a:cs typeface="Arial Unicode MS"/>
              </a:rPr>
              <a:t>に</a:t>
            </a:r>
            <a:r>
              <a:rPr sz="1000" spc="-50">
                <a:solidFill>
                  <a:srgbClr val="999999"/>
                </a:solidFill>
                <a:latin typeface="Meiryo" panose="020B0604030504040204" pitchFamily="34" charset="-128"/>
                <a:ea typeface="Meiryo" panose="020B0604030504040204" pitchFamily="34" charset="-128"/>
                <a:cs typeface="Arial Unicode MS"/>
              </a:rPr>
              <a:t>つ</a:t>
            </a:r>
            <a:r>
              <a:rPr sz="1000" spc="-85">
                <a:solidFill>
                  <a:srgbClr val="999999"/>
                </a:solidFill>
                <a:latin typeface="Meiryo" panose="020B0604030504040204" pitchFamily="34" charset="-128"/>
                <a:ea typeface="Meiryo" panose="020B0604030504040204" pitchFamily="34" charset="-128"/>
                <a:cs typeface="Arial Unicode MS"/>
              </a:rPr>
              <a:t>い</a:t>
            </a:r>
            <a:r>
              <a:rPr sz="1000">
                <a:solidFill>
                  <a:srgbClr val="999999"/>
                </a:solidFill>
                <a:latin typeface="Meiryo" panose="020B0604030504040204" pitchFamily="34" charset="-128"/>
                <a:ea typeface="Meiryo" panose="020B0604030504040204" pitchFamily="34" charset="-128"/>
                <a:cs typeface="Arial Unicode MS"/>
              </a:rPr>
              <a:t>て</a:t>
            </a:r>
            <a:endParaRPr sz="1000">
              <a:latin typeface="Meiryo" panose="020B0604030504040204" pitchFamily="34" charset="-128"/>
              <a:ea typeface="Meiryo" panose="020B0604030504040204" pitchFamily="34" charset="-128"/>
              <a:cs typeface="Arial Unicode MS"/>
            </a:endParaRPr>
          </a:p>
        </p:txBody>
      </p:sp>
      <p:sp>
        <p:nvSpPr>
          <p:cNvPr id="30" name="テキスト ボックス 5">
            <a:extLst>
              <a:ext uri="{FF2B5EF4-FFF2-40B4-BE49-F238E27FC236}">
                <a16:creationId xmlns:a16="http://schemas.microsoft.com/office/drawing/2014/main" id="{88E637F8-255D-D0AB-85B6-A50B9A490CF1}"/>
              </a:ext>
            </a:extLst>
          </p:cNvPr>
          <p:cNvSpPr txBox="1"/>
          <p:nvPr/>
        </p:nvSpPr>
        <p:spPr>
          <a:xfrm>
            <a:off x="7203720" y="3849082"/>
            <a:ext cx="4191078" cy="798182"/>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配信内</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容</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平日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中に</a:t>
            </a:r>
            <a:r>
              <a:rPr lang="en" altLang="ja-JP"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FIX</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た</a:t>
            </a:r>
            <a:r>
              <a:rPr lang="ja-JP" altLang="en-US" sz="1000" spc="-65">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114">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90">
                <a:solidFill>
                  <a:schemeClr val="tx1">
                    <a:lumMod val="75000"/>
                    <a:lumOff val="25000"/>
                  </a:schemeClr>
                </a:solidFill>
                <a:latin typeface="Meiryo" panose="020B0604030504040204" pitchFamily="34" charset="-128"/>
                <a:ea typeface="Meiryo" panose="020B0604030504040204" pitchFamily="34" charset="-128"/>
                <a:cs typeface="Arial Unicode MS"/>
              </a:rPr>
              <a:t>こ</a:t>
            </a:r>
            <a:r>
              <a:rPr lang="ja-JP" alt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と</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が配</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信の</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条</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件</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となります</a:t>
            </a: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予め</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ご</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了</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承</a:t>
            </a:r>
            <a:r>
              <a:rPr lang="ja-JP" altLang="en-US"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天</a:t>
            </a:r>
            <a:r>
              <a:rPr lang="ja-JP" altLang="en-US" sz="1000" spc="-140">
                <a:solidFill>
                  <a:schemeClr val="tx1">
                    <a:lumMod val="75000"/>
                    <a:lumOff val="25000"/>
                  </a:schemeClr>
                </a:solidFill>
                <a:latin typeface="Meiryo" panose="020B0604030504040204" pitchFamily="34" charset="-128"/>
                <a:ea typeface="Meiryo" panose="020B0604030504040204" pitchFamily="34" charset="-128"/>
                <a:cs typeface="Arial Unicode MS"/>
              </a:rPr>
              <a:t>災・</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事</a:t>
            </a:r>
            <a:r>
              <a:rPr lang="ja-JP" altLang="en-US" sz="1000" spc="-140">
                <a:solidFill>
                  <a:schemeClr val="tx1">
                    <a:lumMod val="75000"/>
                    <a:lumOff val="25000"/>
                  </a:schemeClr>
                </a:solidFill>
                <a:latin typeface="Meiryo" panose="020B0604030504040204" pitchFamily="34" charset="-128"/>
                <a:ea typeface="Meiryo" panose="020B0604030504040204" pitchFamily="34" charset="-128"/>
                <a:cs typeface="Arial Unicode MS"/>
              </a:rPr>
              <a:t>件・</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事故</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等</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が発</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生</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し</a:t>
            </a:r>
            <a:r>
              <a:rPr lang="ja-JP" altLang="en-US" sz="1000" spc="-32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訴求内容</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と</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強い</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関連</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性</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認</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め</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ら</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れる等</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広告主</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様</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が掲載</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取り</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止め</a:t>
            </a:r>
            <a:r>
              <a:rPr lang="ja-JP" altLang="en-US" sz="1000" spc="-350">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程変更</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等</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希</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望</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れ</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る</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場</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合</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を</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除</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き</a:t>
            </a:r>
            <a:r>
              <a:rPr lang="ja-JP" altLang="en-US" sz="1000" spc="-315">
                <a:solidFill>
                  <a:schemeClr val="tx1">
                    <a:lumMod val="75000"/>
                    <a:lumOff val="25000"/>
                  </a:schemeClr>
                </a:solidFill>
                <a:latin typeface="Meiryo" panose="020B0604030504040204" pitchFamily="34" charset="-128"/>
                <a:ea typeface="Meiryo" panose="020B0604030504040204" pitchFamily="34" charset="-128"/>
                <a:cs typeface="Arial Unicode MS"/>
              </a:rPr>
              <a:t>、</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業日</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以</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外</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で</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の</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変更依</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頼</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に</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つ</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て</a:t>
            </a:r>
            <a:r>
              <a:rPr lang="ja-JP" altLang="en-US" sz="1000" spc="-10">
                <a:solidFill>
                  <a:schemeClr val="tx1">
                    <a:lumMod val="75000"/>
                    <a:lumOff val="25000"/>
                  </a:schemeClr>
                </a:solidFill>
                <a:latin typeface="Meiryo" panose="020B0604030504040204" pitchFamily="34" charset="-128"/>
                <a:ea typeface="Meiryo" panose="020B0604030504040204" pitchFamily="34" charset="-128"/>
                <a:cs typeface="Arial Unicode MS"/>
              </a:rPr>
              <a:t>は原則</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お</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受</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け</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でき</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か</a:t>
            </a:r>
            <a:r>
              <a:rPr lang="ja-JP" altLang="en-US"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ね</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ま</a:t>
            </a:r>
            <a:r>
              <a:rPr lang="ja-JP" altLang="en-US" sz="1000" spc="-20">
                <a:solidFill>
                  <a:schemeClr val="tx1">
                    <a:lumMod val="75000"/>
                    <a:lumOff val="25000"/>
                  </a:schemeClr>
                </a:solidFill>
                <a:latin typeface="Meiryo" panose="020B0604030504040204" pitchFamily="34" charset="-128"/>
                <a:ea typeface="Meiryo" panose="020B0604030504040204" pitchFamily="34" charset="-128"/>
                <a:cs typeface="Arial Unicode MS"/>
              </a:rPr>
              <a:t>すの</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でご</a:t>
            </a:r>
            <a:r>
              <a:rPr lang="ja-JP" altLang="en-US" sz="1000" spc="-5">
                <a:solidFill>
                  <a:schemeClr val="tx1">
                    <a:lumMod val="75000"/>
                    <a:lumOff val="25000"/>
                  </a:schemeClr>
                </a:solidFill>
                <a:latin typeface="Meiryo" panose="020B0604030504040204" pitchFamily="34" charset="-128"/>
                <a:ea typeface="Meiryo" panose="020B0604030504040204" pitchFamily="34" charset="-128"/>
                <a:cs typeface="Arial Unicode MS"/>
              </a:rPr>
              <a:t>了</a:t>
            </a:r>
            <a:r>
              <a:rPr lang="ja-JP" altLang="en-US" sz="1000" spc="-35">
                <a:solidFill>
                  <a:schemeClr val="tx1">
                    <a:lumMod val="75000"/>
                    <a:lumOff val="25000"/>
                  </a:schemeClr>
                </a:solidFill>
                <a:latin typeface="Meiryo" panose="020B0604030504040204" pitchFamily="34" charset="-128"/>
                <a:ea typeface="Meiryo" panose="020B0604030504040204" pitchFamily="34" charset="-128"/>
                <a:cs typeface="Arial Unicode MS"/>
              </a:rPr>
              <a:t>承</a:t>
            </a:r>
            <a:r>
              <a:rPr lang="ja-JP" altLang="en-US" sz="1000" spc="-85">
                <a:solidFill>
                  <a:schemeClr val="tx1">
                    <a:lumMod val="75000"/>
                    <a:lumOff val="25000"/>
                  </a:schemeClr>
                </a:solidFill>
                <a:latin typeface="Meiryo" panose="020B0604030504040204" pitchFamily="34" charset="-128"/>
                <a:ea typeface="Meiryo" panose="020B0604030504040204" pitchFamily="34" charset="-128"/>
                <a:cs typeface="Arial Unicode MS"/>
              </a:rPr>
              <a:t>く</a:t>
            </a:r>
            <a:r>
              <a:rPr lang="ja-JP" altLang="en-US" sz="1000" spc="-30">
                <a:solidFill>
                  <a:schemeClr val="tx1">
                    <a:lumMod val="75000"/>
                    <a:lumOff val="25000"/>
                  </a:schemeClr>
                </a:solidFill>
                <a:latin typeface="Meiryo" panose="020B0604030504040204" pitchFamily="34" charset="-128"/>
                <a:ea typeface="Meiryo" panose="020B0604030504040204" pitchFamily="34" charset="-128"/>
                <a:cs typeface="Arial Unicode MS"/>
              </a:rPr>
              <a:t>だ</a:t>
            </a:r>
            <a:r>
              <a:rPr lang="ja-JP" alt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さ</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い。</a:t>
            </a:r>
          </a:p>
        </p:txBody>
      </p:sp>
      <p:sp>
        <p:nvSpPr>
          <p:cNvPr id="31" name="テキスト ボックス 5">
            <a:extLst>
              <a:ext uri="{FF2B5EF4-FFF2-40B4-BE49-F238E27FC236}">
                <a16:creationId xmlns:a16="http://schemas.microsoft.com/office/drawing/2014/main" id="{9271EC5D-6AAE-9661-50F8-AD17439F1A6C}"/>
              </a:ext>
            </a:extLst>
          </p:cNvPr>
          <p:cNvSpPr txBox="1"/>
          <p:nvPr/>
        </p:nvSpPr>
        <p:spPr>
          <a:xfrm>
            <a:off x="7202004" y="2874934"/>
            <a:ext cx="4191078" cy="959574"/>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spc="25">
                <a:solidFill>
                  <a:schemeClr val="tx1">
                    <a:lumMod val="75000"/>
                    <a:lumOff val="25000"/>
                  </a:schemeClr>
                </a:solidFill>
                <a:latin typeface="Meiryo"/>
                <a:ea typeface="Meiryo"/>
                <a:cs typeface="Arial Unicode MS"/>
              </a:rPr>
              <a:t>配信時の混雑緩和のため、昼刊は</a:t>
            </a:r>
            <a:r>
              <a:rPr lang="en-US" altLang="ja-JP" sz="1000" spc="25" dirty="0">
                <a:solidFill>
                  <a:schemeClr val="tx1">
                    <a:lumMod val="75000"/>
                    <a:lumOff val="25000"/>
                  </a:schemeClr>
                </a:solidFill>
                <a:latin typeface="Meiryo"/>
                <a:ea typeface="Meiryo"/>
                <a:cs typeface="Arial Unicode MS"/>
              </a:rPr>
              <a:t>11:57頃から</a:t>
            </a:r>
            <a:r>
              <a:rPr lang="ja-JP" altLang="en-US" sz="1000" spc="25">
                <a:solidFill>
                  <a:schemeClr val="tx1">
                    <a:lumMod val="75000"/>
                    <a:lumOff val="25000"/>
                  </a:schemeClr>
                </a:solidFill>
                <a:latin typeface="Meiryo"/>
                <a:ea typeface="Meiryo"/>
                <a:cs typeface="Arial Unicode MS"/>
              </a:rPr>
              <a:t>、夕刊は17:57頃から、夜刊は</a:t>
            </a:r>
            <a:r>
              <a:rPr lang="en-US" altLang="ja-JP" sz="1000" spc="25" dirty="0">
                <a:solidFill>
                  <a:schemeClr val="tx1">
                    <a:lumMod val="75000"/>
                    <a:lumOff val="25000"/>
                  </a:schemeClr>
                </a:solidFill>
                <a:latin typeface="Meiryo"/>
                <a:ea typeface="Meiryo"/>
                <a:cs typeface="Arial Unicode MS"/>
              </a:rPr>
              <a:t>21:57</a:t>
            </a:r>
            <a:r>
              <a:rPr lang="ja-JP" altLang="en-US" sz="1000" spc="25">
                <a:solidFill>
                  <a:schemeClr val="tx1">
                    <a:lumMod val="75000"/>
                    <a:lumOff val="25000"/>
                  </a:schemeClr>
                </a:solidFill>
                <a:latin typeface="Meiryo"/>
                <a:ea typeface="Meiryo"/>
                <a:cs typeface="Arial Unicode MS"/>
              </a:rPr>
              <a:t>頃から順次配信を開始しております。ただし、通信環境や混雑状況によって、メッセージ到達まで数分遅延する可能性がございますのでご了承ください。</a:t>
            </a:r>
          </a:p>
        </p:txBody>
      </p:sp>
      <p:sp>
        <p:nvSpPr>
          <p:cNvPr id="32" name="object 32">
            <a:extLst>
              <a:ext uri="{FF2B5EF4-FFF2-40B4-BE49-F238E27FC236}">
                <a16:creationId xmlns:a16="http://schemas.microsoft.com/office/drawing/2014/main" id="{1D23538C-CE12-B40B-2F34-28EFA18FF39C}"/>
              </a:ext>
            </a:extLst>
          </p:cNvPr>
          <p:cNvSpPr txBox="1"/>
          <p:nvPr/>
        </p:nvSpPr>
        <p:spPr>
          <a:xfrm>
            <a:off x="565019" y="3913043"/>
            <a:ext cx="558938"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発注期日</a:t>
            </a:r>
            <a:endParaRPr sz="1000">
              <a:latin typeface="Meiryo" panose="020B0604030504040204" pitchFamily="34" charset="-128"/>
              <a:ea typeface="Meiryo" panose="020B0604030504040204" pitchFamily="34" charset="-128"/>
              <a:cs typeface="Arial Unicode MS"/>
            </a:endParaRPr>
          </a:p>
        </p:txBody>
      </p:sp>
      <p:sp>
        <p:nvSpPr>
          <p:cNvPr id="33" name="object 33">
            <a:extLst>
              <a:ext uri="{FF2B5EF4-FFF2-40B4-BE49-F238E27FC236}">
                <a16:creationId xmlns:a16="http://schemas.microsoft.com/office/drawing/2014/main" id="{2DD56EE2-40F1-89CC-7287-CF69F7D038CF}"/>
              </a:ext>
            </a:extLst>
          </p:cNvPr>
          <p:cNvSpPr txBox="1"/>
          <p:nvPr/>
        </p:nvSpPr>
        <p:spPr>
          <a:xfrm>
            <a:off x="1642745" y="3876589"/>
            <a:ext cx="4191078" cy="187231"/>
          </a:xfrm>
          <a:prstGeom prst="rect">
            <a:avLst/>
          </a:prstGeom>
        </p:spPr>
        <p:txBody>
          <a:bodyPr vert="horz" wrap="square" lIns="0" tIns="33020" rIns="0" bIns="0" rtlCol="0">
            <a:spAutoFit/>
          </a:bodyPr>
          <a:lstStyle/>
          <a:p>
            <a:pPr marL="15875">
              <a:spcBef>
                <a:spcPts val="260"/>
              </a:spcBef>
            </a:pPr>
            <a:r>
              <a:rPr lang="ja-JP" altLang="en-US"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配信</a:t>
            </a:r>
            <a:r>
              <a:rPr lang="en-US" sz="1000" spc="40">
                <a:solidFill>
                  <a:schemeClr val="tx1">
                    <a:lumMod val="75000"/>
                    <a:lumOff val="25000"/>
                  </a:schemeClr>
                </a:solidFill>
                <a:latin typeface="Meiryo" panose="020B0604030504040204" pitchFamily="34" charset="-128"/>
                <a:ea typeface="Meiryo" panose="020B0604030504040204" pitchFamily="34" charset="-128"/>
                <a:cs typeface="Arial Unicode MS"/>
              </a:rPr>
              <a:t>6</a:t>
            </a:r>
            <a:r>
              <a:rPr sz="1000" spc="50">
                <a:solidFill>
                  <a:schemeClr val="tx1">
                    <a:lumMod val="75000"/>
                    <a:lumOff val="25000"/>
                  </a:schemeClr>
                </a:solidFill>
                <a:latin typeface="Meiryo" panose="020B0604030504040204" pitchFamily="34" charset="-128"/>
                <a:ea typeface="Meiryo" panose="020B0604030504040204" pitchFamily="34" charset="-128"/>
                <a:cs typeface="Arial Unicode MS"/>
              </a:rPr>
              <a:t>営</a:t>
            </a:r>
            <a:r>
              <a:rPr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業</a:t>
            </a:r>
            <a:r>
              <a:rPr sz="1000" spc="-15">
                <a:solidFill>
                  <a:schemeClr val="tx1">
                    <a:lumMod val="75000"/>
                    <a:lumOff val="25000"/>
                  </a:schemeClr>
                </a:solidFill>
                <a:latin typeface="Meiryo" panose="020B0604030504040204" pitchFamily="34" charset="-128"/>
                <a:ea typeface="Meiryo" panose="020B0604030504040204" pitchFamily="34" charset="-128"/>
                <a:cs typeface="Arial Unicode MS"/>
              </a:rPr>
              <a:t>日</a:t>
            </a:r>
            <a:r>
              <a:rPr lang="en-US" sz="1000" spc="-45">
                <a:solidFill>
                  <a:schemeClr val="tx1">
                    <a:lumMod val="75000"/>
                    <a:lumOff val="25000"/>
                  </a:schemeClr>
                </a:solidFill>
                <a:latin typeface="Meiryo" panose="020B0604030504040204" pitchFamily="34" charset="-128"/>
                <a:ea typeface="Meiryo" panose="020B0604030504040204" pitchFamily="34" charset="-128"/>
                <a:cs typeface="Arial Unicode MS"/>
              </a:rPr>
              <a:t>前 17:00</a:t>
            </a:r>
            <a:endParaRPr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34" name="object 41">
            <a:extLst>
              <a:ext uri="{FF2B5EF4-FFF2-40B4-BE49-F238E27FC236}">
                <a16:creationId xmlns:a16="http://schemas.microsoft.com/office/drawing/2014/main" id="{A116457F-F888-BFCA-D575-0AE8B08621FC}"/>
              </a:ext>
            </a:extLst>
          </p:cNvPr>
          <p:cNvSpPr/>
          <p:nvPr/>
        </p:nvSpPr>
        <p:spPr>
          <a:xfrm flipV="1">
            <a:off x="555938" y="3712709"/>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5" name="object 42">
            <a:extLst>
              <a:ext uri="{FF2B5EF4-FFF2-40B4-BE49-F238E27FC236}">
                <a16:creationId xmlns:a16="http://schemas.microsoft.com/office/drawing/2014/main" id="{602A805F-9F4F-8DC4-2E50-4A20CF386C7C}"/>
              </a:ext>
            </a:extLst>
          </p:cNvPr>
          <p:cNvSpPr/>
          <p:nvPr/>
        </p:nvSpPr>
        <p:spPr>
          <a:xfrm flipV="1">
            <a:off x="6116914" y="87827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6" name="object 38">
            <a:extLst>
              <a:ext uri="{FF2B5EF4-FFF2-40B4-BE49-F238E27FC236}">
                <a16:creationId xmlns:a16="http://schemas.microsoft.com/office/drawing/2014/main" id="{1A4F6AF2-C89E-C8A3-5BF3-B43233C64974}"/>
              </a:ext>
            </a:extLst>
          </p:cNvPr>
          <p:cNvSpPr txBox="1"/>
          <p:nvPr/>
        </p:nvSpPr>
        <p:spPr>
          <a:xfrm>
            <a:off x="6138925" y="1697868"/>
            <a:ext cx="1074585" cy="166712"/>
          </a:xfrm>
          <a:prstGeom prst="rect">
            <a:avLst/>
          </a:prstGeom>
        </p:spPr>
        <p:txBody>
          <a:bodyPr vert="horz" wrap="square" lIns="0" tIns="12700" rIns="0" bIns="0" rtlCol="0">
            <a:spAutoFit/>
          </a:bodyPr>
          <a:lstStyle/>
          <a:p>
            <a:pPr marL="12700">
              <a:spcBef>
                <a:spcPts val="100"/>
              </a:spcBef>
            </a:pPr>
            <a:r>
              <a:rPr lang="ja-JP" altLang="en-US" sz="1000">
                <a:solidFill>
                  <a:srgbClr val="999999"/>
                </a:solidFill>
                <a:latin typeface="Meiryo" panose="020B0604030504040204" pitchFamily="34" charset="-128"/>
                <a:ea typeface="Meiryo" panose="020B0604030504040204" pitchFamily="34" charset="-128"/>
                <a:cs typeface="Arial Unicode MS"/>
              </a:rPr>
              <a:t>審査</a:t>
            </a:r>
            <a:endParaRPr sz="1000">
              <a:latin typeface="Meiryo" panose="020B0604030504040204" pitchFamily="34" charset="-128"/>
              <a:ea typeface="Meiryo" panose="020B0604030504040204" pitchFamily="34" charset="-128"/>
              <a:cs typeface="Arial Unicode MS"/>
            </a:endParaRPr>
          </a:p>
        </p:txBody>
      </p:sp>
      <p:sp>
        <p:nvSpPr>
          <p:cNvPr id="37" name="テキスト ボックス 5">
            <a:extLst>
              <a:ext uri="{FF2B5EF4-FFF2-40B4-BE49-F238E27FC236}">
                <a16:creationId xmlns:a16="http://schemas.microsoft.com/office/drawing/2014/main" id="{9CDC01F7-1243-26F5-85D0-DB796FFDA8AA}"/>
              </a:ext>
            </a:extLst>
          </p:cNvPr>
          <p:cNvSpPr txBox="1"/>
          <p:nvPr/>
        </p:nvSpPr>
        <p:spPr>
          <a:xfrm>
            <a:off x="7202004" y="1035645"/>
            <a:ext cx="4191078" cy="1592601"/>
          </a:xfrm>
          <a:prstGeom prst="rect">
            <a:avLst/>
          </a:prstGeom>
          <a:noFill/>
        </p:spPr>
        <p:txBody>
          <a:bodyPr wrap="square" lIns="0" tIns="36000" rIns="0" bIns="0" rtlCol="0" anchor="t">
            <a:noAutofit/>
          </a:bodyPr>
          <a:lstStyle/>
          <a:p>
            <a:pPr marL="12700" marR="5080" indent="7620">
              <a:lnSpc>
                <a:spcPts val="1060"/>
              </a:lnSpc>
              <a:spcBef>
                <a:spcPts val="100"/>
              </a:spcBef>
            </a:pPr>
            <a:r>
              <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①</a:t>
            </a: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企業商材可否審査</a:t>
            </a:r>
            <a:endPar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ja-JP" altLang="en-US" sz="1000" spc="25">
                <a:solidFill>
                  <a:schemeClr val="tx1">
                    <a:lumMod val="75000"/>
                    <a:lumOff val="25000"/>
                  </a:schemeClr>
                </a:solidFill>
                <a:latin typeface="Meiryo" panose="020B0604030504040204" pitchFamily="34" charset="-128"/>
                <a:ea typeface="Meiryo" panose="020B0604030504040204" pitchFamily="34" charset="-128"/>
                <a:cs typeface="Arial Unicode MS"/>
              </a:rPr>
              <a:t>下記フォームより申請をお願い致します。</a:t>
            </a:r>
            <a:endParaRPr lang="en-US" altLang="ja-JP" sz="1000" spc="25">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 altLang="ja-JP" sz="1000">
                <a:solidFill>
                  <a:srgbClr val="DCA10D"/>
                </a:solidFill>
                <a:latin typeface="Meiryo" panose="020B0604030504040204" pitchFamily="34" charset="-128"/>
                <a:ea typeface="Meiryo" panose="020B0604030504040204" pitchFamily="34" charset="-128"/>
                <a:hlinkClick r:id="rId4"/>
              </a:rPr>
              <a:t>https://form-business.yahoo.co.jp/claris/enqueteForm?inquiry_type=review_lnds</a:t>
            </a:r>
            <a:endParaRPr lang="en" altLang="ja-JP" sz="1000">
              <a:solidFill>
                <a:srgbClr val="DCA10D"/>
              </a:solidFill>
              <a:latin typeface="Meiryo" panose="020B0604030504040204" pitchFamily="34" charset="-128"/>
              <a:ea typeface="Meiryo" panose="020B0604030504040204" pitchFamily="34" charset="-128"/>
            </a:endParaRPr>
          </a:p>
          <a:p>
            <a:pPr marL="12700" marR="5080" indent="7620">
              <a:lnSpc>
                <a:spcPts val="1060"/>
              </a:lnSpc>
              <a:spcBef>
                <a:spcPts val="100"/>
              </a:spcBef>
            </a:pPr>
            <a:endParaRPr lang="en-US" altLang="ja-JP" sz="1000">
              <a:latin typeface="Meiryo" panose="020B0604030504040204" pitchFamily="34" charset="-128"/>
              <a:ea typeface="Meiryo" panose="020B0604030504040204" pitchFamily="34" charset="-128"/>
              <a:cs typeface="Arial Unicode MS"/>
            </a:endParaRPr>
          </a:p>
          <a:p>
            <a:pPr marL="12700" marR="5080" indent="7620">
              <a:lnSpc>
                <a:spcPts val="1060"/>
              </a:lnSpc>
              <a:spcBef>
                <a:spcPts val="100"/>
              </a:spcBef>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Unicode MS"/>
              </a:rPr>
              <a:t>②</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rPr>
              <a:t>掲載可否審査</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a:p>
            <a:pPr latinLnBrk="1">
              <a:lnSpc>
                <a:spcPts val="1060"/>
              </a:lnSpc>
              <a:buClr>
                <a:srgbClr val="0AC200"/>
              </a:buClr>
            </a:pP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企業商材可否審査通過後、掲載可否シートと画像素材を電子メールに添付し、下記のメールアドレスまでご送付ください。掲載可否シート、メール本文に「</a:t>
            </a: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rPr>
              <a:t>DIGEST Spot Direct</a:t>
            </a:r>
            <a:r>
              <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charset="0"/>
              </a:rPr>
              <a:t>での掲載希望」の旨記載をお願いします。</a:t>
            </a:r>
          </a:p>
          <a:p>
            <a:pPr latinLnBrk="1">
              <a:lnSpc>
                <a:spcPts val="1060"/>
              </a:lnSpc>
              <a:buClr>
                <a:srgbClr val="0AC200"/>
              </a:buClr>
            </a:pPr>
            <a:r>
              <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hlinkClick r:id="rId5"/>
              </a:rPr>
              <a:t>ml-sales-media-req@lycorp.co.jp</a:t>
            </a: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ts val="1060"/>
              </a:lnSpc>
              <a:buClr>
                <a:srgbClr val="0AC200"/>
              </a:buClr>
            </a:pP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latinLnBrk="1">
              <a:lnSpc>
                <a:spcPts val="1060"/>
              </a:lnSpc>
              <a:buClr>
                <a:srgbClr val="0AC200"/>
              </a:buClr>
            </a:pPr>
            <a:endParaRPr lang="en-US" altLang="ja-JP" sz="1000">
              <a:solidFill>
                <a:schemeClr val="tx1">
                  <a:lumMod val="75000"/>
                  <a:lumOff val="25000"/>
                </a:schemeClr>
              </a:solidFill>
              <a:latin typeface="Meiryo" panose="020B0604030504040204" pitchFamily="34" charset="-128"/>
              <a:ea typeface="Meiryo" panose="020B0604030504040204" pitchFamily="34" charset="-128"/>
              <a:cs typeface="Arial" charset="0"/>
            </a:endParaRPr>
          </a:p>
          <a:p>
            <a:pPr marL="12700" marR="5080" indent="7620">
              <a:lnSpc>
                <a:spcPts val="1060"/>
              </a:lnSpc>
              <a:spcBef>
                <a:spcPts val="100"/>
              </a:spcBef>
            </a:pPr>
            <a:endParaRPr lang="ja-JP" altLang="en-US" sz="1000">
              <a:latin typeface="Meiryo" panose="020B0604030504040204" pitchFamily="34" charset="-128"/>
              <a:ea typeface="Meiryo" panose="020B0604030504040204" pitchFamily="34" charset="-128"/>
              <a:cs typeface="Arial Unicode MS"/>
            </a:endParaRPr>
          </a:p>
        </p:txBody>
      </p:sp>
      <p:sp>
        <p:nvSpPr>
          <p:cNvPr id="38" name="object 45">
            <a:extLst>
              <a:ext uri="{FF2B5EF4-FFF2-40B4-BE49-F238E27FC236}">
                <a16:creationId xmlns:a16="http://schemas.microsoft.com/office/drawing/2014/main" id="{0F4B3FC7-2B29-4A13-B352-3B718C1A1D7B}"/>
              </a:ext>
            </a:extLst>
          </p:cNvPr>
          <p:cNvSpPr/>
          <p:nvPr/>
        </p:nvSpPr>
        <p:spPr>
          <a:xfrm flipV="1">
            <a:off x="6116914" y="372775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39" name="object 41">
            <a:extLst>
              <a:ext uri="{FF2B5EF4-FFF2-40B4-BE49-F238E27FC236}">
                <a16:creationId xmlns:a16="http://schemas.microsoft.com/office/drawing/2014/main" id="{B8BC519B-4D8C-DE41-68D0-4EBB5C22748B}"/>
              </a:ext>
            </a:extLst>
          </p:cNvPr>
          <p:cNvSpPr/>
          <p:nvPr/>
        </p:nvSpPr>
        <p:spPr>
          <a:xfrm flipV="1">
            <a:off x="562864" y="4110936"/>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40" name="object 46">
            <a:extLst>
              <a:ext uri="{FF2B5EF4-FFF2-40B4-BE49-F238E27FC236}">
                <a16:creationId xmlns:a16="http://schemas.microsoft.com/office/drawing/2014/main" id="{0F4444ED-FC9C-2BB0-FE51-4049B7ABA6B7}"/>
              </a:ext>
            </a:extLst>
          </p:cNvPr>
          <p:cNvSpPr/>
          <p:nvPr/>
        </p:nvSpPr>
        <p:spPr>
          <a:xfrm flipV="1">
            <a:off x="555391" y="6386272"/>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41" name="object 49">
            <a:extLst>
              <a:ext uri="{FF2B5EF4-FFF2-40B4-BE49-F238E27FC236}">
                <a16:creationId xmlns:a16="http://schemas.microsoft.com/office/drawing/2014/main" id="{CF9118FE-99CA-D6AC-50D2-680429B3E9FF}"/>
              </a:ext>
            </a:extLst>
          </p:cNvPr>
          <p:cNvSpPr txBox="1"/>
          <p:nvPr/>
        </p:nvSpPr>
        <p:spPr>
          <a:xfrm>
            <a:off x="483171" y="4992308"/>
            <a:ext cx="939901" cy="212878"/>
          </a:xfrm>
          <a:prstGeom prst="rect">
            <a:avLst/>
          </a:prstGeom>
        </p:spPr>
        <p:txBody>
          <a:bodyPr vert="horz" wrap="square" lIns="0" tIns="58419" rIns="0" bIns="0" rtlCol="0">
            <a:spAutoFit/>
          </a:bodyPr>
          <a:lstStyle/>
          <a:p>
            <a:pPr marL="12700">
              <a:spcBef>
                <a:spcPts val="459"/>
              </a:spcBef>
            </a:pPr>
            <a:r>
              <a:rPr lang="ja-JP" altLang="en-US" sz="1000" spc="-35">
                <a:solidFill>
                  <a:srgbClr val="999999"/>
                </a:solidFill>
                <a:latin typeface="Meiryo" panose="020B0604030504040204" pitchFamily="34" charset="-128"/>
                <a:ea typeface="Meiryo" panose="020B0604030504040204" pitchFamily="34" charset="-128"/>
                <a:cs typeface="Arial Unicode MS"/>
              </a:rPr>
              <a:t>入稿物</a:t>
            </a:r>
            <a:endParaRPr lang="ja-JP" altLang="en-US" sz="1000">
              <a:latin typeface="Meiryo" panose="020B0604030504040204" pitchFamily="34" charset="-128"/>
              <a:ea typeface="Meiryo" panose="020B0604030504040204" pitchFamily="34" charset="-128"/>
              <a:cs typeface="Arial Unicode MS"/>
            </a:endParaRPr>
          </a:p>
        </p:txBody>
      </p:sp>
      <p:sp>
        <p:nvSpPr>
          <p:cNvPr id="42" name="テキスト ボックス 5">
            <a:extLst>
              <a:ext uri="{FF2B5EF4-FFF2-40B4-BE49-F238E27FC236}">
                <a16:creationId xmlns:a16="http://schemas.microsoft.com/office/drawing/2014/main" id="{4B73652C-4934-B710-8C99-ED7EF6BE05E1}"/>
              </a:ext>
            </a:extLst>
          </p:cNvPr>
          <p:cNvSpPr txBox="1"/>
          <p:nvPr/>
        </p:nvSpPr>
        <p:spPr>
          <a:xfrm>
            <a:off x="1642197" y="4265854"/>
            <a:ext cx="2119575" cy="249935"/>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a:solidFill>
                  <a:schemeClr val="tx1">
                    <a:lumMod val="75000"/>
                    <a:lumOff val="25000"/>
                  </a:schemeClr>
                </a:solidFill>
                <a:latin typeface="Meiryo" panose="020B0604030504040204" pitchFamily="34" charset="-128"/>
                <a:ea typeface="Meiryo" panose="020B0604030504040204" pitchFamily="34" charset="-128"/>
              </a:rPr>
              <a:t>画像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点：</a:t>
            </a:r>
            <a:r>
              <a:rPr lang="ja-JP" altLang="en-US" sz="900">
                <a:solidFill>
                  <a:schemeClr val="tx1">
                    <a:lumMod val="75000"/>
                    <a:lumOff val="25000"/>
                  </a:schemeClr>
                </a:solidFill>
                <a:latin typeface="Meiryo" panose="020B0604030504040204" pitchFamily="34" charset="-128"/>
                <a:ea typeface="Meiryo" panose="020B0604030504040204" pitchFamily="34" charset="-128"/>
              </a:rPr>
              <a:t>縦</a:t>
            </a:r>
            <a:r>
              <a:rPr lang="en-US" altLang="ja-JP" sz="900">
                <a:solidFill>
                  <a:schemeClr val="tx1">
                    <a:lumMod val="75000"/>
                    <a:lumOff val="25000"/>
                  </a:schemeClr>
                </a:solidFill>
                <a:latin typeface="Meiryo" panose="020B0604030504040204" pitchFamily="34" charset="-128"/>
                <a:ea typeface="Meiryo" panose="020B0604030504040204" pitchFamily="34" charset="-128"/>
              </a:rPr>
              <a:t>640</a:t>
            </a:r>
            <a:r>
              <a:rPr lang="en" altLang="ja-JP" sz="900">
                <a:solidFill>
                  <a:schemeClr val="tx1">
                    <a:lumMod val="75000"/>
                    <a:lumOff val="25000"/>
                  </a:schemeClr>
                </a:solidFill>
                <a:latin typeface="Meiryo" panose="020B0604030504040204" pitchFamily="34" charset="-128"/>
                <a:ea typeface="Meiryo" panose="020B0604030504040204" pitchFamily="34" charset="-128"/>
              </a:rPr>
              <a:t>px </a:t>
            </a:r>
            <a:r>
              <a:rPr lang="ja-JP" altLang="en-US" sz="900">
                <a:solidFill>
                  <a:schemeClr val="tx1">
                    <a:lumMod val="75000"/>
                    <a:lumOff val="25000"/>
                  </a:schemeClr>
                </a:solidFill>
                <a:latin typeface="Meiryo" panose="020B0604030504040204" pitchFamily="34" charset="-128"/>
                <a:ea typeface="Meiryo" panose="020B0604030504040204" pitchFamily="34" charset="-128"/>
              </a:rPr>
              <a:t>横</a:t>
            </a:r>
            <a:r>
              <a:rPr lang="en-US" altLang="ja-JP" sz="900">
                <a:solidFill>
                  <a:schemeClr val="tx1">
                    <a:lumMod val="75000"/>
                    <a:lumOff val="25000"/>
                  </a:schemeClr>
                </a:solidFill>
                <a:latin typeface="Meiryo" panose="020B0604030504040204" pitchFamily="34" charset="-128"/>
                <a:ea typeface="Meiryo" panose="020B0604030504040204" pitchFamily="34" charset="-128"/>
              </a:rPr>
              <a:t>640</a:t>
            </a:r>
            <a:r>
              <a:rPr lang="en" altLang="ja-JP" sz="900">
                <a:solidFill>
                  <a:schemeClr val="tx1">
                    <a:lumMod val="75000"/>
                    <a:lumOff val="25000"/>
                  </a:schemeClr>
                </a:solidFill>
                <a:latin typeface="Meiryo" panose="020B0604030504040204" pitchFamily="34" charset="-128"/>
                <a:ea typeface="Meiryo" panose="020B0604030504040204" pitchFamily="34" charset="-128"/>
              </a:rPr>
              <a:t>px</a:t>
            </a:r>
            <a:r>
              <a:rPr lang="ja-JP" altLang="en-US" sz="900">
                <a:solidFill>
                  <a:schemeClr val="tx1">
                    <a:lumMod val="75000"/>
                    <a:lumOff val="25000"/>
                  </a:schemeClr>
                </a:solidFill>
                <a:latin typeface="Meiryo" panose="020B0604030504040204" pitchFamily="34" charset="-128"/>
                <a:ea typeface="Meiryo" panose="020B0604030504040204" pitchFamily="34" charset="-128"/>
              </a:rPr>
              <a:t>　</a:t>
            </a:r>
            <a:endParaRPr lang="en" altLang="ja-JP" sz="9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44" name="object 46">
            <a:extLst>
              <a:ext uri="{FF2B5EF4-FFF2-40B4-BE49-F238E27FC236}">
                <a16:creationId xmlns:a16="http://schemas.microsoft.com/office/drawing/2014/main" id="{F80B7DBF-9369-ADBB-BCB0-AF75CF1C2404}"/>
              </a:ext>
            </a:extLst>
          </p:cNvPr>
          <p:cNvSpPr/>
          <p:nvPr/>
        </p:nvSpPr>
        <p:spPr>
          <a:xfrm flipV="1">
            <a:off x="1423072" y="4516871"/>
            <a:ext cx="4429253" cy="78600"/>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45" name="object 46">
            <a:extLst>
              <a:ext uri="{FF2B5EF4-FFF2-40B4-BE49-F238E27FC236}">
                <a16:creationId xmlns:a16="http://schemas.microsoft.com/office/drawing/2014/main" id="{5CF1B06B-2B8B-3E64-B5E5-E35753152929}"/>
              </a:ext>
            </a:extLst>
          </p:cNvPr>
          <p:cNvSpPr/>
          <p:nvPr/>
        </p:nvSpPr>
        <p:spPr>
          <a:xfrm flipV="1">
            <a:off x="1423073" y="5148537"/>
            <a:ext cx="4429253" cy="78600"/>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sz="2000">
              <a:latin typeface="Meiryo" panose="020B0604030504040204" pitchFamily="34" charset="-128"/>
              <a:ea typeface="Meiryo" panose="020B0604030504040204" pitchFamily="34" charset="-128"/>
            </a:endParaRPr>
          </a:p>
        </p:txBody>
      </p:sp>
      <p:sp>
        <p:nvSpPr>
          <p:cNvPr id="49" name="テキスト ボックス 48">
            <a:extLst>
              <a:ext uri="{FF2B5EF4-FFF2-40B4-BE49-F238E27FC236}">
                <a16:creationId xmlns:a16="http://schemas.microsoft.com/office/drawing/2014/main" id="{46FEABEE-DE34-782D-86C3-72F586988F98}"/>
              </a:ext>
            </a:extLst>
          </p:cNvPr>
          <p:cNvSpPr txBox="1"/>
          <p:nvPr/>
        </p:nvSpPr>
        <p:spPr>
          <a:xfrm>
            <a:off x="3428806" y="4202033"/>
            <a:ext cx="3089965" cy="338554"/>
          </a:xfrm>
          <a:prstGeom prst="rect">
            <a:avLst/>
          </a:prstGeom>
          <a:noFill/>
        </p:spPr>
        <p:txBody>
          <a:bodyPr wrap="square" lIns="91440" tIns="45720" rIns="91440" bIns="45720" anchor="t">
            <a:spAutoFit/>
          </a:bodyPr>
          <a:lstStyle/>
          <a:p>
            <a:r>
              <a:rPr lang="ja-JP" altLang="en-US" sz="800">
                <a:latin typeface="メイリオ"/>
                <a:ea typeface="メイリオ"/>
              </a:rPr>
              <a:t>・</a:t>
            </a:r>
            <a:r>
              <a:rPr lang="en-US" altLang="ja-JP" sz="800" dirty="0">
                <a:latin typeface="メイリオ"/>
                <a:ea typeface="メイリオ"/>
              </a:rPr>
              <a:t>PNG</a:t>
            </a:r>
            <a:r>
              <a:rPr lang="ja-JP" altLang="en-US" sz="800">
                <a:latin typeface="メイリオ"/>
                <a:ea typeface="メイリオ"/>
              </a:rPr>
              <a:t>もしくは</a:t>
            </a:r>
            <a:r>
              <a:rPr lang="en-US" altLang="ja-JP" sz="800" dirty="0">
                <a:latin typeface="メイリオ"/>
                <a:ea typeface="メイリオ"/>
              </a:rPr>
              <a:t>JPG</a:t>
            </a:r>
            <a:r>
              <a:rPr lang="ja-JP" altLang="en-US" sz="800">
                <a:latin typeface="メイリオ"/>
                <a:ea typeface="メイリオ"/>
              </a:rPr>
              <a:t>形式（</a:t>
            </a:r>
            <a:r>
              <a:rPr lang="en-US" altLang="ja-JP" sz="800" dirty="0">
                <a:latin typeface="メイリオ"/>
                <a:ea typeface="メイリオ"/>
              </a:rPr>
              <a:t>10MB</a:t>
            </a:r>
            <a:r>
              <a:rPr lang="ja-JP" altLang="en-US" sz="800">
                <a:latin typeface="メイリオ"/>
                <a:ea typeface="メイリオ"/>
              </a:rPr>
              <a:t>以内）。</a:t>
            </a:r>
          </a:p>
          <a:p>
            <a:r>
              <a:rPr lang="ja-JP" altLang="en-US" sz="800">
                <a:latin typeface="メイリオ"/>
                <a:ea typeface="メイリオ"/>
              </a:rPr>
              <a:t>・画像規定については</a:t>
            </a:r>
            <a:r>
              <a:rPr lang="en-US" altLang="ja-JP" sz="800">
                <a:latin typeface="メイリオ"/>
                <a:ea typeface="メイリオ"/>
              </a:rPr>
              <a:t>P10</a:t>
            </a:r>
            <a:r>
              <a:rPr lang="ja-JP" altLang="en-US" sz="800">
                <a:latin typeface="メイリオ"/>
                <a:ea typeface="メイリオ"/>
              </a:rPr>
              <a:t>以降参照。</a:t>
            </a:r>
          </a:p>
        </p:txBody>
      </p:sp>
      <p:sp>
        <p:nvSpPr>
          <p:cNvPr id="50" name="テキスト ボックス 5">
            <a:extLst>
              <a:ext uri="{FF2B5EF4-FFF2-40B4-BE49-F238E27FC236}">
                <a16:creationId xmlns:a16="http://schemas.microsoft.com/office/drawing/2014/main" id="{E408EE44-BEC6-C22F-323F-B8C79BE9F15A}"/>
              </a:ext>
            </a:extLst>
          </p:cNvPr>
          <p:cNvSpPr txBox="1"/>
          <p:nvPr/>
        </p:nvSpPr>
        <p:spPr>
          <a:xfrm>
            <a:off x="1642196" y="4730457"/>
            <a:ext cx="2119575" cy="249935"/>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a:solidFill>
                  <a:schemeClr val="tx1">
                    <a:lumMod val="75000"/>
                    <a:lumOff val="25000"/>
                  </a:schemeClr>
                </a:solidFill>
                <a:latin typeface="Meiryo" panose="020B0604030504040204" pitchFamily="34" charset="-128"/>
                <a:ea typeface="Meiryo" panose="020B0604030504040204" pitchFamily="34" charset="-128"/>
              </a:rPr>
              <a:t>見出し　全角</a:t>
            </a:r>
            <a:r>
              <a:rPr lang="en-US" altLang="ja-JP" sz="1000">
                <a:solidFill>
                  <a:schemeClr val="tx1">
                    <a:lumMod val="75000"/>
                    <a:lumOff val="25000"/>
                  </a:schemeClr>
                </a:solidFill>
                <a:latin typeface="Meiryo" panose="020B0604030504040204" pitchFamily="34" charset="-128"/>
                <a:ea typeface="Meiryo" panose="020B0604030504040204" pitchFamily="34" charset="-128"/>
              </a:rPr>
              <a:t>8</a:t>
            </a:r>
            <a:r>
              <a:rPr lang="ja-JP" altLang="en-US" sz="1000">
                <a:solidFill>
                  <a:schemeClr val="tx1">
                    <a:lumMod val="75000"/>
                    <a:lumOff val="25000"/>
                  </a:schemeClr>
                </a:solidFill>
                <a:latin typeface="Meiryo" panose="020B0604030504040204" pitchFamily="34" charset="-128"/>
                <a:ea typeface="Meiryo" panose="020B0604030504040204" pitchFamily="34" charset="-128"/>
              </a:rPr>
              <a:t>文字程度</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en" altLang="ja-JP"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51" name="テキスト ボックス 5">
            <a:extLst>
              <a:ext uri="{FF2B5EF4-FFF2-40B4-BE49-F238E27FC236}">
                <a16:creationId xmlns:a16="http://schemas.microsoft.com/office/drawing/2014/main" id="{77EA83F0-9F29-639D-9E60-D72542DF5BD7}"/>
              </a:ext>
            </a:extLst>
          </p:cNvPr>
          <p:cNvSpPr txBox="1"/>
          <p:nvPr/>
        </p:nvSpPr>
        <p:spPr>
          <a:xfrm>
            <a:off x="1642196" y="5404481"/>
            <a:ext cx="406521" cy="572135"/>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ja-JP" altLang="en-US" sz="1000">
                <a:solidFill>
                  <a:schemeClr val="tx1">
                    <a:lumMod val="75000"/>
                    <a:lumOff val="25000"/>
                  </a:schemeClr>
                </a:solidFill>
                <a:latin typeface="Meiryo" panose="020B0604030504040204" pitchFamily="34" charset="-128"/>
                <a:ea typeface="Meiryo" panose="020B0604030504040204" pitchFamily="34" charset="-128"/>
              </a:rPr>
              <a:t>遷移先</a:t>
            </a:r>
            <a:endParaRPr lang="en-US" altLang="ja-JP"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r>
              <a:rPr lang="en" altLang="ja-JP" sz="1000">
                <a:solidFill>
                  <a:schemeClr val="tx1">
                    <a:lumMod val="75000"/>
                    <a:lumOff val="25000"/>
                  </a:schemeClr>
                </a:solidFill>
                <a:latin typeface="Meiryo" panose="020B0604030504040204" pitchFamily="34" charset="-128"/>
                <a:ea typeface="Meiryo" panose="020B0604030504040204" pitchFamily="34" charset="-128"/>
              </a:rPr>
              <a:t>URL</a:t>
            </a: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
        <p:nvSpPr>
          <p:cNvPr id="52" name="テキスト ボックス 51">
            <a:extLst>
              <a:ext uri="{FF2B5EF4-FFF2-40B4-BE49-F238E27FC236}">
                <a16:creationId xmlns:a16="http://schemas.microsoft.com/office/drawing/2014/main" id="{B643CFC9-0C03-C1B0-894F-BF460060A899}"/>
              </a:ext>
            </a:extLst>
          </p:cNvPr>
          <p:cNvSpPr txBox="1"/>
          <p:nvPr/>
        </p:nvSpPr>
        <p:spPr>
          <a:xfrm>
            <a:off x="3428805" y="4632631"/>
            <a:ext cx="3089965" cy="584775"/>
          </a:xfrm>
          <a:prstGeom prst="rect">
            <a:avLst/>
          </a:prstGeom>
          <a:noFill/>
        </p:spPr>
        <p:txBody>
          <a:bodyPr wrap="square">
            <a:spAutoFit/>
          </a:bodyPr>
          <a:lstStyle/>
          <a:p>
            <a:pPr marL="134938" indent="-134938"/>
            <a:r>
              <a:rPr lang="ja-JP" altLang="en-US" sz="800">
                <a:solidFill>
                  <a:schemeClr val="tx1">
                    <a:lumMod val="75000"/>
                    <a:lumOff val="25000"/>
                  </a:schemeClr>
                </a:solidFill>
                <a:latin typeface="Meiryo" panose="020B0604030504040204" pitchFamily="34" charset="-128"/>
                <a:ea typeface="Meiryo" panose="020B0604030504040204" pitchFamily="34" charset="-128"/>
              </a:rPr>
              <a:t>・見出しの指定はできません。</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938" indent="-134938"/>
            <a:r>
              <a:rPr lang="ja-JP" altLang="en-US" sz="800">
                <a:solidFill>
                  <a:schemeClr val="tx1">
                    <a:lumMod val="75000"/>
                    <a:lumOff val="25000"/>
                  </a:schemeClr>
                </a:solidFill>
                <a:latin typeface="Meiryo" panose="020B0604030504040204" pitchFamily="34" charset="-128"/>
                <a:ea typeface="Meiryo" panose="020B0604030504040204" pitchFamily="34" charset="-128"/>
              </a:rPr>
              <a:t>・見出しの候補を事前にご共有いたします。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938" indent="-134938"/>
            <a:r>
              <a:rPr lang="ja-JP" altLang="en-US" sz="800">
                <a:solidFill>
                  <a:schemeClr val="tx1">
                    <a:lumMod val="75000"/>
                    <a:lumOff val="25000"/>
                  </a:schemeClr>
                </a:solidFill>
                <a:latin typeface="Meiryo" panose="020B0604030504040204" pitchFamily="34" charset="-128"/>
                <a:ea typeface="Meiryo" panose="020B0604030504040204" pitchFamily="34" charset="-128"/>
              </a:rPr>
              <a:t>　その際、ご希望や</a:t>
            </a:r>
            <a:r>
              <a:rPr lang="en-US" altLang="ja-JP" sz="800">
                <a:solidFill>
                  <a:schemeClr val="tx1">
                    <a:lumMod val="75000"/>
                    <a:lumOff val="25000"/>
                  </a:schemeClr>
                </a:solidFill>
                <a:latin typeface="Meiryo" panose="020B0604030504040204" pitchFamily="34" charset="-128"/>
                <a:ea typeface="Meiryo" panose="020B0604030504040204" pitchFamily="34" charset="-128"/>
              </a:rPr>
              <a:t>NG</a:t>
            </a:r>
            <a:r>
              <a:rPr lang="ja-JP" altLang="en-US" sz="800">
                <a:solidFill>
                  <a:schemeClr val="tx1">
                    <a:lumMod val="75000"/>
                    <a:lumOff val="25000"/>
                  </a:schemeClr>
                </a:solidFill>
                <a:latin typeface="Meiryo" panose="020B0604030504040204" pitchFamily="34" charset="-128"/>
                <a:ea typeface="Meiryo" panose="020B0604030504040204" pitchFamily="34" charset="-128"/>
              </a:rPr>
              <a:t>表現をお申し付けください。</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938" lvl="0" indent="-134938" eaLnBrk="1" fontAlgn="auto" hangingPunct="1">
              <a:spcBef>
                <a:spcPts val="0"/>
              </a:spcBef>
              <a:spcAft>
                <a:spcPts val="0"/>
              </a:spcAft>
              <a:defRPr/>
            </a:pPr>
            <a:r>
              <a:rPr lang="ja-JP" altLang="en-US" sz="800">
                <a:solidFill>
                  <a:schemeClr val="tx1">
                    <a:lumMod val="75000"/>
                    <a:lumOff val="25000"/>
                  </a:schemeClr>
                </a:solidFill>
                <a:latin typeface="Meiryo" panose="020B0604030504040204" pitchFamily="34" charset="-128"/>
                <a:ea typeface="Meiryo" panose="020B0604030504040204" pitchFamily="34" charset="-128"/>
              </a:rPr>
              <a:t>・見出しの編集権は</a:t>
            </a:r>
            <a:r>
              <a:rPr lang="en" altLang="ja-JP" sz="800">
                <a:solidFill>
                  <a:schemeClr val="tx1">
                    <a:lumMod val="75000"/>
                    <a:lumOff val="25000"/>
                  </a:schemeClr>
                </a:solidFill>
                <a:latin typeface="Meiryo" panose="020B0604030504040204" pitchFamily="34" charset="-128"/>
                <a:ea typeface="Meiryo" panose="020B0604030504040204" pitchFamily="34" charset="-128"/>
              </a:rPr>
              <a:t>LINE</a:t>
            </a:r>
            <a:r>
              <a:rPr lang="ja-JP" altLang="en-US" sz="800">
                <a:solidFill>
                  <a:schemeClr val="tx1">
                    <a:lumMod val="75000"/>
                    <a:lumOff val="25000"/>
                  </a:schemeClr>
                </a:solidFill>
                <a:latin typeface="Meiryo" panose="020B0604030504040204" pitchFamily="34" charset="-128"/>
                <a:ea typeface="Meiryo" panose="020B0604030504040204" pitchFamily="34" charset="-128"/>
              </a:rPr>
              <a:t>ヤフーに帰属します。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53" name="テキスト ボックス 52">
            <a:extLst>
              <a:ext uri="{FF2B5EF4-FFF2-40B4-BE49-F238E27FC236}">
                <a16:creationId xmlns:a16="http://schemas.microsoft.com/office/drawing/2014/main" id="{BF47080D-9648-CB55-7F66-5B63F365BAF4}"/>
              </a:ext>
            </a:extLst>
          </p:cNvPr>
          <p:cNvSpPr txBox="1"/>
          <p:nvPr/>
        </p:nvSpPr>
        <p:spPr>
          <a:xfrm>
            <a:off x="3428805" y="5266409"/>
            <a:ext cx="3089965" cy="1200329"/>
          </a:xfrm>
          <a:prstGeom prst="rect">
            <a:avLst/>
          </a:prstGeom>
          <a:noFill/>
        </p:spPr>
        <p:txBody>
          <a:bodyPr wrap="square" lIns="91440" tIns="45720" rIns="91440" bIns="45720" anchor="t">
            <a:spAutoFit/>
          </a:bodyPr>
          <a:lstStyle/>
          <a:p>
            <a:r>
              <a:rPr lang="ja-JP" altLang="en-US" sz="800">
                <a:solidFill>
                  <a:schemeClr val="tx1">
                    <a:lumMod val="75000"/>
                    <a:lumOff val="25000"/>
                  </a:schemeClr>
                </a:solidFill>
                <a:latin typeface="Meiryo"/>
                <a:ea typeface="Meiryo"/>
              </a:rPr>
              <a:t>・入稿された</a:t>
            </a:r>
            <a:r>
              <a:rPr lang="en" altLang="ja-JP" sz="800" dirty="0">
                <a:solidFill>
                  <a:schemeClr val="tx1">
                    <a:lumMod val="75000"/>
                    <a:lumOff val="25000"/>
                  </a:schemeClr>
                </a:solidFill>
                <a:latin typeface="Meiryo"/>
                <a:ea typeface="Meiryo"/>
              </a:rPr>
              <a:t>URL</a:t>
            </a:r>
            <a:r>
              <a:rPr lang="ja-JP" altLang="en-US" sz="800">
                <a:solidFill>
                  <a:schemeClr val="tx1">
                    <a:lumMod val="75000"/>
                    <a:lumOff val="25000"/>
                  </a:schemeClr>
                </a:solidFill>
                <a:latin typeface="Meiryo"/>
                <a:ea typeface="Meiryo"/>
              </a:rPr>
              <a:t>を弊社にて短縮</a:t>
            </a:r>
            <a:r>
              <a:rPr lang="en" altLang="ja-JP" sz="800" dirty="0">
                <a:solidFill>
                  <a:schemeClr val="tx1">
                    <a:lumMod val="75000"/>
                    <a:lumOff val="25000"/>
                  </a:schemeClr>
                </a:solidFill>
                <a:latin typeface="Meiryo"/>
                <a:ea typeface="Meiryo"/>
              </a:rPr>
              <a:t>URL</a:t>
            </a:r>
            <a:r>
              <a:rPr lang="ja-JP" altLang="en-US" sz="800">
                <a:solidFill>
                  <a:schemeClr val="tx1">
                    <a:lumMod val="75000"/>
                    <a:lumOff val="25000"/>
                  </a:schemeClr>
                </a:solidFill>
                <a:latin typeface="Meiryo"/>
                <a:ea typeface="Meiryo"/>
              </a:rPr>
              <a:t>に変換して</a:t>
            </a:r>
            <a:endParaRPr lang="en-US" altLang="ja-JP" sz="800">
              <a:solidFill>
                <a:schemeClr val="tx1">
                  <a:lumMod val="75000"/>
                  <a:lumOff val="25000"/>
                </a:schemeClr>
              </a:solidFill>
              <a:latin typeface="Meiryo"/>
              <a:ea typeface="Meiryo"/>
            </a:endParaRPr>
          </a:p>
          <a:p>
            <a:r>
              <a:rPr lang="ja-JP" altLang="en-US" sz="800">
                <a:solidFill>
                  <a:schemeClr val="tx1">
                    <a:lumMod val="75000"/>
                    <a:lumOff val="25000"/>
                  </a:schemeClr>
                </a:solidFill>
                <a:latin typeface="Meiryo"/>
                <a:ea typeface="Meiryo"/>
              </a:rPr>
              <a:t>　掲載いたします。（</a:t>
            </a:r>
            <a:r>
              <a:rPr lang="en" altLang="ja-JP" sz="800" dirty="0">
                <a:solidFill>
                  <a:schemeClr val="tx1">
                    <a:lumMod val="75000"/>
                    <a:lumOff val="25000"/>
                  </a:schemeClr>
                </a:solidFill>
                <a:latin typeface="Meiryo"/>
                <a:ea typeface="Meiryo"/>
              </a:rPr>
              <a:t>lin.ee</a:t>
            </a:r>
            <a:r>
              <a:rPr lang="ja-JP" altLang="en-US" sz="800">
                <a:solidFill>
                  <a:schemeClr val="tx1">
                    <a:lumMod val="75000"/>
                    <a:lumOff val="25000"/>
                  </a:schemeClr>
                </a:solidFill>
                <a:latin typeface="Meiryo"/>
                <a:ea typeface="Meiryo"/>
              </a:rPr>
              <a:t>ドメイン形式）</a:t>
            </a:r>
            <a:endParaRPr lang="en-US" altLang="ja-JP" sz="800">
              <a:solidFill>
                <a:schemeClr val="tx1">
                  <a:lumMod val="75000"/>
                  <a:lumOff val="25000"/>
                </a:schemeClr>
              </a:solidFill>
              <a:latin typeface="Meiryo"/>
              <a:ea typeface="Meiryo"/>
            </a:endParaRPr>
          </a:p>
          <a:p>
            <a:r>
              <a:rPr lang="ja-JP" altLang="en-US" sz="800">
                <a:solidFill>
                  <a:schemeClr val="tx1">
                    <a:lumMod val="75000"/>
                    <a:lumOff val="25000"/>
                  </a:schemeClr>
                </a:solidFill>
                <a:latin typeface="Meiryo"/>
                <a:ea typeface="Meiryo"/>
              </a:rPr>
              <a:t>・計測用</a:t>
            </a:r>
            <a:r>
              <a:rPr lang="en" altLang="ja-JP" sz="800" dirty="0">
                <a:solidFill>
                  <a:schemeClr val="tx1">
                    <a:lumMod val="75000"/>
                    <a:lumOff val="25000"/>
                  </a:schemeClr>
                </a:solidFill>
                <a:latin typeface="Meiryo"/>
                <a:ea typeface="Meiryo"/>
              </a:rPr>
              <a:t>URL</a:t>
            </a:r>
            <a:r>
              <a:rPr lang="ja-JP" altLang="en-US" sz="800">
                <a:solidFill>
                  <a:schemeClr val="tx1">
                    <a:lumMod val="75000"/>
                    <a:lumOff val="25000"/>
                  </a:schemeClr>
                </a:solidFill>
                <a:latin typeface="Meiryo"/>
                <a:ea typeface="Meiryo"/>
              </a:rPr>
              <a:t>（パラメータが付与された</a:t>
            </a:r>
            <a:r>
              <a:rPr lang="en-US" altLang="ja-JP" sz="800" dirty="0">
                <a:solidFill>
                  <a:schemeClr val="tx1">
                    <a:lumMod val="75000"/>
                    <a:lumOff val="25000"/>
                  </a:schemeClr>
                </a:solidFill>
                <a:latin typeface="Meiryo"/>
                <a:ea typeface="Meiryo"/>
              </a:rPr>
              <a:t>URL</a:t>
            </a:r>
            <a:r>
              <a:rPr lang="ja-JP" altLang="en-US" sz="800">
                <a:solidFill>
                  <a:schemeClr val="tx1">
                    <a:lumMod val="75000"/>
                    <a:lumOff val="25000"/>
                  </a:schemeClr>
                </a:solidFill>
                <a:latin typeface="Meiryo"/>
                <a:ea typeface="Meiryo"/>
              </a:rPr>
              <a:t>）の</a:t>
            </a:r>
            <a:endParaRPr lang="en-US" altLang="ja-JP" sz="800">
              <a:solidFill>
                <a:schemeClr val="tx1">
                  <a:lumMod val="75000"/>
                  <a:lumOff val="25000"/>
                </a:schemeClr>
              </a:solidFill>
              <a:latin typeface="Meiryo"/>
              <a:ea typeface="Meiryo"/>
            </a:endParaRPr>
          </a:p>
          <a:p>
            <a:r>
              <a:rPr lang="ja-JP" altLang="en-US" sz="800">
                <a:solidFill>
                  <a:schemeClr val="tx1">
                    <a:lumMod val="75000"/>
                    <a:lumOff val="25000"/>
                  </a:schemeClr>
                </a:solidFill>
                <a:latin typeface="Meiryo" panose="020B0604030504040204" pitchFamily="34" charset="-128"/>
                <a:ea typeface="Meiryo" panose="020B0604030504040204" pitchFamily="34" charset="-128"/>
              </a:rPr>
              <a:t>   入稿も可となります。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620" indent="-134620"/>
            <a:r>
              <a:rPr lang="ja-JP" altLang="en-US" sz="800">
                <a:solidFill>
                  <a:schemeClr val="tx1">
                    <a:lumMod val="75000"/>
                    <a:lumOff val="25000"/>
                  </a:schemeClr>
                </a:solidFill>
                <a:latin typeface="Meiryo"/>
                <a:ea typeface="Meiryo"/>
              </a:rPr>
              <a:t>・</a:t>
            </a:r>
            <a:r>
              <a:rPr lang="en" altLang="ja-JP" sz="800" dirty="0">
                <a:solidFill>
                  <a:schemeClr val="tx1">
                    <a:lumMod val="75000"/>
                    <a:lumOff val="25000"/>
                  </a:schemeClr>
                </a:solidFill>
                <a:latin typeface="Meiryo"/>
                <a:ea typeface="Meiryo"/>
              </a:rPr>
              <a:t>LINE</a:t>
            </a:r>
            <a:r>
              <a:rPr lang="ja-JP" altLang="en-US" sz="800">
                <a:solidFill>
                  <a:schemeClr val="tx1">
                    <a:lumMod val="75000"/>
                    <a:lumOff val="25000"/>
                  </a:schemeClr>
                </a:solidFill>
                <a:latin typeface="Meiryo"/>
                <a:ea typeface="Meiryo"/>
              </a:rPr>
              <a:t>公式アカウント友だち追加ページ等</a:t>
            </a:r>
            <a:r>
              <a:rPr lang="en" altLang="ja-JP" sz="800" dirty="0">
                <a:solidFill>
                  <a:schemeClr val="tx1">
                    <a:lumMod val="75000"/>
                    <a:lumOff val="25000"/>
                  </a:schemeClr>
                </a:solidFill>
                <a:latin typeface="Meiryo"/>
                <a:ea typeface="Meiryo"/>
              </a:rPr>
              <a:t>LINE app</a:t>
            </a:r>
            <a:r>
              <a:rPr lang="ja-JP" altLang="en-US" sz="800">
                <a:solidFill>
                  <a:schemeClr val="tx1">
                    <a:lumMod val="75000"/>
                    <a:lumOff val="25000"/>
                  </a:schemeClr>
                </a:solidFill>
                <a:latin typeface="Meiryo"/>
                <a:ea typeface="Meiryo"/>
              </a:rPr>
              <a:t>内</a:t>
            </a:r>
            <a:endParaRPr lang="en-US" altLang="ja-JP" sz="800">
              <a:solidFill>
                <a:schemeClr val="tx1">
                  <a:lumMod val="75000"/>
                  <a:lumOff val="25000"/>
                </a:schemeClr>
              </a:solidFill>
              <a:latin typeface="Meiryo"/>
              <a:ea typeface="Meiryo"/>
            </a:endParaRPr>
          </a:p>
          <a:p>
            <a:pPr marL="134620" indent="-134620"/>
            <a:r>
              <a:rPr lang="en-US" altLang="ja-JP" sz="800" dirty="0">
                <a:solidFill>
                  <a:schemeClr val="tx1">
                    <a:lumMod val="75000"/>
                    <a:lumOff val="25000"/>
                  </a:schemeClr>
                </a:solidFill>
                <a:latin typeface="Meiryo"/>
                <a:ea typeface="Meiryo"/>
              </a:rPr>
              <a:t>   </a:t>
            </a:r>
            <a:r>
              <a:rPr lang="ja-JP" altLang="en-US" sz="800">
                <a:solidFill>
                  <a:schemeClr val="tx1">
                    <a:lumMod val="75000"/>
                    <a:lumOff val="25000"/>
                  </a:schemeClr>
                </a:solidFill>
                <a:latin typeface="Meiryo"/>
                <a:ea typeface="Meiryo"/>
              </a:rPr>
              <a:t>に遷移させる場合は、</a:t>
            </a:r>
            <a:r>
              <a:rPr lang="en-US" altLang="ja-JP" sz="800" dirty="0" err="1">
                <a:solidFill>
                  <a:schemeClr val="tx1">
                    <a:lumMod val="75000"/>
                    <a:lumOff val="25000"/>
                  </a:schemeClr>
                </a:solidFill>
                <a:latin typeface="Meiryo"/>
                <a:ea typeface="Meiryo"/>
              </a:rPr>
              <a:t>LPの</a:t>
            </a:r>
            <a:r>
              <a:rPr lang="ja-JP" altLang="en-US" sz="800">
                <a:solidFill>
                  <a:schemeClr val="tx1">
                    <a:lumMod val="75000"/>
                    <a:lumOff val="25000"/>
                  </a:schemeClr>
                </a:solidFill>
                <a:latin typeface="Meiryo"/>
                <a:ea typeface="Meiryo"/>
              </a:rPr>
              <a:t>経由を推奨いたします。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620" indent="-134620"/>
            <a:r>
              <a:rPr lang="ja-JP" altLang="en-US" sz="800">
                <a:solidFill>
                  <a:schemeClr val="tx1">
                    <a:lumMod val="75000"/>
                    <a:lumOff val="25000"/>
                  </a:schemeClr>
                </a:solidFill>
                <a:latin typeface="Meiryo"/>
                <a:ea typeface="Meiryo"/>
              </a:rPr>
              <a:t>・別</a:t>
            </a:r>
            <a:r>
              <a:rPr lang="en-US" altLang="ja-JP" sz="800" dirty="0">
                <a:solidFill>
                  <a:schemeClr val="tx1">
                    <a:lumMod val="75000"/>
                    <a:lumOff val="25000"/>
                  </a:schemeClr>
                </a:solidFill>
                <a:latin typeface="Meiryo"/>
                <a:ea typeface="Meiryo"/>
              </a:rPr>
              <a:t>app</a:t>
            </a:r>
            <a:r>
              <a:rPr lang="ja-JP" altLang="en-US" sz="800">
                <a:solidFill>
                  <a:schemeClr val="tx1">
                    <a:lumMod val="75000"/>
                    <a:lumOff val="25000"/>
                  </a:schemeClr>
                </a:solidFill>
                <a:latin typeface="Meiryo"/>
                <a:ea typeface="Meiryo"/>
              </a:rPr>
              <a:t>に遷移する</a:t>
            </a:r>
            <a:r>
              <a:rPr lang="en-US" altLang="ja-JP" sz="800" dirty="0">
                <a:solidFill>
                  <a:schemeClr val="tx1">
                    <a:lumMod val="75000"/>
                    <a:lumOff val="25000"/>
                  </a:schemeClr>
                </a:solidFill>
                <a:latin typeface="Meiryo"/>
                <a:ea typeface="Meiryo"/>
              </a:rPr>
              <a:t>URL</a:t>
            </a:r>
            <a:r>
              <a:rPr lang="ja-JP" altLang="en-US" sz="800">
                <a:solidFill>
                  <a:schemeClr val="tx1">
                    <a:lumMod val="75000"/>
                    <a:lumOff val="25000"/>
                  </a:schemeClr>
                </a:solidFill>
                <a:latin typeface="Meiryo"/>
                <a:ea typeface="Meiryo"/>
              </a:rPr>
              <a:t>、アンカーリンク付き</a:t>
            </a:r>
            <a:r>
              <a:rPr lang="en" altLang="ja-JP" sz="800" dirty="0">
                <a:solidFill>
                  <a:schemeClr val="tx1">
                    <a:lumMod val="75000"/>
                    <a:lumOff val="25000"/>
                  </a:schemeClr>
                </a:solidFill>
                <a:latin typeface="Meiryo"/>
                <a:ea typeface="Meiryo"/>
              </a:rPr>
              <a:t>URL</a:t>
            </a:r>
          </a:p>
          <a:p>
            <a:pPr marL="134620" indent="-134620"/>
            <a:r>
              <a:rPr lang="ja-JP" altLang="en-US" sz="800">
                <a:solidFill>
                  <a:schemeClr val="tx1">
                    <a:lumMod val="75000"/>
                    <a:lumOff val="25000"/>
                  </a:schemeClr>
                </a:solidFill>
                <a:latin typeface="Meiryo" panose="020B0604030504040204" pitchFamily="34" charset="-128"/>
                <a:ea typeface="Meiryo" panose="020B0604030504040204" pitchFamily="34" charset="-128"/>
              </a:rPr>
              <a:t>   の入稿は不可といたします。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a:p>
            <a:pPr marL="134620" indent="-134620"/>
            <a:r>
              <a:rPr lang="ja-JP" altLang="en-US" sz="800">
                <a:solidFill>
                  <a:schemeClr val="tx1">
                    <a:lumMod val="75000"/>
                    <a:lumOff val="25000"/>
                  </a:schemeClr>
                </a:solidFill>
                <a:latin typeface="Meiryo" panose="020B0604030504040204" pitchFamily="34" charset="-128"/>
                <a:ea typeface="Meiryo" panose="020B0604030504040204" pitchFamily="34" charset="-128"/>
              </a:rPr>
              <a:t>（一部環境にて正常に動作しない可能性があるため）</a:t>
            </a:r>
            <a:endParaRPr lang="en-US" altLang="ja-JP" sz="80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54" name="テキスト ボックス 5">
            <a:extLst>
              <a:ext uri="{FF2B5EF4-FFF2-40B4-BE49-F238E27FC236}">
                <a16:creationId xmlns:a16="http://schemas.microsoft.com/office/drawing/2014/main" id="{A363C67B-855A-2FEB-206F-E79AC4AE1DBF}"/>
              </a:ext>
            </a:extLst>
          </p:cNvPr>
          <p:cNvSpPr txBox="1"/>
          <p:nvPr/>
        </p:nvSpPr>
        <p:spPr>
          <a:xfrm>
            <a:off x="2167815" y="5427947"/>
            <a:ext cx="1317793" cy="621228"/>
          </a:xfrm>
          <a:prstGeom prst="rect">
            <a:avLst/>
          </a:prstGeom>
          <a:noFill/>
        </p:spPr>
        <p:txBody>
          <a:bodyPr wrap="square" lIns="0" tIns="36000" rIns="0" bIns="0" rtlCol="0" anchor="t">
            <a:noAutofit/>
          </a:bodyPr>
          <a:lstStyle/>
          <a:p>
            <a:pPr marL="12700" marR="5080" indent="7620" algn="just">
              <a:lnSpc>
                <a:spcPct val="119100"/>
              </a:lnSpc>
              <a:spcBef>
                <a:spcPts val="100"/>
              </a:spcBef>
            </a:pPr>
            <a:r>
              <a:rPr lang="en-US" altLang="ja-JP" sz="1000">
                <a:solidFill>
                  <a:schemeClr val="tx1">
                    <a:lumMod val="75000"/>
                    <a:lumOff val="25000"/>
                  </a:schemeClr>
                </a:solidFill>
                <a:latin typeface="Meiryo" panose="020B0604030504040204" pitchFamily="34" charset="-128"/>
                <a:ea typeface="Meiryo" panose="020B0604030504040204" pitchFamily="34" charset="-128"/>
              </a:rPr>
              <a:t>1</a:t>
            </a:r>
            <a:r>
              <a:rPr lang="ja-JP" altLang="en-US" sz="1000">
                <a:solidFill>
                  <a:schemeClr val="tx1">
                    <a:lumMod val="75000"/>
                    <a:lumOff val="25000"/>
                  </a:schemeClr>
                </a:solidFill>
                <a:latin typeface="Meiryo" panose="020B0604030504040204" pitchFamily="34" charset="-128"/>
                <a:ea typeface="Meiryo" panose="020B0604030504040204" pitchFamily="34" charset="-128"/>
              </a:rPr>
              <a:t>点 </a:t>
            </a:r>
            <a:r>
              <a:rPr lang="en-US" altLang="ja-JP" sz="100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a:solidFill>
                  <a:schemeClr val="tx1">
                    <a:lumMod val="75000"/>
                    <a:lumOff val="25000"/>
                  </a:schemeClr>
                </a:solidFill>
                <a:latin typeface="Meiryo" panose="020B0604030504040204" pitchFamily="34" charset="-128"/>
                <a:ea typeface="Meiryo" panose="020B0604030504040204" pitchFamily="34" charset="-128"/>
              </a:rPr>
              <a:t>両</a:t>
            </a:r>
            <a:r>
              <a:rPr lang="en" altLang="ja-JP" sz="1000">
                <a:solidFill>
                  <a:schemeClr val="tx1">
                    <a:lumMod val="75000"/>
                    <a:lumOff val="25000"/>
                  </a:schemeClr>
                </a:solidFill>
                <a:latin typeface="Meiryo" panose="020B0604030504040204" pitchFamily="34" charset="-128"/>
                <a:ea typeface="Meiryo" panose="020B0604030504040204" pitchFamily="34" charset="-128"/>
              </a:rPr>
              <a:t>OS</a:t>
            </a:r>
            <a:r>
              <a:rPr lang="ja-JP" altLang="en-US" sz="1000">
                <a:solidFill>
                  <a:schemeClr val="tx1">
                    <a:lumMod val="75000"/>
                    <a:lumOff val="25000"/>
                  </a:schemeClr>
                </a:solidFill>
                <a:latin typeface="Meiryo" panose="020B0604030504040204" pitchFamily="34" charset="-128"/>
                <a:ea typeface="Meiryo" panose="020B0604030504040204" pitchFamily="34" charset="-128"/>
              </a:rPr>
              <a:t>共通</a:t>
            </a: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endParaRPr>
          </a:p>
          <a:p>
            <a:pPr marL="12700" marR="5080" indent="7620" algn="just">
              <a:lnSpc>
                <a:spcPct val="119100"/>
              </a:lnSpc>
              <a:spcBef>
                <a:spcPts val="100"/>
              </a:spcBef>
            </a:pPr>
            <a:endParaRPr lang="ja-JP" altLang="en-US" sz="1000">
              <a:solidFill>
                <a:schemeClr val="tx1">
                  <a:lumMod val="75000"/>
                  <a:lumOff val="25000"/>
                </a:schemeClr>
              </a:solidFill>
              <a:latin typeface="Meiryo" panose="020B0604030504040204" pitchFamily="34" charset="-128"/>
              <a:ea typeface="Meiryo" panose="020B0604030504040204" pitchFamily="34" charset="-128"/>
              <a:cs typeface="Arial Unicode MS"/>
            </a:endParaRPr>
          </a:p>
        </p:txBody>
      </p:sp>
    </p:spTree>
    <p:extLst>
      <p:ext uri="{BB962C8B-B14F-4D97-AF65-F5344CB8AC3E}">
        <p14:creationId xmlns:p14="http://schemas.microsoft.com/office/powerpoint/2010/main" val="28349075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ユーザー定義 2">
      <a:dk1>
        <a:srgbClr val="000000"/>
      </a:dk1>
      <a:lt1>
        <a:srgbClr val="FFFFFF"/>
      </a:lt1>
      <a:dk2>
        <a:srgbClr val="000048"/>
      </a:dk2>
      <a:lt2>
        <a:srgbClr val="FFFFFF"/>
      </a:lt2>
      <a:accent1>
        <a:srgbClr val="000048"/>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TotalTime>
  <Words>10267</Words>
  <Application>Microsoft Office PowerPoint</Application>
  <PresentationFormat>ワイド画面</PresentationFormat>
  <Paragraphs>1129</Paragraphs>
  <Slides>47</Slides>
  <Notes>29</Notes>
  <HiddenSlides>0</HiddenSlides>
  <MMClips>0</MMClips>
  <ScaleCrop>false</ScaleCrop>
  <HeadingPairs>
    <vt:vector size="4" baseType="variant">
      <vt:variant>
        <vt:lpstr>テーマ</vt:lpstr>
      </vt:variant>
      <vt:variant>
        <vt:i4>2</vt:i4>
      </vt:variant>
      <vt:variant>
        <vt:lpstr>スライド タイトル</vt:lpstr>
      </vt:variant>
      <vt:variant>
        <vt:i4>47</vt:i4>
      </vt:variant>
    </vt:vector>
  </HeadingPairs>
  <TitlesOfParts>
    <vt:vector size="49" baseType="lpstr">
      <vt:lpstr>MSCレイアウト</vt:lpstr>
      <vt:lpstr>1_MSCレイアウト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購買意欲とトレンド感度が高いユーザー行動特徴</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山本 玲奈</cp:lastModifiedBy>
  <cp:revision>182</cp:revision>
  <dcterms:created xsi:type="dcterms:W3CDTF">2023-12-19T04:51:39Z</dcterms:created>
  <dcterms:modified xsi:type="dcterms:W3CDTF">2026-02-12T01:44:46Z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